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3052080"/>
            <a:ext cx="147240" cy="90000"/>
          </a:xfrm>
          <a:custGeom>
            <a:avLst/>
            <a:gdLst/>
            <a:ahLst/>
            <a:rect l="0" t="0" r="r" b="b"/>
            <a:pathLst>
              <a:path w="409" h="250">
                <a:moveTo>
                  <a:pt x="409" y="70"/>
                </a:moveTo>
                <a:cubicBezTo>
                  <a:pt x="409" y="80"/>
                  <a:pt x="407" y="93"/>
                  <a:pt x="404" y="103"/>
                </a:cubicBezTo>
                <a:cubicBezTo>
                  <a:pt x="386" y="175"/>
                  <a:pt x="304" y="257"/>
                  <a:pt x="189" y="249"/>
                </a:cubicBezTo>
                <a:cubicBezTo>
                  <a:pt x="85" y="243"/>
                  <a:pt x="0" y="194"/>
                  <a:pt x="0" y="125"/>
                </a:cubicBezTo>
                <a:cubicBezTo>
                  <a:pt x="0" y="56"/>
                  <a:pt x="85" y="0"/>
                  <a:pt x="189" y="0"/>
                </a:cubicBezTo>
                <a:cubicBezTo>
                  <a:pt x="294" y="0"/>
                  <a:pt x="409" y="1"/>
                  <a:pt x="409" y="7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3056400"/>
            <a:ext cx="187920" cy="56880"/>
          </a:xfrm>
          <a:custGeom>
            <a:avLst/>
            <a:gdLst/>
            <a:ahLst/>
            <a:rect l="0" t="0" r="r" b="b"/>
            <a:pathLst>
              <a:path w="522" h="158">
                <a:moveTo>
                  <a:pt x="308" y="0"/>
                </a:moveTo>
                <a:cubicBezTo>
                  <a:pt x="252" y="0"/>
                  <a:pt x="123" y="16"/>
                  <a:pt x="94" y="16"/>
                </a:cubicBezTo>
                <a:cubicBezTo>
                  <a:pt x="42" y="16"/>
                  <a:pt x="0" y="48"/>
                  <a:pt x="0" y="87"/>
                </a:cubicBezTo>
                <a:cubicBezTo>
                  <a:pt x="0" y="106"/>
                  <a:pt x="10" y="123"/>
                  <a:pt x="26" y="136"/>
                </a:cubicBezTo>
                <a:cubicBezTo>
                  <a:pt x="26" y="136"/>
                  <a:pt x="61" y="171"/>
                  <a:pt x="123" y="153"/>
                </a:cubicBezTo>
                <a:cubicBezTo>
                  <a:pt x="151" y="146"/>
                  <a:pt x="196" y="93"/>
                  <a:pt x="275" y="85"/>
                </a:cubicBezTo>
                <a:cubicBezTo>
                  <a:pt x="314" y="80"/>
                  <a:pt x="387" y="110"/>
                  <a:pt x="516" y="111"/>
                </a:cubicBezTo>
                <a:cubicBezTo>
                  <a:pt x="521" y="99"/>
                  <a:pt x="522" y="91"/>
                  <a:pt x="522" y="91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800080"/>
            <a:ext cx="431640" cy="300960"/>
          </a:xfrm>
          <a:custGeom>
            <a:avLst/>
            <a:gdLst/>
            <a:ahLst/>
            <a:rect l="0" t="0" r="r" b="b"/>
            <a:pathLst>
              <a:path w="1199" h="836">
                <a:moveTo>
                  <a:pt x="1008" y="803"/>
                </a:moveTo>
                <a:cubicBezTo>
                  <a:pt x="1008" y="803"/>
                  <a:pt x="1084" y="788"/>
                  <a:pt x="1131" y="728"/>
                </a:cubicBezTo>
                <a:cubicBezTo>
                  <a:pt x="1185" y="657"/>
                  <a:pt x="1178" y="582"/>
                  <a:pt x="1178" y="582"/>
                </a:cubicBezTo>
                <a:cubicBezTo>
                  <a:pt x="1233" y="480"/>
                  <a:pt x="1161" y="385"/>
                  <a:pt x="1161" y="385"/>
                </a:cubicBezTo>
                <a:cubicBezTo>
                  <a:pt x="1154" y="278"/>
                  <a:pt x="1086" y="234"/>
                  <a:pt x="1086" y="234"/>
                </a:cubicBezTo>
                <a:cubicBezTo>
                  <a:pt x="1042" y="131"/>
                  <a:pt x="945" y="103"/>
                  <a:pt x="945" y="103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4"/>
                </a:cubicBezTo>
                <a:cubicBezTo>
                  <a:pt x="403" y="33"/>
                  <a:pt x="306" y="53"/>
                  <a:pt x="236" y="95"/>
                </a:cubicBezTo>
                <a:cubicBezTo>
                  <a:pt x="13" y="229"/>
                  <a:pt x="-3" y="437"/>
                  <a:pt x="0" y="470"/>
                </a:cubicBezTo>
                <a:cubicBezTo>
                  <a:pt x="17" y="659"/>
                  <a:pt x="152" y="693"/>
                  <a:pt x="239" y="713"/>
                </a:cubicBezTo>
                <a:cubicBezTo>
                  <a:pt x="259" y="766"/>
                  <a:pt x="333" y="865"/>
                  <a:pt x="466" y="828"/>
                </a:cubicBezTo>
                <a:cubicBezTo>
                  <a:pt x="630" y="800"/>
                  <a:pt x="699" y="752"/>
                  <a:pt x="739" y="752"/>
                </a:cubicBezTo>
                <a:cubicBezTo>
                  <a:pt x="781" y="752"/>
                  <a:pt x="893" y="794"/>
                  <a:pt x="1008" y="80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827800"/>
            <a:ext cx="374400" cy="235800"/>
          </a:xfrm>
          <a:custGeom>
            <a:avLst/>
            <a:gdLst/>
            <a:ahLst/>
            <a:rect l="0" t="0" r="r" b="b"/>
            <a:pathLst>
              <a:path w="1040" h="655">
                <a:moveTo>
                  <a:pt x="527" y="422"/>
                </a:moveTo>
                <a:cubicBezTo>
                  <a:pt x="608" y="380"/>
                  <a:pt x="651" y="384"/>
                  <a:pt x="690" y="387"/>
                </a:cubicBezTo>
                <a:cubicBezTo>
                  <a:pt x="702" y="388"/>
                  <a:pt x="714" y="389"/>
                  <a:pt x="725" y="389"/>
                </a:cubicBezTo>
                <a:cubicBezTo>
                  <a:pt x="794" y="388"/>
                  <a:pt x="849" y="359"/>
                  <a:pt x="874" y="332"/>
                </a:cubicBezTo>
                <a:cubicBezTo>
                  <a:pt x="880" y="325"/>
                  <a:pt x="879" y="313"/>
                  <a:pt x="872" y="307"/>
                </a:cubicBezTo>
                <a:cubicBezTo>
                  <a:pt x="865" y="301"/>
                  <a:pt x="854" y="302"/>
                  <a:pt x="848" y="309"/>
                </a:cubicBezTo>
                <a:cubicBezTo>
                  <a:pt x="829" y="331"/>
                  <a:pt x="782" y="354"/>
                  <a:pt x="724" y="355"/>
                </a:cubicBezTo>
                <a:cubicBezTo>
                  <a:pt x="714" y="356"/>
                  <a:pt x="704" y="355"/>
                  <a:pt x="693" y="354"/>
                </a:cubicBezTo>
                <a:cubicBezTo>
                  <a:pt x="652" y="350"/>
                  <a:pt x="600" y="345"/>
                  <a:pt x="511" y="393"/>
                </a:cubicBezTo>
                <a:cubicBezTo>
                  <a:pt x="488" y="405"/>
                  <a:pt x="456" y="409"/>
                  <a:pt x="422" y="413"/>
                </a:cubicBezTo>
                <a:cubicBezTo>
                  <a:pt x="346" y="304"/>
                  <a:pt x="392" y="211"/>
                  <a:pt x="405" y="189"/>
                </a:cubicBezTo>
                <a:cubicBezTo>
                  <a:pt x="406" y="189"/>
                  <a:pt x="408" y="189"/>
                  <a:pt x="409" y="189"/>
                </a:cubicBezTo>
                <a:cubicBezTo>
                  <a:pt x="423" y="189"/>
                  <a:pt x="437" y="186"/>
                  <a:pt x="449" y="179"/>
                </a:cubicBezTo>
                <a:cubicBezTo>
                  <a:pt x="457" y="174"/>
                  <a:pt x="460" y="164"/>
                  <a:pt x="456" y="156"/>
                </a:cubicBezTo>
                <a:cubicBezTo>
                  <a:pt x="451" y="148"/>
                  <a:pt x="440" y="145"/>
                  <a:pt x="432" y="150"/>
                </a:cubicBezTo>
                <a:cubicBezTo>
                  <a:pt x="410" y="162"/>
                  <a:pt x="381" y="155"/>
                  <a:pt x="367" y="134"/>
                </a:cubicBezTo>
                <a:cubicBezTo>
                  <a:pt x="362" y="126"/>
                  <a:pt x="351" y="124"/>
                  <a:pt x="343" y="129"/>
                </a:cubicBezTo>
                <a:cubicBezTo>
                  <a:pt x="335" y="134"/>
                  <a:pt x="333" y="144"/>
                  <a:pt x="338" y="152"/>
                </a:cubicBezTo>
                <a:cubicBezTo>
                  <a:pt x="346" y="165"/>
                  <a:pt x="358" y="174"/>
                  <a:pt x="371" y="180"/>
                </a:cubicBezTo>
                <a:cubicBezTo>
                  <a:pt x="353" y="216"/>
                  <a:pt x="319" y="310"/>
                  <a:pt x="384" y="416"/>
                </a:cubicBezTo>
                <a:cubicBezTo>
                  <a:pt x="338" y="421"/>
                  <a:pt x="291" y="427"/>
                  <a:pt x="255" y="450"/>
                </a:cubicBezTo>
                <a:cubicBezTo>
                  <a:pt x="232" y="464"/>
                  <a:pt x="209" y="486"/>
                  <a:pt x="191" y="510"/>
                </a:cubicBezTo>
                <a:cubicBezTo>
                  <a:pt x="169" y="507"/>
                  <a:pt x="89" y="487"/>
                  <a:pt x="75" y="401"/>
                </a:cubicBezTo>
                <a:cubicBezTo>
                  <a:pt x="84" y="394"/>
                  <a:pt x="91" y="386"/>
                  <a:pt x="95" y="375"/>
                </a:cubicBezTo>
                <a:cubicBezTo>
                  <a:pt x="99" y="366"/>
                  <a:pt x="94" y="357"/>
                  <a:pt x="86" y="353"/>
                </a:cubicBezTo>
                <a:cubicBezTo>
                  <a:pt x="77" y="350"/>
                  <a:pt x="67" y="354"/>
                  <a:pt x="63" y="363"/>
                </a:cubicBezTo>
                <a:cubicBezTo>
                  <a:pt x="60" y="370"/>
                  <a:pt x="55" y="376"/>
                  <a:pt x="47" y="378"/>
                </a:cubicBezTo>
                <a:cubicBezTo>
                  <a:pt x="40" y="381"/>
                  <a:pt x="33" y="380"/>
                  <a:pt x="25" y="376"/>
                </a:cubicBezTo>
                <a:cubicBezTo>
                  <a:pt x="17" y="371"/>
                  <a:pt x="6" y="374"/>
                  <a:pt x="2" y="382"/>
                </a:cubicBezTo>
                <a:cubicBezTo>
                  <a:pt x="-3" y="391"/>
                  <a:pt x="0" y="401"/>
                  <a:pt x="8" y="405"/>
                </a:cubicBezTo>
                <a:cubicBezTo>
                  <a:pt x="18" y="411"/>
                  <a:pt x="29" y="413"/>
                  <a:pt x="39" y="413"/>
                </a:cubicBezTo>
                <a:cubicBezTo>
                  <a:pt x="40" y="413"/>
                  <a:pt x="42" y="413"/>
                  <a:pt x="43" y="413"/>
                </a:cubicBezTo>
                <a:cubicBezTo>
                  <a:pt x="59" y="494"/>
                  <a:pt x="125" y="530"/>
                  <a:pt x="172" y="541"/>
                </a:cubicBezTo>
                <a:cubicBezTo>
                  <a:pt x="166" y="554"/>
                  <a:pt x="162" y="568"/>
                  <a:pt x="160" y="581"/>
                </a:cubicBezTo>
                <a:cubicBezTo>
                  <a:pt x="160" y="591"/>
                  <a:pt x="167" y="599"/>
                  <a:pt x="176" y="600"/>
                </a:cubicBezTo>
                <a:lnTo>
                  <a:pt x="178" y="600"/>
                </a:lnTo>
                <a:cubicBezTo>
                  <a:pt x="187" y="600"/>
                  <a:pt x="194" y="593"/>
                  <a:pt x="195" y="584"/>
                </a:cubicBezTo>
                <a:cubicBezTo>
                  <a:pt x="199" y="543"/>
                  <a:pt x="239" y="501"/>
                  <a:pt x="274" y="478"/>
                </a:cubicBezTo>
                <a:cubicBezTo>
                  <a:pt x="307" y="457"/>
                  <a:pt x="357" y="453"/>
                  <a:pt x="404" y="448"/>
                </a:cubicBezTo>
                <a:cubicBezTo>
                  <a:pt x="450" y="444"/>
                  <a:pt x="493" y="440"/>
                  <a:pt x="527" y="422"/>
                </a:cubicBezTo>
                <a:moveTo>
                  <a:pt x="972" y="372"/>
                </a:moveTo>
                <a:cubicBezTo>
                  <a:pt x="967" y="380"/>
                  <a:pt x="970" y="390"/>
                  <a:pt x="979" y="394"/>
                </a:cubicBezTo>
                <a:cubicBezTo>
                  <a:pt x="981" y="396"/>
                  <a:pt x="984" y="397"/>
                  <a:pt x="987" y="397"/>
                </a:cubicBezTo>
                <a:cubicBezTo>
                  <a:pt x="993" y="397"/>
                  <a:pt x="999" y="393"/>
                  <a:pt x="1002" y="388"/>
                </a:cubicBezTo>
                <a:cubicBezTo>
                  <a:pt x="1003" y="387"/>
                  <a:pt x="1066" y="270"/>
                  <a:pt x="948" y="193"/>
                </a:cubicBezTo>
                <a:cubicBezTo>
                  <a:pt x="940" y="187"/>
                  <a:pt x="929" y="189"/>
                  <a:pt x="924" y="197"/>
                </a:cubicBezTo>
                <a:cubicBezTo>
                  <a:pt x="918" y="205"/>
                  <a:pt x="921" y="215"/>
                  <a:pt x="928" y="221"/>
                </a:cubicBezTo>
                <a:cubicBezTo>
                  <a:pt x="1020" y="281"/>
                  <a:pt x="974" y="368"/>
                  <a:pt x="972" y="372"/>
                </a:cubicBezTo>
                <a:moveTo>
                  <a:pt x="255" y="98"/>
                </a:moveTo>
                <a:cubicBezTo>
                  <a:pt x="260" y="98"/>
                  <a:pt x="265" y="95"/>
                  <a:pt x="269" y="91"/>
                </a:cubicBezTo>
                <a:cubicBezTo>
                  <a:pt x="320" y="22"/>
                  <a:pt x="389" y="46"/>
                  <a:pt x="392" y="47"/>
                </a:cubicBezTo>
                <a:cubicBezTo>
                  <a:pt x="401" y="50"/>
                  <a:pt x="411" y="45"/>
                  <a:pt x="414" y="37"/>
                </a:cubicBezTo>
                <a:cubicBezTo>
                  <a:pt x="418" y="28"/>
                  <a:pt x="413" y="18"/>
                  <a:pt x="404" y="15"/>
                </a:cubicBezTo>
                <a:cubicBezTo>
                  <a:pt x="371" y="3"/>
                  <a:pt x="293" y="-1"/>
                  <a:pt x="241" y="71"/>
                </a:cubicBezTo>
                <a:cubicBezTo>
                  <a:pt x="235" y="78"/>
                  <a:pt x="237" y="89"/>
                  <a:pt x="245" y="94"/>
                </a:cubicBezTo>
                <a:cubicBezTo>
                  <a:pt x="248" y="97"/>
                  <a:pt x="251" y="98"/>
                  <a:pt x="255" y="98"/>
                </a:cubicBezTo>
                <a:moveTo>
                  <a:pt x="707" y="34"/>
                </a:moveTo>
                <a:cubicBezTo>
                  <a:pt x="784" y="28"/>
                  <a:pt x="819" y="82"/>
                  <a:pt x="821" y="85"/>
                </a:cubicBezTo>
                <a:cubicBezTo>
                  <a:pt x="824" y="90"/>
                  <a:pt x="830" y="93"/>
                  <a:pt x="836" y="93"/>
                </a:cubicBezTo>
                <a:cubicBezTo>
                  <a:pt x="838" y="93"/>
                  <a:pt x="842" y="92"/>
                  <a:pt x="844" y="91"/>
                </a:cubicBezTo>
                <a:cubicBezTo>
                  <a:pt x="852" y="86"/>
                  <a:pt x="855" y="76"/>
                  <a:pt x="850" y="68"/>
                </a:cubicBezTo>
                <a:cubicBezTo>
                  <a:pt x="849" y="65"/>
                  <a:pt x="804" y="-7"/>
                  <a:pt x="705" y="0"/>
                </a:cubicBezTo>
                <a:cubicBezTo>
                  <a:pt x="695" y="1"/>
                  <a:pt x="688" y="9"/>
                  <a:pt x="689" y="18"/>
                </a:cubicBezTo>
                <a:cubicBezTo>
                  <a:pt x="689" y="28"/>
                  <a:pt x="698" y="35"/>
                  <a:pt x="707" y="34"/>
                </a:cubicBezTo>
                <a:moveTo>
                  <a:pt x="1023" y="529"/>
                </a:moveTo>
                <a:cubicBezTo>
                  <a:pt x="1015" y="528"/>
                  <a:pt x="1005" y="535"/>
                  <a:pt x="1005" y="544"/>
                </a:cubicBezTo>
                <a:cubicBezTo>
                  <a:pt x="1005" y="545"/>
                  <a:pt x="999" y="602"/>
                  <a:pt x="939" y="622"/>
                </a:cubicBezTo>
                <a:cubicBezTo>
                  <a:pt x="930" y="625"/>
                  <a:pt x="925" y="634"/>
                  <a:pt x="928" y="643"/>
                </a:cubicBezTo>
                <a:cubicBezTo>
                  <a:pt x="930" y="650"/>
                  <a:pt x="937" y="655"/>
                  <a:pt x="944" y="655"/>
                </a:cubicBezTo>
                <a:cubicBezTo>
                  <a:pt x="946" y="655"/>
                  <a:pt x="948" y="654"/>
                  <a:pt x="950" y="654"/>
                </a:cubicBezTo>
                <a:cubicBezTo>
                  <a:pt x="1031" y="628"/>
                  <a:pt x="1039" y="550"/>
                  <a:pt x="1039" y="547"/>
                </a:cubicBezTo>
                <a:cubicBezTo>
                  <a:pt x="1040" y="538"/>
                  <a:pt x="1033" y="529"/>
                  <a:pt x="1023" y="52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831760"/>
            <a:ext cx="282960" cy="228240"/>
          </a:xfrm>
          <a:custGeom>
            <a:avLst/>
            <a:gdLst/>
            <a:ahLst/>
            <a:rect l="0" t="0" r="r" b="b"/>
            <a:pathLst>
              <a:path w="786" h="634">
                <a:moveTo>
                  <a:pt x="13" y="353"/>
                </a:moveTo>
                <a:cubicBezTo>
                  <a:pt x="11" y="362"/>
                  <a:pt x="16" y="372"/>
                  <a:pt x="26" y="374"/>
                </a:cubicBezTo>
                <a:cubicBezTo>
                  <a:pt x="27" y="375"/>
                  <a:pt x="29" y="375"/>
                  <a:pt x="30" y="375"/>
                </a:cubicBezTo>
                <a:cubicBezTo>
                  <a:pt x="38" y="375"/>
                  <a:pt x="45" y="370"/>
                  <a:pt x="47" y="362"/>
                </a:cubicBezTo>
                <a:cubicBezTo>
                  <a:pt x="53" y="338"/>
                  <a:pt x="79" y="323"/>
                  <a:pt x="104" y="328"/>
                </a:cubicBezTo>
                <a:cubicBezTo>
                  <a:pt x="113" y="330"/>
                  <a:pt x="122" y="324"/>
                  <a:pt x="124" y="315"/>
                </a:cubicBezTo>
                <a:cubicBezTo>
                  <a:pt x="126" y="306"/>
                  <a:pt x="120" y="297"/>
                  <a:pt x="111" y="295"/>
                </a:cubicBezTo>
                <a:cubicBezTo>
                  <a:pt x="96" y="292"/>
                  <a:pt x="81" y="293"/>
                  <a:pt x="68" y="298"/>
                </a:cubicBezTo>
                <a:cubicBezTo>
                  <a:pt x="27" y="230"/>
                  <a:pt x="35" y="164"/>
                  <a:pt x="35" y="163"/>
                </a:cubicBezTo>
                <a:cubicBezTo>
                  <a:pt x="37" y="154"/>
                  <a:pt x="30" y="145"/>
                  <a:pt x="21" y="144"/>
                </a:cubicBezTo>
                <a:cubicBezTo>
                  <a:pt x="11" y="143"/>
                  <a:pt x="2" y="149"/>
                  <a:pt x="1" y="159"/>
                </a:cubicBezTo>
                <a:cubicBezTo>
                  <a:pt x="1" y="162"/>
                  <a:pt x="-9" y="237"/>
                  <a:pt x="38" y="315"/>
                </a:cubicBezTo>
                <a:cubicBezTo>
                  <a:pt x="26" y="325"/>
                  <a:pt x="18" y="338"/>
                  <a:pt x="13" y="353"/>
                </a:cubicBezTo>
                <a:moveTo>
                  <a:pt x="400" y="270"/>
                </a:moveTo>
                <a:cubicBezTo>
                  <a:pt x="415" y="257"/>
                  <a:pt x="437" y="257"/>
                  <a:pt x="451" y="270"/>
                </a:cubicBezTo>
                <a:cubicBezTo>
                  <a:pt x="454" y="274"/>
                  <a:pt x="458" y="275"/>
                  <a:pt x="463" y="275"/>
                </a:cubicBezTo>
                <a:cubicBezTo>
                  <a:pt x="467" y="275"/>
                  <a:pt x="472" y="274"/>
                  <a:pt x="475" y="270"/>
                </a:cubicBezTo>
                <a:cubicBezTo>
                  <a:pt x="482" y="263"/>
                  <a:pt x="482" y="253"/>
                  <a:pt x="475" y="246"/>
                </a:cubicBezTo>
                <a:cubicBezTo>
                  <a:pt x="467" y="239"/>
                  <a:pt x="457" y="234"/>
                  <a:pt x="447" y="230"/>
                </a:cubicBezTo>
                <a:cubicBezTo>
                  <a:pt x="458" y="196"/>
                  <a:pt x="453" y="181"/>
                  <a:pt x="444" y="152"/>
                </a:cubicBezTo>
                <a:cubicBezTo>
                  <a:pt x="442" y="147"/>
                  <a:pt x="440" y="142"/>
                  <a:pt x="439" y="135"/>
                </a:cubicBezTo>
                <a:lnTo>
                  <a:pt x="438" y="132"/>
                </a:lnTo>
                <a:cubicBezTo>
                  <a:pt x="425" y="91"/>
                  <a:pt x="417" y="64"/>
                  <a:pt x="441" y="25"/>
                </a:cubicBezTo>
                <a:cubicBezTo>
                  <a:pt x="446" y="17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8"/>
                  <a:pt x="404" y="142"/>
                </a:cubicBezTo>
                <a:lnTo>
                  <a:pt x="405" y="145"/>
                </a:lnTo>
                <a:cubicBezTo>
                  <a:pt x="408" y="152"/>
                  <a:pt x="409" y="158"/>
                  <a:pt x="411" y="163"/>
                </a:cubicBezTo>
                <a:cubicBezTo>
                  <a:pt x="420" y="188"/>
                  <a:pt x="422" y="197"/>
                  <a:pt x="412" y="228"/>
                </a:cubicBezTo>
                <a:cubicBezTo>
                  <a:pt x="399" y="231"/>
                  <a:pt x="387" y="236"/>
                  <a:pt x="377" y="245"/>
                </a:cubicBezTo>
                <a:cubicBezTo>
                  <a:pt x="370" y="252"/>
                  <a:pt x="370" y="262"/>
                  <a:pt x="376" y="269"/>
                </a:cubicBezTo>
                <a:cubicBezTo>
                  <a:pt x="383" y="276"/>
                  <a:pt x="394" y="276"/>
                  <a:pt x="400" y="270"/>
                </a:cubicBezTo>
                <a:moveTo>
                  <a:pt x="620" y="169"/>
                </a:moveTo>
                <a:cubicBezTo>
                  <a:pt x="630" y="169"/>
                  <a:pt x="641" y="167"/>
                  <a:pt x="650" y="163"/>
                </a:cubicBezTo>
                <a:cubicBezTo>
                  <a:pt x="659" y="159"/>
                  <a:pt x="662" y="149"/>
                  <a:pt x="658" y="140"/>
                </a:cubicBezTo>
                <a:cubicBezTo>
                  <a:pt x="654" y="132"/>
                  <a:pt x="644" y="128"/>
                  <a:pt x="635" y="132"/>
                </a:cubicBezTo>
                <a:cubicBezTo>
                  <a:pt x="618" y="140"/>
                  <a:pt x="597" y="133"/>
                  <a:pt x="587" y="117"/>
                </a:cubicBezTo>
                <a:cubicBezTo>
                  <a:pt x="583" y="108"/>
                  <a:pt x="572" y="105"/>
                  <a:pt x="564" y="110"/>
                </a:cubicBezTo>
                <a:cubicBezTo>
                  <a:pt x="556" y="114"/>
                  <a:pt x="553" y="124"/>
                  <a:pt x="557" y="132"/>
                </a:cubicBezTo>
                <a:cubicBezTo>
                  <a:pt x="563" y="144"/>
                  <a:pt x="573" y="153"/>
                  <a:pt x="583" y="159"/>
                </a:cubicBezTo>
                <a:cubicBezTo>
                  <a:pt x="565" y="203"/>
                  <a:pt x="575" y="250"/>
                  <a:pt x="584" y="275"/>
                </a:cubicBezTo>
                <a:cubicBezTo>
                  <a:pt x="586" y="282"/>
                  <a:pt x="593" y="286"/>
                  <a:pt x="600" y="286"/>
                </a:cubicBezTo>
                <a:cubicBezTo>
                  <a:pt x="602" y="286"/>
                  <a:pt x="604" y="286"/>
                  <a:pt x="606" y="285"/>
                </a:cubicBezTo>
                <a:cubicBezTo>
                  <a:pt x="615" y="282"/>
                  <a:pt x="620" y="273"/>
                  <a:pt x="617" y="264"/>
                </a:cubicBezTo>
                <a:cubicBezTo>
                  <a:pt x="611" y="247"/>
                  <a:pt x="600" y="205"/>
                  <a:pt x="617" y="169"/>
                </a:cubicBezTo>
                <a:cubicBezTo>
                  <a:pt x="618" y="169"/>
                  <a:pt x="619" y="169"/>
                  <a:pt x="620" y="169"/>
                </a:cubicBezTo>
                <a:moveTo>
                  <a:pt x="786" y="488"/>
                </a:moveTo>
                <a:cubicBezTo>
                  <a:pt x="785" y="479"/>
                  <a:pt x="777" y="471"/>
                  <a:pt x="768" y="472"/>
                </a:cubicBezTo>
                <a:cubicBezTo>
                  <a:pt x="733" y="474"/>
                  <a:pt x="703" y="448"/>
                  <a:pt x="700" y="414"/>
                </a:cubicBezTo>
                <a:cubicBezTo>
                  <a:pt x="700" y="405"/>
                  <a:pt x="691" y="398"/>
                  <a:pt x="682" y="399"/>
                </a:cubicBezTo>
                <a:cubicBezTo>
                  <a:pt x="673" y="399"/>
                  <a:pt x="665" y="407"/>
                  <a:pt x="666" y="417"/>
                </a:cubicBezTo>
                <a:cubicBezTo>
                  <a:pt x="667" y="437"/>
                  <a:pt x="675" y="455"/>
                  <a:pt x="687" y="469"/>
                </a:cubicBezTo>
                <a:cubicBezTo>
                  <a:pt x="659" y="501"/>
                  <a:pt x="623" y="510"/>
                  <a:pt x="603" y="513"/>
                </a:cubicBezTo>
                <a:cubicBezTo>
                  <a:pt x="585" y="515"/>
                  <a:pt x="569" y="513"/>
                  <a:pt x="551" y="511"/>
                </a:cubicBezTo>
                <a:cubicBezTo>
                  <a:pt x="534" y="509"/>
                  <a:pt x="515" y="507"/>
                  <a:pt x="492" y="508"/>
                </a:cubicBezTo>
                <a:cubicBezTo>
                  <a:pt x="491" y="498"/>
                  <a:pt x="489" y="484"/>
                  <a:pt x="481" y="472"/>
                </a:cubicBezTo>
                <a:cubicBezTo>
                  <a:pt x="476" y="464"/>
                  <a:pt x="466" y="462"/>
                  <a:pt x="458" y="467"/>
                </a:cubicBezTo>
                <a:cubicBezTo>
                  <a:pt x="450" y="472"/>
                  <a:pt x="447" y="482"/>
                  <a:pt x="452" y="490"/>
                </a:cubicBezTo>
                <a:cubicBezTo>
                  <a:pt x="457" y="497"/>
                  <a:pt x="458" y="509"/>
                  <a:pt x="458" y="515"/>
                </a:cubicBezTo>
                <a:cubicBezTo>
                  <a:pt x="440" y="521"/>
                  <a:pt x="425" y="530"/>
                  <a:pt x="412" y="538"/>
                </a:cubicBezTo>
                <a:cubicBezTo>
                  <a:pt x="387" y="554"/>
                  <a:pt x="368" y="566"/>
                  <a:pt x="339" y="560"/>
                </a:cubicBezTo>
                <a:cubicBezTo>
                  <a:pt x="313" y="554"/>
                  <a:pt x="286" y="553"/>
                  <a:pt x="264" y="556"/>
                </a:cubicBezTo>
                <a:cubicBezTo>
                  <a:pt x="260" y="547"/>
                  <a:pt x="255" y="537"/>
                  <a:pt x="246" y="529"/>
                </a:cubicBezTo>
                <a:cubicBezTo>
                  <a:pt x="240" y="523"/>
                  <a:pt x="229" y="523"/>
                  <a:pt x="222" y="530"/>
                </a:cubicBezTo>
                <a:cubicBezTo>
                  <a:pt x="216" y="537"/>
                  <a:pt x="216" y="548"/>
                  <a:pt x="223" y="554"/>
                </a:cubicBezTo>
                <a:cubicBezTo>
                  <a:pt x="226" y="557"/>
                  <a:pt x="228" y="561"/>
                  <a:pt x="230" y="565"/>
                </a:cubicBezTo>
                <a:cubicBezTo>
                  <a:pt x="192" y="580"/>
                  <a:pt x="173" y="606"/>
                  <a:pt x="172" y="607"/>
                </a:cubicBezTo>
                <a:cubicBezTo>
                  <a:pt x="166" y="614"/>
                  <a:pt x="168" y="625"/>
                  <a:pt x="176" y="630"/>
                </a:cubicBezTo>
                <a:cubicBezTo>
                  <a:pt x="179" y="633"/>
                  <a:pt x="182" y="634"/>
                  <a:pt x="186" y="634"/>
                </a:cubicBezTo>
                <a:cubicBezTo>
                  <a:pt x="191" y="634"/>
                  <a:pt x="197" y="631"/>
                  <a:pt x="200" y="627"/>
                </a:cubicBezTo>
                <a:cubicBezTo>
                  <a:pt x="200" y="626"/>
                  <a:pt x="219" y="602"/>
                  <a:pt x="257" y="591"/>
                </a:cubicBezTo>
                <a:cubicBezTo>
                  <a:pt x="276" y="586"/>
                  <a:pt x="304" y="587"/>
                  <a:pt x="332" y="593"/>
                </a:cubicBezTo>
                <a:cubicBezTo>
                  <a:pt x="339" y="594"/>
                  <a:pt x="346" y="595"/>
                  <a:pt x="353" y="595"/>
                </a:cubicBezTo>
                <a:cubicBezTo>
                  <a:pt x="356" y="602"/>
                  <a:pt x="357" y="611"/>
                  <a:pt x="358" y="614"/>
                </a:cubicBezTo>
                <a:cubicBezTo>
                  <a:pt x="358" y="623"/>
                  <a:pt x="366" y="630"/>
                  <a:pt x="375" y="630"/>
                </a:cubicBezTo>
                <a:lnTo>
                  <a:pt x="376" y="630"/>
                </a:lnTo>
                <a:cubicBezTo>
                  <a:pt x="385" y="630"/>
                  <a:pt x="393" y="622"/>
                  <a:pt x="392" y="613"/>
                </a:cubicBezTo>
                <a:cubicBezTo>
                  <a:pt x="392" y="611"/>
                  <a:pt x="391" y="601"/>
                  <a:pt x="388" y="590"/>
                </a:cubicBezTo>
                <a:cubicBezTo>
                  <a:pt x="404" y="584"/>
                  <a:pt x="417" y="575"/>
                  <a:pt x="430" y="567"/>
                </a:cubicBezTo>
                <a:cubicBezTo>
                  <a:pt x="450" y="554"/>
                  <a:pt x="469" y="542"/>
                  <a:pt x="493" y="541"/>
                </a:cubicBezTo>
                <a:cubicBezTo>
                  <a:pt x="514" y="541"/>
                  <a:pt x="531" y="543"/>
                  <a:pt x="547" y="545"/>
                </a:cubicBezTo>
                <a:cubicBezTo>
                  <a:pt x="563" y="546"/>
                  <a:pt x="579" y="548"/>
                  <a:pt x="597" y="547"/>
                </a:cubicBezTo>
                <a:cubicBezTo>
                  <a:pt x="600" y="555"/>
                  <a:pt x="600" y="567"/>
                  <a:pt x="600" y="570"/>
                </a:cubicBezTo>
                <a:cubicBezTo>
                  <a:pt x="598" y="580"/>
                  <a:pt x="605" y="588"/>
                  <a:pt x="615" y="589"/>
                </a:cubicBezTo>
                <a:cubicBezTo>
                  <a:pt x="615" y="589"/>
                  <a:pt x="616" y="589"/>
                  <a:pt x="617" y="589"/>
                </a:cubicBezTo>
                <a:cubicBezTo>
                  <a:pt x="625" y="589"/>
                  <a:pt x="633" y="583"/>
                  <a:pt x="634" y="575"/>
                </a:cubicBezTo>
                <a:cubicBezTo>
                  <a:pt x="634" y="573"/>
                  <a:pt x="636" y="557"/>
                  <a:pt x="632" y="542"/>
                </a:cubicBezTo>
                <a:cubicBezTo>
                  <a:pt x="657" y="535"/>
                  <a:pt x="687" y="521"/>
                  <a:pt x="713" y="492"/>
                </a:cubicBezTo>
                <a:cubicBezTo>
                  <a:pt x="728" y="501"/>
                  <a:pt x="745" y="506"/>
                  <a:pt x="764" y="506"/>
                </a:cubicBezTo>
                <a:cubicBezTo>
                  <a:pt x="766" y="506"/>
                  <a:pt x="768" y="506"/>
                  <a:pt x="770" y="506"/>
                </a:cubicBezTo>
                <a:cubicBezTo>
                  <a:pt x="779" y="505"/>
                  <a:pt x="787" y="497"/>
                  <a:pt x="786" y="48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67588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31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593880"/>
            <a:ext cx="7046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Lenguaje C: características y herramientas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80840" y="22953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838440" y="235512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0"/>
                </a:lnTo>
                <a:lnTo>
                  <a:pt x="118" y="370"/>
                </a:lnTo>
                <a:cubicBezTo>
                  <a:pt x="89" y="344"/>
                  <a:pt x="44" y="345"/>
                  <a:pt x="18" y="374"/>
                </a:cubicBezTo>
                <a:cubicBezTo>
                  <a:pt x="-8" y="402"/>
                  <a:pt x="-6" y="446"/>
                  <a:pt x="22" y="472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6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75080" y="302292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9"/>
                  <a:pt x="533" y="106"/>
                  <a:pt x="531" y="110"/>
                </a:cubicBezTo>
                <a:cubicBezTo>
                  <a:pt x="517" y="137"/>
                  <a:pt x="500" y="146"/>
                  <a:pt x="472" y="118"/>
                </a:cubicBezTo>
                <a:cubicBezTo>
                  <a:pt x="469" y="115"/>
                  <a:pt x="384" y="27"/>
                  <a:pt x="370" y="11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5"/>
                  <a:pt x="229" y="101"/>
                </a:cubicBezTo>
                <a:cubicBezTo>
                  <a:pt x="212" y="121"/>
                  <a:pt x="212" y="147"/>
                  <a:pt x="227" y="162"/>
                </a:cubicBezTo>
                <a:cubicBezTo>
                  <a:pt x="234" y="169"/>
                  <a:pt x="243" y="172"/>
                  <a:pt x="252" y="175"/>
                </a:cubicBezTo>
                <a:cubicBezTo>
                  <a:pt x="263" y="179"/>
                  <a:pt x="289" y="177"/>
                  <a:pt x="304" y="192"/>
                </a:cubicBezTo>
                <a:cubicBezTo>
                  <a:pt x="329" y="216"/>
                  <a:pt x="316" y="254"/>
                  <a:pt x="285" y="286"/>
                </a:cubicBezTo>
                <a:cubicBezTo>
                  <a:pt x="253" y="317"/>
                  <a:pt x="215" y="330"/>
                  <a:pt x="191" y="306"/>
                </a:cubicBezTo>
                <a:cubicBezTo>
                  <a:pt x="176" y="290"/>
                  <a:pt x="178" y="265"/>
                  <a:pt x="174" y="253"/>
                </a:cubicBezTo>
                <a:cubicBezTo>
                  <a:pt x="171" y="244"/>
                  <a:pt x="169" y="235"/>
                  <a:pt x="162" y="228"/>
                </a:cubicBezTo>
                <a:cubicBezTo>
                  <a:pt x="146" y="213"/>
                  <a:pt x="121" y="214"/>
                  <a:pt x="101" y="230"/>
                </a:cubicBezTo>
                <a:cubicBezTo>
                  <a:pt x="75" y="251"/>
                  <a:pt x="11" y="329"/>
                  <a:pt x="5" y="337"/>
                </a:cubicBezTo>
                <a:cubicBezTo>
                  <a:pt x="-3" y="348"/>
                  <a:pt x="0" y="362"/>
                  <a:pt x="10" y="371"/>
                </a:cubicBezTo>
                <a:cubicBezTo>
                  <a:pt x="26" y="385"/>
                  <a:pt x="115" y="469"/>
                  <a:pt x="117" y="472"/>
                </a:cubicBezTo>
                <a:cubicBezTo>
                  <a:pt x="146" y="500"/>
                  <a:pt x="137" y="517"/>
                  <a:pt x="110" y="531"/>
                </a:cubicBezTo>
                <a:cubicBezTo>
                  <a:pt x="106" y="534"/>
                  <a:pt x="99" y="536"/>
                  <a:pt x="88" y="547"/>
                </a:cubicBezTo>
                <a:cubicBezTo>
                  <a:pt x="57" y="578"/>
                  <a:pt x="57" y="629"/>
                  <a:pt x="88" y="660"/>
                </a:cubicBezTo>
                <a:cubicBezTo>
                  <a:pt x="119" y="691"/>
                  <a:pt x="170" y="691"/>
                  <a:pt x="201" y="660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3"/>
                  <a:pt x="519" y="647"/>
                </a:cubicBezTo>
                <a:cubicBezTo>
                  <a:pt x="535" y="626"/>
                  <a:pt x="536" y="601"/>
                  <a:pt x="520" y="586"/>
                </a:cubicBezTo>
                <a:cubicBezTo>
                  <a:pt x="513" y="579"/>
                  <a:pt x="505" y="576"/>
                  <a:pt x="496" y="574"/>
                </a:cubicBezTo>
                <a:cubicBezTo>
                  <a:pt x="484" y="570"/>
                  <a:pt x="458" y="572"/>
                  <a:pt x="442" y="557"/>
                </a:cubicBezTo>
                <a:cubicBezTo>
                  <a:pt x="418" y="533"/>
                  <a:pt x="431" y="495"/>
                  <a:pt x="463" y="463"/>
                </a:cubicBezTo>
                <a:cubicBezTo>
                  <a:pt x="495" y="432"/>
                  <a:pt x="533" y="419"/>
                  <a:pt x="557" y="443"/>
                </a:cubicBezTo>
                <a:cubicBezTo>
                  <a:pt x="572" y="458"/>
                  <a:pt x="570" y="484"/>
                  <a:pt x="573" y="496"/>
                </a:cubicBezTo>
                <a:cubicBezTo>
                  <a:pt x="576" y="505"/>
                  <a:pt x="579" y="514"/>
                  <a:pt x="586" y="521"/>
                </a:cubicBezTo>
                <a:cubicBezTo>
                  <a:pt x="601" y="536"/>
                  <a:pt x="626" y="535"/>
                  <a:pt x="647" y="519"/>
                </a:cubicBezTo>
                <a:cubicBezTo>
                  <a:pt x="673" y="498"/>
                  <a:pt x="737" y="420"/>
                  <a:pt x="743" y="412"/>
                </a:cubicBezTo>
                <a:cubicBezTo>
                  <a:pt x="751" y="401"/>
                  <a:pt x="748" y="387"/>
                  <a:pt x="737" y="378"/>
                </a:cubicBezTo>
                <a:cubicBezTo>
                  <a:pt x="721" y="364"/>
                  <a:pt x="633" y="279"/>
                  <a:pt x="630" y="277"/>
                </a:cubicBezTo>
                <a:cubicBezTo>
                  <a:pt x="602" y="248"/>
                  <a:pt x="611" y="232"/>
                  <a:pt x="638" y="217"/>
                </a:cubicBezTo>
                <a:cubicBezTo>
                  <a:pt x="642" y="215"/>
                  <a:pt x="649" y="213"/>
                  <a:pt x="660" y="202"/>
                </a:cubicBezTo>
                <a:cubicBezTo>
                  <a:pt x="691" y="170"/>
                  <a:pt x="691" y="119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160280" y="223200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802080" y="352260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4"/>
                </a:lnTo>
                <a:cubicBezTo>
                  <a:pt x="0" y="308"/>
                  <a:pt x="24" y="318"/>
                  <a:pt x="24" y="318"/>
                </a:cubicBezTo>
                <a:lnTo>
                  <a:pt x="271" y="512"/>
                </a:lnTo>
                <a:cubicBezTo>
                  <a:pt x="310" y="543"/>
                  <a:pt x="299" y="478"/>
                  <a:pt x="299" y="478"/>
                </a:cubicBezTo>
                <a:lnTo>
                  <a:pt x="299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909000" y="352260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4"/>
                </a:lnTo>
                <a:cubicBezTo>
                  <a:pt x="301" y="308"/>
                  <a:pt x="278" y="318"/>
                  <a:pt x="278" y="318"/>
                </a:cubicBezTo>
                <a:cubicBezTo>
                  <a:pt x="278" y="318"/>
                  <a:pt x="70" y="482"/>
                  <a:pt x="31" y="512"/>
                </a:cubicBezTo>
                <a:cubicBezTo>
                  <a:pt x="-9" y="543"/>
                  <a:pt x="1" y="478"/>
                  <a:pt x="1" y="478"/>
                </a:cubicBezTo>
                <a:lnTo>
                  <a:pt x="1" y="235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802080" y="343872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4"/>
                </a:lnTo>
                <a:cubicBezTo>
                  <a:pt x="-4" y="227"/>
                  <a:pt x="-4" y="248"/>
                  <a:pt x="12" y="261"/>
                </a:cubicBezTo>
                <a:lnTo>
                  <a:pt x="268" y="467"/>
                </a:lnTo>
                <a:cubicBezTo>
                  <a:pt x="284" y="480"/>
                  <a:pt x="311" y="480"/>
                  <a:pt x="327" y="467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901800" y="359676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3"/>
                  <a:pt x="0" y="300"/>
                </a:cubicBezTo>
                <a:lnTo>
                  <a:pt x="0" y="23"/>
                </a:lnTo>
                <a:cubicBezTo>
                  <a:pt x="0" y="11"/>
                  <a:pt x="10" y="0"/>
                  <a:pt x="21" y="0"/>
                </a:cubicBezTo>
                <a:cubicBezTo>
                  <a:pt x="33" y="0"/>
                  <a:pt x="44" y="11"/>
                  <a:pt x="44" y="23"/>
                </a:cubicBezTo>
                <a:lnTo>
                  <a:pt x="44" y="300"/>
                </a:lnTo>
                <a:cubicBezTo>
                  <a:pt x="44" y="313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835200" y="3464280"/>
            <a:ext cx="151200" cy="154440"/>
          </a:xfrm>
          <a:custGeom>
            <a:avLst/>
            <a:gdLst/>
            <a:ahLst/>
            <a:rect l="0" t="0" r="r" b="b"/>
            <a:pathLst>
              <a:path w="420" h="429">
                <a:moveTo>
                  <a:pt x="420" y="330"/>
                </a:moveTo>
                <a:cubicBezTo>
                  <a:pt x="420" y="354"/>
                  <a:pt x="423" y="366"/>
                  <a:pt x="398" y="382"/>
                </a:cubicBezTo>
                <a:lnTo>
                  <a:pt x="345" y="422"/>
                </a:lnTo>
                <a:cubicBezTo>
                  <a:pt x="322" y="439"/>
                  <a:pt x="313" y="425"/>
                  <a:pt x="313" y="401"/>
                </a:cubicBezTo>
                <a:lnTo>
                  <a:pt x="313" y="338"/>
                </a:lnTo>
                <a:cubicBezTo>
                  <a:pt x="313" y="334"/>
                  <a:pt x="312" y="330"/>
                  <a:pt x="307" y="325"/>
                </a:cubicBezTo>
                <a:cubicBezTo>
                  <a:pt x="252" y="280"/>
                  <a:pt x="39" y="111"/>
                  <a:pt x="0" y="79"/>
                </a:cubicBezTo>
                <a:lnTo>
                  <a:pt x="98" y="0"/>
                </a:lnTo>
                <a:cubicBezTo>
                  <a:pt x="125" y="20"/>
                  <a:pt x="328" y="177"/>
                  <a:pt x="413" y="243"/>
                </a:cubicBezTo>
                <a:cubicBezTo>
                  <a:pt x="417" y="247"/>
                  <a:pt x="420" y="250"/>
                  <a:pt x="420" y="254"/>
                </a:cubicBezTo>
                <a:lnTo>
                  <a:pt x="420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835200" y="346428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3"/>
                </a:moveTo>
                <a:cubicBezTo>
                  <a:pt x="328" y="177"/>
                  <a:pt x="125" y="20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10"/>
                  <a:pt x="252" y="280"/>
                  <a:pt x="307" y="325"/>
                </a:cubicBezTo>
                <a:cubicBezTo>
                  <a:pt x="310" y="328"/>
                  <a:pt x="312" y="331"/>
                  <a:pt x="312" y="333"/>
                </a:cubicBezTo>
                <a:lnTo>
                  <a:pt x="418" y="249"/>
                </a:lnTo>
                <a:cubicBezTo>
                  <a:pt x="417" y="247"/>
                  <a:pt x="415" y="245"/>
                  <a:pt x="413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854640" y="3464280"/>
            <a:ext cx="131760" cy="143640"/>
          </a:xfrm>
          <a:custGeom>
            <a:avLst/>
            <a:gdLst/>
            <a:ahLst/>
            <a:rect l="0" t="0" r="r" b="b"/>
            <a:pathLst>
              <a:path w="366" h="399">
                <a:moveTo>
                  <a:pt x="366" y="330"/>
                </a:moveTo>
                <a:lnTo>
                  <a:pt x="366" y="254"/>
                </a:lnTo>
                <a:cubicBezTo>
                  <a:pt x="366" y="250"/>
                  <a:pt x="362" y="247"/>
                  <a:pt x="358" y="243"/>
                </a:cubicBezTo>
                <a:cubicBezTo>
                  <a:pt x="274" y="177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3"/>
                </a:cubicBezTo>
                <a:cubicBezTo>
                  <a:pt x="322" y="287"/>
                  <a:pt x="323" y="292"/>
                  <a:pt x="323" y="296"/>
                </a:cubicBezTo>
                <a:lnTo>
                  <a:pt x="323" y="399"/>
                </a:lnTo>
                <a:lnTo>
                  <a:pt x="344" y="382"/>
                </a:lnTo>
                <a:cubicBezTo>
                  <a:pt x="369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854640" y="3464280"/>
            <a:ext cx="131040" cy="102600"/>
          </a:xfrm>
          <a:custGeom>
            <a:avLst/>
            <a:gdLst/>
            <a:ahLst/>
            <a:rect l="0" t="0" r="r" b="b"/>
            <a:pathLst>
              <a:path w="364" h="285">
                <a:moveTo>
                  <a:pt x="359" y="243"/>
                </a:moveTo>
                <a:cubicBezTo>
                  <a:pt x="274" y="177"/>
                  <a:pt x="71" y="20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3"/>
                </a:cubicBezTo>
                <a:cubicBezTo>
                  <a:pt x="318" y="283"/>
                  <a:pt x="318" y="284"/>
                  <a:pt x="319" y="285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065240" y="2968920"/>
            <a:ext cx="595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Lenguaje eficiente, portable y cercano al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85880" y="3848040"/>
            <a:ext cx="262080" cy="261720"/>
          </a:xfrm>
          <a:custGeom>
            <a:avLst/>
            <a:gdLst/>
            <a:ahLst/>
            <a:rect l="0" t="0" r="r" b="b"/>
            <a:pathLst>
              <a:path w="728" h="727">
                <a:moveTo>
                  <a:pt x="691" y="134"/>
                </a:moveTo>
                <a:lnTo>
                  <a:pt x="632" y="193"/>
                </a:lnTo>
                <a:cubicBezTo>
                  <a:pt x="632" y="193"/>
                  <a:pt x="593" y="212"/>
                  <a:pt x="554" y="173"/>
                </a:cubicBezTo>
                <a:cubicBezTo>
                  <a:pt x="515" y="134"/>
                  <a:pt x="535" y="95"/>
                  <a:pt x="535" y="95"/>
                </a:cubicBezTo>
                <a:lnTo>
                  <a:pt x="593" y="37"/>
                </a:lnTo>
                <a:cubicBezTo>
                  <a:pt x="613" y="18"/>
                  <a:pt x="589" y="0"/>
                  <a:pt x="572" y="0"/>
                </a:cubicBezTo>
                <a:cubicBezTo>
                  <a:pt x="485" y="0"/>
                  <a:pt x="415" y="70"/>
                  <a:pt x="415" y="156"/>
                </a:cubicBezTo>
                <a:cubicBezTo>
                  <a:pt x="415" y="168"/>
                  <a:pt x="417" y="180"/>
                  <a:pt x="419" y="191"/>
                </a:cubicBezTo>
                <a:lnTo>
                  <a:pt x="286" y="323"/>
                </a:lnTo>
                <a:lnTo>
                  <a:pt x="404" y="440"/>
                </a:lnTo>
                <a:lnTo>
                  <a:pt x="536" y="308"/>
                </a:lnTo>
                <a:cubicBezTo>
                  <a:pt x="548" y="311"/>
                  <a:pt x="559" y="312"/>
                  <a:pt x="572" y="312"/>
                </a:cubicBezTo>
                <a:cubicBezTo>
                  <a:pt x="658" y="312"/>
                  <a:pt x="728" y="242"/>
                  <a:pt x="728" y="156"/>
                </a:cubicBezTo>
                <a:cubicBezTo>
                  <a:pt x="728" y="138"/>
                  <a:pt x="710" y="115"/>
                  <a:pt x="691" y="134"/>
                </a:cubicBezTo>
                <a:moveTo>
                  <a:pt x="284" y="327"/>
                </a:moveTo>
                <a:lnTo>
                  <a:pt x="24" y="588"/>
                </a:lnTo>
                <a:cubicBezTo>
                  <a:pt x="-8" y="620"/>
                  <a:pt x="-8" y="671"/>
                  <a:pt x="24" y="703"/>
                </a:cubicBezTo>
                <a:cubicBezTo>
                  <a:pt x="56" y="735"/>
                  <a:pt x="108" y="735"/>
                  <a:pt x="140" y="703"/>
                </a:cubicBezTo>
                <a:lnTo>
                  <a:pt x="400" y="443"/>
                </a:lnTo>
                <a:lnTo>
                  <a:pt x="284" y="327"/>
                </a:lnTo>
                <a:moveTo>
                  <a:pt x="82" y="679"/>
                </a:moveTo>
                <a:cubicBezTo>
                  <a:pt x="65" y="679"/>
                  <a:pt x="51" y="665"/>
                  <a:pt x="51" y="648"/>
                </a:cubicBezTo>
                <a:cubicBezTo>
                  <a:pt x="51" y="630"/>
                  <a:pt x="65" y="616"/>
                  <a:pt x="82" y="616"/>
                </a:cubicBezTo>
                <a:cubicBezTo>
                  <a:pt x="100" y="616"/>
                  <a:pt x="114" y="630"/>
                  <a:pt x="114" y="648"/>
                </a:cubicBezTo>
                <a:cubicBezTo>
                  <a:pt x="114" y="665"/>
                  <a:pt x="100" y="679"/>
                  <a:pt x="82" y="67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822240" y="388692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7" y="602"/>
                </a:moveTo>
                <a:cubicBezTo>
                  <a:pt x="542" y="627"/>
                  <a:pt x="581" y="628"/>
                  <a:pt x="605" y="605"/>
                </a:cubicBezTo>
                <a:cubicBezTo>
                  <a:pt x="628" y="581"/>
                  <a:pt x="627" y="542"/>
                  <a:pt x="602" y="517"/>
                </a:cubicBezTo>
                <a:lnTo>
                  <a:pt x="105" y="20"/>
                </a:lnTo>
                <a:cubicBezTo>
                  <a:pt x="80" y="-5"/>
                  <a:pt x="41" y="-6"/>
                  <a:pt x="17" y="17"/>
                </a:cubicBezTo>
                <a:cubicBezTo>
                  <a:pt x="-6" y="42"/>
                  <a:pt x="-5" y="81"/>
                  <a:pt x="20" y="106"/>
                </a:cubicBezTo>
                <a:lnTo>
                  <a:pt x="517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771480" y="384804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19"/>
                </a:moveTo>
                <a:cubicBezTo>
                  <a:pt x="458" y="19"/>
                  <a:pt x="329" y="-45"/>
                  <a:pt x="222" y="61"/>
                </a:cubicBezTo>
                <a:lnTo>
                  <a:pt x="73" y="212"/>
                </a:lnTo>
                <a:cubicBezTo>
                  <a:pt x="73" y="212"/>
                  <a:pt x="52" y="189"/>
                  <a:pt x="30" y="212"/>
                </a:cubicBezTo>
                <a:lnTo>
                  <a:pt x="9" y="233"/>
                </a:lnTo>
                <a:cubicBezTo>
                  <a:pt x="9" y="233"/>
                  <a:pt x="0" y="242"/>
                  <a:pt x="0" y="255"/>
                </a:cubicBezTo>
                <a:cubicBezTo>
                  <a:pt x="0" y="262"/>
                  <a:pt x="2" y="269"/>
                  <a:pt x="9" y="275"/>
                </a:cubicBezTo>
                <a:lnTo>
                  <a:pt x="94" y="361"/>
                </a:lnTo>
                <a:cubicBezTo>
                  <a:pt x="94" y="361"/>
                  <a:pt x="116" y="382"/>
                  <a:pt x="137" y="361"/>
                </a:cubicBezTo>
                <a:lnTo>
                  <a:pt x="158" y="339"/>
                </a:lnTo>
                <a:cubicBezTo>
                  <a:pt x="158" y="339"/>
                  <a:pt x="180" y="318"/>
                  <a:pt x="158" y="297"/>
                </a:cubicBezTo>
                <a:lnTo>
                  <a:pt x="157" y="295"/>
                </a:lnTo>
                <a:cubicBezTo>
                  <a:pt x="173" y="279"/>
                  <a:pt x="198" y="263"/>
                  <a:pt x="222" y="275"/>
                </a:cubicBezTo>
                <a:lnTo>
                  <a:pt x="307" y="189"/>
                </a:lnTo>
                <a:cubicBezTo>
                  <a:pt x="307" y="189"/>
                  <a:pt x="286" y="125"/>
                  <a:pt x="329" y="83"/>
                </a:cubicBezTo>
                <a:cubicBezTo>
                  <a:pt x="371" y="40"/>
                  <a:pt x="393" y="40"/>
                  <a:pt x="436" y="40"/>
                </a:cubicBezTo>
                <a:cubicBezTo>
                  <a:pt x="479" y="40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065240" y="3387960"/>
            <a:ext cx="449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Base para otros lenguajes modernos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825120" y="426816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1"/>
                  <a:pt x="363" y="392"/>
                  <a:pt x="363" y="520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2"/>
                  <a:pt x="0" y="371"/>
                  <a:pt x="0" y="233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877320" y="451224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29"/>
                  <a:pt x="131" y="66"/>
                  <a:pt x="89" y="66"/>
                </a:cubicBezTo>
                <a:cubicBezTo>
                  <a:pt x="48" y="66"/>
                  <a:pt x="0" y="29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871200" y="434376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7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5"/>
                  <a:pt x="-2" y="28"/>
                  <a:pt x="6" y="36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4"/>
                  <a:pt x="96" y="363"/>
                  <a:pt x="107" y="363"/>
                </a:cubicBezTo>
                <a:cubicBezTo>
                  <a:pt x="119" y="363"/>
                  <a:pt x="129" y="354"/>
                  <a:pt x="129" y="342"/>
                </a:cubicBezTo>
                <a:lnTo>
                  <a:pt x="129" y="116"/>
                </a:lnTo>
                <a:lnTo>
                  <a:pt x="208" y="36"/>
                </a:lnTo>
                <a:cubicBezTo>
                  <a:pt x="216" y="28"/>
                  <a:pt x="216" y="15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863280" y="445896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257" y="129"/>
                </a:moveTo>
                <a:cubicBezTo>
                  <a:pt x="257" y="152"/>
                  <a:pt x="238" y="171"/>
                  <a:pt x="215" y="171"/>
                </a:cubicBezTo>
                <a:lnTo>
                  <a:pt x="44" y="171"/>
                </a:lnTo>
                <a:cubicBezTo>
                  <a:pt x="19" y="171"/>
                  <a:pt x="0" y="152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855720" y="445104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3"/>
                  <a:pt x="0" y="153"/>
                </a:cubicBezTo>
                <a:cubicBezTo>
                  <a:pt x="-2" y="141"/>
                  <a:pt x="6" y="129"/>
                  <a:pt x="18" y="128"/>
                </a:cubicBezTo>
                <a:lnTo>
                  <a:pt x="275" y="85"/>
                </a:lnTo>
                <a:cubicBezTo>
                  <a:pt x="286" y="83"/>
                  <a:pt x="297" y="91"/>
                  <a:pt x="299" y="102"/>
                </a:cubicBezTo>
                <a:cubicBezTo>
                  <a:pt x="301" y="114"/>
                  <a:pt x="293" y="125"/>
                  <a:pt x="282" y="127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7"/>
                  <a:pt x="0" y="67"/>
                </a:cubicBezTo>
                <a:cubicBezTo>
                  <a:pt x="-2" y="55"/>
                  <a:pt x="6" y="44"/>
                  <a:pt x="18" y="42"/>
                </a:cubicBezTo>
                <a:lnTo>
                  <a:pt x="275" y="0"/>
                </a:lnTo>
                <a:cubicBezTo>
                  <a:pt x="286" y="-2"/>
                  <a:pt x="297" y="6"/>
                  <a:pt x="299" y="17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4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065240" y="3797640"/>
            <a:ext cx="759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Entorno profesional completo para programación de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065240" y="4216680"/>
            <a:ext cx="662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Aprender C = comprender cómo “piensa” el hardware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85880" y="1523880"/>
            <a:ext cx="262080" cy="261720"/>
          </a:xfrm>
          <a:custGeom>
            <a:avLst/>
            <a:gdLst/>
            <a:ahLst/>
            <a:rect l="0" t="0" r="r" b="b"/>
            <a:pathLst>
              <a:path w="728" h="727">
                <a:moveTo>
                  <a:pt x="691" y="135"/>
                </a:moveTo>
                <a:lnTo>
                  <a:pt x="632" y="193"/>
                </a:lnTo>
                <a:cubicBezTo>
                  <a:pt x="632" y="193"/>
                  <a:pt x="593" y="213"/>
                  <a:pt x="554" y="174"/>
                </a:cubicBezTo>
                <a:cubicBezTo>
                  <a:pt x="515" y="135"/>
                  <a:pt x="535" y="96"/>
                  <a:pt x="535" y="96"/>
                </a:cubicBezTo>
                <a:lnTo>
                  <a:pt x="593" y="37"/>
                </a:lnTo>
                <a:cubicBezTo>
                  <a:pt x="613" y="18"/>
                  <a:pt x="589" y="0"/>
                  <a:pt x="572" y="0"/>
                </a:cubicBezTo>
                <a:cubicBezTo>
                  <a:pt x="485" y="0"/>
                  <a:pt x="415" y="70"/>
                  <a:pt x="415" y="156"/>
                </a:cubicBezTo>
                <a:cubicBezTo>
                  <a:pt x="415" y="168"/>
                  <a:pt x="417" y="180"/>
                  <a:pt x="419" y="191"/>
                </a:cubicBezTo>
                <a:lnTo>
                  <a:pt x="286" y="323"/>
                </a:lnTo>
                <a:lnTo>
                  <a:pt x="404" y="440"/>
                </a:lnTo>
                <a:lnTo>
                  <a:pt x="536" y="308"/>
                </a:lnTo>
                <a:cubicBezTo>
                  <a:pt x="548" y="311"/>
                  <a:pt x="559" y="312"/>
                  <a:pt x="572" y="312"/>
                </a:cubicBezTo>
                <a:cubicBezTo>
                  <a:pt x="658" y="312"/>
                  <a:pt x="728" y="242"/>
                  <a:pt x="728" y="156"/>
                </a:cubicBezTo>
                <a:cubicBezTo>
                  <a:pt x="728" y="138"/>
                  <a:pt x="710" y="115"/>
                  <a:pt x="691" y="135"/>
                </a:cubicBezTo>
                <a:moveTo>
                  <a:pt x="284" y="327"/>
                </a:moveTo>
                <a:lnTo>
                  <a:pt x="24" y="588"/>
                </a:lnTo>
                <a:cubicBezTo>
                  <a:pt x="-8" y="620"/>
                  <a:pt x="-8" y="672"/>
                  <a:pt x="24" y="704"/>
                </a:cubicBezTo>
                <a:cubicBezTo>
                  <a:pt x="56" y="735"/>
                  <a:pt x="108" y="735"/>
                  <a:pt x="140" y="704"/>
                </a:cubicBezTo>
                <a:lnTo>
                  <a:pt x="400" y="443"/>
                </a:lnTo>
                <a:lnTo>
                  <a:pt x="284" y="327"/>
                </a:lnTo>
                <a:moveTo>
                  <a:pt x="82" y="679"/>
                </a:moveTo>
                <a:cubicBezTo>
                  <a:pt x="65" y="679"/>
                  <a:pt x="51" y="665"/>
                  <a:pt x="51" y="648"/>
                </a:cubicBezTo>
                <a:cubicBezTo>
                  <a:pt x="51" y="630"/>
                  <a:pt x="65" y="616"/>
                  <a:pt x="82" y="616"/>
                </a:cubicBezTo>
                <a:cubicBezTo>
                  <a:pt x="100" y="616"/>
                  <a:pt x="114" y="630"/>
                  <a:pt x="114" y="648"/>
                </a:cubicBezTo>
                <a:cubicBezTo>
                  <a:pt x="114" y="665"/>
                  <a:pt x="100" y="679"/>
                  <a:pt x="82" y="67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22240" y="156312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7" y="602"/>
                </a:moveTo>
                <a:cubicBezTo>
                  <a:pt x="542" y="627"/>
                  <a:pt x="581" y="628"/>
                  <a:pt x="605" y="605"/>
                </a:cubicBezTo>
                <a:cubicBezTo>
                  <a:pt x="628" y="581"/>
                  <a:pt x="627" y="542"/>
                  <a:pt x="602" y="517"/>
                </a:cubicBezTo>
                <a:lnTo>
                  <a:pt x="105" y="20"/>
                </a:lnTo>
                <a:cubicBezTo>
                  <a:pt x="80" y="-5"/>
                  <a:pt x="41" y="-6"/>
                  <a:pt x="17" y="17"/>
                </a:cubicBezTo>
                <a:cubicBezTo>
                  <a:pt x="-6" y="41"/>
                  <a:pt x="-5" y="80"/>
                  <a:pt x="20" y="105"/>
                </a:cubicBezTo>
                <a:lnTo>
                  <a:pt x="517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771480" y="152388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20"/>
                </a:moveTo>
                <a:cubicBezTo>
                  <a:pt x="458" y="20"/>
                  <a:pt x="329" y="-45"/>
                  <a:pt x="222" y="62"/>
                </a:cubicBezTo>
                <a:lnTo>
                  <a:pt x="73" y="212"/>
                </a:lnTo>
                <a:cubicBezTo>
                  <a:pt x="73" y="212"/>
                  <a:pt x="52" y="190"/>
                  <a:pt x="30" y="212"/>
                </a:cubicBezTo>
                <a:lnTo>
                  <a:pt x="9" y="233"/>
                </a:lnTo>
                <a:cubicBezTo>
                  <a:pt x="9" y="233"/>
                  <a:pt x="0" y="242"/>
                  <a:pt x="0" y="255"/>
                </a:cubicBezTo>
                <a:lnTo>
                  <a:pt x="0" y="256"/>
                </a:lnTo>
                <a:cubicBezTo>
                  <a:pt x="0" y="262"/>
                  <a:pt x="2" y="269"/>
                  <a:pt x="9" y="276"/>
                </a:cubicBezTo>
                <a:lnTo>
                  <a:pt x="94" y="361"/>
                </a:lnTo>
                <a:cubicBezTo>
                  <a:pt x="94" y="361"/>
                  <a:pt x="116" y="383"/>
                  <a:pt x="137" y="361"/>
                </a:cubicBezTo>
                <a:lnTo>
                  <a:pt x="158" y="340"/>
                </a:lnTo>
                <a:cubicBezTo>
                  <a:pt x="158" y="340"/>
                  <a:pt x="180" y="318"/>
                  <a:pt x="158" y="297"/>
                </a:cubicBezTo>
                <a:lnTo>
                  <a:pt x="157" y="295"/>
                </a:lnTo>
                <a:cubicBezTo>
                  <a:pt x="173" y="279"/>
                  <a:pt x="198" y="263"/>
                  <a:pt x="222" y="276"/>
                </a:cubicBezTo>
                <a:lnTo>
                  <a:pt x="307" y="190"/>
                </a:lnTo>
                <a:cubicBezTo>
                  <a:pt x="307" y="190"/>
                  <a:pt x="286" y="126"/>
                  <a:pt x="329" y="84"/>
                </a:cubicBezTo>
                <a:cubicBezTo>
                  <a:pt x="371" y="41"/>
                  <a:pt x="393" y="41"/>
                  <a:pt x="436" y="41"/>
                </a:cubicBezTo>
                <a:cubicBezTo>
                  <a:pt x="479" y="41"/>
                  <a:pt x="458" y="20"/>
                  <a:pt x="458" y="2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736560"/>
            <a:ext cx="5542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1.1 Introducción y características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57160" y="1936080"/>
            <a:ext cx="187920" cy="194760"/>
          </a:xfrm>
          <a:custGeom>
            <a:avLst/>
            <a:gdLst/>
            <a:ahLst/>
            <a:rect l="0" t="0" r="r" b="b"/>
            <a:pathLst>
              <a:path w="522" h="541">
                <a:moveTo>
                  <a:pt x="81" y="184"/>
                </a:moveTo>
                <a:lnTo>
                  <a:pt x="209" y="56"/>
                </a:lnTo>
                <a:cubicBezTo>
                  <a:pt x="209" y="56"/>
                  <a:pt x="337" y="-71"/>
                  <a:pt x="465" y="56"/>
                </a:cubicBezTo>
                <a:cubicBezTo>
                  <a:pt x="594" y="184"/>
                  <a:pt x="465" y="313"/>
                  <a:pt x="465" y="313"/>
                </a:cubicBezTo>
                <a:lnTo>
                  <a:pt x="294" y="484"/>
                </a:lnTo>
                <a:cubicBezTo>
                  <a:pt x="294" y="484"/>
                  <a:pt x="167" y="612"/>
                  <a:pt x="39" y="484"/>
                </a:cubicBezTo>
                <a:cubicBezTo>
                  <a:pt x="15" y="460"/>
                  <a:pt x="0" y="428"/>
                  <a:pt x="0" y="428"/>
                </a:cubicBezTo>
                <a:lnTo>
                  <a:pt x="71" y="357"/>
                </a:lnTo>
                <a:cubicBezTo>
                  <a:pt x="71" y="357"/>
                  <a:pt x="68" y="386"/>
                  <a:pt x="103" y="420"/>
                </a:cubicBezTo>
                <a:cubicBezTo>
                  <a:pt x="103" y="420"/>
                  <a:pt x="167" y="484"/>
                  <a:pt x="231" y="420"/>
                </a:cubicBezTo>
                <a:lnTo>
                  <a:pt x="401" y="248"/>
                </a:lnTo>
                <a:cubicBezTo>
                  <a:pt x="401" y="248"/>
                  <a:pt x="465" y="184"/>
                  <a:pt x="401" y="120"/>
                </a:cubicBezTo>
                <a:cubicBezTo>
                  <a:pt x="337" y="56"/>
                  <a:pt x="273" y="120"/>
                  <a:pt x="273" y="120"/>
                </a:cubicBezTo>
                <a:lnTo>
                  <a:pt x="194" y="200"/>
                </a:lnTo>
                <a:cubicBezTo>
                  <a:pt x="194" y="200"/>
                  <a:pt x="154" y="167"/>
                  <a:pt x="73" y="192"/>
                </a:cubicBezTo>
                <a:lnTo>
                  <a:pt x="81" y="184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72920" y="2012760"/>
            <a:ext cx="188280" cy="194760"/>
          </a:xfrm>
          <a:custGeom>
            <a:avLst/>
            <a:gdLst/>
            <a:ahLst/>
            <a:rect l="0" t="0" r="r" b="b"/>
            <a:pathLst>
              <a:path w="523" h="541">
                <a:moveTo>
                  <a:pt x="442" y="356"/>
                </a:moveTo>
                <a:lnTo>
                  <a:pt x="314" y="484"/>
                </a:lnTo>
                <a:cubicBezTo>
                  <a:pt x="314" y="484"/>
                  <a:pt x="185" y="613"/>
                  <a:pt x="57" y="484"/>
                </a:cubicBezTo>
                <a:cubicBezTo>
                  <a:pt x="-71" y="356"/>
                  <a:pt x="57" y="228"/>
                  <a:pt x="57" y="228"/>
                </a:cubicBezTo>
                <a:lnTo>
                  <a:pt x="229" y="57"/>
                </a:lnTo>
                <a:cubicBezTo>
                  <a:pt x="229" y="57"/>
                  <a:pt x="357" y="-71"/>
                  <a:pt x="485" y="57"/>
                </a:cubicBezTo>
                <a:cubicBezTo>
                  <a:pt x="509" y="82"/>
                  <a:pt x="523" y="113"/>
                  <a:pt x="523" y="113"/>
                </a:cubicBezTo>
                <a:lnTo>
                  <a:pt x="452" y="185"/>
                </a:lnTo>
                <a:cubicBezTo>
                  <a:pt x="452" y="185"/>
                  <a:pt x="455" y="156"/>
                  <a:pt x="421" y="122"/>
                </a:cubicBezTo>
                <a:cubicBezTo>
                  <a:pt x="421" y="122"/>
                  <a:pt x="357" y="57"/>
                  <a:pt x="293" y="122"/>
                </a:cubicBezTo>
                <a:lnTo>
                  <a:pt x="121" y="292"/>
                </a:lnTo>
                <a:cubicBezTo>
                  <a:pt x="121" y="292"/>
                  <a:pt x="57" y="356"/>
                  <a:pt x="121" y="420"/>
                </a:cubicBezTo>
                <a:cubicBezTo>
                  <a:pt x="185" y="484"/>
                  <a:pt x="250" y="420"/>
                  <a:pt x="250" y="420"/>
                </a:cubicBezTo>
                <a:lnTo>
                  <a:pt x="330" y="340"/>
                </a:lnTo>
                <a:cubicBezTo>
                  <a:pt x="330" y="340"/>
                  <a:pt x="369" y="373"/>
                  <a:pt x="450" y="348"/>
                </a:cubicBezTo>
                <a:lnTo>
                  <a:pt x="442" y="35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65240" y="1473480"/>
            <a:ext cx="408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Creado por Dennis Ritchie (1972)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02080" y="243684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5"/>
                </a:lnTo>
                <a:cubicBezTo>
                  <a:pt x="0" y="308"/>
                  <a:pt x="24" y="318"/>
                  <a:pt x="24" y="318"/>
                </a:cubicBezTo>
                <a:lnTo>
                  <a:pt x="271" y="512"/>
                </a:lnTo>
                <a:cubicBezTo>
                  <a:pt x="310" y="542"/>
                  <a:pt x="299" y="478"/>
                  <a:pt x="299" y="478"/>
                </a:cubicBezTo>
                <a:lnTo>
                  <a:pt x="299" y="236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909000" y="243684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5"/>
                </a:lnTo>
                <a:cubicBezTo>
                  <a:pt x="301" y="308"/>
                  <a:pt x="278" y="318"/>
                  <a:pt x="278" y="318"/>
                </a:cubicBezTo>
                <a:cubicBezTo>
                  <a:pt x="278" y="318"/>
                  <a:pt x="70" y="481"/>
                  <a:pt x="31" y="512"/>
                </a:cubicBezTo>
                <a:cubicBezTo>
                  <a:pt x="-9" y="542"/>
                  <a:pt x="1" y="478"/>
                  <a:pt x="1" y="478"/>
                </a:cubicBezTo>
                <a:lnTo>
                  <a:pt x="1" y="236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802080" y="235296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3"/>
                </a:lnTo>
                <a:cubicBezTo>
                  <a:pt x="-4" y="226"/>
                  <a:pt x="-4" y="248"/>
                  <a:pt x="12" y="261"/>
                </a:cubicBezTo>
                <a:lnTo>
                  <a:pt x="268" y="467"/>
                </a:lnTo>
                <a:cubicBezTo>
                  <a:pt x="284" y="480"/>
                  <a:pt x="311" y="480"/>
                  <a:pt x="327" y="467"/>
                </a:cubicBezTo>
                <a:lnTo>
                  <a:pt x="586" y="259"/>
                </a:lnTo>
                <a:cubicBezTo>
                  <a:pt x="602" y="246"/>
                  <a:pt x="602" y="225"/>
                  <a:pt x="586" y="212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901800" y="251100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2"/>
                  <a:pt x="0" y="300"/>
                </a:cubicBezTo>
                <a:lnTo>
                  <a:pt x="0" y="23"/>
                </a:lnTo>
                <a:cubicBezTo>
                  <a:pt x="0" y="10"/>
                  <a:pt x="10" y="0"/>
                  <a:pt x="21" y="0"/>
                </a:cubicBezTo>
                <a:cubicBezTo>
                  <a:pt x="33" y="0"/>
                  <a:pt x="44" y="10"/>
                  <a:pt x="44" y="23"/>
                </a:cubicBezTo>
                <a:lnTo>
                  <a:pt x="44" y="300"/>
                </a:lnTo>
                <a:cubicBezTo>
                  <a:pt x="44" y="312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835200" y="2378520"/>
            <a:ext cx="151200" cy="154440"/>
          </a:xfrm>
          <a:custGeom>
            <a:avLst/>
            <a:gdLst/>
            <a:ahLst/>
            <a:rect l="0" t="0" r="r" b="b"/>
            <a:pathLst>
              <a:path w="420" h="429">
                <a:moveTo>
                  <a:pt x="420" y="330"/>
                </a:moveTo>
                <a:cubicBezTo>
                  <a:pt x="420" y="354"/>
                  <a:pt x="423" y="365"/>
                  <a:pt x="398" y="382"/>
                </a:cubicBezTo>
                <a:lnTo>
                  <a:pt x="345" y="422"/>
                </a:lnTo>
                <a:cubicBezTo>
                  <a:pt x="322" y="439"/>
                  <a:pt x="313" y="425"/>
                  <a:pt x="313" y="401"/>
                </a:cubicBezTo>
                <a:lnTo>
                  <a:pt x="313" y="338"/>
                </a:lnTo>
                <a:cubicBezTo>
                  <a:pt x="313" y="334"/>
                  <a:pt x="312" y="329"/>
                  <a:pt x="307" y="325"/>
                </a:cubicBezTo>
                <a:cubicBezTo>
                  <a:pt x="252" y="280"/>
                  <a:pt x="39" y="110"/>
                  <a:pt x="0" y="79"/>
                </a:cubicBezTo>
                <a:lnTo>
                  <a:pt x="98" y="0"/>
                </a:lnTo>
                <a:cubicBezTo>
                  <a:pt x="125" y="19"/>
                  <a:pt x="328" y="176"/>
                  <a:pt x="413" y="243"/>
                </a:cubicBezTo>
                <a:cubicBezTo>
                  <a:pt x="417" y="246"/>
                  <a:pt x="420" y="250"/>
                  <a:pt x="420" y="254"/>
                </a:cubicBezTo>
                <a:lnTo>
                  <a:pt x="420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35200" y="237852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3"/>
                </a:moveTo>
                <a:cubicBezTo>
                  <a:pt x="328" y="175"/>
                  <a:pt x="125" y="19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2" y="280"/>
                  <a:pt x="307" y="325"/>
                </a:cubicBezTo>
                <a:cubicBezTo>
                  <a:pt x="310" y="328"/>
                  <a:pt x="312" y="330"/>
                  <a:pt x="312" y="333"/>
                </a:cubicBezTo>
                <a:lnTo>
                  <a:pt x="418" y="248"/>
                </a:lnTo>
                <a:cubicBezTo>
                  <a:pt x="417" y="247"/>
                  <a:pt x="415" y="245"/>
                  <a:pt x="413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54640" y="2378520"/>
            <a:ext cx="131760" cy="143280"/>
          </a:xfrm>
          <a:custGeom>
            <a:avLst/>
            <a:gdLst/>
            <a:ahLst/>
            <a:rect l="0" t="0" r="r" b="b"/>
            <a:pathLst>
              <a:path w="366" h="398">
                <a:moveTo>
                  <a:pt x="366" y="329"/>
                </a:moveTo>
                <a:lnTo>
                  <a:pt x="366" y="253"/>
                </a:lnTo>
                <a:cubicBezTo>
                  <a:pt x="366" y="249"/>
                  <a:pt x="362" y="245"/>
                  <a:pt x="358" y="242"/>
                </a:cubicBezTo>
                <a:cubicBezTo>
                  <a:pt x="274" y="175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1"/>
                  <a:pt x="317" y="281"/>
                </a:cubicBezTo>
                <a:cubicBezTo>
                  <a:pt x="322" y="286"/>
                  <a:pt x="323" y="290"/>
                  <a:pt x="323" y="294"/>
                </a:cubicBezTo>
                <a:lnTo>
                  <a:pt x="323" y="398"/>
                </a:lnTo>
                <a:lnTo>
                  <a:pt x="344" y="382"/>
                </a:lnTo>
                <a:cubicBezTo>
                  <a:pt x="369" y="365"/>
                  <a:pt x="366" y="354"/>
                  <a:pt x="366" y="32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54640" y="237852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6"/>
                  <a:pt x="71" y="19"/>
                  <a:pt x="44" y="0"/>
                </a:cubicBezTo>
                <a:lnTo>
                  <a:pt x="0" y="35"/>
                </a:lnTo>
                <a:cubicBezTo>
                  <a:pt x="72" y="93"/>
                  <a:pt x="266" y="242"/>
                  <a:pt x="317" y="282"/>
                </a:cubicBezTo>
                <a:cubicBezTo>
                  <a:pt x="318" y="283"/>
                  <a:pt x="318" y="284"/>
                  <a:pt x="319" y="284"/>
                </a:cubicBezTo>
                <a:lnTo>
                  <a:pt x="364" y="248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65240" y="1883160"/>
            <a:ext cx="523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Base de UNIX, precursor de C++, Java,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71480" y="276192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597" y="427"/>
                </a:moveTo>
                <a:cubicBezTo>
                  <a:pt x="584" y="427"/>
                  <a:pt x="571" y="429"/>
                  <a:pt x="559" y="432"/>
                </a:cubicBezTo>
                <a:lnTo>
                  <a:pt x="337" y="210"/>
                </a:lnTo>
                <a:cubicBezTo>
                  <a:pt x="339" y="197"/>
                  <a:pt x="341" y="184"/>
                  <a:pt x="341" y="171"/>
                </a:cubicBezTo>
                <a:cubicBezTo>
                  <a:pt x="341" y="77"/>
                  <a:pt x="265" y="0"/>
                  <a:pt x="170" y="0"/>
                </a:cubicBezTo>
                <a:cubicBezTo>
                  <a:pt x="151" y="0"/>
                  <a:pt x="126" y="20"/>
                  <a:pt x="147" y="41"/>
                </a:cubicBezTo>
                <a:lnTo>
                  <a:pt x="211" y="105"/>
                </a:lnTo>
                <a:cubicBezTo>
                  <a:pt x="211" y="105"/>
                  <a:pt x="232" y="148"/>
                  <a:pt x="189" y="190"/>
                </a:cubicBezTo>
                <a:cubicBezTo>
                  <a:pt x="147" y="233"/>
                  <a:pt x="104" y="212"/>
                  <a:pt x="104" y="212"/>
                </a:cubicBezTo>
                <a:lnTo>
                  <a:pt x="40" y="148"/>
                </a:lnTo>
                <a:cubicBezTo>
                  <a:pt x="19" y="126"/>
                  <a:pt x="0" y="152"/>
                  <a:pt x="0" y="171"/>
                </a:cubicBezTo>
                <a:cubicBezTo>
                  <a:pt x="0" y="265"/>
                  <a:pt x="76" y="342"/>
                  <a:pt x="170" y="342"/>
                </a:cubicBezTo>
                <a:cubicBezTo>
                  <a:pt x="184" y="342"/>
                  <a:pt x="196" y="340"/>
                  <a:pt x="209" y="337"/>
                </a:cubicBezTo>
                <a:lnTo>
                  <a:pt x="430" y="559"/>
                </a:lnTo>
                <a:cubicBezTo>
                  <a:pt x="427" y="572"/>
                  <a:pt x="425" y="585"/>
                  <a:pt x="425" y="598"/>
                </a:cubicBezTo>
                <a:cubicBezTo>
                  <a:pt x="425" y="692"/>
                  <a:pt x="502" y="769"/>
                  <a:pt x="597" y="769"/>
                </a:cubicBezTo>
                <a:cubicBezTo>
                  <a:pt x="616" y="769"/>
                  <a:pt x="642" y="749"/>
                  <a:pt x="621" y="728"/>
                </a:cubicBezTo>
                <a:lnTo>
                  <a:pt x="557" y="664"/>
                </a:lnTo>
                <a:cubicBezTo>
                  <a:pt x="557" y="664"/>
                  <a:pt x="534" y="621"/>
                  <a:pt x="578" y="579"/>
                </a:cubicBezTo>
                <a:cubicBezTo>
                  <a:pt x="621" y="536"/>
                  <a:pt x="663" y="558"/>
                  <a:pt x="663" y="558"/>
                </a:cubicBezTo>
                <a:lnTo>
                  <a:pt x="727" y="621"/>
                </a:lnTo>
                <a:cubicBezTo>
                  <a:pt x="748" y="643"/>
                  <a:pt x="768" y="617"/>
                  <a:pt x="768" y="598"/>
                </a:cubicBezTo>
                <a:cubicBezTo>
                  <a:pt x="768" y="504"/>
                  <a:pt x="691" y="427"/>
                  <a:pt x="597" y="42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065240" y="2302200"/>
            <a:ext cx="315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Lenguaje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medio 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25120" y="333468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3" y="391"/>
                  <a:pt x="363" y="520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1"/>
                  <a:pt x="0" y="370"/>
                  <a:pt x="0" y="233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77320" y="357876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29"/>
                  <a:pt x="131" y="66"/>
                  <a:pt x="89" y="66"/>
                </a:cubicBezTo>
                <a:cubicBezTo>
                  <a:pt x="48" y="66"/>
                  <a:pt x="0" y="29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871200" y="3410280"/>
            <a:ext cx="77040" cy="130680"/>
          </a:xfrm>
          <a:custGeom>
            <a:avLst/>
            <a:gdLst/>
            <a:ahLst/>
            <a:rect l="0" t="0" r="r" b="b"/>
            <a:pathLst>
              <a:path w="214" h="363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6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5"/>
                  <a:pt x="-2" y="28"/>
                  <a:pt x="6" y="36"/>
                </a:cubicBezTo>
                <a:lnTo>
                  <a:pt x="86" y="115"/>
                </a:lnTo>
                <a:lnTo>
                  <a:pt x="86" y="342"/>
                </a:lnTo>
                <a:cubicBezTo>
                  <a:pt x="86" y="354"/>
                  <a:pt x="96" y="363"/>
                  <a:pt x="107" y="363"/>
                </a:cubicBezTo>
                <a:cubicBezTo>
                  <a:pt x="119" y="363"/>
                  <a:pt x="129" y="354"/>
                  <a:pt x="129" y="342"/>
                </a:cubicBezTo>
                <a:lnTo>
                  <a:pt x="129" y="115"/>
                </a:lnTo>
                <a:lnTo>
                  <a:pt x="208" y="36"/>
                </a:lnTo>
                <a:cubicBezTo>
                  <a:pt x="216" y="28"/>
                  <a:pt x="216" y="15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863280" y="352548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257" y="128"/>
                </a:moveTo>
                <a:cubicBezTo>
                  <a:pt x="257" y="151"/>
                  <a:pt x="238" y="171"/>
                  <a:pt x="215" y="171"/>
                </a:cubicBezTo>
                <a:lnTo>
                  <a:pt x="44" y="171"/>
                </a:lnTo>
                <a:cubicBezTo>
                  <a:pt x="19" y="171"/>
                  <a:pt x="0" y="151"/>
                  <a:pt x="0" y="128"/>
                </a:cubicBezTo>
                <a:lnTo>
                  <a:pt x="0" y="0"/>
                </a:lnTo>
                <a:lnTo>
                  <a:pt x="257" y="0"/>
                </a:lnTo>
                <a:lnTo>
                  <a:pt x="257" y="12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55720" y="351756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3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6"/>
                </a:lnTo>
                <a:cubicBezTo>
                  <a:pt x="286" y="84"/>
                  <a:pt x="297" y="92"/>
                  <a:pt x="299" y="104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6"/>
                </a:moveTo>
                <a:cubicBezTo>
                  <a:pt x="11" y="86"/>
                  <a:pt x="2" y="78"/>
                  <a:pt x="0" y="68"/>
                </a:cubicBezTo>
                <a:cubicBezTo>
                  <a:pt x="-2" y="56"/>
                  <a:pt x="6" y="45"/>
                  <a:pt x="18" y="43"/>
                </a:cubicBezTo>
                <a:lnTo>
                  <a:pt x="275" y="0"/>
                </a:lnTo>
                <a:cubicBezTo>
                  <a:pt x="286" y="-2"/>
                  <a:pt x="297" y="7"/>
                  <a:pt x="299" y="18"/>
                </a:cubicBezTo>
                <a:cubicBezTo>
                  <a:pt x="301" y="30"/>
                  <a:pt x="293" y="41"/>
                  <a:pt x="282" y="43"/>
                </a:cubicBezTo>
                <a:lnTo>
                  <a:pt x="25" y="85"/>
                </a:lnTo>
                <a:cubicBezTo>
                  <a:pt x="24" y="86"/>
                  <a:pt x="23" y="86"/>
                  <a:pt x="21" y="8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065240" y="2711880"/>
            <a:ext cx="685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Control detallado del sistema con abstracción 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065240" y="3283200"/>
            <a:ext cx="178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 actuales: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47600" y="4485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300320" y="3845160"/>
            <a:ext cx="249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embebidos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1047600" y="4971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300320" y="4331160"/>
            <a:ext cx="176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Kernels (Linux)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47600" y="5457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300320" y="4816800"/>
            <a:ext cx="168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71480" y="5914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213" y="0"/>
                </a:moveTo>
                <a:cubicBezTo>
                  <a:pt x="166" y="0"/>
                  <a:pt x="128" y="38"/>
                  <a:pt x="128" y="86"/>
                </a:cubicBezTo>
                <a:lnTo>
                  <a:pt x="128" y="598"/>
                </a:lnTo>
                <a:lnTo>
                  <a:pt x="85" y="598"/>
                </a:lnTo>
                <a:cubicBezTo>
                  <a:pt x="38" y="598"/>
                  <a:pt x="0" y="636"/>
                  <a:pt x="0" y="683"/>
                </a:cubicBezTo>
                <a:cubicBezTo>
                  <a:pt x="0" y="730"/>
                  <a:pt x="38" y="768"/>
                  <a:pt x="85" y="768"/>
                </a:cubicBezTo>
                <a:lnTo>
                  <a:pt x="597" y="768"/>
                </a:lnTo>
                <a:cubicBezTo>
                  <a:pt x="644" y="768"/>
                  <a:pt x="683" y="730"/>
                  <a:pt x="683" y="683"/>
                </a:cubicBezTo>
                <a:lnTo>
                  <a:pt x="683" y="172"/>
                </a:lnTo>
                <a:cubicBezTo>
                  <a:pt x="730" y="172"/>
                  <a:pt x="768" y="133"/>
                  <a:pt x="768" y="86"/>
                </a:cubicBezTo>
                <a:cubicBezTo>
                  <a:pt x="768" y="38"/>
                  <a:pt x="730" y="0"/>
                  <a:pt x="683" y="0"/>
                </a:cubicBezTo>
                <a:lnTo>
                  <a:pt x="213" y="0"/>
                </a:ln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832680" y="5968440"/>
            <a:ext cx="184680" cy="23400"/>
          </a:xfrm>
          <a:custGeom>
            <a:avLst/>
            <a:gdLst/>
            <a:ahLst/>
            <a:rect l="0" t="0" r="r" b="b"/>
            <a:pathLst>
              <a:path w="513" h="65">
                <a:moveTo>
                  <a:pt x="0" y="65"/>
                </a:moveTo>
                <a:lnTo>
                  <a:pt x="513" y="65"/>
                </a:lnTo>
                <a:lnTo>
                  <a:pt x="513" y="23"/>
                </a:lnTo>
                <a:lnTo>
                  <a:pt x="43" y="23"/>
                </a:lnTo>
                <a:lnTo>
                  <a:pt x="0" y="0"/>
                </a:lnTo>
                <a:lnTo>
                  <a:pt x="0" y="65"/>
                </a:lnTo>
                <a:close/>
              </a:path>
            </a:pathLst>
          </a:custGeom>
          <a:solidFill>
            <a:srgbClr val="e39f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71480" y="5914800"/>
            <a:ext cx="107640" cy="276480"/>
          </a:xfrm>
          <a:custGeom>
            <a:avLst/>
            <a:gdLst/>
            <a:ahLst/>
            <a:rect l="0" t="0" r="r" b="b"/>
            <a:pathLst>
              <a:path w="299" h="768">
                <a:moveTo>
                  <a:pt x="214" y="0"/>
                </a:moveTo>
                <a:cubicBezTo>
                  <a:pt x="167" y="0"/>
                  <a:pt x="129" y="38"/>
                  <a:pt x="129" y="86"/>
                </a:cubicBezTo>
                <a:lnTo>
                  <a:pt x="129" y="610"/>
                </a:lnTo>
                <a:cubicBezTo>
                  <a:pt x="116" y="602"/>
                  <a:pt x="101" y="598"/>
                  <a:pt x="85" y="598"/>
                </a:cubicBezTo>
                <a:cubicBezTo>
                  <a:pt x="38" y="598"/>
                  <a:pt x="0" y="636"/>
                  <a:pt x="0" y="683"/>
                </a:cubicBezTo>
                <a:cubicBezTo>
                  <a:pt x="0" y="730"/>
                  <a:pt x="38" y="768"/>
                  <a:pt x="85" y="768"/>
                </a:cubicBezTo>
                <a:cubicBezTo>
                  <a:pt x="133" y="768"/>
                  <a:pt x="171" y="730"/>
                  <a:pt x="171" y="683"/>
                </a:cubicBezTo>
                <a:lnTo>
                  <a:pt x="171" y="160"/>
                </a:lnTo>
                <a:cubicBezTo>
                  <a:pt x="184" y="167"/>
                  <a:pt x="198" y="172"/>
                  <a:pt x="214" y="172"/>
                </a:cubicBezTo>
                <a:cubicBezTo>
                  <a:pt x="261" y="172"/>
                  <a:pt x="299" y="133"/>
                  <a:pt x="299" y="86"/>
                </a:cubicBezTo>
                <a:cubicBezTo>
                  <a:pt x="299" y="38"/>
                  <a:pt x="261" y="0"/>
                  <a:pt x="214" y="0"/>
                </a:cubicBezTo>
                <a:close/>
              </a:path>
            </a:pathLst>
          </a:custGeom>
          <a:solidFill>
            <a:srgbClr val="ffe8b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86600" y="5930280"/>
            <a:ext cx="215280" cy="245880"/>
          </a:xfrm>
          <a:custGeom>
            <a:avLst/>
            <a:gdLst/>
            <a:ahLst/>
            <a:rect l="0" t="0" r="r" b="b"/>
            <a:pathLst>
              <a:path w="598" h="683">
                <a:moveTo>
                  <a:pt x="213" y="42"/>
                </a:moveTo>
                <a:cubicBezTo>
                  <a:pt x="213" y="66"/>
                  <a:pt x="194" y="85"/>
                  <a:pt x="171" y="85"/>
                </a:cubicBezTo>
                <a:cubicBezTo>
                  <a:pt x="147" y="85"/>
                  <a:pt x="128" y="66"/>
                  <a:pt x="128" y="42"/>
                </a:cubicBezTo>
                <a:cubicBezTo>
                  <a:pt x="128" y="19"/>
                  <a:pt x="147" y="0"/>
                  <a:pt x="171" y="0"/>
                </a:cubicBezTo>
                <a:cubicBezTo>
                  <a:pt x="194" y="0"/>
                  <a:pt x="213" y="19"/>
                  <a:pt x="213" y="42"/>
                </a:cubicBezTo>
                <a:moveTo>
                  <a:pt x="86" y="640"/>
                </a:moveTo>
                <a:cubicBezTo>
                  <a:pt x="86" y="664"/>
                  <a:pt x="66" y="683"/>
                  <a:pt x="43" y="683"/>
                </a:cubicBezTo>
                <a:cubicBezTo>
                  <a:pt x="19" y="683"/>
                  <a:pt x="0" y="664"/>
                  <a:pt x="0" y="640"/>
                </a:cubicBezTo>
                <a:cubicBezTo>
                  <a:pt x="0" y="617"/>
                  <a:pt x="19" y="598"/>
                  <a:pt x="43" y="598"/>
                </a:cubicBezTo>
                <a:cubicBezTo>
                  <a:pt x="66" y="598"/>
                  <a:pt x="86" y="617"/>
                  <a:pt x="86" y="640"/>
                </a:cubicBezTo>
                <a:moveTo>
                  <a:pt x="598" y="278"/>
                </a:moveTo>
                <a:cubicBezTo>
                  <a:pt x="598" y="290"/>
                  <a:pt x="589" y="299"/>
                  <a:pt x="577" y="299"/>
                </a:cubicBezTo>
                <a:lnTo>
                  <a:pt x="192" y="299"/>
                </a:lnTo>
                <a:cubicBezTo>
                  <a:pt x="180" y="299"/>
                  <a:pt x="171" y="290"/>
                  <a:pt x="171" y="278"/>
                </a:cubicBezTo>
                <a:cubicBezTo>
                  <a:pt x="171" y="266"/>
                  <a:pt x="180" y="257"/>
                  <a:pt x="192" y="257"/>
                </a:cubicBezTo>
                <a:lnTo>
                  <a:pt x="577" y="257"/>
                </a:lnTo>
                <a:cubicBezTo>
                  <a:pt x="589" y="257"/>
                  <a:pt x="598" y="266"/>
                  <a:pt x="598" y="278"/>
                </a:cubicBezTo>
                <a:moveTo>
                  <a:pt x="598" y="363"/>
                </a:moveTo>
                <a:cubicBezTo>
                  <a:pt x="598" y="375"/>
                  <a:pt x="589" y="384"/>
                  <a:pt x="577" y="384"/>
                </a:cubicBezTo>
                <a:lnTo>
                  <a:pt x="192" y="384"/>
                </a:lnTo>
                <a:cubicBezTo>
                  <a:pt x="180" y="384"/>
                  <a:pt x="171" y="375"/>
                  <a:pt x="171" y="363"/>
                </a:cubicBezTo>
                <a:cubicBezTo>
                  <a:pt x="171" y="351"/>
                  <a:pt x="180" y="342"/>
                  <a:pt x="192" y="342"/>
                </a:cubicBezTo>
                <a:lnTo>
                  <a:pt x="577" y="342"/>
                </a:lnTo>
                <a:cubicBezTo>
                  <a:pt x="589" y="342"/>
                  <a:pt x="598" y="351"/>
                  <a:pt x="598" y="363"/>
                </a:cubicBezTo>
                <a:moveTo>
                  <a:pt x="598" y="448"/>
                </a:moveTo>
                <a:cubicBezTo>
                  <a:pt x="598" y="460"/>
                  <a:pt x="589" y="470"/>
                  <a:pt x="577" y="470"/>
                </a:cubicBezTo>
                <a:lnTo>
                  <a:pt x="192" y="470"/>
                </a:lnTo>
                <a:cubicBezTo>
                  <a:pt x="180" y="470"/>
                  <a:pt x="171" y="460"/>
                  <a:pt x="171" y="448"/>
                </a:cubicBezTo>
                <a:cubicBezTo>
                  <a:pt x="171" y="437"/>
                  <a:pt x="180" y="427"/>
                  <a:pt x="192" y="427"/>
                </a:cubicBezTo>
                <a:lnTo>
                  <a:pt x="577" y="427"/>
                </a:lnTo>
                <a:cubicBezTo>
                  <a:pt x="589" y="427"/>
                  <a:pt x="598" y="437"/>
                  <a:pt x="598" y="448"/>
                </a:cubicBezTo>
                <a:moveTo>
                  <a:pt x="598" y="534"/>
                </a:moveTo>
                <a:cubicBezTo>
                  <a:pt x="598" y="545"/>
                  <a:pt x="589" y="555"/>
                  <a:pt x="577" y="555"/>
                </a:cubicBezTo>
                <a:lnTo>
                  <a:pt x="192" y="555"/>
                </a:lnTo>
                <a:cubicBezTo>
                  <a:pt x="180" y="555"/>
                  <a:pt x="171" y="545"/>
                  <a:pt x="171" y="534"/>
                </a:cubicBezTo>
                <a:cubicBezTo>
                  <a:pt x="171" y="522"/>
                  <a:pt x="180" y="512"/>
                  <a:pt x="192" y="512"/>
                </a:cubicBezTo>
                <a:lnTo>
                  <a:pt x="577" y="512"/>
                </a:lnTo>
                <a:cubicBezTo>
                  <a:pt x="589" y="512"/>
                  <a:pt x="598" y="522"/>
                  <a:pt x="598" y="53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5302800"/>
            <a:ext cx="377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Firmware y microcontroladores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065240" y="5864760"/>
            <a:ext cx="478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Estándares: ANSI C, C89, C99, C11, C17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843480" y="1624680"/>
            <a:ext cx="179640" cy="179640"/>
          </a:xfrm>
          <a:custGeom>
            <a:avLst/>
            <a:gdLst/>
            <a:ahLst/>
            <a:rect l="0" t="0" r="r" b="b"/>
            <a:pathLst>
              <a:path w="499" h="499">
                <a:moveTo>
                  <a:pt x="7" y="267"/>
                </a:moveTo>
                <a:cubicBezTo>
                  <a:pt x="-2" y="258"/>
                  <a:pt x="-2" y="243"/>
                  <a:pt x="7" y="233"/>
                </a:cubicBezTo>
                <a:lnTo>
                  <a:pt x="233" y="7"/>
                </a:lnTo>
                <a:cubicBezTo>
                  <a:pt x="242" y="-2"/>
                  <a:pt x="257" y="-2"/>
                  <a:pt x="266" y="7"/>
                </a:cubicBezTo>
                <a:lnTo>
                  <a:pt x="492" y="233"/>
                </a:lnTo>
                <a:cubicBezTo>
                  <a:pt x="502" y="243"/>
                  <a:pt x="502" y="258"/>
                  <a:pt x="492" y="267"/>
                </a:cubicBezTo>
                <a:lnTo>
                  <a:pt x="266" y="492"/>
                </a:lnTo>
                <a:cubicBezTo>
                  <a:pt x="257" y="501"/>
                  <a:pt x="242" y="501"/>
                  <a:pt x="233" y="492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747720" y="736560"/>
            <a:ext cx="452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1.2 Elementos del lenguaje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096920" y="1510560"/>
            <a:ext cx="4075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Directivas de preprocesador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84080" y="2831760"/>
            <a:ext cx="298800" cy="180360"/>
          </a:xfrm>
          <a:custGeom>
            <a:avLst/>
            <a:gdLst/>
            <a:ahLst/>
            <a:rect l="0" t="0" r="r" b="b"/>
            <a:pathLst>
              <a:path w="830" h="501">
                <a:moveTo>
                  <a:pt x="830" y="0"/>
                </a:moveTo>
                <a:lnTo>
                  <a:pt x="0" y="131"/>
                </a:lnTo>
                <a:lnTo>
                  <a:pt x="0" y="352"/>
                </a:lnTo>
                <a:cubicBezTo>
                  <a:pt x="0" y="356"/>
                  <a:pt x="3" y="359"/>
                  <a:pt x="10" y="363"/>
                </a:cubicBezTo>
                <a:cubicBezTo>
                  <a:pt x="27" y="373"/>
                  <a:pt x="242" y="485"/>
                  <a:pt x="259" y="493"/>
                </a:cubicBezTo>
                <a:cubicBezTo>
                  <a:pt x="280" y="503"/>
                  <a:pt x="292" y="504"/>
                  <a:pt x="310" y="495"/>
                </a:cubicBezTo>
                <a:cubicBezTo>
                  <a:pt x="325" y="488"/>
                  <a:pt x="764" y="262"/>
                  <a:pt x="804" y="242"/>
                </a:cubicBezTo>
                <a:cubicBezTo>
                  <a:pt x="824" y="231"/>
                  <a:pt x="831" y="226"/>
                  <a:pt x="830" y="221"/>
                </a:cubicBezTo>
                <a:lnTo>
                  <a:pt x="830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84080" y="2878920"/>
            <a:ext cx="102960" cy="133200"/>
          </a:xfrm>
          <a:custGeom>
            <a:avLst/>
            <a:gdLst/>
            <a:ahLst/>
            <a:rect l="0" t="0" r="r" b="b"/>
            <a:pathLst>
              <a:path w="286" h="370">
                <a:moveTo>
                  <a:pt x="0" y="0"/>
                </a:moveTo>
                <a:lnTo>
                  <a:pt x="0" y="221"/>
                </a:lnTo>
                <a:cubicBezTo>
                  <a:pt x="0" y="225"/>
                  <a:pt x="3" y="228"/>
                  <a:pt x="10" y="232"/>
                </a:cubicBezTo>
                <a:cubicBezTo>
                  <a:pt x="27" y="241"/>
                  <a:pt x="243" y="354"/>
                  <a:pt x="260" y="362"/>
                </a:cubicBezTo>
                <a:cubicBezTo>
                  <a:pt x="270" y="366"/>
                  <a:pt x="278" y="369"/>
                  <a:pt x="286" y="370"/>
                </a:cubicBezTo>
                <a:lnTo>
                  <a:pt x="286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84080" y="2777760"/>
            <a:ext cx="298800" cy="154080"/>
          </a:xfrm>
          <a:custGeom>
            <a:avLst/>
            <a:gdLst/>
            <a:ahLst/>
            <a:rect l="0" t="0" r="r" b="b"/>
            <a:pathLst>
              <a:path w="830" h="428">
                <a:moveTo>
                  <a:pt x="514" y="10"/>
                </a:moveTo>
                <a:cubicBezTo>
                  <a:pt x="539" y="-3"/>
                  <a:pt x="540" y="-4"/>
                  <a:pt x="567" y="10"/>
                </a:cubicBezTo>
                <a:cubicBezTo>
                  <a:pt x="593" y="23"/>
                  <a:pt x="799" y="129"/>
                  <a:pt x="814" y="137"/>
                </a:cubicBezTo>
                <a:cubicBezTo>
                  <a:pt x="833" y="147"/>
                  <a:pt x="840" y="150"/>
                  <a:pt x="804" y="169"/>
                </a:cubicBezTo>
                <a:cubicBezTo>
                  <a:pt x="764" y="191"/>
                  <a:pt x="325" y="416"/>
                  <a:pt x="310" y="423"/>
                </a:cubicBezTo>
                <a:cubicBezTo>
                  <a:pt x="292" y="431"/>
                  <a:pt x="280" y="430"/>
                  <a:pt x="259" y="420"/>
                </a:cubicBezTo>
                <a:cubicBezTo>
                  <a:pt x="242" y="412"/>
                  <a:pt x="27" y="301"/>
                  <a:pt x="10" y="292"/>
                </a:cubicBezTo>
                <a:cubicBezTo>
                  <a:pt x="-9" y="281"/>
                  <a:pt x="-1" y="276"/>
                  <a:pt x="28" y="260"/>
                </a:cubicBezTo>
                <a:lnTo>
                  <a:pt x="514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44560" y="2868840"/>
            <a:ext cx="62640" cy="30600"/>
          </a:xfrm>
          <a:custGeom>
            <a:avLst/>
            <a:gdLst/>
            <a:ahLst/>
            <a:rect l="0" t="0" r="r" b="b"/>
            <a:pathLst>
              <a:path w="174" h="85">
                <a:moveTo>
                  <a:pt x="174" y="43"/>
                </a:moveTo>
                <a:cubicBezTo>
                  <a:pt x="174" y="49"/>
                  <a:pt x="172" y="54"/>
                  <a:pt x="167" y="59"/>
                </a:cubicBezTo>
                <a:cubicBezTo>
                  <a:pt x="162" y="64"/>
                  <a:pt x="156" y="69"/>
                  <a:pt x="147" y="73"/>
                </a:cubicBezTo>
                <a:cubicBezTo>
                  <a:pt x="139" y="77"/>
                  <a:pt x="130" y="80"/>
                  <a:pt x="119" y="82"/>
                </a:cubicBezTo>
                <a:cubicBezTo>
                  <a:pt x="109" y="84"/>
                  <a:pt x="98" y="85"/>
                  <a:pt x="86" y="85"/>
                </a:cubicBezTo>
                <a:cubicBezTo>
                  <a:pt x="75" y="85"/>
                  <a:pt x="64" y="84"/>
                  <a:pt x="53" y="82"/>
                </a:cubicBezTo>
                <a:cubicBezTo>
                  <a:pt x="43" y="80"/>
                  <a:pt x="33" y="77"/>
                  <a:pt x="25" y="73"/>
                </a:cubicBezTo>
                <a:cubicBezTo>
                  <a:pt x="17" y="69"/>
                  <a:pt x="11" y="64"/>
                  <a:pt x="6" y="59"/>
                </a:cubicBezTo>
                <a:cubicBezTo>
                  <a:pt x="2" y="54"/>
                  <a:pt x="0" y="49"/>
                  <a:pt x="0" y="43"/>
                </a:cubicBezTo>
                <a:cubicBezTo>
                  <a:pt x="0" y="37"/>
                  <a:pt x="2" y="31"/>
                  <a:pt x="6" y="26"/>
                </a:cubicBezTo>
                <a:cubicBezTo>
                  <a:pt x="11" y="21"/>
                  <a:pt x="17" y="16"/>
                  <a:pt x="25" y="13"/>
                </a:cubicBezTo>
                <a:cubicBezTo>
                  <a:pt x="33" y="9"/>
                  <a:pt x="43" y="6"/>
                  <a:pt x="53" y="3"/>
                </a:cubicBezTo>
                <a:cubicBezTo>
                  <a:pt x="64" y="1"/>
                  <a:pt x="75" y="0"/>
                  <a:pt x="86" y="0"/>
                </a:cubicBezTo>
                <a:cubicBezTo>
                  <a:pt x="98" y="0"/>
                  <a:pt x="109" y="1"/>
                  <a:pt x="119" y="3"/>
                </a:cubicBezTo>
                <a:cubicBezTo>
                  <a:pt x="130" y="6"/>
                  <a:pt x="139" y="9"/>
                  <a:pt x="147" y="13"/>
                </a:cubicBezTo>
                <a:cubicBezTo>
                  <a:pt x="156" y="16"/>
                  <a:pt x="162" y="21"/>
                  <a:pt x="167" y="26"/>
                </a:cubicBezTo>
                <a:cubicBezTo>
                  <a:pt x="172" y="31"/>
                  <a:pt x="174" y="37"/>
                  <a:pt x="174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44560" y="2877840"/>
            <a:ext cx="54000" cy="21600"/>
          </a:xfrm>
          <a:custGeom>
            <a:avLst/>
            <a:gdLst/>
            <a:ahLst/>
            <a:rect l="0" t="0" r="r" b="b"/>
            <a:pathLst>
              <a:path w="150" h="60">
                <a:moveTo>
                  <a:pt x="97" y="8"/>
                </a:moveTo>
                <a:cubicBezTo>
                  <a:pt x="60" y="-5"/>
                  <a:pt x="18" y="-2"/>
                  <a:pt x="0" y="15"/>
                </a:cubicBezTo>
                <a:cubicBezTo>
                  <a:pt x="0" y="16"/>
                  <a:pt x="0" y="17"/>
                  <a:pt x="0" y="18"/>
                </a:cubicBezTo>
                <a:cubicBezTo>
                  <a:pt x="0" y="41"/>
                  <a:pt x="38" y="60"/>
                  <a:pt x="86" y="60"/>
                </a:cubicBezTo>
                <a:cubicBezTo>
                  <a:pt x="111" y="60"/>
                  <a:pt x="135" y="55"/>
                  <a:pt x="150" y="47"/>
                </a:cubicBezTo>
                <a:cubicBezTo>
                  <a:pt x="143" y="31"/>
                  <a:pt x="125" y="16"/>
                  <a:pt x="97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902160" y="2839680"/>
            <a:ext cx="62640" cy="30600"/>
          </a:xfrm>
          <a:custGeom>
            <a:avLst/>
            <a:gdLst/>
            <a:ahLst/>
            <a:rect l="0" t="0" r="r" b="b"/>
            <a:pathLst>
              <a:path w="174" h="85">
                <a:moveTo>
                  <a:pt x="174" y="43"/>
                </a:moveTo>
                <a:cubicBezTo>
                  <a:pt x="174" y="49"/>
                  <a:pt x="172" y="54"/>
                  <a:pt x="167" y="59"/>
                </a:cubicBezTo>
                <a:cubicBezTo>
                  <a:pt x="163" y="64"/>
                  <a:pt x="157" y="69"/>
                  <a:pt x="149" y="73"/>
                </a:cubicBezTo>
                <a:cubicBezTo>
                  <a:pt x="140" y="77"/>
                  <a:pt x="131" y="80"/>
                  <a:pt x="121" y="82"/>
                </a:cubicBezTo>
                <a:cubicBezTo>
                  <a:pt x="110" y="84"/>
                  <a:pt x="99" y="85"/>
                  <a:pt x="87" y="85"/>
                </a:cubicBezTo>
                <a:cubicBezTo>
                  <a:pt x="76" y="85"/>
                  <a:pt x="65" y="84"/>
                  <a:pt x="54" y="82"/>
                </a:cubicBezTo>
                <a:cubicBezTo>
                  <a:pt x="44" y="80"/>
                  <a:pt x="34" y="77"/>
                  <a:pt x="26" y="73"/>
                </a:cubicBezTo>
                <a:cubicBezTo>
                  <a:pt x="18" y="69"/>
                  <a:pt x="12" y="64"/>
                  <a:pt x="7" y="59"/>
                </a:cubicBezTo>
                <a:cubicBezTo>
                  <a:pt x="2" y="54"/>
                  <a:pt x="0" y="49"/>
                  <a:pt x="0" y="43"/>
                </a:cubicBezTo>
                <a:cubicBezTo>
                  <a:pt x="0" y="37"/>
                  <a:pt x="2" y="31"/>
                  <a:pt x="7" y="26"/>
                </a:cubicBezTo>
                <a:cubicBezTo>
                  <a:pt x="12" y="21"/>
                  <a:pt x="18" y="17"/>
                  <a:pt x="26" y="13"/>
                </a:cubicBezTo>
                <a:cubicBezTo>
                  <a:pt x="34" y="9"/>
                  <a:pt x="44" y="6"/>
                  <a:pt x="54" y="4"/>
                </a:cubicBezTo>
                <a:cubicBezTo>
                  <a:pt x="65" y="1"/>
                  <a:pt x="76" y="0"/>
                  <a:pt x="87" y="0"/>
                </a:cubicBezTo>
                <a:cubicBezTo>
                  <a:pt x="99" y="0"/>
                  <a:pt x="110" y="1"/>
                  <a:pt x="121" y="4"/>
                </a:cubicBezTo>
                <a:cubicBezTo>
                  <a:pt x="131" y="6"/>
                  <a:pt x="140" y="9"/>
                  <a:pt x="149" y="13"/>
                </a:cubicBezTo>
                <a:cubicBezTo>
                  <a:pt x="157" y="17"/>
                  <a:pt x="163" y="21"/>
                  <a:pt x="167" y="26"/>
                </a:cubicBezTo>
                <a:cubicBezTo>
                  <a:pt x="172" y="31"/>
                  <a:pt x="174" y="37"/>
                  <a:pt x="174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02160" y="2848680"/>
            <a:ext cx="54360" cy="21600"/>
          </a:xfrm>
          <a:custGeom>
            <a:avLst/>
            <a:gdLst/>
            <a:ahLst/>
            <a:rect l="0" t="0" r="r" b="b"/>
            <a:pathLst>
              <a:path w="151" h="60">
                <a:moveTo>
                  <a:pt x="97" y="7"/>
                </a:moveTo>
                <a:cubicBezTo>
                  <a:pt x="60" y="-5"/>
                  <a:pt x="18" y="-2"/>
                  <a:pt x="0" y="15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41"/>
                  <a:pt x="39" y="60"/>
                  <a:pt x="86" y="60"/>
                </a:cubicBezTo>
                <a:cubicBezTo>
                  <a:pt x="112" y="60"/>
                  <a:pt x="135" y="55"/>
                  <a:pt x="151" y="47"/>
                </a:cubicBezTo>
                <a:cubicBezTo>
                  <a:pt x="143" y="31"/>
                  <a:pt x="125" y="15"/>
                  <a:pt x="97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59760" y="2810520"/>
            <a:ext cx="62640" cy="30600"/>
          </a:xfrm>
          <a:custGeom>
            <a:avLst/>
            <a:gdLst/>
            <a:ahLst/>
            <a:rect l="0" t="0" r="r" b="b"/>
            <a:pathLst>
              <a:path w="174" h="85">
                <a:moveTo>
                  <a:pt x="174" y="43"/>
                </a:moveTo>
                <a:cubicBezTo>
                  <a:pt x="174" y="49"/>
                  <a:pt x="172" y="54"/>
                  <a:pt x="168" y="59"/>
                </a:cubicBezTo>
                <a:cubicBezTo>
                  <a:pt x="163" y="64"/>
                  <a:pt x="157" y="69"/>
                  <a:pt x="149" y="73"/>
                </a:cubicBezTo>
                <a:cubicBezTo>
                  <a:pt x="141" y="77"/>
                  <a:pt x="131" y="80"/>
                  <a:pt x="121" y="82"/>
                </a:cubicBezTo>
                <a:cubicBezTo>
                  <a:pt x="110" y="84"/>
                  <a:pt x="99" y="85"/>
                  <a:pt x="88" y="85"/>
                </a:cubicBezTo>
                <a:cubicBezTo>
                  <a:pt x="76" y="85"/>
                  <a:pt x="65" y="84"/>
                  <a:pt x="54" y="82"/>
                </a:cubicBezTo>
                <a:cubicBezTo>
                  <a:pt x="44" y="80"/>
                  <a:pt x="35" y="77"/>
                  <a:pt x="26" y="73"/>
                </a:cubicBezTo>
                <a:cubicBezTo>
                  <a:pt x="18" y="69"/>
                  <a:pt x="11" y="64"/>
                  <a:pt x="7" y="59"/>
                </a:cubicBezTo>
                <a:cubicBezTo>
                  <a:pt x="2" y="54"/>
                  <a:pt x="0" y="49"/>
                  <a:pt x="0" y="43"/>
                </a:cubicBezTo>
                <a:cubicBezTo>
                  <a:pt x="0" y="38"/>
                  <a:pt x="2" y="31"/>
                  <a:pt x="7" y="26"/>
                </a:cubicBezTo>
                <a:cubicBezTo>
                  <a:pt x="11" y="21"/>
                  <a:pt x="18" y="17"/>
                  <a:pt x="26" y="13"/>
                </a:cubicBezTo>
                <a:cubicBezTo>
                  <a:pt x="35" y="9"/>
                  <a:pt x="44" y="6"/>
                  <a:pt x="54" y="4"/>
                </a:cubicBezTo>
                <a:cubicBezTo>
                  <a:pt x="65" y="1"/>
                  <a:pt x="76" y="0"/>
                  <a:pt x="88" y="0"/>
                </a:cubicBezTo>
                <a:cubicBezTo>
                  <a:pt x="99" y="0"/>
                  <a:pt x="110" y="1"/>
                  <a:pt x="121" y="4"/>
                </a:cubicBezTo>
                <a:cubicBezTo>
                  <a:pt x="131" y="6"/>
                  <a:pt x="141" y="9"/>
                  <a:pt x="149" y="13"/>
                </a:cubicBezTo>
                <a:cubicBezTo>
                  <a:pt x="157" y="17"/>
                  <a:pt x="163" y="21"/>
                  <a:pt x="168" y="26"/>
                </a:cubicBezTo>
                <a:cubicBezTo>
                  <a:pt x="172" y="31"/>
                  <a:pt x="174" y="38"/>
                  <a:pt x="174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959760" y="2819520"/>
            <a:ext cx="54360" cy="21600"/>
          </a:xfrm>
          <a:custGeom>
            <a:avLst/>
            <a:gdLst/>
            <a:ahLst/>
            <a:rect l="0" t="0" r="r" b="b"/>
            <a:pathLst>
              <a:path w="151" h="60">
                <a:moveTo>
                  <a:pt x="98" y="7"/>
                </a:moveTo>
                <a:cubicBezTo>
                  <a:pt x="60" y="-5"/>
                  <a:pt x="18" y="-2"/>
                  <a:pt x="1" y="15"/>
                </a:cubicBezTo>
                <a:cubicBezTo>
                  <a:pt x="1" y="16"/>
                  <a:pt x="0" y="16"/>
                  <a:pt x="0" y="17"/>
                </a:cubicBezTo>
                <a:cubicBezTo>
                  <a:pt x="0" y="40"/>
                  <a:pt x="39" y="60"/>
                  <a:pt x="87" y="60"/>
                </a:cubicBezTo>
                <a:cubicBezTo>
                  <a:pt x="113" y="60"/>
                  <a:pt x="135" y="55"/>
                  <a:pt x="151" y="47"/>
                </a:cubicBezTo>
                <a:cubicBezTo>
                  <a:pt x="143" y="30"/>
                  <a:pt x="125" y="15"/>
                  <a:pt x="98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747720" y="2083320"/>
            <a:ext cx="401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#include, #define, #ifndef, #endif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096920" y="2682000"/>
            <a:ext cx="2495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Estructura básica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47720" y="3254760"/>
            <a:ext cx="231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#include &lt;stdio.h&gt;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747720" y="3673800"/>
            <a:ext cx="131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 main()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747720" y="4083480"/>
            <a:ext cx="261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printf("Hola mundo");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4502520"/>
            <a:ext cx="102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return 0;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43480" y="5634720"/>
            <a:ext cx="179640" cy="179280"/>
          </a:xfrm>
          <a:custGeom>
            <a:avLst/>
            <a:gdLst/>
            <a:ahLst/>
            <a:rect l="0" t="0" r="r" b="b"/>
            <a:pathLst>
              <a:path w="499" h="498">
                <a:moveTo>
                  <a:pt x="7" y="267"/>
                </a:moveTo>
                <a:cubicBezTo>
                  <a:pt x="-2" y="257"/>
                  <a:pt x="-2" y="243"/>
                  <a:pt x="7" y="233"/>
                </a:cubicBezTo>
                <a:lnTo>
                  <a:pt x="233" y="8"/>
                </a:lnTo>
                <a:cubicBezTo>
                  <a:pt x="242" y="-2"/>
                  <a:pt x="257" y="-2"/>
                  <a:pt x="266" y="8"/>
                </a:cubicBezTo>
                <a:lnTo>
                  <a:pt x="492" y="233"/>
                </a:lnTo>
                <a:cubicBezTo>
                  <a:pt x="502" y="243"/>
                  <a:pt x="502" y="257"/>
                  <a:pt x="492" y="267"/>
                </a:cubicBezTo>
                <a:lnTo>
                  <a:pt x="266" y="492"/>
                </a:lnTo>
                <a:cubicBezTo>
                  <a:pt x="257" y="501"/>
                  <a:pt x="242" y="501"/>
                  <a:pt x="233" y="492"/>
                </a:cubicBezTo>
                <a:lnTo>
                  <a:pt x="7" y="267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7720" y="49122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047600" y="6248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096920" y="5520600"/>
            <a:ext cx="32252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Tipos y modificadores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6724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6093360"/>
            <a:ext cx="343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Tipos: int, char, float, double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300320" y="6569640"/>
            <a:ext cx="538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Modificadores: short, long, unsigned, signed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52400" y="2438280"/>
            <a:ext cx="1752840" cy="533520"/>
          </a:xfrm>
          <a:custGeom>
            <a:avLst/>
            <a:gdLst/>
            <a:ahLst/>
            <a:rect l="0" t="0" r="r" b="b"/>
            <a:pathLst>
              <a:path w="4869" h="1482">
                <a:moveTo>
                  <a:pt x="0" y="0"/>
                </a:moveTo>
                <a:lnTo>
                  <a:pt x="4869" y="0"/>
                </a:lnTo>
                <a:lnTo>
                  <a:pt x="486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2504880" y="2438280"/>
            <a:ext cx="1686240" cy="533520"/>
          </a:xfrm>
          <a:custGeom>
            <a:avLst/>
            <a:gdLst/>
            <a:ahLst/>
            <a:rect l="0" t="0" r="r" b="b"/>
            <a:pathLst>
              <a:path w="4684" h="1482">
                <a:moveTo>
                  <a:pt x="0" y="0"/>
                </a:moveTo>
                <a:lnTo>
                  <a:pt x="4684" y="0"/>
                </a:lnTo>
                <a:lnTo>
                  <a:pt x="468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52400" y="2971440"/>
            <a:ext cx="1752840" cy="543600"/>
          </a:xfrm>
          <a:custGeom>
            <a:avLst/>
            <a:gdLst/>
            <a:ahLst/>
            <a:rect l="0" t="0" r="r" b="b"/>
            <a:pathLst>
              <a:path w="4869" h="1510">
                <a:moveTo>
                  <a:pt x="0" y="0"/>
                </a:moveTo>
                <a:lnTo>
                  <a:pt x="4869" y="0"/>
                </a:lnTo>
                <a:lnTo>
                  <a:pt x="486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2504880" y="2971440"/>
            <a:ext cx="1686240" cy="543600"/>
          </a:xfrm>
          <a:custGeom>
            <a:avLst/>
            <a:gdLst/>
            <a:ahLst/>
            <a:rect l="0" t="0" r="r" b="b"/>
            <a:pathLst>
              <a:path w="4684" h="1510">
                <a:moveTo>
                  <a:pt x="0" y="0"/>
                </a:moveTo>
                <a:lnTo>
                  <a:pt x="4684" y="0"/>
                </a:lnTo>
                <a:lnTo>
                  <a:pt x="468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52400" y="3514680"/>
            <a:ext cx="1752840" cy="533520"/>
          </a:xfrm>
          <a:custGeom>
            <a:avLst/>
            <a:gdLst/>
            <a:ahLst/>
            <a:rect l="0" t="0" r="r" b="b"/>
            <a:pathLst>
              <a:path w="4869" h="1482">
                <a:moveTo>
                  <a:pt x="0" y="0"/>
                </a:moveTo>
                <a:lnTo>
                  <a:pt x="4869" y="0"/>
                </a:lnTo>
                <a:lnTo>
                  <a:pt x="486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504880" y="3514680"/>
            <a:ext cx="1686240" cy="533520"/>
          </a:xfrm>
          <a:custGeom>
            <a:avLst/>
            <a:gdLst/>
            <a:ahLst/>
            <a:rect l="0" t="0" r="r" b="b"/>
            <a:pathLst>
              <a:path w="4684" h="1482">
                <a:moveTo>
                  <a:pt x="0" y="0"/>
                </a:moveTo>
                <a:lnTo>
                  <a:pt x="4684" y="0"/>
                </a:lnTo>
                <a:lnTo>
                  <a:pt x="468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52400" y="4047840"/>
            <a:ext cx="1752840" cy="543240"/>
          </a:xfrm>
          <a:custGeom>
            <a:avLst/>
            <a:gdLst/>
            <a:ahLst/>
            <a:rect l="0" t="0" r="r" b="b"/>
            <a:pathLst>
              <a:path w="4869" h="1509">
                <a:moveTo>
                  <a:pt x="0" y="0"/>
                </a:moveTo>
                <a:lnTo>
                  <a:pt x="4869" y="0"/>
                </a:lnTo>
                <a:lnTo>
                  <a:pt x="486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2504880" y="4047840"/>
            <a:ext cx="1686240" cy="543240"/>
          </a:xfrm>
          <a:custGeom>
            <a:avLst/>
            <a:gdLst/>
            <a:ahLst/>
            <a:rect l="0" t="0" r="r" b="b"/>
            <a:pathLst>
              <a:path w="4684" h="1509">
                <a:moveTo>
                  <a:pt x="0" y="0"/>
                </a:moveTo>
                <a:lnTo>
                  <a:pt x="4684" y="0"/>
                </a:lnTo>
                <a:lnTo>
                  <a:pt x="468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4590720"/>
            <a:ext cx="1752840" cy="533880"/>
          </a:xfrm>
          <a:custGeom>
            <a:avLst/>
            <a:gdLst/>
            <a:ahLst/>
            <a:rect l="0" t="0" r="r" b="b"/>
            <a:pathLst>
              <a:path w="4869" h="1483">
                <a:moveTo>
                  <a:pt x="0" y="0"/>
                </a:moveTo>
                <a:lnTo>
                  <a:pt x="4869" y="0"/>
                </a:lnTo>
                <a:lnTo>
                  <a:pt x="486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2504880" y="4590720"/>
            <a:ext cx="1686240" cy="533880"/>
          </a:xfrm>
          <a:custGeom>
            <a:avLst/>
            <a:gdLst/>
            <a:ahLst/>
            <a:rect l="0" t="0" r="r" b="b"/>
            <a:pathLst>
              <a:path w="4684" h="1483">
                <a:moveTo>
                  <a:pt x="0" y="0"/>
                </a:moveTo>
                <a:lnTo>
                  <a:pt x="4684" y="0"/>
                </a:lnTo>
                <a:lnTo>
                  <a:pt x="468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52400" y="2428560"/>
            <a:ext cx="1752840" cy="10440"/>
          </a:xfrm>
          <a:custGeom>
            <a:avLst/>
            <a:gdLst/>
            <a:ahLst/>
            <a:rect l="0" t="0" r="r" b="b"/>
            <a:pathLst>
              <a:path w="4869" h="29">
                <a:moveTo>
                  <a:pt x="0" y="0"/>
                </a:moveTo>
                <a:lnTo>
                  <a:pt x="4869" y="0"/>
                </a:lnTo>
                <a:lnTo>
                  <a:pt x="48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49552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2504880" y="2428560"/>
            <a:ext cx="1686240" cy="10440"/>
          </a:xfrm>
          <a:custGeom>
            <a:avLst/>
            <a:gdLst/>
            <a:ahLst/>
            <a:rect l="0" t="0" r="r" b="b"/>
            <a:pathLst>
              <a:path w="4684" h="29">
                <a:moveTo>
                  <a:pt x="0" y="0"/>
                </a:moveTo>
                <a:lnTo>
                  <a:pt x="4684" y="0"/>
                </a:lnTo>
                <a:lnTo>
                  <a:pt x="46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4181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52400" y="2971440"/>
            <a:ext cx="1752840" cy="10440"/>
          </a:xfrm>
          <a:custGeom>
            <a:avLst/>
            <a:gdLst/>
            <a:ahLst/>
            <a:rect l="0" t="0" r="r" b="b"/>
            <a:pathLst>
              <a:path w="4869" h="29">
                <a:moveTo>
                  <a:pt x="0" y="0"/>
                </a:moveTo>
                <a:lnTo>
                  <a:pt x="4869" y="0"/>
                </a:lnTo>
                <a:lnTo>
                  <a:pt x="48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504880" y="2971440"/>
            <a:ext cx="1686240" cy="10440"/>
          </a:xfrm>
          <a:custGeom>
            <a:avLst/>
            <a:gdLst/>
            <a:ahLst/>
            <a:rect l="0" t="0" r="r" b="b"/>
            <a:pathLst>
              <a:path w="4684" h="29">
                <a:moveTo>
                  <a:pt x="0" y="0"/>
                </a:moveTo>
                <a:lnTo>
                  <a:pt x="4684" y="0"/>
                </a:lnTo>
                <a:lnTo>
                  <a:pt x="46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249552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4181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52400" y="3504960"/>
            <a:ext cx="1752840" cy="10440"/>
          </a:xfrm>
          <a:custGeom>
            <a:avLst/>
            <a:gdLst/>
            <a:ahLst/>
            <a:rect l="0" t="0" r="r" b="b"/>
            <a:pathLst>
              <a:path w="4869" h="29">
                <a:moveTo>
                  <a:pt x="0" y="0"/>
                </a:moveTo>
                <a:lnTo>
                  <a:pt x="4869" y="0"/>
                </a:lnTo>
                <a:lnTo>
                  <a:pt x="48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249552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2504880" y="3504960"/>
            <a:ext cx="1686240" cy="10440"/>
          </a:xfrm>
          <a:custGeom>
            <a:avLst/>
            <a:gdLst/>
            <a:ahLst/>
            <a:rect l="0" t="0" r="r" b="b"/>
            <a:pathLst>
              <a:path w="4684" h="29">
                <a:moveTo>
                  <a:pt x="0" y="0"/>
                </a:moveTo>
                <a:lnTo>
                  <a:pt x="4684" y="0"/>
                </a:lnTo>
                <a:lnTo>
                  <a:pt x="46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4181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752400" y="4047840"/>
            <a:ext cx="1752840" cy="10440"/>
          </a:xfrm>
          <a:custGeom>
            <a:avLst/>
            <a:gdLst/>
            <a:ahLst/>
            <a:rect l="0" t="0" r="r" b="b"/>
            <a:pathLst>
              <a:path w="4869" h="29">
                <a:moveTo>
                  <a:pt x="0" y="0"/>
                </a:moveTo>
                <a:lnTo>
                  <a:pt x="4869" y="0"/>
                </a:lnTo>
                <a:lnTo>
                  <a:pt x="48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249552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2504880" y="4047840"/>
            <a:ext cx="1686240" cy="10440"/>
          </a:xfrm>
          <a:custGeom>
            <a:avLst/>
            <a:gdLst/>
            <a:ahLst/>
            <a:rect l="0" t="0" r="r" b="b"/>
            <a:pathLst>
              <a:path w="4684" h="29">
                <a:moveTo>
                  <a:pt x="0" y="0"/>
                </a:moveTo>
                <a:lnTo>
                  <a:pt x="4684" y="0"/>
                </a:lnTo>
                <a:lnTo>
                  <a:pt x="46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4181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52400" y="4581360"/>
            <a:ext cx="1752840" cy="9720"/>
          </a:xfrm>
          <a:custGeom>
            <a:avLst/>
            <a:gdLst/>
            <a:ahLst/>
            <a:rect l="0" t="0" r="r" b="b"/>
            <a:pathLst>
              <a:path w="4869" h="27">
                <a:moveTo>
                  <a:pt x="0" y="0"/>
                </a:moveTo>
                <a:lnTo>
                  <a:pt x="4869" y="0"/>
                </a:lnTo>
                <a:lnTo>
                  <a:pt x="486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249552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2504880" y="4581360"/>
            <a:ext cx="1686240" cy="9720"/>
          </a:xfrm>
          <a:custGeom>
            <a:avLst/>
            <a:gdLst/>
            <a:ahLst/>
            <a:rect l="0" t="0" r="r" b="b"/>
            <a:pathLst>
              <a:path w="4684" h="27">
                <a:moveTo>
                  <a:pt x="0" y="0"/>
                </a:moveTo>
                <a:lnTo>
                  <a:pt x="4684" y="0"/>
                </a:lnTo>
                <a:lnTo>
                  <a:pt x="468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4181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52400" y="5124240"/>
            <a:ext cx="1752840" cy="10440"/>
          </a:xfrm>
          <a:custGeom>
            <a:avLst/>
            <a:gdLst/>
            <a:ahLst/>
            <a:rect l="0" t="0" r="r" b="b"/>
            <a:pathLst>
              <a:path w="4869" h="29">
                <a:moveTo>
                  <a:pt x="0" y="0"/>
                </a:moveTo>
                <a:lnTo>
                  <a:pt x="4869" y="0"/>
                </a:lnTo>
                <a:lnTo>
                  <a:pt x="4869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2504880" y="5124240"/>
            <a:ext cx="1686240" cy="10440"/>
          </a:xfrm>
          <a:custGeom>
            <a:avLst/>
            <a:gdLst/>
            <a:ahLst/>
            <a:rect l="0" t="0" r="r" b="b"/>
            <a:pathLst>
              <a:path w="4684" h="29">
                <a:moveTo>
                  <a:pt x="0" y="0"/>
                </a:moveTo>
                <a:lnTo>
                  <a:pt x="4684" y="0"/>
                </a:lnTo>
                <a:lnTo>
                  <a:pt x="4684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1708200"/>
            <a:ext cx="3411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1.2 Operadores en C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48560" y="251172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2779200" y="2511720"/>
            <a:ext cx="116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880920" y="3054600"/>
            <a:ext cx="138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Aritméticos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2629080" y="3054600"/>
            <a:ext cx="128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+, -, *, /, 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880920" y="3588120"/>
            <a:ext cx="92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629080" y="3588120"/>
            <a:ext cx="50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&amp;&amp;,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880920" y="4131000"/>
            <a:ext cx="149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Relacionales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629080" y="4131000"/>
            <a:ext cx="142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&lt;, &gt;, ==, !=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880920" y="4664520"/>
            <a:ext cx="93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Bit a bit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2629080" y="4664520"/>
            <a:ext cx="28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&amp;,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736560"/>
            <a:ext cx="3855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1.3 Estructura modular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1510560"/>
            <a:ext cx="1314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Archivos: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2083320"/>
            <a:ext cx="311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.h: cabeceras y prototipos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80840" y="321912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658" y="470"/>
                </a:moveTo>
                <a:cubicBezTo>
                  <a:pt x="644" y="470"/>
                  <a:pt x="630" y="472"/>
                  <a:pt x="616" y="475"/>
                </a:cubicBezTo>
                <a:lnTo>
                  <a:pt x="372" y="231"/>
                </a:lnTo>
                <a:cubicBezTo>
                  <a:pt x="375" y="218"/>
                  <a:pt x="377" y="203"/>
                  <a:pt x="377" y="189"/>
                </a:cubicBezTo>
                <a:cubicBezTo>
                  <a:pt x="377" y="85"/>
                  <a:pt x="293" y="0"/>
                  <a:pt x="189" y="0"/>
                </a:cubicBezTo>
                <a:cubicBezTo>
                  <a:pt x="167" y="0"/>
                  <a:pt x="139" y="22"/>
                  <a:pt x="163" y="45"/>
                </a:cubicBezTo>
                <a:lnTo>
                  <a:pt x="233" y="116"/>
                </a:lnTo>
                <a:cubicBezTo>
                  <a:pt x="233" y="116"/>
                  <a:pt x="257" y="163"/>
                  <a:pt x="210" y="210"/>
                </a:cubicBezTo>
                <a:cubicBezTo>
                  <a:pt x="163" y="257"/>
                  <a:pt x="116" y="233"/>
                  <a:pt x="116" y="233"/>
                </a:cubicBezTo>
                <a:lnTo>
                  <a:pt x="45" y="163"/>
                </a:lnTo>
                <a:cubicBezTo>
                  <a:pt x="22" y="139"/>
                  <a:pt x="0" y="168"/>
                  <a:pt x="0" y="189"/>
                </a:cubicBezTo>
                <a:cubicBezTo>
                  <a:pt x="0" y="293"/>
                  <a:pt x="84" y="377"/>
                  <a:pt x="189" y="377"/>
                </a:cubicBezTo>
                <a:cubicBezTo>
                  <a:pt x="203" y="377"/>
                  <a:pt x="217" y="375"/>
                  <a:pt x="231" y="372"/>
                </a:cubicBezTo>
                <a:lnTo>
                  <a:pt x="475" y="616"/>
                </a:lnTo>
                <a:cubicBezTo>
                  <a:pt x="472" y="630"/>
                  <a:pt x="470" y="644"/>
                  <a:pt x="470" y="659"/>
                </a:cubicBezTo>
                <a:cubicBezTo>
                  <a:pt x="470" y="763"/>
                  <a:pt x="554" y="848"/>
                  <a:pt x="658" y="848"/>
                </a:cubicBezTo>
                <a:cubicBezTo>
                  <a:pt x="680" y="848"/>
                  <a:pt x="708" y="827"/>
                  <a:pt x="684" y="803"/>
                </a:cubicBezTo>
                <a:lnTo>
                  <a:pt x="614" y="732"/>
                </a:lnTo>
                <a:cubicBezTo>
                  <a:pt x="614" y="732"/>
                  <a:pt x="590" y="685"/>
                  <a:pt x="637" y="638"/>
                </a:cubicBezTo>
                <a:cubicBezTo>
                  <a:pt x="684" y="591"/>
                  <a:pt x="731" y="614"/>
                  <a:pt x="731" y="614"/>
                </a:cubicBezTo>
                <a:lnTo>
                  <a:pt x="803" y="685"/>
                </a:lnTo>
                <a:cubicBezTo>
                  <a:pt x="826" y="708"/>
                  <a:pt x="848" y="680"/>
                  <a:pt x="848" y="659"/>
                </a:cubicBezTo>
                <a:cubicBezTo>
                  <a:pt x="848" y="555"/>
                  <a:pt x="762" y="470"/>
                  <a:pt x="658" y="47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2568960"/>
            <a:ext cx="391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.c: implementación de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096920" y="3168000"/>
            <a:ext cx="2521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Ejemplo modular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747720" y="3740400"/>
            <a:ext cx="198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// operaciones.h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747720" y="4150080"/>
            <a:ext cx="213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 sumar(int, int);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747720" y="4721760"/>
            <a:ext cx="195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// operaciones.c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747720" y="5131080"/>
            <a:ext cx="444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 sumar(int a, int b) { return a + b; }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47720" y="5739480"/>
            <a:ext cx="3006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Inclusión condicional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747720" y="6312240"/>
            <a:ext cx="304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#ifndef OPERACIONES_H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747720" y="6721920"/>
            <a:ext cx="55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#d fi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747800" y="6721920"/>
            <a:ext cx="206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 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97760" y="1739880"/>
            <a:ext cx="110520" cy="118800"/>
          </a:xfrm>
          <a:custGeom>
            <a:avLst/>
            <a:gdLst/>
            <a:ahLst/>
            <a:rect l="0" t="0" r="r" b="b"/>
            <a:pathLst>
              <a:path w="307" h="330">
                <a:moveTo>
                  <a:pt x="307" y="235"/>
                </a:moveTo>
                <a:cubicBezTo>
                  <a:pt x="307" y="288"/>
                  <a:pt x="288" y="330"/>
                  <a:pt x="236" y="330"/>
                </a:cubicBezTo>
                <a:lnTo>
                  <a:pt x="71" y="330"/>
                </a:lnTo>
                <a:cubicBezTo>
                  <a:pt x="-23" y="330"/>
                  <a:pt x="-23" y="0"/>
                  <a:pt x="71" y="0"/>
                </a:cubicBezTo>
                <a:lnTo>
                  <a:pt x="236" y="0"/>
                </a:lnTo>
                <a:cubicBezTo>
                  <a:pt x="288" y="0"/>
                  <a:pt x="307" y="42"/>
                  <a:pt x="307" y="94"/>
                </a:cubicBezTo>
                <a:lnTo>
                  <a:pt x="307" y="235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840240" y="1739880"/>
            <a:ext cx="237600" cy="118800"/>
          </a:xfrm>
          <a:custGeom>
            <a:avLst/>
            <a:gdLst/>
            <a:ahLst/>
            <a:rect l="0" t="0" r="r" b="b"/>
            <a:pathLst>
              <a:path w="660" h="330">
                <a:moveTo>
                  <a:pt x="637" y="283"/>
                </a:moveTo>
                <a:lnTo>
                  <a:pt x="612" y="283"/>
                </a:lnTo>
                <a:lnTo>
                  <a:pt x="612" y="47"/>
                </a:lnTo>
                <a:lnTo>
                  <a:pt x="637" y="47"/>
                </a:lnTo>
                <a:cubicBezTo>
                  <a:pt x="650" y="47"/>
                  <a:pt x="660" y="36"/>
                  <a:pt x="660" y="23"/>
                </a:cubicBezTo>
                <a:cubicBezTo>
                  <a:pt x="660" y="10"/>
                  <a:pt x="650" y="0"/>
                  <a:pt x="637" y="0"/>
                </a:cubicBezTo>
                <a:lnTo>
                  <a:pt x="71" y="0"/>
                </a:lnTo>
                <a:cubicBezTo>
                  <a:pt x="-23" y="0"/>
                  <a:pt x="-23" y="330"/>
                  <a:pt x="71" y="330"/>
                </a:cubicBezTo>
                <a:lnTo>
                  <a:pt x="637" y="330"/>
                </a:lnTo>
                <a:cubicBezTo>
                  <a:pt x="650" y="330"/>
                  <a:pt x="660" y="319"/>
                  <a:pt x="660" y="306"/>
                </a:cubicBezTo>
                <a:cubicBezTo>
                  <a:pt x="660" y="293"/>
                  <a:pt x="650" y="283"/>
                  <a:pt x="637" y="283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861480" y="1756800"/>
            <a:ext cx="216360" cy="84960"/>
          </a:xfrm>
          <a:custGeom>
            <a:avLst/>
            <a:gdLst/>
            <a:ahLst/>
            <a:rect l="0" t="0" r="r" b="b"/>
            <a:pathLst>
              <a:path w="601" h="236">
                <a:moveTo>
                  <a:pt x="581" y="236"/>
                </a:moveTo>
                <a:lnTo>
                  <a:pt x="35" y="236"/>
                </a:lnTo>
                <a:cubicBezTo>
                  <a:pt x="-12" y="236"/>
                  <a:pt x="-12" y="0"/>
                  <a:pt x="35" y="0"/>
                </a:cubicBezTo>
                <a:lnTo>
                  <a:pt x="581" y="0"/>
                </a:lnTo>
                <a:cubicBezTo>
                  <a:pt x="607" y="0"/>
                  <a:pt x="607" y="236"/>
                  <a:pt x="581" y="23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61480" y="1756800"/>
            <a:ext cx="215280" cy="78120"/>
          </a:xfrm>
          <a:custGeom>
            <a:avLst/>
            <a:gdLst/>
            <a:ahLst/>
            <a:rect l="0" t="0" r="r" b="b"/>
            <a:pathLst>
              <a:path w="598" h="217">
                <a:moveTo>
                  <a:pt x="48" y="47"/>
                </a:moveTo>
                <a:lnTo>
                  <a:pt x="598" y="47"/>
                </a:lnTo>
                <a:cubicBezTo>
                  <a:pt x="595" y="19"/>
                  <a:pt x="589" y="0"/>
                  <a:pt x="582" y="0"/>
                </a:cubicBezTo>
                <a:lnTo>
                  <a:pt x="36" y="0"/>
                </a:lnTo>
                <a:cubicBezTo>
                  <a:pt x="-3" y="0"/>
                  <a:pt x="-10" y="160"/>
                  <a:pt x="15" y="217"/>
                </a:cubicBezTo>
                <a:cubicBezTo>
                  <a:pt x="6" y="146"/>
                  <a:pt x="17" y="47"/>
                  <a:pt x="48" y="4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89480" y="15703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260" y="166"/>
                </a:moveTo>
                <a:cubicBezTo>
                  <a:pt x="260" y="218"/>
                  <a:pt x="217" y="260"/>
                  <a:pt x="165" y="260"/>
                </a:cubicBezTo>
                <a:lnTo>
                  <a:pt x="71" y="260"/>
                </a:lnTo>
                <a:cubicBezTo>
                  <a:pt x="-24" y="260"/>
                  <a:pt x="-24" y="0"/>
                  <a:pt x="71" y="0"/>
                </a:cubicBezTo>
                <a:lnTo>
                  <a:pt x="165" y="0"/>
                </a:lnTo>
                <a:cubicBezTo>
                  <a:pt x="217" y="0"/>
                  <a:pt x="260" y="42"/>
                  <a:pt x="260" y="94"/>
                </a:cubicBezTo>
                <a:lnTo>
                  <a:pt x="260" y="16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814680" y="1570320"/>
            <a:ext cx="237240" cy="93600"/>
          </a:xfrm>
          <a:custGeom>
            <a:avLst/>
            <a:gdLst/>
            <a:ahLst/>
            <a:rect l="0" t="0" r="r" b="b"/>
            <a:pathLst>
              <a:path w="659" h="260">
                <a:moveTo>
                  <a:pt x="635" y="213"/>
                </a:moveTo>
                <a:lnTo>
                  <a:pt x="612" y="213"/>
                </a:lnTo>
                <a:lnTo>
                  <a:pt x="612" y="47"/>
                </a:lnTo>
                <a:lnTo>
                  <a:pt x="635" y="47"/>
                </a:lnTo>
                <a:cubicBezTo>
                  <a:pt x="648" y="47"/>
                  <a:pt x="659" y="37"/>
                  <a:pt x="659" y="24"/>
                </a:cubicBezTo>
                <a:cubicBezTo>
                  <a:pt x="659" y="11"/>
                  <a:pt x="648" y="0"/>
                  <a:pt x="635" y="0"/>
                </a:cubicBezTo>
                <a:lnTo>
                  <a:pt x="71" y="0"/>
                </a:lnTo>
                <a:cubicBezTo>
                  <a:pt x="-24" y="0"/>
                  <a:pt x="-24" y="260"/>
                  <a:pt x="71" y="260"/>
                </a:cubicBezTo>
                <a:lnTo>
                  <a:pt x="635" y="260"/>
                </a:lnTo>
                <a:cubicBezTo>
                  <a:pt x="648" y="260"/>
                  <a:pt x="659" y="249"/>
                  <a:pt x="659" y="236"/>
                </a:cubicBezTo>
                <a:cubicBezTo>
                  <a:pt x="659" y="223"/>
                  <a:pt x="648" y="213"/>
                  <a:pt x="635" y="21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835920" y="1587240"/>
            <a:ext cx="216360" cy="59760"/>
          </a:xfrm>
          <a:custGeom>
            <a:avLst/>
            <a:gdLst/>
            <a:ahLst/>
            <a:rect l="0" t="0" r="r" b="b"/>
            <a:pathLst>
              <a:path w="601" h="166">
                <a:moveTo>
                  <a:pt x="581" y="166"/>
                </a:moveTo>
                <a:lnTo>
                  <a:pt x="35" y="166"/>
                </a:lnTo>
                <a:cubicBezTo>
                  <a:pt x="-12" y="166"/>
                  <a:pt x="-12" y="0"/>
                  <a:pt x="35" y="0"/>
                </a:cubicBezTo>
                <a:lnTo>
                  <a:pt x="581" y="0"/>
                </a:lnTo>
                <a:cubicBezTo>
                  <a:pt x="607" y="0"/>
                  <a:pt x="607" y="166"/>
                  <a:pt x="581" y="16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835920" y="1587240"/>
            <a:ext cx="215640" cy="38520"/>
          </a:xfrm>
          <a:custGeom>
            <a:avLst/>
            <a:gdLst/>
            <a:ahLst/>
            <a:rect l="0" t="0" r="r" b="b"/>
            <a:pathLst>
              <a:path w="599" h="107">
                <a:moveTo>
                  <a:pt x="35" y="47"/>
                </a:moveTo>
                <a:lnTo>
                  <a:pt x="599" y="47"/>
                </a:lnTo>
                <a:cubicBezTo>
                  <a:pt x="596" y="21"/>
                  <a:pt x="590" y="0"/>
                  <a:pt x="581" y="0"/>
                </a:cubicBezTo>
                <a:lnTo>
                  <a:pt x="35" y="0"/>
                </a:lnTo>
                <a:cubicBezTo>
                  <a:pt x="7" y="0"/>
                  <a:pt x="-4" y="60"/>
                  <a:pt x="1" y="107"/>
                </a:cubicBezTo>
                <a:cubicBezTo>
                  <a:pt x="5" y="75"/>
                  <a:pt x="16" y="47"/>
                  <a:pt x="35" y="4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806400" y="1663560"/>
            <a:ext cx="144360" cy="76680"/>
          </a:xfrm>
          <a:custGeom>
            <a:avLst/>
            <a:gdLst/>
            <a:ahLst/>
            <a:rect l="0" t="0" r="r" b="b"/>
            <a:pathLst>
              <a:path w="401" h="213">
                <a:moveTo>
                  <a:pt x="401" y="117"/>
                </a:moveTo>
                <a:cubicBezTo>
                  <a:pt x="401" y="170"/>
                  <a:pt x="359" y="213"/>
                  <a:pt x="306" y="213"/>
                </a:cubicBezTo>
                <a:lnTo>
                  <a:pt x="71" y="213"/>
                </a:lnTo>
                <a:cubicBezTo>
                  <a:pt x="-23" y="213"/>
                  <a:pt x="-23" y="0"/>
                  <a:pt x="71" y="0"/>
                </a:cubicBezTo>
                <a:lnTo>
                  <a:pt x="306" y="0"/>
                </a:lnTo>
                <a:cubicBezTo>
                  <a:pt x="359" y="0"/>
                  <a:pt x="401" y="42"/>
                  <a:pt x="401" y="94"/>
                </a:cubicBezTo>
                <a:lnTo>
                  <a:pt x="401" y="11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882360" y="1663560"/>
            <a:ext cx="203760" cy="76680"/>
          </a:xfrm>
          <a:custGeom>
            <a:avLst/>
            <a:gdLst/>
            <a:ahLst/>
            <a:rect l="0" t="0" r="r" b="b"/>
            <a:pathLst>
              <a:path w="566" h="213">
                <a:moveTo>
                  <a:pt x="542" y="166"/>
                </a:moveTo>
                <a:lnTo>
                  <a:pt x="519" y="166"/>
                </a:lnTo>
                <a:lnTo>
                  <a:pt x="519" y="47"/>
                </a:lnTo>
                <a:lnTo>
                  <a:pt x="542" y="47"/>
                </a:lnTo>
                <a:cubicBezTo>
                  <a:pt x="555" y="47"/>
                  <a:pt x="566" y="36"/>
                  <a:pt x="566" y="23"/>
                </a:cubicBezTo>
                <a:cubicBezTo>
                  <a:pt x="566" y="10"/>
                  <a:pt x="555" y="0"/>
                  <a:pt x="542" y="0"/>
                </a:cubicBezTo>
                <a:lnTo>
                  <a:pt x="71" y="0"/>
                </a:lnTo>
                <a:cubicBezTo>
                  <a:pt x="-23" y="0"/>
                  <a:pt x="-23" y="213"/>
                  <a:pt x="71" y="213"/>
                </a:cubicBezTo>
                <a:lnTo>
                  <a:pt x="542" y="213"/>
                </a:lnTo>
                <a:cubicBezTo>
                  <a:pt x="555" y="213"/>
                  <a:pt x="566" y="202"/>
                  <a:pt x="566" y="189"/>
                </a:cubicBezTo>
                <a:cubicBezTo>
                  <a:pt x="566" y="176"/>
                  <a:pt x="555" y="166"/>
                  <a:pt x="542" y="16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903600" y="1680480"/>
            <a:ext cx="175320" cy="42840"/>
          </a:xfrm>
          <a:custGeom>
            <a:avLst/>
            <a:gdLst/>
            <a:ahLst/>
            <a:rect l="0" t="0" r="r" b="b"/>
            <a:pathLst>
              <a:path w="487" h="119">
                <a:moveTo>
                  <a:pt x="487" y="119"/>
                </a:moveTo>
                <a:lnTo>
                  <a:pt x="35" y="119"/>
                </a:lnTo>
                <a:cubicBezTo>
                  <a:pt x="-12" y="119"/>
                  <a:pt x="-12" y="0"/>
                  <a:pt x="35" y="0"/>
                </a:cubicBezTo>
                <a:lnTo>
                  <a:pt x="487" y="0"/>
                </a:lnTo>
                <a:lnTo>
                  <a:pt x="487" y="11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03600" y="1680480"/>
            <a:ext cx="182160" cy="29880"/>
          </a:xfrm>
          <a:custGeom>
            <a:avLst/>
            <a:gdLst/>
            <a:ahLst/>
            <a:rect l="0" t="0" r="r" b="b"/>
            <a:pathLst>
              <a:path w="506" h="83">
                <a:moveTo>
                  <a:pt x="35" y="48"/>
                </a:moveTo>
                <a:lnTo>
                  <a:pt x="506" y="48"/>
                </a:lnTo>
                <a:cubicBezTo>
                  <a:pt x="505" y="22"/>
                  <a:pt x="499" y="0"/>
                  <a:pt x="487" y="0"/>
                </a:cubicBezTo>
                <a:lnTo>
                  <a:pt x="35" y="0"/>
                </a:lnTo>
                <a:cubicBezTo>
                  <a:pt x="5" y="0"/>
                  <a:pt x="-5" y="49"/>
                  <a:pt x="3" y="83"/>
                </a:cubicBezTo>
                <a:cubicBezTo>
                  <a:pt x="8" y="64"/>
                  <a:pt x="18" y="48"/>
                  <a:pt x="35" y="4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747720" y="736560"/>
            <a:ext cx="2298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1.4 Funciones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096920" y="1510560"/>
            <a:ext cx="2952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Bibliotecas estándar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300320" y="2083320"/>
            <a:ext cx="263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stdio.h → printf, scanf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300320" y="2568960"/>
            <a:ext cx="264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stdlib.h → malloc, exit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3686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300320" y="3045240"/>
            <a:ext cx="283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string.h → strlen, strcpy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789480" y="4195440"/>
            <a:ext cx="288000" cy="291960"/>
          </a:xfrm>
          <a:custGeom>
            <a:avLst/>
            <a:gdLst/>
            <a:ahLst/>
            <a:rect l="0" t="0" r="r" b="b"/>
            <a:pathLst>
              <a:path w="800" h="811">
                <a:moveTo>
                  <a:pt x="541" y="618"/>
                </a:moveTo>
                <a:lnTo>
                  <a:pt x="541" y="558"/>
                </a:lnTo>
                <a:cubicBezTo>
                  <a:pt x="588" y="526"/>
                  <a:pt x="637" y="469"/>
                  <a:pt x="652" y="396"/>
                </a:cubicBezTo>
                <a:cubicBezTo>
                  <a:pt x="657" y="398"/>
                  <a:pt x="657" y="400"/>
                  <a:pt x="662" y="400"/>
                </a:cubicBezTo>
                <a:cubicBezTo>
                  <a:pt x="685" y="400"/>
                  <a:pt x="702" y="370"/>
                  <a:pt x="702" y="332"/>
                </a:cubicBezTo>
                <a:cubicBezTo>
                  <a:pt x="702" y="296"/>
                  <a:pt x="683" y="266"/>
                  <a:pt x="660" y="265"/>
                </a:cubicBezTo>
                <a:cubicBezTo>
                  <a:pt x="664" y="249"/>
                  <a:pt x="667" y="228"/>
                  <a:pt x="667" y="201"/>
                </a:cubicBezTo>
                <a:cubicBezTo>
                  <a:pt x="667" y="110"/>
                  <a:pt x="588" y="0"/>
                  <a:pt x="412" y="0"/>
                </a:cubicBezTo>
                <a:cubicBezTo>
                  <a:pt x="256" y="0"/>
                  <a:pt x="159" y="110"/>
                  <a:pt x="159" y="201"/>
                </a:cubicBezTo>
                <a:cubicBezTo>
                  <a:pt x="159" y="227"/>
                  <a:pt x="160" y="249"/>
                  <a:pt x="163" y="265"/>
                </a:cubicBezTo>
                <a:cubicBezTo>
                  <a:pt x="142" y="269"/>
                  <a:pt x="125" y="297"/>
                  <a:pt x="125" y="332"/>
                </a:cubicBezTo>
                <a:cubicBezTo>
                  <a:pt x="125" y="370"/>
                  <a:pt x="144" y="400"/>
                  <a:pt x="167" y="400"/>
                </a:cubicBezTo>
                <a:cubicBezTo>
                  <a:pt x="172" y="400"/>
                  <a:pt x="168" y="398"/>
                  <a:pt x="172" y="396"/>
                </a:cubicBezTo>
                <a:cubicBezTo>
                  <a:pt x="187" y="469"/>
                  <a:pt x="235" y="526"/>
                  <a:pt x="282" y="558"/>
                </a:cubicBezTo>
                <a:lnTo>
                  <a:pt x="282" y="615"/>
                </a:lnTo>
                <a:cubicBezTo>
                  <a:pt x="164" y="630"/>
                  <a:pt x="0" y="696"/>
                  <a:pt x="0" y="761"/>
                </a:cubicBezTo>
                <a:lnTo>
                  <a:pt x="0" y="786"/>
                </a:lnTo>
                <a:cubicBezTo>
                  <a:pt x="0" y="811"/>
                  <a:pt x="25" y="811"/>
                  <a:pt x="50" y="811"/>
                </a:cubicBezTo>
                <a:lnTo>
                  <a:pt x="750" y="811"/>
                </a:lnTo>
                <a:cubicBezTo>
                  <a:pt x="775" y="811"/>
                  <a:pt x="800" y="811"/>
                  <a:pt x="800" y="786"/>
                </a:cubicBezTo>
                <a:lnTo>
                  <a:pt x="800" y="761"/>
                </a:lnTo>
                <a:cubicBezTo>
                  <a:pt x="800" y="700"/>
                  <a:pt x="659" y="639"/>
                  <a:pt x="541" y="618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0320" y="3530880"/>
            <a:ext cx="236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math.h → sqrt, pow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096920" y="4139280"/>
            <a:ext cx="2655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Funciones propias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4702680"/>
            <a:ext cx="405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Declaración en .h, definición en .c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80840" y="584820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48" y="754"/>
                </a:moveTo>
                <a:cubicBezTo>
                  <a:pt x="848" y="805"/>
                  <a:pt x="806" y="848"/>
                  <a:pt x="753" y="848"/>
                </a:cubicBezTo>
                <a:lnTo>
                  <a:pt x="94" y="848"/>
                </a:lnTo>
                <a:cubicBezTo>
                  <a:pt x="42" y="848"/>
                  <a:pt x="0" y="805"/>
                  <a:pt x="0" y="754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823320" y="5882040"/>
            <a:ext cx="220320" cy="237600"/>
          </a:xfrm>
          <a:custGeom>
            <a:avLst/>
            <a:gdLst/>
            <a:ahLst/>
            <a:rect l="0" t="0" r="r" b="b"/>
            <a:pathLst>
              <a:path w="612" h="660">
                <a:moveTo>
                  <a:pt x="593" y="141"/>
                </a:moveTo>
                <a:lnTo>
                  <a:pt x="423" y="0"/>
                </a:lnTo>
                <a:lnTo>
                  <a:pt x="423" y="94"/>
                </a:lnTo>
                <a:lnTo>
                  <a:pt x="235" y="94"/>
                </a:lnTo>
                <a:cubicBezTo>
                  <a:pt x="105" y="94"/>
                  <a:pt x="0" y="199"/>
                  <a:pt x="0" y="329"/>
                </a:cubicBezTo>
                <a:cubicBezTo>
                  <a:pt x="0" y="363"/>
                  <a:pt x="7" y="394"/>
                  <a:pt x="19" y="423"/>
                </a:cubicBezTo>
                <a:lnTo>
                  <a:pt x="97" y="358"/>
                </a:lnTo>
                <a:cubicBezTo>
                  <a:pt x="95" y="349"/>
                  <a:pt x="94" y="339"/>
                  <a:pt x="94" y="329"/>
                </a:cubicBezTo>
                <a:cubicBezTo>
                  <a:pt x="94" y="251"/>
                  <a:pt x="157" y="188"/>
                  <a:pt x="235" y="188"/>
                </a:cubicBezTo>
                <a:lnTo>
                  <a:pt x="423" y="188"/>
                </a:lnTo>
                <a:lnTo>
                  <a:pt x="423" y="282"/>
                </a:lnTo>
                <a:lnTo>
                  <a:pt x="593" y="141"/>
                </a:lnTo>
                <a:moveTo>
                  <a:pt x="593" y="236"/>
                </a:moveTo>
                <a:lnTo>
                  <a:pt x="515" y="300"/>
                </a:lnTo>
                <a:cubicBezTo>
                  <a:pt x="517" y="310"/>
                  <a:pt x="518" y="319"/>
                  <a:pt x="518" y="329"/>
                </a:cubicBezTo>
                <a:cubicBezTo>
                  <a:pt x="518" y="407"/>
                  <a:pt x="454" y="471"/>
                  <a:pt x="376" y="471"/>
                </a:cubicBezTo>
                <a:lnTo>
                  <a:pt x="188" y="471"/>
                </a:lnTo>
                <a:lnTo>
                  <a:pt x="188" y="376"/>
                </a:lnTo>
                <a:lnTo>
                  <a:pt x="18" y="518"/>
                </a:lnTo>
                <a:lnTo>
                  <a:pt x="188" y="660"/>
                </a:lnTo>
                <a:lnTo>
                  <a:pt x="188" y="565"/>
                </a:lnTo>
                <a:lnTo>
                  <a:pt x="376" y="565"/>
                </a:lnTo>
                <a:cubicBezTo>
                  <a:pt x="507" y="565"/>
                  <a:pt x="612" y="460"/>
                  <a:pt x="612" y="329"/>
                </a:cubicBezTo>
                <a:cubicBezTo>
                  <a:pt x="612" y="296"/>
                  <a:pt x="605" y="264"/>
                  <a:pt x="593" y="23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5188320"/>
            <a:ext cx="351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Paso por valor o por puntero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096920" y="5796720"/>
            <a:ext cx="19051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Recursividad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747720" y="6369480"/>
            <a:ext cx="224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 factorial(int n) {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747720" y="736560"/>
            <a:ext cx="4027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1.5 Punteros y memoria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47720" y="1473480"/>
            <a:ext cx="108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 a = 5;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047600" y="2609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747720" y="1883160"/>
            <a:ext cx="143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 *p = &amp;a;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00320" y="2454840"/>
            <a:ext cx="263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*p → acceso indirecto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814680" y="3683880"/>
            <a:ext cx="119520" cy="206280"/>
          </a:xfrm>
          <a:custGeom>
            <a:avLst/>
            <a:gdLst/>
            <a:ahLst/>
            <a:rect l="0" t="0" r="r" b="b"/>
            <a:pathLst>
              <a:path w="332" h="573">
                <a:moveTo>
                  <a:pt x="0" y="0"/>
                </a:moveTo>
                <a:lnTo>
                  <a:pt x="0" y="291"/>
                </a:lnTo>
                <a:cubicBezTo>
                  <a:pt x="0" y="339"/>
                  <a:pt x="26" y="349"/>
                  <a:pt x="26" y="349"/>
                </a:cubicBezTo>
                <a:lnTo>
                  <a:pt x="299" y="564"/>
                </a:lnTo>
                <a:cubicBezTo>
                  <a:pt x="342" y="598"/>
                  <a:pt x="330" y="527"/>
                  <a:pt x="330" y="527"/>
                </a:cubicBezTo>
                <a:lnTo>
                  <a:pt x="330" y="259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932760" y="3683880"/>
            <a:ext cx="119520" cy="206280"/>
          </a:xfrm>
          <a:custGeom>
            <a:avLst/>
            <a:gdLst/>
            <a:ahLst/>
            <a:rect l="0" t="0" r="r" b="b"/>
            <a:pathLst>
              <a:path w="332" h="573">
                <a:moveTo>
                  <a:pt x="332" y="0"/>
                </a:moveTo>
                <a:lnTo>
                  <a:pt x="332" y="291"/>
                </a:lnTo>
                <a:cubicBezTo>
                  <a:pt x="332" y="339"/>
                  <a:pt x="307" y="349"/>
                  <a:pt x="307" y="349"/>
                </a:cubicBezTo>
                <a:cubicBezTo>
                  <a:pt x="307" y="349"/>
                  <a:pt x="76" y="531"/>
                  <a:pt x="33" y="564"/>
                </a:cubicBezTo>
                <a:cubicBezTo>
                  <a:pt x="-10" y="598"/>
                  <a:pt x="1" y="527"/>
                  <a:pt x="1" y="527"/>
                </a:cubicBezTo>
                <a:lnTo>
                  <a:pt x="1" y="259"/>
                </a:lnTo>
                <a:lnTo>
                  <a:pt x="332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14680" y="3591000"/>
            <a:ext cx="237240" cy="189000"/>
          </a:xfrm>
          <a:custGeom>
            <a:avLst/>
            <a:gdLst/>
            <a:ahLst/>
            <a:rect l="0" t="0" r="r" b="b"/>
            <a:pathLst>
              <a:path w="659" h="525">
                <a:moveTo>
                  <a:pt x="361" y="11"/>
                </a:moveTo>
                <a:cubicBezTo>
                  <a:pt x="343" y="-3"/>
                  <a:pt x="314" y="-3"/>
                  <a:pt x="296" y="11"/>
                </a:cubicBezTo>
                <a:lnTo>
                  <a:pt x="13" y="235"/>
                </a:lnTo>
                <a:cubicBezTo>
                  <a:pt x="-4" y="251"/>
                  <a:pt x="-4" y="274"/>
                  <a:pt x="13" y="288"/>
                </a:cubicBezTo>
                <a:lnTo>
                  <a:pt x="297" y="515"/>
                </a:lnTo>
                <a:cubicBezTo>
                  <a:pt x="315" y="529"/>
                  <a:pt x="344" y="529"/>
                  <a:pt x="362" y="515"/>
                </a:cubicBezTo>
                <a:lnTo>
                  <a:pt x="646" y="286"/>
                </a:lnTo>
                <a:cubicBezTo>
                  <a:pt x="664" y="272"/>
                  <a:pt x="664" y="249"/>
                  <a:pt x="646" y="233"/>
                </a:cubicBezTo>
                <a:lnTo>
                  <a:pt x="361" y="11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924840" y="3765600"/>
            <a:ext cx="17280" cy="128160"/>
          </a:xfrm>
          <a:custGeom>
            <a:avLst/>
            <a:gdLst/>
            <a:ahLst/>
            <a:rect l="0" t="0" r="r" b="b"/>
            <a:pathLst>
              <a:path w="48" h="356">
                <a:moveTo>
                  <a:pt x="23" y="356"/>
                </a:moveTo>
                <a:cubicBezTo>
                  <a:pt x="10" y="356"/>
                  <a:pt x="0" y="345"/>
                  <a:pt x="0" y="330"/>
                </a:cubicBezTo>
                <a:lnTo>
                  <a:pt x="0" y="26"/>
                </a:lnTo>
                <a:cubicBezTo>
                  <a:pt x="0" y="12"/>
                  <a:pt x="10" y="0"/>
                  <a:pt x="23" y="0"/>
                </a:cubicBezTo>
                <a:cubicBezTo>
                  <a:pt x="36" y="0"/>
                  <a:pt x="48" y="12"/>
                  <a:pt x="48" y="26"/>
                </a:cubicBezTo>
                <a:lnTo>
                  <a:pt x="48" y="330"/>
                </a:lnTo>
                <a:cubicBezTo>
                  <a:pt x="48" y="345"/>
                  <a:pt x="36" y="356"/>
                  <a:pt x="23" y="356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851400" y="3619440"/>
            <a:ext cx="167040" cy="170640"/>
          </a:xfrm>
          <a:custGeom>
            <a:avLst/>
            <a:gdLst/>
            <a:ahLst/>
            <a:rect l="0" t="0" r="r" b="b"/>
            <a:pathLst>
              <a:path w="464" h="474">
                <a:moveTo>
                  <a:pt x="464" y="364"/>
                </a:moveTo>
                <a:cubicBezTo>
                  <a:pt x="464" y="390"/>
                  <a:pt x="466" y="403"/>
                  <a:pt x="440" y="422"/>
                </a:cubicBezTo>
                <a:lnTo>
                  <a:pt x="382" y="466"/>
                </a:lnTo>
                <a:cubicBezTo>
                  <a:pt x="356" y="485"/>
                  <a:pt x="346" y="469"/>
                  <a:pt x="346" y="443"/>
                </a:cubicBezTo>
                <a:lnTo>
                  <a:pt x="346" y="373"/>
                </a:lnTo>
                <a:cubicBezTo>
                  <a:pt x="346" y="368"/>
                  <a:pt x="345" y="364"/>
                  <a:pt x="339" y="359"/>
                </a:cubicBezTo>
                <a:cubicBezTo>
                  <a:pt x="279" y="309"/>
                  <a:pt x="42" y="122"/>
                  <a:pt x="0" y="86"/>
                </a:cubicBezTo>
                <a:lnTo>
                  <a:pt x="108" y="0"/>
                </a:lnTo>
                <a:cubicBezTo>
                  <a:pt x="138" y="21"/>
                  <a:pt x="362" y="195"/>
                  <a:pt x="456" y="268"/>
                </a:cubicBezTo>
                <a:cubicBezTo>
                  <a:pt x="460" y="272"/>
                  <a:pt x="464" y="276"/>
                  <a:pt x="464" y="280"/>
                </a:cubicBezTo>
                <a:lnTo>
                  <a:pt x="464" y="364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851400" y="3619440"/>
            <a:ext cx="165960" cy="132120"/>
          </a:xfrm>
          <a:custGeom>
            <a:avLst/>
            <a:gdLst/>
            <a:ahLst/>
            <a:rect l="0" t="0" r="r" b="b"/>
            <a:pathLst>
              <a:path w="461" h="367">
                <a:moveTo>
                  <a:pt x="456" y="268"/>
                </a:moveTo>
                <a:cubicBezTo>
                  <a:pt x="362" y="195"/>
                  <a:pt x="138" y="22"/>
                  <a:pt x="108" y="0"/>
                </a:cubicBezTo>
                <a:lnTo>
                  <a:pt x="68" y="33"/>
                </a:lnTo>
                <a:lnTo>
                  <a:pt x="0" y="87"/>
                </a:lnTo>
                <a:cubicBezTo>
                  <a:pt x="42" y="122"/>
                  <a:pt x="279" y="309"/>
                  <a:pt x="339" y="359"/>
                </a:cubicBezTo>
                <a:cubicBezTo>
                  <a:pt x="343" y="362"/>
                  <a:pt x="345" y="364"/>
                  <a:pt x="345" y="367"/>
                </a:cubicBezTo>
                <a:lnTo>
                  <a:pt x="461" y="274"/>
                </a:lnTo>
                <a:cubicBezTo>
                  <a:pt x="460" y="272"/>
                  <a:pt x="458" y="270"/>
                  <a:pt x="456" y="26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873000" y="3619440"/>
            <a:ext cx="145440" cy="158400"/>
          </a:xfrm>
          <a:custGeom>
            <a:avLst/>
            <a:gdLst/>
            <a:ahLst/>
            <a:rect l="0" t="0" r="r" b="b"/>
            <a:pathLst>
              <a:path w="404" h="440">
                <a:moveTo>
                  <a:pt x="404" y="364"/>
                </a:moveTo>
                <a:lnTo>
                  <a:pt x="404" y="280"/>
                </a:lnTo>
                <a:cubicBezTo>
                  <a:pt x="404" y="276"/>
                  <a:pt x="400" y="272"/>
                  <a:pt x="396" y="268"/>
                </a:cubicBezTo>
                <a:cubicBezTo>
                  <a:pt x="302" y="194"/>
                  <a:pt x="78" y="21"/>
                  <a:pt x="48" y="0"/>
                </a:cubicBezTo>
                <a:lnTo>
                  <a:pt x="0" y="38"/>
                </a:lnTo>
                <a:cubicBezTo>
                  <a:pt x="79" y="101"/>
                  <a:pt x="294" y="267"/>
                  <a:pt x="350" y="312"/>
                </a:cubicBezTo>
                <a:cubicBezTo>
                  <a:pt x="356" y="316"/>
                  <a:pt x="357" y="321"/>
                  <a:pt x="357" y="326"/>
                </a:cubicBezTo>
                <a:lnTo>
                  <a:pt x="357" y="440"/>
                </a:lnTo>
                <a:lnTo>
                  <a:pt x="380" y="422"/>
                </a:lnTo>
                <a:cubicBezTo>
                  <a:pt x="406" y="403"/>
                  <a:pt x="404" y="390"/>
                  <a:pt x="404" y="3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873000" y="3619440"/>
            <a:ext cx="144360" cy="113040"/>
          </a:xfrm>
          <a:custGeom>
            <a:avLst/>
            <a:gdLst/>
            <a:ahLst/>
            <a:rect l="0" t="0" r="r" b="b"/>
            <a:pathLst>
              <a:path w="401" h="314">
                <a:moveTo>
                  <a:pt x="396" y="268"/>
                </a:moveTo>
                <a:cubicBezTo>
                  <a:pt x="302" y="195"/>
                  <a:pt x="78" y="21"/>
                  <a:pt x="48" y="0"/>
                </a:cubicBezTo>
                <a:lnTo>
                  <a:pt x="0" y="38"/>
                </a:lnTo>
                <a:cubicBezTo>
                  <a:pt x="79" y="101"/>
                  <a:pt x="294" y="267"/>
                  <a:pt x="350" y="312"/>
                </a:cubicBezTo>
                <a:cubicBezTo>
                  <a:pt x="351" y="312"/>
                  <a:pt x="351" y="313"/>
                  <a:pt x="352" y="314"/>
                </a:cubicBezTo>
                <a:lnTo>
                  <a:pt x="401" y="274"/>
                </a:lnTo>
                <a:cubicBezTo>
                  <a:pt x="400" y="272"/>
                  <a:pt x="398" y="270"/>
                  <a:pt x="396" y="268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300320" y="2940480"/>
            <a:ext cx="354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&amp;a → dirección de la variable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096920" y="3539160"/>
            <a:ext cx="2748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Memoria dinámica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93440" y="4784400"/>
            <a:ext cx="280080" cy="279720"/>
          </a:xfrm>
          <a:custGeom>
            <a:avLst/>
            <a:gdLst/>
            <a:ahLst/>
            <a:rect l="0" t="0" r="r" b="b"/>
            <a:pathLst>
              <a:path w="778" h="777">
                <a:moveTo>
                  <a:pt x="472" y="389"/>
                </a:moveTo>
                <a:lnTo>
                  <a:pt x="760" y="100"/>
                </a:lnTo>
                <a:cubicBezTo>
                  <a:pt x="783" y="77"/>
                  <a:pt x="783" y="40"/>
                  <a:pt x="760" y="17"/>
                </a:cubicBezTo>
                <a:cubicBezTo>
                  <a:pt x="737" y="-6"/>
                  <a:pt x="700" y="-6"/>
                  <a:pt x="677" y="17"/>
                </a:cubicBezTo>
                <a:lnTo>
                  <a:pt x="388" y="305"/>
                </a:lnTo>
                <a:lnTo>
                  <a:pt x="101" y="17"/>
                </a:lnTo>
                <a:cubicBezTo>
                  <a:pt x="78" y="-6"/>
                  <a:pt x="40" y="-6"/>
                  <a:pt x="18" y="17"/>
                </a:cubicBezTo>
                <a:cubicBezTo>
                  <a:pt x="-5" y="40"/>
                  <a:pt x="-5" y="77"/>
                  <a:pt x="18" y="100"/>
                </a:cubicBezTo>
                <a:lnTo>
                  <a:pt x="305" y="389"/>
                </a:lnTo>
                <a:lnTo>
                  <a:pt x="17" y="677"/>
                </a:lnTo>
                <a:cubicBezTo>
                  <a:pt x="-6" y="700"/>
                  <a:pt x="-6" y="737"/>
                  <a:pt x="17" y="760"/>
                </a:cubicBezTo>
                <a:cubicBezTo>
                  <a:pt x="28" y="772"/>
                  <a:pt x="43" y="777"/>
                  <a:pt x="58" y="777"/>
                </a:cubicBezTo>
                <a:cubicBezTo>
                  <a:pt x="73" y="777"/>
                  <a:pt x="89" y="772"/>
                  <a:pt x="100" y="760"/>
                </a:cubicBezTo>
                <a:lnTo>
                  <a:pt x="388" y="472"/>
                </a:lnTo>
                <a:lnTo>
                  <a:pt x="677" y="759"/>
                </a:lnTo>
                <a:cubicBezTo>
                  <a:pt x="689" y="771"/>
                  <a:pt x="704" y="777"/>
                  <a:pt x="719" y="777"/>
                </a:cubicBezTo>
                <a:cubicBezTo>
                  <a:pt x="734" y="777"/>
                  <a:pt x="749" y="771"/>
                  <a:pt x="760" y="759"/>
                </a:cubicBezTo>
                <a:cubicBezTo>
                  <a:pt x="783" y="736"/>
                  <a:pt x="783" y="699"/>
                  <a:pt x="760" y="676"/>
                </a:cubicBezTo>
                <a:lnTo>
                  <a:pt x="472" y="389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747720" y="4111920"/>
            <a:ext cx="317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malloc, calloc, realloc, free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047600" y="5438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096920" y="4720320"/>
            <a:ext cx="2447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Errores comunes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47600" y="5924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5283720"/>
            <a:ext cx="170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Memory leaks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047600" y="6410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300320" y="5769360"/>
            <a:ext cx="2439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Segmentation faults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00320" y="6255000"/>
            <a:ext cx="196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Buffer overflows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80840" y="1562040"/>
            <a:ext cx="305280" cy="304920"/>
          </a:xfrm>
          <a:custGeom>
            <a:avLst/>
            <a:gdLst/>
            <a:ahLst/>
            <a:rect l="0" t="0" r="r" b="b"/>
            <a:pathLst>
              <a:path w="848" h="847">
                <a:moveTo>
                  <a:pt x="848" y="753"/>
                </a:moveTo>
                <a:cubicBezTo>
                  <a:pt x="848" y="805"/>
                  <a:pt x="806" y="847"/>
                  <a:pt x="753" y="847"/>
                </a:cubicBezTo>
                <a:lnTo>
                  <a:pt x="94" y="847"/>
                </a:lnTo>
                <a:cubicBezTo>
                  <a:pt x="42" y="847"/>
                  <a:pt x="0" y="805"/>
                  <a:pt x="0" y="753"/>
                </a:cubicBezTo>
                <a:lnTo>
                  <a:pt x="0" y="94"/>
                </a:lnTo>
                <a:cubicBezTo>
                  <a:pt x="0" y="42"/>
                  <a:pt x="42" y="0"/>
                  <a:pt x="94" y="0"/>
                </a:cubicBezTo>
                <a:lnTo>
                  <a:pt x="753" y="0"/>
                </a:lnTo>
                <a:cubicBezTo>
                  <a:pt x="806" y="0"/>
                  <a:pt x="848" y="42"/>
                  <a:pt x="848" y="94"/>
                </a:cubicBezTo>
                <a:lnTo>
                  <a:pt x="848" y="75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815040" y="1595880"/>
            <a:ext cx="237240" cy="237240"/>
          </a:xfrm>
          <a:custGeom>
            <a:avLst/>
            <a:gdLst/>
            <a:ahLst/>
            <a:rect l="0" t="0" r="r" b="b"/>
            <a:pathLst>
              <a:path w="659" h="659">
                <a:moveTo>
                  <a:pt x="430" y="429"/>
                </a:moveTo>
                <a:lnTo>
                  <a:pt x="497" y="495"/>
                </a:lnTo>
                <a:cubicBezTo>
                  <a:pt x="405" y="588"/>
                  <a:pt x="256" y="588"/>
                  <a:pt x="164" y="495"/>
                </a:cubicBezTo>
                <a:cubicBezTo>
                  <a:pt x="111" y="442"/>
                  <a:pt x="89" y="371"/>
                  <a:pt x="97" y="302"/>
                </a:cubicBezTo>
                <a:lnTo>
                  <a:pt x="1" y="310"/>
                </a:lnTo>
                <a:cubicBezTo>
                  <a:pt x="-4" y="401"/>
                  <a:pt x="28" y="493"/>
                  <a:pt x="98" y="563"/>
                </a:cubicBezTo>
                <a:cubicBezTo>
                  <a:pt x="226" y="691"/>
                  <a:pt x="435" y="691"/>
                  <a:pt x="563" y="563"/>
                </a:cubicBezTo>
                <a:lnTo>
                  <a:pt x="630" y="629"/>
                </a:lnTo>
                <a:lnTo>
                  <a:pt x="650" y="409"/>
                </a:lnTo>
                <a:lnTo>
                  <a:pt x="430" y="429"/>
                </a:lnTo>
                <a:moveTo>
                  <a:pt x="563" y="96"/>
                </a:moveTo>
                <a:cubicBezTo>
                  <a:pt x="435" y="-32"/>
                  <a:pt x="226" y="-32"/>
                  <a:pt x="98" y="96"/>
                </a:cubicBezTo>
                <a:lnTo>
                  <a:pt x="30" y="30"/>
                </a:lnTo>
                <a:lnTo>
                  <a:pt x="10" y="249"/>
                </a:lnTo>
                <a:lnTo>
                  <a:pt x="231" y="229"/>
                </a:lnTo>
                <a:lnTo>
                  <a:pt x="164" y="163"/>
                </a:lnTo>
                <a:cubicBezTo>
                  <a:pt x="256" y="71"/>
                  <a:pt x="405" y="71"/>
                  <a:pt x="497" y="163"/>
                </a:cubicBezTo>
                <a:cubicBezTo>
                  <a:pt x="550" y="216"/>
                  <a:pt x="572" y="287"/>
                  <a:pt x="564" y="356"/>
                </a:cubicBezTo>
                <a:lnTo>
                  <a:pt x="659" y="348"/>
                </a:lnTo>
                <a:cubicBezTo>
                  <a:pt x="664" y="257"/>
                  <a:pt x="632" y="165"/>
                  <a:pt x="563" y="9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747720" y="736560"/>
            <a:ext cx="4407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1.6 Entorno y compilación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096920" y="1510560"/>
            <a:ext cx="2564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Fases del proceso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015560" y="2083320"/>
            <a:ext cx="195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Preprocesado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015560" y="2568960"/>
            <a:ext cx="180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Compilación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015560" y="3045240"/>
            <a:ext cx="137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Enlazado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97040" y="4190760"/>
            <a:ext cx="289080" cy="289080"/>
          </a:xfrm>
          <a:custGeom>
            <a:avLst/>
            <a:gdLst/>
            <a:ahLst/>
            <a:rect l="0" t="0" r="r" b="b"/>
            <a:pathLst>
              <a:path w="803" h="803">
                <a:moveTo>
                  <a:pt x="762" y="149"/>
                </a:moveTo>
                <a:lnTo>
                  <a:pt x="697" y="213"/>
                </a:lnTo>
                <a:cubicBezTo>
                  <a:pt x="697" y="213"/>
                  <a:pt x="654" y="235"/>
                  <a:pt x="611" y="192"/>
                </a:cubicBezTo>
                <a:cubicBezTo>
                  <a:pt x="567" y="149"/>
                  <a:pt x="589" y="106"/>
                  <a:pt x="589" y="106"/>
                </a:cubicBezTo>
                <a:lnTo>
                  <a:pt x="654" y="41"/>
                </a:lnTo>
                <a:cubicBezTo>
                  <a:pt x="676" y="20"/>
                  <a:pt x="650" y="0"/>
                  <a:pt x="630" y="0"/>
                </a:cubicBezTo>
                <a:cubicBezTo>
                  <a:pt x="534" y="0"/>
                  <a:pt x="457" y="77"/>
                  <a:pt x="457" y="173"/>
                </a:cubicBezTo>
                <a:cubicBezTo>
                  <a:pt x="457" y="186"/>
                  <a:pt x="458" y="199"/>
                  <a:pt x="461" y="212"/>
                </a:cubicBezTo>
                <a:lnTo>
                  <a:pt x="316" y="357"/>
                </a:lnTo>
                <a:lnTo>
                  <a:pt x="445" y="486"/>
                </a:lnTo>
                <a:lnTo>
                  <a:pt x="591" y="341"/>
                </a:lnTo>
                <a:cubicBezTo>
                  <a:pt x="604" y="343"/>
                  <a:pt x="617" y="345"/>
                  <a:pt x="630" y="345"/>
                </a:cubicBezTo>
                <a:cubicBezTo>
                  <a:pt x="726" y="345"/>
                  <a:pt x="803" y="268"/>
                  <a:pt x="803" y="173"/>
                </a:cubicBezTo>
                <a:cubicBezTo>
                  <a:pt x="803" y="153"/>
                  <a:pt x="783" y="127"/>
                  <a:pt x="762" y="149"/>
                </a:cubicBezTo>
                <a:moveTo>
                  <a:pt x="313" y="362"/>
                </a:moveTo>
                <a:lnTo>
                  <a:pt x="26" y="648"/>
                </a:lnTo>
                <a:cubicBezTo>
                  <a:pt x="-9" y="683"/>
                  <a:pt x="-9" y="740"/>
                  <a:pt x="26" y="777"/>
                </a:cubicBezTo>
                <a:cubicBezTo>
                  <a:pt x="62" y="812"/>
                  <a:pt x="119" y="812"/>
                  <a:pt x="154" y="777"/>
                </a:cubicBezTo>
                <a:lnTo>
                  <a:pt x="440" y="489"/>
                </a:lnTo>
                <a:lnTo>
                  <a:pt x="313" y="362"/>
                </a:lnTo>
                <a:moveTo>
                  <a:pt x="91" y="749"/>
                </a:moveTo>
                <a:cubicBezTo>
                  <a:pt x="71" y="749"/>
                  <a:pt x="56" y="733"/>
                  <a:pt x="56" y="714"/>
                </a:cubicBezTo>
                <a:cubicBezTo>
                  <a:pt x="56" y="695"/>
                  <a:pt x="71" y="679"/>
                  <a:pt x="91" y="679"/>
                </a:cubicBezTo>
                <a:cubicBezTo>
                  <a:pt x="110" y="679"/>
                  <a:pt x="125" y="695"/>
                  <a:pt x="125" y="714"/>
                </a:cubicBezTo>
                <a:cubicBezTo>
                  <a:pt x="125" y="733"/>
                  <a:pt x="110" y="749"/>
                  <a:pt x="91" y="74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37360" y="4233960"/>
            <a:ext cx="246600" cy="246600"/>
          </a:xfrm>
          <a:custGeom>
            <a:avLst/>
            <a:gdLst/>
            <a:ahLst/>
            <a:rect l="0" t="0" r="r" b="b"/>
            <a:pathLst>
              <a:path w="685" h="685">
                <a:moveTo>
                  <a:pt x="569" y="664"/>
                </a:moveTo>
                <a:cubicBezTo>
                  <a:pt x="597" y="691"/>
                  <a:pt x="640" y="693"/>
                  <a:pt x="666" y="667"/>
                </a:cubicBezTo>
                <a:cubicBezTo>
                  <a:pt x="692" y="641"/>
                  <a:pt x="691" y="597"/>
                  <a:pt x="663" y="570"/>
                </a:cubicBezTo>
                <a:lnTo>
                  <a:pt x="116" y="22"/>
                </a:lnTo>
                <a:cubicBezTo>
                  <a:pt x="89" y="-6"/>
                  <a:pt x="44" y="-7"/>
                  <a:pt x="18" y="19"/>
                </a:cubicBezTo>
                <a:cubicBezTo>
                  <a:pt x="-8" y="45"/>
                  <a:pt x="-6" y="88"/>
                  <a:pt x="21" y="116"/>
                </a:cubicBezTo>
                <a:lnTo>
                  <a:pt x="569" y="66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780840" y="4190760"/>
            <a:ext cx="183960" cy="147240"/>
          </a:xfrm>
          <a:custGeom>
            <a:avLst/>
            <a:gdLst/>
            <a:ahLst/>
            <a:rect l="0" t="0" r="r" b="b"/>
            <a:pathLst>
              <a:path w="511" h="409">
                <a:moveTo>
                  <a:pt x="505" y="21"/>
                </a:moveTo>
                <a:cubicBezTo>
                  <a:pt x="505" y="21"/>
                  <a:pt x="364" y="-50"/>
                  <a:pt x="247" y="68"/>
                </a:cubicBezTo>
                <a:lnTo>
                  <a:pt x="81" y="233"/>
                </a:lnTo>
                <a:cubicBezTo>
                  <a:pt x="81" y="233"/>
                  <a:pt x="58" y="209"/>
                  <a:pt x="34" y="233"/>
                </a:cubicBezTo>
                <a:lnTo>
                  <a:pt x="11" y="256"/>
                </a:lnTo>
                <a:cubicBezTo>
                  <a:pt x="11" y="256"/>
                  <a:pt x="0" y="267"/>
                  <a:pt x="0" y="280"/>
                </a:cubicBezTo>
                <a:lnTo>
                  <a:pt x="0" y="281"/>
                </a:lnTo>
                <a:cubicBezTo>
                  <a:pt x="0" y="288"/>
                  <a:pt x="3" y="296"/>
                  <a:pt x="11" y="303"/>
                </a:cubicBezTo>
                <a:lnTo>
                  <a:pt x="105" y="398"/>
                </a:lnTo>
                <a:cubicBezTo>
                  <a:pt x="105" y="398"/>
                  <a:pt x="129" y="422"/>
                  <a:pt x="153" y="398"/>
                </a:cubicBezTo>
                <a:lnTo>
                  <a:pt x="176" y="375"/>
                </a:lnTo>
                <a:cubicBezTo>
                  <a:pt x="176" y="375"/>
                  <a:pt x="200" y="350"/>
                  <a:pt x="176" y="327"/>
                </a:cubicBezTo>
                <a:lnTo>
                  <a:pt x="174" y="325"/>
                </a:lnTo>
                <a:cubicBezTo>
                  <a:pt x="192" y="308"/>
                  <a:pt x="220" y="290"/>
                  <a:pt x="247" y="303"/>
                </a:cubicBezTo>
                <a:lnTo>
                  <a:pt x="341" y="209"/>
                </a:lnTo>
                <a:cubicBezTo>
                  <a:pt x="341" y="209"/>
                  <a:pt x="317" y="139"/>
                  <a:pt x="364" y="92"/>
                </a:cubicBezTo>
                <a:cubicBezTo>
                  <a:pt x="411" y="45"/>
                  <a:pt x="435" y="45"/>
                  <a:pt x="482" y="45"/>
                </a:cubicBezTo>
                <a:cubicBezTo>
                  <a:pt x="529" y="45"/>
                  <a:pt x="505" y="21"/>
                  <a:pt x="505" y="2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015560" y="3530880"/>
            <a:ext cx="143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096920" y="4139280"/>
            <a:ext cx="2011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Herramientas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84080" y="5454000"/>
            <a:ext cx="298800" cy="186120"/>
          </a:xfrm>
          <a:custGeom>
            <a:avLst/>
            <a:gdLst/>
            <a:ahLst/>
            <a:rect l="0" t="0" r="r" b="b"/>
            <a:pathLst>
              <a:path w="830" h="517">
                <a:moveTo>
                  <a:pt x="830" y="0"/>
                </a:moveTo>
                <a:lnTo>
                  <a:pt x="0" y="136"/>
                </a:lnTo>
                <a:lnTo>
                  <a:pt x="0" y="365"/>
                </a:lnTo>
                <a:cubicBezTo>
                  <a:pt x="0" y="368"/>
                  <a:pt x="3" y="372"/>
                  <a:pt x="10" y="376"/>
                </a:cubicBezTo>
                <a:cubicBezTo>
                  <a:pt x="27" y="385"/>
                  <a:pt x="242" y="500"/>
                  <a:pt x="259" y="508"/>
                </a:cubicBezTo>
                <a:cubicBezTo>
                  <a:pt x="280" y="519"/>
                  <a:pt x="292" y="520"/>
                  <a:pt x="310" y="511"/>
                </a:cubicBezTo>
                <a:cubicBezTo>
                  <a:pt x="325" y="504"/>
                  <a:pt x="764" y="272"/>
                  <a:pt x="804" y="251"/>
                </a:cubicBezTo>
                <a:cubicBezTo>
                  <a:pt x="824" y="240"/>
                  <a:pt x="831" y="234"/>
                  <a:pt x="830" y="229"/>
                </a:cubicBezTo>
                <a:lnTo>
                  <a:pt x="830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84080" y="5502600"/>
            <a:ext cx="102960" cy="137520"/>
          </a:xfrm>
          <a:custGeom>
            <a:avLst/>
            <a:gdLst/>
            <a:ahLst/>
            <a:rect l="0" t="0" r="r" b="b"/>
            <a:pathLst>
              <a:path w="286" h="382">
                <a:moveTo>
                  <a:pt x="0" y="0"/>
                </a:moveTo>
                <a:lnTo>
                  <a:pt x="0" y="230"/>
                </a:lnTo>
                <a:cubicBezTo>
                  <a:pt x="0" y="233"/>
                  <a:pt x="3" y="237"/>
                  <a:pt x="10" y="241"/>
                </a:cubicBezTo>
                <a:cubicBezTo>
                  <a:pt x="27" y="250"/>
                  <a:pt x="243" y="365"/>
                  <a:pt x="260" y="373"/>
                </a:cubicBezTo>
                <a:cubicBezTo>
                  <a:pt x="270" y="378"/>
                  <a:pt x="278" y="381"/>
                  <a:pt x="286" y="382"/>
                </a:cubicBezTo>
                <a:lnTo>
                  <a:pt x="286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84080" y="5398200"/>
            <a:ext cx="298800" cy="159120"/>
          </a:xfrm>
          <a:custGeom>
            <a:avLst/>
            <a:gdLst/>
            <a:ahLst/>
            <a:rect l="0" t="0" r="r" b="b"/>
            <a:pathLst>
              <a:path w="830" h="442">
                <a:moveTo>
                  <a:pt x="514" y="11"/>
                </a:moveTo>
                <a:cubicBezTo>
                  <a:pt x="539" y="-2"/>
                  <a:pt x="540" y="-4"/>
                  <a:pt x="567" y="10"/>
                </a:cubicBezTo>
                <a:cubicBezTo>
                  <a:pt x="593" y="24"/>
                  <a:pt x="799" y="134"/>
                  <a:pt x="814" y="142"/>
                </a:cubicBezTo>
                <a:cubicBezTo>
                  <a:pt x="833" y="152"/>
                  <a:pt x="840" y="155"/>
                  <a:pt x="804" y="175"/>
                </a:cubicBezTo>
                <a:cubicBezTo>
                  <a:pt x="764" y="196"/>
                  <a:pt x="325" y="429"/>
                  <a:pt x="310" y="436"/>
                </a:cubicBezTo>
                <a:cubicBezTo>
                  <a:pt x="292" y="445"/>
                  <a:pt x="280" y="444"/>
                  <a:pt x="259" y="434"/>
                </a:cubicBezTo>
                <a:cubicBezTo>
                  <a:pt x="242" y="425"/>
                  <a:pt x="27" y="311"/>
                  <a:pt x="10" y="301"/>
                </a:cubicBezTo>
                <a:cubicBezTo>
                  <a:pt x="-9" y="290"/>
                  <a:pt x="-1" y="285"/>
                  <a:pt x="28" y="269"/>
                </a:cubicBezTo>
                <a:lnTo>
                  <a:pt x="514" y="11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844560" y="5492520"/>
            <a:ext cx="62640" cy="31320"/>
          </a:xfrm>
          <a:custGeom>
            <a:avLst/>
            <a:gdLst/>
            <a:ahLst/>
            <a:rect l="0" t="0" r="r" b="b"/>
            <a:pathLst>
              <a:path w="174" h="87">
                <a:moveTo>
                  <a:pt x="174" y="44"/>
                </a:moveTo>
                <a:cubicBezTo>
                  <a:pt x="174" y="50"/>
                  <a:pt x="172" y="55"/>
                  <a:pt x="167" y="60"/>
                </a:cubicBezTo>
                <a:cubicBezTo>
                  <a:pt x="162" y="66"/>
                  <a:pt x="156" y="70"/>
                  <a:pt x="147" y="74"/>
                </a:cubicBezTo>
                <a:cubicBezTo>
                  <a:pt x="139" y="79"/>
                  <a:pt x="130" y="82"/>
                  <a:pt x="119" y="84"/>
                </a:cubicBezTo>
                <a:cubicBezTo>
                  <a:pt x="109" y="86"/>
                  <a:pt x="98" y="87"/>
                  <a:pt x="86" y="87"/>
                </a:cubicBezTo>
                <a:cubicBezTo>
                  <a:pt x="75" y="87"/>
                  <a:pt x="64" y="86"/>
                  <a:pt x="53" y="84"/>
                </a:cubicBezTo>
                <a:cubicBezTo>
                  <a:pt x="43" y="82"/>
                  <a:pt x="33" y="79"/>
                  <a:pt x="25" y="74"/>
                </a:cubicBezTo>
                <a:cubicBezTo>
                  <a:pt x="17" y="70"/>
                  <a:pt x="11" y="66"/>
                  <a:pt x="6" y="60"/>
                </a:cubicBezTo>
                <a:cubicBezTo>
                  <a:pt x="2" y="55"/>
                  <a:pt x="0" y="50"/>
                  <a:pt x="0" y="44"/>
                </a:cubicBezTo>
                <a:cubicBezTo>
                  <a:pt x="0" y="38"/>
                  <a:pt x="2" y="33"/>
                  <a:pt x="6" y="27"/>
                </a:cubicBezTo>
                <a:cubicBezTo>
                  <a:pt x="11" y="22"/>
                  <a:pt x="17" y="17"/>
                  <a:pt x="25" y="13"/>
                </a:cubicBezTo>
                <a:cubicBezTo>
                  <a:pt x="33" y="9"/>
                  <a:pt x="43" y="5"/>
                  <a:pt x="53" y="3"/>
                </a:cubicBezTo>
                <a:cubicBezTo>
                  <a:pt x="64" y="1"/>
                  <a:pt x="75" y="0"/>
                  <a:pt x="86" y="0"/>
                </a:cubicBezTo>
                <a:cubicBezTo>
                  <a:pt x="98" y="0"/>
                  <a:pt x="109" y="1"/>
                  <a:pt x="119" y="3"/>
                </a:cubicBezTo>
                <a:cubicBezTo>
                  <a:pt x="130" y="5"/>
                  <a:pt x="139" y="9"/>
                  <a:pt x="147" y="13"/>
                </a:cubicBezTo>
                <a:cubicBezTo>
                  <a:pt x="156" y="17"/>
                  <a:pt x="162" y="22"/>
                  <a:pt x="167" y="27"/>
                </a:cubicBezTo>
                <a:cubicBezTo>
                  <a:pt x="172" y="33"/>
                  <a:pt x="174" y="38"/>
                  <a:pt x="174" y="4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844560" y="5501520"/>
            <a:ext cx="54000" cy="22680"/>
          </a:xfrm>
          <a:custGeom>
            <a:avLst/>
            <a:gdLst/>
            <a:ahLst/>
            <a:rect l="0" t="0" r="r" b="b"/>
            <a:pathLst>
              <a:path w="150" h="63">
                <a:moveTo>
                  <a:pt x="97" y="8"/>
                </a:moveTo>
                <a:cubicBezTo>
                  <a:pt x="60" y="-5"/>
                  <a:pt x="18" y="-2"/>
                  <a:pt x="0" y="16"/>
                </a:cubicBezTo>
                <a:cubicBezTo>
                  <a:pt x="0" y="17"/>
                  <a:pt x="0" y="18"/>
                  <a:pt x="0" y="19"/>
                </a:cubicBezTo>
                <a:cubicBezTo>
                  <a:pt x="0" y="43"/>
                  <a:pt x="38" y="63"/>
                  <a:pt x="86" y="63"/>
                </a:cubicBezTo>
                <a:cubicBezTo>
                  <a:pt x="111" y="63"/>
                  <a:pt x="135" y="57"/>
                  <a:pt x="150" y="48"/>
                </a:cubicBezTo>
                <a:cubicBezTo>
                  <a:pt x="143" y="32"/>
                  <a:pt x="125" y="17"/>
                  <a:pt x="97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902160" y="5462280"/>
            <a:ext cx="62640" cy="31680"/>
          </a:xfrm>
          <a:custGeom>
            <a:avLst/>
            <a:gdLst/>
            <a:ahLst/>
            <a:rect l="0" t="0" r="r" b="b"/>
            <a:pathLst>
              <a:path w="174" h="88">
                <a:moveTo>
                  <a:pt x="174" y="44"/>
                </a:moveTo>
                <a:cubicBezTo>
                  <a:pt x="174" y="50"/>
                  <a:pt x="172" y="56"/>
                  <a:pt x="167" y="61"/>
                </a:cubicBezTo>
                <a:cubicBezTo>
                  <a:pt x="163" y="66"/>
                  <a:pt x="157" y="71"/>
                  <a:pt x="149" y="75"/>
                </a:cubicBezTo>
                <a:cubicBezTo>
                  <a:pt x="140" y="79"/>
                  <a:pt x="131" y="82"/>
                  <a:pt x="121" y="84"/>
                </a:cubicBezTo>
                <a:cubicBezTo>
                  <a:pt x="110" y="86"/>
                  <a:pt x="99" y="88"/>
                  <a:pt x="87" y="88"/>
                </a:cubicBezTo>
                <a:cubicBezTo>
                  <a:pt x="76" y="88"/>
                  <a:pt x="65" y="86"/>
                  <a:pt x="54" y="84"/>
                </a:cubicBezTo>
                <a:cubicBezTo>
                  <a:pt x="44" y="82"/>
                  <a:pt x="34" y="79"/>
                  <a:pt x="26" y="75"/>
                </a:cubicBezTo>
                <a:cubicBezTo>
                  <a:pt x="18" y="71"/>
                  <a:pt x="12" y="66"/>
                  <a:pt x="7" y="61"/>
                </a:cubicBezTo>
                <a:cubicBezTo>
                  <a:pt x="2" y="56"/>
                  <a:pt x="0" y="50"/>
                  <a:pt x="0" y="44"/>
                </a:cubicBezTo>
                <a:cubicBezTo>
                  <a:pt x="0" y="39"/>
                  <a:pt x="2" y="33"/>
                  <a:pt x="7" y="28"/>
                </a:cubicBezTo>
                <a:cubicBezTo>
                  <a:pt x="12" y="22"/>
                  <a:pt x="18" y="18"/>
                  <a:pt x="26" y="14"/>
                </a:cubicBezTo>
                <a:cubicBezTo>
                  <a:pt x="34" y="10"/>
                  <a:pt x="44" y="7"/>
                  <a:pt x="54" y="3"/>
                </a:cubicBezTo>
                <a:cubicBezTo>
                  <a:pt x="65" y="1"/>
                  <a:pt x="76" y="0"/>
                  <a:pt x="87" y="0"/>
                </a:cubicBezTo>
                <a:cubicBezTo>
                  <a:pt x="99" y="0"/>
                  <a:pt x="110" y="1"/>
                  <a:pt x="121" y="3"/>
                </a:cubicBezTo>
                <a:cubicBezTo>
                  <a:pt x="131" y="7"/>
                  <a:pt x="140" y="10"/>
                  <a:pt x="149" y="14"/>
                </a:cubicBezTo>
                <a:cubicBezTo>
                  <a:pt x="157" y="18"/>
                  <a:pt x="163" y="22"/>
                  <a:pt x="167" y="28"/>
                </a:cubicBezTo>
                <a:cubicBezTo>
                  <a:pt x="172" y="33"/>
                  <a:pt x="174" y="39"/>
                  <a:pt x="174" y="4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902160" y="5471280"/>
            <a:ext cx="54360" cy="22680"/>
          </a:xfrm>
          <a:custGeom>
            <a:avLst/>
            <a:gdLst/>
            <a:ahLst/>
            <a:rect l="0" t="0" r="r" b="b"/>
            <a:pathLst>
              <a:path w="151" h="63">
                <a:moveTo>
                  <a:pt x="97" y="8"/>
                </a:moveTo>
                <a:cubicBezTo>
                  <a:pt x="60" y="-5"/>
                  <a:pt x="18" y="-1"/>
                  <a:pt x="0" y="16"/>
                </a:cubicBezTo>
                <a:cubicBezTo>
                  <a:pt x="0" y="16"/>
                  <a:pt x="0" y="17"/>
                  <a:pt x="0" y="18"/>
                </a:cubicBezTo>
                <a:cubicBezTo>
                  <a:pt x="0" y="43"/>
                  <a:pt x="39" y="63"/>
                  <a:pt x="86" y="63"/>
                </a:cubicBezTo>
                <a:cubicBezTo>
                  <a:pt x="112" y="63"/>
                  <a:pt x="135" y="57"/>
                  <a:pt x="151" y="49"/>
                </a:cubicBezTo>
                <a:cubicBezTo>
                  <a:pt x="143" y="32"/>
                  <a:pt x="125" y="16"/>
                  <a:pt x="97" y="8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959760" y="5432040"/>
            <a:ext cx="62640" cy="31680"/>
          </a:xfrm>
          <a:custGeom>
            <a:avLst/>
            <a:gdLst/>
            <a:ahLst/>
            <a:rect l="0" t="0" r="r" b="b"/>
            <a:pathLst>
              <a:path w="174" h="88">
                <a:moveTo>
                  <a:pt x="174" y="45"/>
                </a:moveTo>
                <a:cubicBezTo>
                  <a:pt x="174" y="51"/>
                  <a:pt x="172" y="56"/>
                  <a:pt x="168" y="61"/>
                </a:cubicBezTo>
                <a:cubicBezTo>
                  <a:pt x="163" y="67"/>
                  <a:pt x="157" y="71"/>
                  <a:pt x="149" y="75"/>
                </a:cubicBezTo>
                <a:cubicBezTo>
                  <a:pt x="141" y="79"/>
                  <a:pt x="131" y="83"/>
                  <a:pt x="121" y="85"/>
                </a:cubicBezTo>
                <a:cubicBezTo>
                  <a:pt x="110" y="87"/>
                  <a:pt x="99" y="88"/>
                  <a:pt x="88" y="88"/>
                </a:cubicBezTo>
                <a:cubicBezTo>
                  <a:pt x="76" y="88"/>
                  <a:pt x="65" y="87"/>
                  <a:pt x="54" y="85"/>
                </a:cubicBezTo>
                <a:cubicBezTo>
                  <a:pt x="44" y="83"/>
                  <a:pt x="35" y="79"/>
                  <a:pt x="26" y="75"/>
                </a:cubicBezTo>
                <a:cubicBezTo>
                  <a:pt x="18" y="71"/>
                  <a:pt x="11" y="67"/>
                  <a:pt x="7" y="61"/>
                </a:cubicBezTo>
                <a:cubicBezTo>
                  <a:pt x="2" y="56"/>
                  <a:pt x="0" y="51"/>
                  <a:pt x="0" y="45"/>
                </a:cubicBezTo>
                <a:cubicBezTo>
                  <a:pt x="0" y="39"/>
                  <a:pt x="2" y="34"/>
                  <a:pt x="7" y="28"/>
                </a:cubicBezTo>
                <a:cubicBezTo>
                  <a:pt x="11" y="23"/>
                  <a:pt x="18" y="18"/>
                  <a:pt x="26" y="14"/>
                </a:cubicBezTo>
                <a:cubicBezTo>
                  <a:pt x="35" y="10"/>
                  <a:pt x="44" y="7"/>
                  <a:pt x="54" y="5"/>
                </a:cubicBezTo>
                <a:cubicBezTo>
                  <a:pt x="65" y="2"/>
                  <a:pt x="76" y="0"/>
                  <a:pt x="88" y="0"/>
                </a:cubicBezTo>
                <a:cubicBezTo>
                  <a:pt x="99" y="0"/>
                  <a:pt x="110" y="2"/>
                  <a:pt x="121" y="5"/>
                </a:cubicBezTo>
                <a:cubicBezTo>
                  <a:pt x="131" y="7"/>
                  <a:pt x="141" y="10"/>
                  <a:pt x="149" y="14"/>
                </a:cubicBezTo>
                <a:cubicBezTo>
                  <a:pt x="157" y="18"/>
                  <a:pt x="163" y="23"/>
                  <a:pt x="168" y="28"/>
                </a:cubicBezTo>
                <a:cubicBezTo>
                  <a:pt x="172" y="34"/>
                  <a:pt x="174" y="39"/>
                  <a:pt x="174" y="45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959760" y="5441400"/>
            <a:ext cx="54360" cy="22320"/>
          </a:xfrm>
          <a:custGeom>
            <a:avLst/>
            <a:gdLst/>
            <a:ahLst/>
            <a:rect l="0" t="0" r="r" b="b"/>
            <a:pathLst>
              <a:path w="151" h="62">
                <a:moveTo>
                  <a:pt x="98" y="7"/>
                </a:moveTo>
                <a:cubicBezTo>
                  <a:pt x="60" y="-5"/>
                  <a:pt x="18" y="-2"/>
                  <a:pt x="1" y="15"/>
                </a:cubicBezTo>
                <a:cubicBezTo>
                  <a:pt x="1" y="16"/>
                  <a:pt x="0" y="17"/>
                  <a:pt x="0" y="18"/>
                </a:cubicBezTo>
                <a:cubicBezTo>
                  <a:pt x="0" y="42"/>
                  <a:pt x="39" y="62"/>
                  <a:pt x="87" y="62"/>
                </a:cubicBezTo>
                <a:cubicBezTo>
                  <a:pt x="113" y="62"/>
                  <a:pt x="135" y="57"/>
                  <a:pt x="151" y="48"/>
                </a:cubicBezTo>
                <a:cubicBezTo>
                  <a:pt x="143" y="31"/>
                  <a:pt x="125" y="16"/>
                  <a:pt x="98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747720" y="4702680"/>
            <a:ext cx="200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gcc, clang, make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096920" y="5311080"/>
            <a:ext cx="2557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Ejemplo Makefile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747720" y="5883840"/>
            <a:ext cx="392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programa: main.o operaciones.o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747720" y="6293160"/>
            <a:ext cx="470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gcc -o programa main.o operaciones.o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904320" y="159156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0" y="257"/>
                </a:moveTo>
                <a:lnTo>
                  <a:pt x="257" y="0"/>
                </a:lnTo>
                <a:lnTo>
                  <a:pt x="421" y="164"/>
                </a:lnTo>
                <a:lnTo>
                  <a:pt x="163" y="421"/>
                </a:lnTo>
                <a:lnTo>
                  <a:pt x="0" y="25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794520" y="1658160"/>
            <a:ext cx="238320" cy="195480"/>
          </a:xfrm>
          <a:custGeom>
            <a:avLst/>
            <a:gdLst/>
            <a:ahLst/>
            <a:rect l="0" t="0" r="r" b="b"/>
            <a:pathLst>
              <a:path w="662" h="543">
                <a:moveTo>
                  <a:pt x="153" y="543"/>
                </a:moveTo>
                <a:cubicBezTo>
                  <a:pt x="20" y="532"/>
                  <a:pt x="-4" y="440"/>
                  <a:pt x="0" y="390"/>
                </a:cubicBezTo>
                <a:cubicBezTo>
                  <a:pt x="7" y="270"/>
                  <a:pt x="367" y="0"/>
                  <a:pt x="367" y="0"/>
                </a:cubicBezTo>
                <a:lnTo>
                  <a:pt x="662" y="46"/>
                </a:lnTo>
                <a:cubicBezTo>
                  <a:pt x="662" y="46"/>
                  <a:pt x="253" y="550"/>
                  <a:pt x="153" y="543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81920" y="1562760"/>
            <a:ext cx="303480" cy="303840"/>
          </a:xfrm>
          <a:custGeom>
            <a:avLst/>
            <a:gdLst/>
            <a:ahLst/>
            <a:rect l="0" t="0" r="r" b="b"/>
            <a:pathLst>
              <a:path w="843" h="844">
                <a:moveTo>
                  <a:pt x="757" y="85"/>
                </a:moveTo>
                <a:cubicBezTo>
                  <a:pt x="689" y="16"/>
                  <a:pt x="611" y="-18"/>
                  <a:pt x="584" y="9"/>
                </a:cubicBezTo>
                <a:cubicBezTo>
                  <a:pt x="584" y="10"/>
                  <a:pt x="583" y="10"/>
                  <a:pt x="583" y="11"/>
                </a:cubicBezTo>
                <a:lnTo>
                  <a:pt x="51" y="543"/>
                </a:lnTo>
                <a:cubicBezTo>
                  <a:pt x="18" y="577"/>
                  <a:pt x="0" y="621"/>
                  <a:pt x="0" y="668"/>
                </a:cubicBezTo>
                <a:cubicBezTo>
                  <a:pt x="0" y="715"/>
                  <a:pt x="18" y="759"/>
                  <a:pt x="51" y="792"/>
                </a:cubicBezTo>
                <a:cubicBezTo>
                  <a:pt x="84" y="825"/>
                  <a:pt x="128" y="844"/>
                  <a:pt x="175" y="844"/>
                </a:cubicBezTo>
                <a:cubicBezTo>
                  <a:pt x="222" y="844"/>
                  <a:pt x="267" y="825"/>
                  <a:pt x="300" y="792"/>
                </a:cubicBezTo>
                <a:lnTo>
                  <a:pt x="832" y="260"/>
                </a:lnTo>
                <a:cubicBezTo>
                  <a:pt x="833" y="259"/>
                  <a:pt x="833" y="259"/>
                  <a:pt x="833" y="259"/>
                </a:cubicBezTo>
                <a:lnTo>
                  <a:pt x="834" y="258"/>
                </a:lnTo>
                <a:cubicBezTo>
                  <a:pt x="861" y="231"/>
                  <a:pt x="827" y="154"/>
                  <a:pt x="757" y="85"/>
                </a:cubicBezTo>
                <a:moveTo>
                  <a:pt x="250" y="742"/>
                </a:moveTo>
                <a:cubicBezTo>
                  <a:pt x="230" y="762"/>
                  <a:pt x="204" y="773"/>
                  <a:pt x="175" y="773"/>
                </a:cubicBezTo>
                <a:cubicBezTo>
                  <a:pt x="147" y="773"/>
                  <a:pt x="121" y="762"/>
                  <a:pt x="101" y="742"/>
                </a:cubicBezTo>
                <a:cubicBezTo>
                  <a:pt x="81" y="722"/>
                  <a:pt x="70" y="696"/>
                  <a:pt x="70" y="668"/>
                </a:cubicBezTo>
                <a:cubicBezTo>
                  <a:pt x="70" y="640"/>
                  <a:pt x="81" y="613"/>
                  <a:pt x="101" y="593"/>
                </a:cubicBezTo>
                <a:lnTo>
                  <a:pt x="595" y="99"/>
                </a:lnTo>
                <a:cubicBezTo>
                  <a:pt x="609" y="125"/>
                  <a:pt x="631" y="155"/>
                  <a:pt x="659" y="183"/>
                </a:cubicBezTo>
                <a:cubicBezTo>
                  <a:pt x="687" y="211"/>
                  <a:pt x="717" y="233"/>
                  <a:pt x="744" y="248"/>
                </a:cubicBezTo>
                <a:lnTo>
                  <a:pt x="250" y="7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35200" y="1656000"/>
            <a:ext cx="193320" cy="159120"/>
          </a:xfrm>
          <a:custGeom>
            <a:avLst/>
            <a:gdLst/>
            <a:ahLst/>
            <a:rect l="0" t="0" r="r" b="b"/>
            <a:pathLst>
              <a:path w="537" h="442">
                <a:moveTo>
                  <a:pt x="537" y="50"/>
                </a:moveTo>
                <a:cubicBezTo>
                  <a:pt x="535" y="59"/>
                  <a:pt x="475" y="67"/>
                  <a:pt x="403" y="58"/>
                </a:cubicBezTo>
                <a:cubicBezTo>
                  <a:pt x="331" y="48"/>
                  <a:pt x="274" y="29"/>
                  <a:pt x="276" y="14"/>
                </a:cubicBezTo>
                <a:cubicBezTo>
                  <a:pt x="278" y="0"/>
                  <a:pt x="338" y="-4"/>
                  <a:pt x="410" y="6"/>
                </a:cubicBezTo>
                <a:cubicBezTo>
                  <a:pt x="482" y="16"/>
                  <a:pt x="539" y="36"/>
                  <a:pt x="537" y="50"/>
                </a:cubicBezTo>
                <a:moveTo>
                  <a:pt x="105" y="287"/>
                </a:moveTo>
                <a:cubicBezTo>
                  <a:pt x="98" y="295"/>
                  <a:pt x="85" y="295"/>
                  <a:pt x="78" y="287"/>
                </a:cubicBezTo>
                <a:cubicBezTo>
                  <a:pt x="70" y="280"/>
                  <a:pt x="70" y="268"/>
                  <a:pt x="78" y="261"/>
                </a:cubicBezTo>
                <a:cubicBezTo>
                  <a:pt x="85" y="254"/>
                  <a:pt x="98" y="254"/>
                  <a:pt x="105" y="261"/>
                </a:cubicBezTo>
                <a:cubicBezTo>
                  <a:pt x="112" y="268"/>
                  <a:pt x="112" y="280"/>
                  <a:pt x="105" y="287"/>
                </a:cubicBezTo>
                <a:moveTo>
                  <a:pt x="183" y="349"/>
                </a:moveTo>
                <a:cubicBezTo>
                  <a:pt x="171" y="361"/>
                  <a:pt x="152" y="361"/>
                  <a:pt x="140" y="349"/>
                </a:cubicBezTo>
                <a:cubicBezTo>
                  <a:pt x="128" y="337"/>
                  <a:pt x="128" y="318"/>
                  <a:pt x="140" y="306"/>
                </a:cubicBezTo>
                <a:cubicBezTo>
                  <a:pt x="152" y="294"/>
                  <a:pt x="171" y="294"/>
                  <a:pt x="183" y="306"/>
                </a:cubicBezTo>
                <a:cubicBezTo>
                  <a:pt x="195" y="318"/>
                  <a:pt x="195" y="337"/>
                  <a:pt x="183" y="349"/>
                </a:cubicBezTo>
                <a:moveTo>
                  <a:pt x="222" y="224"/>
                </a:moveTo>
                <a:cubicBezTo>
                  <a:pt x="211" y="235"/>
                  <a:pt x="193" y="235"/>
                  <a:pt x="182" y="224"/>
                </a:cubicBezTo>
                <a:cubicBezTo>
                  <a:pt x="171" y="212"/>
                  <a:pt x="171" y="194"/>
                  <a:pt x="182" y="183"/>
                </a:cubicBezTo>
                <a:cubicBezTo>
                  <a:pt x="193" y="172"/>
                  <a:pt x="211" y="172"/>
                  <a:pt x="222" y="183"/>
                </a:cubicBezTo>
                <a:cubicBezTo>
                  <a:pt x="234" y="194"/>
                  <a:pt x="234" y="212"/>
                  <a:pt x="222" y="224"/>
                </a:cubicBezTo>
                <a:moveTo>
                  <a:pt x="60" y="432"/>
                </a:moveTo>
                <a:cubicBezTo>
                  <a:pt x="46" y="446"/>
                  <a:pt x="24" y="446"/>
                  <a:pt x="10" y="432"/>
                </a:cubicBezTo>
                <a:cubicBezTo>
                  <a:pt x="-3" y="418"/>
                  <a:pt x="-3" y="396"/>
                  <a:pt x="10" y="383"/>
                </a:cubicBezTo>
                <a:cubicBezTo>
                  <a:pt x="24" y="369"/>
                  <a:pt x="46" y="369"/>
                  <a:pt x="60" y="383"/>
                </a:cubicBezTo>
                <a:cubicBezTo>
                  <a:pt x="74" y="396"/>
                  <a:pt x="74" y="418"/>
                  <a:pt x="60" y="432"/>
                </a:cubicBezTo>
                <a:moveTo>
                  <a:pt x="329" y="217"/>
                </a:moveTo>
                <a:cubicBezTo>
                  <a:pt x="319" y="226"/>
                  <a:pt x="303" y="226"/>
                  <a:pt x="294" y="217"/>
                </a:cubicBezTo>
                <a:cubicBezTo>
                  <a:pt x="284" y="207"/>
                  <a:pt x="284" y="191"/>
                  <a:pt x="294" y="181"/>
                </a:cubicBezTo>
                <a:cubicBezTo>
                  <a:pt x="304" y="172"/>
                  <a:pt x="319" y="172"/>
                  <a:pt x="329" y="181"/>
                </a:cubicBezTo>
                <a:cubicBezTo>
                  <a:pt x="339" y="191"/>
                  <a:pt x="339" y="207"/>
                  <a:pt x="329" y="217"/>
                </a:cubicBezTo>
                <a:moveTo>
                  <a:pt x="301" y="116"/>
                </a:moveTo>
                <a:cubicBezTo>
                  <a:pt x="294" y="122"/>
                  <a:pt x="284" y="122"/>
                  <a:pt x="278" y="116"/>
                </a:cubicBezTo>
                <a:cubicBezTo>
                  <a:pt x="271" y="109"/>
                  <a:pt x="271" y="99"/>
                  <a:pt x="278" y="93"/>
                </a:cubicBezTo>
                <a:cubicBezTo>
                  <a:pt x="284" y="86"/>
                  <a:pt x="294" y="86"/>
                  <a:pt x="301" y="93"/>
                </a:cubicBezTo>
                <a:cubicBezTo>
                  <a:pt x="307" y="99"/>
                  <a:pt x="307" y="109"/>
                  <a:pt x="301" y="116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11960" y="157644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104" y="64"/>
                </a:moveTo>
                <a:cubicBezTo>
                  <a:pt x="114" y="75"/>
                  <a:pt x="124" y="85"/>
                  <a:pt x="133" y="96"/>
                </a:cubicBezTo>
                <a:cubicBezTo>
                  <a:pt x="142" y="107"/>
                  <a:pt x="149" y="117"/>
                  <a:pt x="155" y="127"/>
                </a:cubicBezTo>
                <a:cubicBezTo>
                  <a:pt x="160" y="136"/>
                  <a:pt x="164" y="144"/>
                  <a:pt x="166" y="150"/>
                </a:cubicBezTo>
                <a:cubicBezTo>
                  <a:pt x="168" y="157"/>
                  <a:pt x="167" y="162"/>
                  <a:pt x="164" y="165"/>
                </a:cubicBezTo>
                <a:cubicBezTo>
                  <a:pt x="162" y="168"/>
                  <a:pt x="157" y="168"/>
                  <a:pt x="151" y="167"/>
                </a:cubicBezTo>
                <a:cubicBezTo>
                  <a:pt x="144" y="165"/>
                  <a:pt x="136" y="161"/>
                  <a:pt x="127" y="154"/>
                </a:cubicBezTo>
                <a:cubicBezTo>
                  <a:pt x="118" y="149"/>
                  <a:pt x="107" y="141"/>
                  <a:pt x="97" y="133"/>
                </a:cubicBezTo>
                <a:cubicBezTo>
                  <a:pt x="86" y="124"/>
                  <a:pt x="74" y="114"/>
                  <a:pt x="63" y="103"/>
                </a:cubicBezTo>
                <a:cubicBezTo>
                  <a:pt x="52" y="93"/>
                  <a:pt x="43" y="82"/>
                  <a:pt x="34" y="71"/>
                </a:cubicBezTo>
                <a:cubicBezTo>
                  <a:pt x="25" y="60"/>
                  <a:pt x="18" y="50"/>
                  <a:pt x="12" y="40"/>
                </a:cubicBezTo>
                <a:cubicBezTo>
                  <a:pt x="6" y="31"/>
                  <a:pt x="3" y="23"/>
                  <a:pt x="1" y="17"/>
                </a:cubicBezTo>
                <a:cubicBezTo>
                  <a:pt x="-1" y="10"/>
                  <a:pt x="0" y="6"/>
                  <a:pt x="2" y="3"/>
                </a:cubicBezTo>
                <a:cubicBezTo>
                  <a:pt x="5" y="0"/>
                  <a:pt x="9" y="0"/>
                  <a:pt x="16" y="1"/>
                </a:cubicBezTo>
                <a:cubicBezTo>
                  <a:pt x="22" y="3"/>
                  <a:pt x="30" y="7"/>
                  <a:pt x="40" y="13"/>
                </a:cubicBezTo>
                <a:cubicBezTo>
                  <a:pt x="49" y="18"/>
                  <a:pt x="59" y="26"/>
                  <a:pt x="70" y="34"/>
                </a:cubicBezTo>
                <a:cubicBezTo>
                  <a:pt x="82" y="43"/>
                  <a:pt x="93" y="53"/>
                  <a:pt x="104" y="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747720" y="736560"/>
            <a:ext cx="4127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1.7 Depuración y testing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096920" y="1510560"/>
            <a:ext cx="1728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Depuración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300320" y="2083320"/>
            <a:ext cx="374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gdb: inspección en tiempo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300320" y="2568960"/>
            <a:ext cx="224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Valgrind: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904320" y="373464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0" y="257"/>
                </a:moveTo>
                <a:lnTo>
                  <a:pt x="257" y="0"/>
                </a:lnTo>
                <a:lnTo>
                  <a:pt x="421" y="164"/>
                </a:lnTo>
                <a:lnTo>
                  <a:pt x="163" y="421"/>
                </a:lnTo>
                <a:lnTo>
                  <a:pt x="0" y="25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94520" y="3801240"/>
            <a:ext cx="238320" cy="195480"/>
          </a:xfrm>
          <a:custGeom>
            <a:avLst/>
            <a:gdLst/>
            <a:ahLst/>
            <a:rect l="0" t="0" r="r" b="b"/>
            <a:pathLst>
              <a:path w="662" h="543">
                <a:moveTo>
                  <a:pt x="153" y="543"/>
                </a:moveTo>
                <a:cubicBezTo>
                  <a:pt x="20" y="533"/>
                  <a:pt x="-4" y="440"/>
                  <a:pt x="0" y="390"/>
                </a:cubicBezTo>
                <a:cubicBezTo>
                  <a:pt x="7" y="270"/>
                  <a:pt x="367" y="0"/>
                  <a:pt x="367" y="0"/>
                </a:cubicBezTo>
                <a:lnTo>
                  <a:pt x="662" y="46"/>
                </a:lnTo>
                <a:cubicBezTo>
                  <a:pt x="662" y="46"/>
                  <a:pt x="253" y="550"/>
                  <a:pt x="153" y="543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81920" y="3705840"/>
            <a:ext cx="303480" cy="303480"/>
          </a:xfrm>
          <a:custGeom>
            <a:avLst/>
            <a:gdLst/>
            <a:ahLst/>
            <a:rect l="0" t="0" r="r" b="b"/>
            <a:pathLst>
              <a:path w="843" h="843">
                <a:moveTo>
                  <a:pt x="757" y="84"/>
                </a:moveTo>
                <a:cubicBezTo>
                  <a:pt x="689" y="15"/>
                  <a:pt x="611" y="-18"/>
                  <a:pt x="584" y="9"/>
                </a:cubicBezTo>
                <a:cubicBezTo>
                  <a:pt x="584" y="9"/>
                  <a:pt x="583" y="9"/>
                  <a:pt x="583" y="10"/>
                </a:cubicBezTo>
                <a:lnTo>
                  <a:pt x="51" y="543"/>
                </a:lnTo>
                <a:cubicBezTo>
                  <a:pt x="18" y="576"/>
                  <a:pt x="0" y="620"/>
                  <a:pt x="0" y="667"/>
                </a:cubicBezTo>
                <a:cubicBezTo>
                  <a:pt x="0" y="714"/>
                  <a:pt x="18" y="758"/>
                  <a:pt x="51" y="791"/>
                </a:cubicBezTo>
                <a:cubicBezTo>
                  <a:pt x="84" y="825"/>
                  <a:pt x="128" y="843"/>
                  <a:pt x="175" y="843"/>
                </a:cubicBezTo>
                <a:cubicBezTo>
                  <a:pt x="222" y="843"/>
                  <a:pt x="267" y="825"/>
                  <a:pt x="300" y="791"/>
                </a:cubicBezTo>
                <a:lnTo>
                  <a:pt x="832" y="260"/>
                </a:lnTo>
                <a:cubicBezTo>
                  <a:pt x="833" y="260"/>
                  <a:pt x="833" y="259"/>
                  <a:pt x="833" y="259"/>
                </a:cubicBezTo>
                <a:lnTo>
                  <a:pt x="834" y="258"/>
                </a:lnTo>
                <a:cubicBezTo>
                  <a:pt x="861" y="231"/>
                  <a:pt x="827" y="153"/>
                  <a:pt x="757" y="84"/>
                </a:cubicBezTo>
                <a:moveTo>
                  <a:pt x="250" y="741"/>
                </a:moveTo>
                <a:cubicBezTo>
                  <a:pt x="230" y="761"/>
                  <a:pt x="204" y="772"/>
                  <a:pt x="175" y="772"/>
                </a:cubicBezTo>
                <a:cubicBezTo>
                  <a:pt x="147" y="772"/>
                  <a:pt x="121" y="761"/>
                  <a:pt x="101" y="741"/>
                </a:cubicBezTo>
                <a:cubicBezTo>
                  <a:pt x="81" y="722"/>
                  <a:pt x="70" y="695"/>
                  <a:pt x="70" y="667"/>
                </a:cubicBezTo>
                <a:cubicBezTo>
                  <a:pt x="70" y="639"/>
                  <a:pt x="81" y="612"/>
                  <a:pt x="101" y="592"/>
                </a:cubicBezTo>
                <a:lnTo>
                  <a:pt x="595" y="98"/>
                </a:lnTo>
                <a:cubicBezTo>
                  <a:pt x="609" y="125"/>
                  <a:pt x="631" y="154"/>
                  <a:pt x="659" y="182"/>
                </a:cubicBezTo>
                <a:cubicBezTo>
                  <a:pt x="687" y="210"/>
                  <a:pt x="717" y="233"/>
                  <a:pt x="744" y="248"/>
                </a:cubicBezTo>
                <a:lnTo>
                  <a:pt x="250" y="741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835200" y="3799080"/>
            <a:ext cx="193320" cy="159120"/>
          </a:xfrm>
          <a:custGeom>
            <a:avLst/>
            <a:gdLst/>
            <a:ahLst/>
            <a:rect l="0" t="0" r="r" b="b"/>
            <a:pathLst>
              <a:path w="537" h="442">
                <a:moveTo>
                  <a:pt x="537" y="48"/>
                </a:moveTo>
                <a:cubicBezTo>
                  <a:pt x="535" y="57"/>
                  <a:pt x="475" y="66"/>
                  <a:pt x="403" y="56"/>
                </a:cubicBezTo>
                <a:cubicBezTo>
                  <a:pt x="331" y="46"/>
                  <a:pt x="274" y="27"/>
                  <a:pt x="276" y="13"/>
                </a:cubicBezTo>
                <a:cubicBezTo>
                  <a:pt x="278" y="-1"/>
                  <a:pt x="338" y="-4"/>
                  <a:pt x="410" y="5"/>
                </a:cubicBezTo>
                <a:cubicBezTo>
                  <a:pt x="482" y="15"/>
                  <a:pt x="539" y="34"/>
                  <a:pt x="537" y="48"/>
                </a:cubicBezTo>
                <a:moveTo>
                  <a:pt x="105" y="287"/>
                </a:moveTo>
                <a:cubicBezTo>
                  <a:pt x="98" y="294"/>
                  <a:pt x="85" y="294"/>
                  <a:pt x="78" y="287"/>
                </a:cubicBezTo>
                <a:cubicBezTo>
                  <a:pt x="70" y="279"/>
                  <a:pt x="70" y="267"/>
                  <a:pt x="78" y="260"/>
                </a:cubicBezTo>
                <a:cubicBezTo>
                  <a:pt x="85" y="253"/>
                  <a:pt x="98" y="253"/>
                  <a:pt x="105" y="260"/>
                </a:cubicBezTo>
                <a:cubicBezTo>
                  <a:pt x="112" y="267"/>
                  <a:pt x="112" y="279"/>
                  <a:pt x="105" y="287"/>
                </a:cubicBezTo>
                <a:moveTo>
                  <a:pt x="183" y="348"/>
                </a:moveTo>
                <a:cubicBezTo>
                  <a:pt x="171" y="360"/>
                  <a:pt x="152" y="360"/>
                  <a:pt x="140" y="348"/>
                </a:cubicBezTo>
                <a:cubicBezTo>
                  <a:pt x="128" y="336"/>
                  <a:pt x="128" y="317"/>
                  <a:pt x="140" y="305"/>
                </a:cubicBezTo>
                <a:cubicBezTo>
                  <a:pt x="152" y="293"/>
                  <a:pt x="171" y="293"/>
                  <a:pt x="183" y="305"/>
                </a:cubicBezTo>
                <a:cubicBezTo>
                  <a:pt x="195" y="317"/>
                  <a:pt x="195" y="336"/>
                  <a:pt x="183" y="348"/>
                </a:cubicBezTo>
                <a:moveTo>
                  <a:pt x="222" y="222"/>
                </a:moveTo>
                <a:cubicBezTo>
                  <a:pt x="211" y="234"/>
                  <a:pt x="193" y="234"/>
                  <a:pt x="182" y="222"/>
                </a:cubicBezTo>
                <a:cubicBezTo>
                  <a:pt x="171" y="211"/>
                  <a:pt x="171" y="192"/>
                  <a:pt x="182" y="181"/>
                </a:cubicBezTo>
                <a:cubicBezTo>
                  <a:pt x="193" y="170"/>
                  <a:pt x="211" y="170"/>
                  <a:pt x="222" y="181"/>
                </a:cubicBezTo>
                <a:cubicBezTo>
                  <a:pt x="234" y="192"/>
                  <a:pt x="234" y="211"/>
                  <a:pt x="222" y="222"/>
                </a:cubicBezTo>
                <a:moveTo>
                  <a:pt x="60" y="431"/>
                </a:moveTo>
                <a:cubicBezTo>
                  <a:pt x="46" y="445"/>
                  <a:pt x="24" y="445"/>
                  <a:pt x="10" y="431"/>
                </a:cubicBezTo>
                <a:cubicBezTo>
                  <a:pt x="-3" y="417"/>
                  <a:pt x="-3" y="395"/>
                  <a:pt x="10" y="382"/>
                </a:cubicBezTo>
                <a:cubicBezTo>
                  <a:pt x="24" y="368"/>
                  <a:pt x="46" y="368"/>
                  <a:pt x="60" y="382"/>
                </a:cubicBezTo>
                <a:cubicBezTo>
                  <a:pt x="74" y="395"/>
                  <a:pt x="74" y="417"/>
                  <a:pt x="60" y="431"/>
                </a:cubicBezTo>
                <a:moveTo>
                  <a:pt x="329" y="215"/>
                </a:moveTo>
                <a:cubicBezTo>
                  <a:pt x="319" y="224"/>
                  <a:pt x="303" y="224"/>
                  <a:pt x="294" y="215"/>
                </a:cubicBezTo>
                <a:cubicBezTo>
                  <a:pt x="284" y="205"/>
                  <a:pt x="284" y="189"/>
                  <a:pt x="294" y="180"/>
                </a:cubicBezTo>
                <a:cubicBezTo>
                  <a:pt x="304" y="170"/>
                  <a:pt x="319" y="170"/>
                  <a:pt x="329" y="180"/>
                </a:cubicBezTo>
                <a:cubicBezTo>
                  <a:pt x="339" y="189"/>
                  <a:pt x="339" y="205"/>
                  <a:pt x="329" y="215"/>
                </a:cubicBezTo>
                <a:moveTo>
                  <a:pt x="301" y="114"/>
                </a:moveTo>
                <a:cubicBezTo>
                  <a:pt x="294" y="120"/>
                  <a:pt x="284" y="120"/>
                  <a:pt x="278" y="114"/>
                </a:cubicBezTo>
                <a:cubicBezTo>
                  <a:pt x="271" y="108"/>
                  <a:pt x="271" y="97"/>
                  <a:pt x="278" y="91"/>
                </a:cubicBezTo>
                <a:cubicBezTo>
                  <a:pt x="284" y="85"/>
                  <a:pt x="294" y="85"/>
                  <a:pt x="301" y="91"/>
                </a:cubicBezTo>
                <a:cubicBezTo>
                  <a:pt x="307" y="97"/>
                  <a:pt x="307" y="108"/>
                  <a:pt x="301" y="11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011960" y="371952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104" y="63"/>
                </a:moveTo>
                <a:cubicBezTo>
                  <a:pt x="114" y="74"/>
                  <a:pt x="124" y="84"/>
                  <a:pt x="133" y="95"/>
                </a:cubicBezTo>
                <a:cubicBezTo>
                  <a:pt x="142" y="106"/>
                  <a:pt x="149" y="116"/>
                  <a:pt x="155" y="126"/>
                </a:cubicBezTo>
                <a:cubicBezTo>
                  <a:pt x="160" y="135"/>
                  <a:pt x="164" y="143"/>
                  <a:pt x="166" y="151"/>
                </a:cubicBezTo>
                <a:cubicBezTo>
                  <a:pt x="168" y="157"/>
                  <a:pt x="167" y="162"/>
                  <a:pt x="164" y="164"/>
                </a:cubicBezTo>
                <a:cubicBezTo>
                  <a:pt x="162" y="167"/>
                  <a:pt x="157" y="167"/>
                  <a:pt x="151" y="166"/>
                </a:cubicBezTo>
                <a:cubicBezTo>
                  <a:pt x="144" y="164"/>
                  <a:pt x="136" y="160"/>
                  <a:pt x="127" y="155"/>
                </a:cubicBezTo>
                <a:cubicBezTo>
                  <a:pt x="118" y="149"/>
                  <a:pt x="107" y="141"/>
                  <a:pt x="97" y="132"/>
                </a:cubicBezTo>
                <a:cubicBezTo>
                  <a:pt x="86" y="123"/>
                  <a:pt x="74" y="113"/>
                  <a:pt x="63" y="102"/>
                </a:cubicBezTo>
                <a:cubicBezTo>
                  <a:pt x="52" y="92"/>
                  <a:pt x="43" y="81"/>
                  <a:pt x="34" y="70"/>
                </a:cubicBezTo>
                <a:cubicBezTo>
                  <a:pt x="25" y="59"/>
                  <a:pt x="18" y="49"/>
                  <a:pt x="12" y="40"/>
                </a:cubicBezTo>
                <a:cubicBezTo>
                  <a:pt x="6" y="30"/>
                  <a:pt x="3" y="22"/>
                  <a:pt x="1" y="16"/>
                </a:cubicBezTo>
                <a:cubicBezTo>
                  <a:pt x="-1" y="9"/>
                  <a:pt x="0" y="5"/>
                  <a:pt x="2" y="2"/>
                </a:cubicBezTo>
                <a:cubicBezTo>
                  <a:pt x="5" y="-1"/>
                  <a:pt x="9" y="-1"/>
                  <a:pt x="16" y="1"/>
                </a:cubicBezTo>
                <a:cubicBezTo>
                  <a:pt x="22" y="2"/>
                  <a:pt x="30" y="6"/>
                  <a:pt x="40" y="12"/>
                </a:cubicBezTo>
                <a:cubicBezTo>
                  <a:pt x="49" y="17"/>
                  <a:pt x="59" y="25"/>
                  <a:pt x="70" y="34"/>
                </a:cubicBezTo>
                <a:cubicBezTo>
                  <a:pt x="82" y="42"/>
                  <a:pt x="93" y="52"/>
                  <a:pt x="104" y="6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300320" y="3045240"/>
            <a:ext cx="352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Sanitizers: -fsanitize=address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096920" y="3653640"/>
            <a:ext cx="1135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Testing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747720" y="4226400"/>
            <a:ext cx="304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assert() para validaciones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80840" y="5295600"/>
            <a:ext cx="305280" cy="305280"/>
          </a:xfrm>
          <a:custGeom>
            <a:avLst/>
            <a:gdLst/>
            <a:ahLst/>
            <a:rect l="0" t="0" r="r" b="b"/>
            <a:pathLst>
              <a:path w="848" h="848">
                <a:moveTo>
                  <a:pt x="801" y="354"/>
                </a:moveTo>
                <a:lnTo>
                  <a:pt x="721" y="354"/>
                </a:lnTo>
                <a:cubicBezTo>
                  <a:pt x="713" y="322"/>
                  <a:pt x="700" y="292"/>
                  <a:pt x="683" y="264"/>
                </a:cubicBezTo>
                <a:lnTo>
                  <a:pt x="739" y="208"/>
                </a:lnTo>
                <a:cubicBezTo>
                  <a:pt x="758" y="190"/>
                  <a:pt x="758" y="160"/>
                  <a:pt x="739" y="142"/>
                </a:cubicBezTo>
                <a:lnTo>
                  <a:pt x="706" y="109"/>
                </a:lnTo>
                <a:cubicBezTo>
                  <a:pt x="688" y="89"/>
                  <a:pt x="658" y="89"/>
                  <a:pt x="640" y="109"/>
                </a:cubicBezTo>
                <a:lnTo>
                  <a:pt x="584" y="165"/>
                </a:lnTo>
                <a:cubicBezTo>
                  <a:pt x="556" y="148"/>
                  <a:pt x="526" y="135"/>
                  <a:pt x="494" y="127"/>
                </a:cubicBezTo>
                <a:lnTo>
                  <a:pt x="494" y="47"/>
                </a:lnTo>
                <a:cubicBezTo>
                  <a:pt x="494" y="21"/>
                  <a:pt x="473" y="0"/>
                  <a:pt x="447" y="0"/>
                </a:cubicBezTo>
                <a:lnTo>
                  <a:pt x="400" y="0"/>
                </a:lnTo>
                <a:cubicBezTo>
                  <a:pt x="374" y="0"/>
                  <a:pt x="353" y="21"/>
                  <a:pt x="353" y="47"/>
                </a:cubicBezTo>
                <a:lnTo>
                  <a:pt x="353" y="127"/>
                </a:lnTo>
                <a:cubicBezTo>
                  <a:pt x="321" y="135"/>
                  <a:pt x="291" y="148"/>
                  <a:pt x="263" y="165"/>
                </a:cubicBezTo>
                <a:lnTo>
                  <a:pt x="207" y="109"/>
                </a:lnTo>
                <a:cubicBezTo>
                  <a:pt x="189" y="89"/>
                  <a:pt x="159" y="89"/>
                  <a:pt x="141" y="109"/>
                </a:cubicBezTo>
                <a:lnTo>
                  <a:pt x="107" y="142"/>
                </a:lnTo>
                <a:cubicBezTo>
                  <a:pt x="89" y="160"/>
                  <a:pt x="89" y="190"/>
                  <a:pt x="107" y="208"/>
                </a:cubicBezTo>
                <a:lnTo>
                  <a:pt x="163" y="264"/>
                </a:lnTo>
                <a:cubicBezTo>
                  <a:pt x="146" y="292"/>
                  <a:pt x="134" y="322"/>
                  <a:pt x="126" y="354"/>
                </a:cubicBezTo>
                <a:lnTo>
                  <a:pt x="47" y="354"/>
                </a:lnTo>
                <a:cubicBezTo>
                  <a:pt x="21" y="354"/>
                  <a:pt x="0" y="375"/>
                  <a:pt x="0" y="401"/>
                </a:cubicBezTo>
                <a:lnTo>
                  <a:pt x="0" y="448"/>
                </a:lnTo>
                <a:cubicBezTo>
                  <a:pt x="0" y="474"/>
                  <a:pt x="21" y="495"/>
                  <a:pt x="47" y="495"/>
                </a:cubicBezTo>
                <a:lnTo>
                  <a:pt x="126" y="495"/>
                </a:lnTo>
                <a:cubicBezTo>
                  <a:pt x="134" y="527"/>
                  <a:pt x="147" y="558"/>
                  <a:pt x="163" y="585"/>
                </a:cubicBezTo>
                <a:lnTo>
                  <a:pt x="107" y="641"/>
                </a:lnTo>
                <a:cubicBezTo>
                  <a:pt x="89" y="659"/>
                  <a:pt x="89" y="689"/>
                  <a:pt x="107" y="707"/>
                </a:cubicBezTo>
                <a:lnTo>
                  <a:pt x="141" y="741"/>
                </a:lnTo>
                <a:cubicBezTo>
                  <a:pt x="159" y="759"/>
                  <a:pt x="189" y="759"/>
                  <a:pt x="207" y="741"/>
                </a:cubicBezTo>
                <a:lnTo>
                  <a:pt x="263" y="685"/>
                </a:lnTo>
                <a:cubicBezTo>
                  <a:pt x="291" y="702"/>
                  <a:pt x="321" y="714"/>
                  <a:pt x="353" y="722"/>
                </a:cubicBezTo>
                <a:lnTo>
                  <a:pt x="353" y="801"/>
                </a:lnTo>
                <a:cubicBezTo>
                  <a:pt x="353" y="827"/>
                  <a:pt x="374" y="848"/>
                  <a:pt x="400" y="848"/>
                </a:cubicBezTo>
                <a:lnTo>
                  <a:pt x="447" y="848"/>
                </a:lnTo>
                <a:cubicBezTo>
                  <a:pt x="473" y="848"/>
                  <a:pt x="494" y="827"/>
                  <a:pt x="494" y="801"/>
                </a:cubicBezTo>
                <a:lnTo>
                  <a:pt x="494" y="722"/>
                </a:lnTo>
                <a:cubicBezTo>
                  <a:pt x="526" y="714"/>
                  <a:pt x="556" y="702"/>
                  <a:pt x="584" y="685"/>
                </a:cubicBezTo>
                <a:lnTo>
                  <a:pt x="640" y="741"/>
                </a:lnTo>
                <a:cubicBezTo>
                  <a:pt x="658" y="759"/>
                  <a:pt x="688" y="759"/>
                  <a:pt x="706" y="741"/>
                </a:cubicBezTo>
                <a:lnTo>
                  <a:pt x="739" y="707"/>
                </a:lnTo>
                <a:cubicBezTo>
                  <a:pt x="758" y="689"/>
                  <a:pt x="758" y="659"/>
                  <a:pt x="739" y="641"/>
                </a:cubicBezTo>
                <a:lnTo>
                  <a:pt x="683" y="585"/>
                </a:lnTo>
                <a:cubicBezTo>
                  <a:pt x="700" y="558"/>
                  <a:pt x="713" y="527"/>
                  <a:pt x="721" y="495"/>
                </a:cubicBezTo>
                <a:lnTo>
                  <a:pt x="801" y="495"/>
                </a:lnTo>
                <a:cubicBezTo>
                  <a:pt x="827" y="495"/>
                  <a:pt x="848" y="474"/>
                  <a:pt x="848" y="448"/>
                </a:cubicBezTo>
                <a:lnTo>
                  <a:pt x="848" y="401"/>
                </a:lnTo>
                <a:cubicBezTo>
                  <a:pt x="848" y="375"/>
                  <a:pt x="827" y="354"/>
                  <a:pt x="801" y="354"/>
                </a:cubicBezTo>
                <a:moveTo>
                  <a:pt x="423" y="613"/>
                </a:moveTo>
                <a:cubicBezTo>
                  <a:pt x="320" y="613"/>
                  <a:pt x="235" y="529"/>
                  <a:pt x="235" y="425"/>
                </a:cubicBezTo>
                <a:cubicBezTo>
                  <a:pt x="235" y="321"/>
                  <a:pt x="320" y="237"/>
                  <a:pt x="423" y="237"/>
                </a:cubicBezTo>
                <a:cubicBezTo>
                  <a:pt x="527" y="237"/>
                  <a:pt x="612" y="321"/>
                  <a:pt x="612" y="425"/>
                </a:cubicBezTo>
                <a:cubicBezTo>
                  <a:pt x="612" y="529"/>
                  <a:pt x="527" y="613"/>
                  <a:pt x="423" y="613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747720" y="4636080"/>
            <a:ext cx="544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cmocka + make para pruebas automatizadas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5972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096920" y="5244120"/>
            <a:ext cx="1979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Optimización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047600" y="6448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300320" y="5816880"/>
            <a:ext cx="106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-O2, -O3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300320" y="6293160"/>
            <a:ext cx="66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gprof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