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825640"/>
            <a:ext cx="447840" cy="365400"/>
          </a:xfrm>
          <a:custGeom>
            <a:avLst/>
            <a:gdLst/>
            <a:ahLst/>
            <a:rect l="0" t="0" r="r" b="b"/>
            <a:pathLst>
              <a:path w="1244" h="1015">
                <a:moveTo>
                  <a:pt x="1175" y="782"/>
                </a:moveTo>
                <a:cubicBezTo>
                  <a:pt x="1161" y="748"/>
                  <a:pt x="1144" y="713"/>
                  <a:pt x="1106" y="713"/>
                </a:cubicBezTo>
                <a:lnTo>
                  <a:pt x="1071" y="713"/>
                </a:lnTo>
                <a:cubicBezTo>
                  <a:pt x="1110" y="713"/>
                  <a:pt x="1140" y="682"/>
                  <a:pt x="1140" y="645"/>
                </a:cubicBezTo>
                <a:lnTo>
                  <a:pt x="1140" y="68"/>
                </a:lnTo>
                <a:cubicBezTo>
                  <a:pt x="1140" y="30"/>
                  <a:pt x="1110" y="0"/>
                  <a:pt x="1071" y="0"/>
                </a:cubicBezTo>
                <a:lnTo>
                  <a:pt x="172" y="0"/>
                </a:lnTo>
                <a:cubicBezTo>
                  <a:pt x="134" y="0"/>
                  <a:pt x="103" y="30"/>
                  <a:pt x="103" y="68"/>
                </a:cubicBezTo>
                <a:lnTo>
                  <a:pt x="103" y="645"/>
                </a:lnTo>
                <a:cubicBezTo>
                  <a:pt x="103" y="682"/>
                  <a:pt x="134" y="713"/>
                  <a:pt x="172" y="713"/>
                </a:cubicBezTo>
                <a:lnTo>
                  <a:pt x="138" y="713"/>
                </a:lnTo>
                <a:cubicBezTo>
                  <a:pt x="100" y="713"/>
                  <a:pt x="80" y="747"/>
                  <a:pt x="69" y="782"/>
                </a:cubicBezTo>
                <a:lnTo>
                  <a:pt x="0" y="947"/>
                </a:lnTo>
                <a:cubicBezTo>
                  <a:pt x="0" y="985"/>
                  <a:pt x="30" y="1015"/>
                  <a:pt x="69" y="1015"/>
                </a:cubicBezTo>
                <a:lnTo>
                  <a:pt x="1175" y="1015"/>
                </a:lnTo>
                <a:cubicBezTo>
                  <a:pt x="1213" y="1015"/>
                  <a:pt x="1244" y="985"/>
                  <a:pt x="1244" y="947"/>
                </a:cubicBezTo>
                <a:lnTo>
                  <a:pt x="1175" y="782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790560" y="3167280"/>
            <a:ext cx="447840" cy="23760"/>
          </a:xfrm>
          <a:custGeom>
            <a:avLst/>
            <a:gdLst/>
            <a:ahLst/>
            <a:rect l="0" t="0" r="r" b="b"/>
            <a:pathLst>
              <a:path w="1244" h="66">
                <a:moveTo>
                  <a:pt x="0" y="0"/>
                </a:moveTo>
                <a:lnTo>
                  <a:pt x="0" y="2"/>
                </a:lnTo>
                <a:lnTo>
                  <a:pt x="6" y="26"/>
                </a:lnTo>
                <a:cubicBezTo>
                  <a:pt x="17" y="50"/>
                  <a:pt x="41" y="66"/>
                  <a:pt x="69" y="66"/>
                </a:cubicBezTo>
                <a:lnTo>
                  <a:pt x="1175" y="66"/>
                </a:lnTo>
                <a:cubicBezTo>
                  <a:pt x="1212" y="66"/>
                  <a:pt x="1242" y="37"/>
                  <a:pt x="1244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52480" y="2850120"/>
            <a:ext cx="323640" cy="208080"/>
          </a:xfrm>
          <a:custGeom>
            <a:avLst/>
            <a:gdLst/>
            <a:ahLst/>
            <a:rect l="0" t="0" r="r" b="b"/>
            <a:pathLst>
              <a:path w="899" h="578">
                <a:moveTo>
                  <a:pt x="899" y="544"/>
                </a:moveTo>
                <a:cubicBezTo>
                  <a:pt x="899" y="563"/>
                  <a:pt x="884" y="578"/>
                  <a:pt x="865" y="578"/>
                </a:cubicBezTo>
                <a:lnTo>
                  <a:pt x="35" y="578"/>
                </a:lnTo>
                <a:cubicBezTo>
                  <a:pt x="16" y="578"/>
                  <a:pt x="0" y="563"/>
                  <a:pt x="0" y="544"/>
                </a:cubicBezTo>
                <a:lnTo>
                  <a:pt x="0" y="34"/>
                </a:lnTo>
                <a:cubicBezTo>
                  <a:pt x="0" y="15"/>
                  <a:pt x="16" y="0"/>
                  <a:pt x="35" y="0"/>
                </a:cubicBezTo>
                <a:lnTo>
                  <a:pt x="865" y="0"/>
                </a:lnTo>
                <a:cubicBezTo>
                  <a:pt x="884" y="0"/>
                  <a:pt x="899" y="15"/>
                  <a:pt x="899" y="34"/>
                </a:cubicBezTo>
                <a:lnTo>
                  <a:pt x="899" y="544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30520" y="3093840"/>
            <a:ext cx="370080" cy="48960"/>
          </a:xfrm>
          <a:custGeom>
            <a:avLst/>
            <a:gdLst/>
            <a:ahLst/>
            <a:rect l="0" t="0" r="r" b="b"/>
            <a:pathLst>
              <a:path w="1028" h="136">
                <a:moveTo>
                  <a:pt x="1026" y="101"/>
                </a:moveTo>
                <a:lnTo>
                  <a:pt x="1000" y="28"/>
                </a:lnTo>
                <a:cubicBezTo>
                  <a:pt x="992" y="12"/>
                  <a:pt x="978" y="0"/>
                  <a:pt x="959" y="0"/>
                </a:cubicBezTo>
                <a:lnTo>
                  <a:pt x="65" y="0"/>
                </a:lnTo>
                <a:cubicBezTo>
                  <a:pt x="46" y="0"/>
                  <a:pt x="34" y="13"/>
                  <a:pt x="25" y="35"/>
                </a:cubicBezTo>
                <a:lnTo>
                  <a:pt x="1" y="101"/>
                </a:lnTo>
                <a:cubicBezTo>
                  <a:pt x="-6" y="123"/>
                  <a:pt x="17" y="136"/>
                  <a:pt x="36" y="136"/>
                </a:cubicBezTo>
                <a:lnTo>
                  <a:pt x="299" y="136"/>
                </a:lnTo>
                <a:cubicBezTo>
                  <a:pt x="299" y="136"/>
                  <a:pt x="331" y="135"/>
                  <a:pt x="337" y="116"/>
                </a:cubicBezTo>
                <a:cubicBezTo>
                  <a:pt x="343" y="93"/>
                  <a:pt x="351" y="60"/>
                  <a:pt x="353" y="54"/>
                </a:cubicBezTo>
                <a:cubicBezTo>
                  <a:pt x="355" y="45"/>
                  <a:pt x="366" y="36"/>
                  <a:pt x="382" y="36"/>
                </a:cubicBezTo>
                <a:lnTo>
                  <a:pt x="679" y="36"/>
                </a:lnTo>
                <a:cubicBezTo>
                  <a:pt x="696" y="36"/>
                  <a:pt x="704" y="45"/>
                  <a:pt x="707" y="55"/>
                </a:cubicBezTo>
                <a:cubicBezTo>
                  <a:pt x="708" y="62"/>
                  <a:pt x="717" y="94"/>
                  <a:pt x="722" y="117"/>
                </a:cubicBezTo>
                <a:cubicBezTo>
                  <a:pt x="726" y="136"/>
                  <a:pt x="764" y="136"/>
                  <a:pt x="764" y="136"/>
                </a:cubicBezTo>
                <a:lnTo>
                  <a:pt x="992" y="136"/>
                </a:lnTo>
                <a:cubicBezTo>
                  <a:pt x="1011" y="136"/>
                  <a:pt x="1034" y="120"/>
                  <a:pt x="1026" y="101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65880" y="3119040"/>
            <a:ext cx="109800" cy="36720"/>
          </a:xfrm>
          <a:custGeom>
            <a:avLst/>
            <a:gdLst/>
            <a:ahLst/>
            <a:rect l="0" t="0" r="r" b="b"/>
            <a:pathLst>
              <a:path w="305" h="102">
                <a:moveTo>
                  <a:pt x="286" y="102"/>
                </a:moveTo>
                <a:lnTo>
                  <a:pt x="17" y="102"/>
                </a:lnTo>
                <a:cubicBezTo>
                  <a:pt x="4" y="102"/>
                  <a:pt x="-2" y="91"/>
                  <a:pt x="0" y="80"/>
                </a:cubicBezTo>
                <a:cubicBezTo>
                  <a:pt x="2" y="67"/>
                  <a:pt x="12" y="18"/>
                  <a:pt x="13" y="12"/>
                </a:cubicBezTo>
                <a:cubicBezTo>
                  <a:pt x="14" y="6"/>
                  <a:pt x="23" y="0"/>
                  <a:pt x="31" y="0"/>
                </a:cubicBezTo>
                <a:lnTo>
                  <a:pt x="275" y="0"/>
                </a:lnTo>
                <a:cubicBezTo>
                  <a:pt x="285" y="0"/>
                  <a:pt x="292" y="5"/>
                  <a:pt x="294" y="16"/>
                </a:cubicBezTo>
                <a:cubicBezTo>
                  <a:pt x="296" y="27"/>
                  <a:pt x="304" y="72"/>
                  <a:pt x="305" y="83"/>
                </a:cubicBezTo>
                <a:cubicBezTo>
                  <a:pt x="305" y="93"/>
                  <a:pt x="299" y="102"/>
                  <a:pt x="286" y="102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675880"/>
            <a:ext cx="4030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Principal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593880"/>
            <a:ext cx="4566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“Gestor de canciones en C”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80840" y="79992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490"/>
                </a:moveTo>
                <a:cubicBezTo>
                  <a:pt x="1006" y="523"/>
                  <a:pt x="1003" y="554"/>
                  <a:pt x="997" y="586"/>
                </a:cubicBezTo>
                <a:cubicBezTo>
                  <a:pt x="990" y="617"/>
                  <a:pt x="981" y="648"/>
                  <a:pt x="968" y="678"/>
                </a:cubicBezTo>
                <a:cubicBezTo>
                  <a:pt x="956" y="707"/>
                  <a:pt x="940" y="736"/>
                  <a:pt x="922" y="762"/>
                </a:cubicBezTo>
                <a:cubicBezTo>
                  <a:pt x="903" y="789"/>
                  <a:pt x="883" y="814"/>
                  <a:pt x="859" y="837"/>
                </a:cubicBezTo>
                <a:cubicBezTo>
                  <a:pt x="836" y="859"/>
                  <a:pt x="811" y="880"/>
                  <a:pt x="783" y="897"/>
                </a:cubicBezTo>
                <a:cubicBezTo>
                  <a:pt x="756" y="915"/>
                  <a:pt x="727" y="930"/>
                  <a:pt x="696" y="943"/>
                </a:cubicBezTo>
                <a:cubicBezTo>
                  <a:pt x="666" y="955"/>
                  <a:pt x="634" y="964"/>
                  <a:pt x="602" y="971"/>
                </a:cubicBezTo>
                <a:cubicBezTo>
                  <a:pt x="569" y="977"/>
                  <a:pt x="537" y="980"/>
                  <a:pt x="504" y="980"/>
                </a:cubicBezTo>
                <a:cubicBezTo>
                  <a:pt x="471" y="980"/>
                  <a:pt x="438" y="977"/>
                  <a:pt x="406" y="971"/>
                </a:cubicBezTo>
                <a:cubicBezTo>
                  <a:pt x="373" y="964"/>
                  <a:pt x="341" y="955"/>
                  <a:pt x="310" y="943"/>
                </a:cubicBezTo>
                <a:cubicBezTo>
                  <a:pt x="280" y="930"/>
                  <a:pt x="251" y="915"/>
                  <a:pt x="224" y="897"/>
                </a:cubicBezTo>
                <a:cubicBezTo>
                  <a:pt x="196" y="880"/>
                  <a:pt x="171" y="859"/>
                  <a:pt x="147" y="837"/>
                </a:cubicBezTo>
                <a:cubicBezTo>
                  <a:pt x="124" y="814"/>
                  <a:pt x="103" y="789"/>
                  <a:pt x="85" y="762"/>
                </a:cubicBezTo>
                <a:cubicBezTo>
                  <a:pt x="66" y="736"/>
                  <a:pt x="51" y="707"/>
                  <a:pt x="38" y="678"/>
                </a:cubicBezTo>
                <a:cubicBezTo>
                  <a:pt x="26" y="648"/>
                  <a:pt x="16" y="617"/>
                  <a:pt x="10" y="586"/>
                </a:cubicBezTo>
                <a:cubicBezTo>
                  <a:pt x="3" y="554"/>
                  <a:pt x="0" y="523"/>
                  <a:pt x="0" y="490"/>
                </a:cubicBezTo>
                <a:cubicBezTo>
                  <a:pt x="0" y="458"/>
                  <a:pt x="3" y="427"/>
                  <a:pt x="10" y="395"/>
                </a:cubicBezTo>
                <a:cubicBezTo>
                  <a:pt x="16" y="363"/>
                  <a:pt x="26" y="333"/>
                  <a:pt x="38" y="303"/>
                </a:cubicBezTo>
                <a:cubicBezTo>
                  <a:pt x="51" y="273"/>
                  <a:pt x="66" y="245"/>
                  <a:pt x="85" y="218"/>
                </a:cubicBezTo>
                <a:cubicBezTo>
                  <a:pt x="103" y="191"/>
                  <a:pt x="124" y="166"/>
                  <a:pt x="147" y="143"/>
                </a:cubicBezTo>
                <a:cubicBezTo>
                  <a:pt x="171" y="121"/>
                  <a:pt x="196" y="100"/>
                  <a:pt x="224" y="82"/>
                </a:cubicBezTo>
                <a:cubicBezTo>
                  <a:pt x="251" y="65"/>
                  <a:pt x="280" y="50"/>
                  <a:pt x="310" y="37"/>
                </a:cubicBezTo>
                <a:cubicBezTo>
                  <a:pt x="341" y="25"/>
                  <a:pt x="373" y="16"/>
                  <a:pt x="406" y="9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9"/>
                </a:cubicBezTo>
                <a:cubicBezTo>
                  <a:pt x="634" y="16"/>
                  <a:pt x="666" y="25"/>
                  <a:pt x="696" y="37"/>
                </a:cubicBezTo>
                <a:cubicBezTo>
                  <a:pt x="727" y="50"/>
                  <a:pt x="756" y="65"/>
                  <a:pt x="783" y="82"/>
                </a:cubicBezTo>
                <a:cubicBezTo>
                  <a:pt x="811" y="100"/>
                  <a:pt x="836" y="121"/>
                  <a:pt x="859" y="143"/>
                </a:cubicBezTo>
                <a:cubicBezTo>
                  <a:pt x="883" y="166"/>
                  <a:pt x="903" y="191"/>
                  <a:pt x="922" y="218"/>
                </a:cubicBezTo>
                <a:cubicBezTo>
                  <a:pt x="940" y="245"/>
                  <a:pt x="956" y="273"/>
                  <a:pt x="968" y="303"/>
                </a:cubicBezTo>
                <a:cubicBezTo>
                  <a:pt x="981" y="333"/>
                  <a:pt x="990" y="363"/>
                  <a:pt x="997" y="395"/>
                </a:cubicBezTo>
                <a:cubicBezTo>
                  <a:pt x="1003" y="427"/>
                  <a:pt x="1006" y="458"/>
                  <a:pt x="1006" y="49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26200" y="843840"/>
            <a:ext cx="271800" cy="264960"/>
          </a:xfrm>
          <a:custGeom>
            <a:avLst/>
            <a:gdLst/>
            <a:ahLst/>
            <a:rect l="0" t="0" r="r" b="b"/>
            <a:pathLst>
              <a:path w="755" h="736">
                <a:moveTo>
                  <a:pt x="755" y="368"/>
                </a:moveTo>
                <a:cubicBezTo>
                  <a:pt x="755" y="393"/>
                  <a:pt x="752" y="416"/>
                  <a:pt x="748" y="440"/>
                </a:cubicBezTo>
                <a:cubicBezTo>
                  <a:pt x="743" y="464"/>
                  <a:pt x="736" y="487"/>
                  <a:pt x="726" y="509"/>
                </a:cubicBezTo>
                <a:cubicBezTo>
                  <a:pt x="717" y="531"/>
                  <a:pt x="705" y="552"/>
                  <a:pt x="691" y="572"/>
                </a:cubicBezTo>
                <a:cubicBezTo>
                  <a:pt x="678" y="592"/>
                  <a:pt x="662" y="611"/>
                  <a:pt x="644" y="628"/>
                </a:cubicBezTo>
                <a:cubicBezTo>
                  <a:pt x="627" y="645"/>
                  <a:pt x="608" y="660"/>
                  <a:pt x="587" y="674"/>
                </a:cubicBezTo>
                <a:cubicBezTo>
                  <a:pt x="567" y="687"/>
                  <a:pt x="545" y="698"/>
                  <a:pt x="522" y="708"/>
                </a:cubicBezTo>
                <a:cubicBezTo>
                  <a:pt x="499" y="717"/>
                  <a:pt x="476" y="724"/>
                  <a:pt x="451" y="729"/>
                </a:cubicBezTo>
                <a:cubicBezTo>
                  <a:pt x="427" y="733"/>
                  <a:pt x="403" y="736"/>
                  <a:pt x="378" y="736"/>
                </a:cubicBezTo>
                <a:cubicBezTo>
                  <a:pt x="353" y="736"/>
                  <a:pt x="328" y="733"/>
                  <a:pt x="303" y="729"/>
                </a:cubicBezTo>
                <a:cubicBezTo>
                  <a:pt x="279" y="724"/>
                  <a:pt x="255" y="717"/>
                  <a:pt x="233" y="708"/>
                </a:cubicBezTo>
                <a:cubicBezTo>
                  <a:pt x="210" y="698"/>
                  <a:pt x="188" y="687"/>
                  <a:pt x="167" y="674"/>
                </a:cubicBezTo>
                <a:cubicBezTo>
                  <a:pt x="147" y="660"/>
                  <a:pt x="128" y="645"/>
                  <a:pt x="110" y="628"/>
                </a:cubicBezTo>
                <a:cubicBezTo>
                  <a:pt x="93" y="611"/>
                  <a:pt x="77" y="592"/>
                  <a:pt x="63" y="572"/>
                </a:cubicBezTo>
                <a:cubicBezTo>
                  <a:pt x="50" y="552"/>
                  <a:pt x="38" y="531"/>
                  <a:pt x="28" y="509"/>
                </a:cubicBezTo>
                <a:cubicBezTo>
                  <a:pt x="19" y="487"/>
                  <a:pt x="12" y="464"/>
                  <a:pt x="7" y="440"/>
                </a:cubicBezTo>
                <a:cubicBezTo>
                  <a:pt x="2" y="416"/>
                  <a:pt x="0" y="393"/>
                  <a:pt x="0" y="368"/>
                </a:cubicBezTo>
                <a:cubicBezTo>
                  <a:pt x="0" y="344"/>
                  <a:pt x="2" y="321"/>
                  <a:pt x="7" y="297"/>
                </a:cubicBezTo>
                <a:cubicBezTo>
                  <a:pt x="12" y="273"/>
                  <a:pt x="19" y="250"/>
                  <a:pt x="28" y="228"/>
                </a:cubicBezTo>
                <a:cubicBezTo>
                  <a:pt x="38" y="205"/>
                  <a:pt x="50" y="184"/>
                  <a:pt x="63" y="164"/>
                </a:cubicBezTo>
                <a:cubicBezTo>
                  <a:pt x="77" y="143"/>
                  <a:pt x="93" y="125"/>
                  <a:pt x="110" y="108"/>
                </a:cubicBezTo>
                <a:cubicBezTo>
                  <a:pt x="128" y="91"/>
                  <a:pt x="147" y="76"/>
                  <a:pt x="167" y="62"/>
                </a:cubicBezTo>
                <a:cubicBezTo>
                  <a:pt x="188" y="49"/>
                  <a:pt x="210" y="38"/>
                  <a:pt x="233" y="28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3"/>
                  <a:pt x="353" y="0"/>
                  <a:pt x="378" y="0"/>
                </a:cubicBezTo>
                <a:cubicBezTo>
                  <a:pt x="403" y="0"/>
                  <a:pt x="427" y="3"/>
                  <a:pt x="451" y="7"/>
                </a:cubicBezTo>
                <a:cubicBezTo>
                  <a:pt x="476" y="12"/>
                  <a:pt x="499" y="19"/>
                  <a:pt x="522" y="28"/>
                </a:cubicBezTo>
                <a:cubicBezTo>
                  <a:pt x="545" y="38"/>
                  <a:pt x="567" y="49"/>
                  <a:pt x="587" y="62"/>
                </a:cubicBezTo>
                <a:cubicBezTo>
                  <a:pt x="608" y="76"/>
                  <a:pt x="627" y="91"/>
                  <a:pt x="644" y="108"/>
                </a:cubicBezTo>
                <a:cubicBezTo>
                  <a:pt x="662" y="125"/>
                  <a:pt x="678" y="143"/>
                  <a:pt x="691" y="164"/>
                </a:cubicBezTo>
                <a:cubicBezTo>
                  <a:pt x="705" y="184"/>
                  <a:pt x="717" y="205"/>
                  <a:pt x="726" y="228"/>
                </a:cubicBezTo>
                <a:cubicBezTo>
                  <a:pt x="736" y="250"/>
                  <a:pt x="743" y="273"/>
                  <a:pt x="748" y="297"/>
                </a:cubicBezTo>
                <a:cubicBezTo>
                  <a:pt x="752" y="321"/>
                  <a:pt x="755" y="344"/>
                  <a:pt x="755" y="36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861480" y="878400"/>
            <a:ext cx="201240" cy="195840"/>
          </a:xfrm>
          <a:custGeom>
            <a:avLst/>
            <a:gdLst/>
            <a:ahLst/>
            <a:rect l="0" t="0" r="r" b="b"/>
            <a:pathLst>
              <a:path w="559" h="544">
                <a:moveTo>
                  <a:pt x="559" y="272"/>
                </a:moveTo>
                <a:cubicBezTo>
                  <a:pt x="559" y="290"/>
                  <a:pt x="557" y="308"/>
                  <a:pt x="554" y="326"/>
                </a:cubicBezTo>
                <a:cubicBezTo>
                  <a:pt x="550" y="343"/>
                  <a:pt x="545" y="360"/>
                  <a:pt x="538" y="377"/>
                </a:cubicBezTo>
                <a:cubicBezTo>
                  <a:pt x="531" y="393"/>
                  <a:pt x="522" y="409"/>
                  <a:pt x="512" y="424"/>
                </a:cubicBezTo>
                <a:cubicBezTo>
                  <a:pt x="502" y="438"/>
                  <a:pt x="490" y="452"/>
                  <a:pt x="477" y="465"/>
                </a:cubicBezTo>
                <a:cubicBezTo>
                  <a:pt x="464" y="477"/>
                  <a:pt x="450" y="489"/>
                  <a:pt x="435" y="499"/>
                </a:cubicBezTo>
                <a:cubicBezTo>
                  <a:pt x="420" y="509"/>
                  <a:pt x="404" y="517"/>
                  <a:pt x="387" y="524"/>
                </a:cubicBezTo>
                <a:cubicBezTo>
                  <a:pt x="370" y="531"/>
                  <a:pt x="352" y="536"/>
                  <a:pt x="334" y="539"/>
                </a:cubicBezTo>
                <a:cubicBezTo>
                  <a:pt x="316" y="543"/>
                  <a:pt x="298" y="544"/>
                  <a:pt x="280" y="544"/>
                </a:cubicBezTo>
                <a:cubicBezTo>
                  <a:pt x="261" y="544"/>
                  <a:pt x="243" y="543"/>
                  <a:pt x="225" y="539"/>
                </a:cubicBezTo>
                <a:cubicBezTo>
                  <a:pt x="207" y="536"/>
                  <a:pt x="190" y="531"/>
                  <a:pt x="173" y="524"/>
                </a:cubicBezTo>
                <a:cubicBezTo>
                  <a:pt x="156" y="517"/>
                  <a:pt x="140" y="509"/>
                  <a:pt x="125" y="499"/>
                </a:cubicBezTo>
                <a:cubicBezTo>
                  <a:pt x="108" y="489"/>
                  <a:pt x="94" y="477"/>
                  <a:pt x="81" y="465"/>
                </a:cubicBezTo>
                <a:cubicBezTo>
                  <a:pt x="68" y="452"/>
                  <a:pt x="57" y="438"/>
                  <a:pt x="47" y="424"/>
                </a:cubicBezTo>
                <a:cubicBezTo>
                  <a:pt x="36" y="409"/>
                  <a:pt x="28" y="393"/>
                  <a:pt x="21" y="377"/>
                </a:cubicBezTo>
                <a:cubicBezTo>
                  <a:pt x="14" y="360"/>
                  <a:pt x="8" y="343"/>
                  <a:pt x="5" y="326"/>
                </a:cubicBezTo>
                <a:cubicBezTo>
                  <a:pt x="1" y="308"/>
                  <a:pt x="0" y="290"/>
                  <a:pt x="0" y="272"/>
                </a:cubicBezTo>
                <a:cubicBezTo>
                  <a:pt x="0" y="255"/>
                  <a:pt x="1" y="237"/>
                  <a:pt x="5" y="219"/>
                </a:cubicBezTo>
                <a:cubicBezTo>
                  <a:pt x="8" y="202"/>
                  <a:pt x="14" y="185"/>
                  <a:pt x="21" y="168"/>
                </a:cubicBezTo>
                <a:cubicBezTo>
                  <a:pt x="28" y="152"/>
                  <a:pt x="36" y="136"/>
                  <a:pt x="47" y="121"/>
                </a:cubicBezTo>
                <a:cubicBezTo>
                  <a:pt x="57" y="107"/>
                  <a:pt x="68" y="93"/>
                  <a:pt x="81" y="80"/>
                </a:cubicBezTo>
                <a:cubicBezTo>
                  <a:pt x="94" y="68"/>
                  <a:pt x="108" y="56"/>
                  <a:pt x="125" y="46"/>
                </a:cubicBezTo>
                <a:cubicBezTo>
                  <a:pt x="140" y="36"/>
                  <a:pt x="156" y="28"/>
                  <a:pt x="173" y="21"/>
                </a:cubicBezTo>
                <a:cubicBezTo>
                  <a:pt x="190" y="14"/>
                  <a:pt x="207" y="9"/>
                  <a:pt x="225" y="6"/>
                </a:cubicBezTo>
                <a:cubicBezTo>
                  <a:pt x="243" y="1"/>
                  <a:pt x="261" y="0"/>
                  <a:pt x="280" y="0"/>
                </a:cubicBezTo>
                <a:cubicBezTo>
                  <a:pt x="298" y="0"/>
                  <a:pt x="316" y="1"/>
                  <a:pt x="334" y="6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6"/>
                  <a:pt x="435" y="46"/>
                </a:cubicBezTo>
                <a:cubicBezTo>
                  <a:pt x="450" y="56"/>
                  <a:pt x="464" y="68"/>
                  <a:pt x="477" y="80"/>
                </a:cubicBezTo>
                <a:cubicBezTo>
                  <a:pt x="490" y="93"/>
                  <a:pt x="502" y="107"/>
                  <a:pt x="512" y="121"/>
                </a:cubicBezTo>
                <a:cubicBezTo>
                  <a:pt x="522" y="136"/>
                  <a:pt x="531" y="152"/>
                  <a:pt x="538" y="168"/>
                </a:cubicBezTo>
                <a:cubicBezTo>
                  <a:pt x="545" y="185"/>
                  <a:pt x="550" y="202"/>
                  <a:pt x="554" y="219"/>
                </a:cubicBezTo>
                <a:cubicBezTo>
                  <a:pt x="557" y="237"/>
                  <a:pt x="559" y="255"/>
                  <a:pt x="559" y="27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01440" y="917280"/>
            <a:ext cx="120960" cy="118080"/>
          </a:xfrm>
          <a:custGeom>
            <a:avLst/>
            <a:gdLst/>
            <a:ahLst/>
            <a:rect l="0" t="0" r="r" b="b"/>
            <a:pathLst>
              <a:path w="336" h="328">
                <a:moveTo>
                  <a:pt x="336" y="163"/>
                </a:moveTo>
                <a:cubicBezTo>
                  <a:pt x="336" y="174"/>
                  <a:pt x="335" y="185"/>
                  <a:pt x="333" y="195"/>
                </a:cubicBezTo>
                <a:cubicBezTo>
                  <a:pt x="331" y="206"/>
                  <a:pt x="328" y="216"/>
                  <a:pt x="324" y="227"/>
                </a:cubicBezTo>
                <a:cubicBezTo>
                  <a:pt x="319" y="237"/>
                  <a:pt x="314" y="246"/>
                  <a:pt x="308" y="255"/>
                </a:cubicBezTo>
                <a:cubicBezTo>
                  <a:pt x="302" y="264"/>
                  <a:pt x="295" y="272"/>
                  <a:pt x="287" y="280"/>
                </a:cubicBezTo>
                <a:cubicBezTo>
                  <a:pt x="280" y="287"/>
                  <a:pt x="271" y="294"/>
                  <a:pt x="262" y="300"/>
                </a:cubicBezTo>
                <a:cubicBezTo>
                  <a:pt x="253" y="306"/>
                  <a:pt x="243" y="311"/>
                  <a:pt x="233" y="315"/>
                </a:cubicBezTo>
                <a:cubicBezTo>
                  <a:pt x="223" y="319"/>
                  <a:pt x="212" y="322"/>
                  <a:pt x="201" y="325"/>
                </a:cubicBezTo>
                <a:cubicBezTo>
                  <a:pt x="191" y="327"/>
                  <a:pt x="180" y="328"/>
                  <a:pt x="169" y="328"/>
                </a:cubicBezTo>
                <a:cubicBezTo>
                  <a:pt x="158" y="328"/>
                  <a:pt x="147" y="327"/>
                  <a:pt x="136" y="325"/>
                </a:cubicBezTo>
                <a:cubicBezTo>
                  <a:pt x="125" y="322"/>
                  <a:pt x="115" y="319"/>
                  <a:pt x="105" y="315"/>
                </a:cubicBezTo>
                <a:cubicBezTo>
                  <a:pt x="95" y="311"/>
                  <a:pt x="85" y="306"/>
                  <a:pt x="76" y="300"/>
                </a:cubicBezTo>
                <a:cubicBezTo>
                  <a:pt x="67" y="294"/>
                  <a:pt x="58" y="287"/>
                  <a:pt x="50" y="280"/>
                </a:cubicBezTo>
                <a:cubicBezTo>
                  <a:pt x="43" y="272"/>
                  <a:pt x="36" y="264"/>
                  <a:pt x="29" y="255"/>
                </a:cubicBezTo>
                <a:cubicBezTo>
                  <a:pt x="23" y="246"/>
                  <a:pt x="18" y="237"/>
                  <a:pt x="14" y="227"/>
                </a:cubicBezTo>
                <a:cubicBezTo>
                  <a:pt x="10" y="216"/>
                  <a:pt x="6" y="206"/>
                  <a:pt x="3" y="195"/>
                </a:cubicBezTo>
                <a:cubicBezTo>
                  <a:pt x="1" y="185"/>
                  <a:pt x="0" y="174"/>
                  <a:pt x="0" y="163"/>
                </a:cubicBezTo>
                <a:cubicBezTo>
                  <a:pt x="0" y="153"/>
                  <a:pt x="1" y="142"/>
                  <a:pt x="3" y="132"/>
                </a:cubicBezTo>
                <a:cubicBezTo>
                  <a:pt x="6" y="121"/>
                  <a:pt x="10" y="111"/>
                  <a:pt x="14" y="101"/>
                </a:cubicBezTo>
                <a:cubicBezTo>
                  <a:pt x="18" y="91"/>
                  <a:pt x="23" y="82"/>
                  <a:pt x="29" y="73"/>
                </a:cubicBezTo>
                <a:cubicBezTo>
                  <a:pt x="36" y="64"/>
                  <a:pt x="43" y="56"/>
                  <a:pt x="50" y="48"/>
                </a:cubicBezTo>
                <a:cubicBezTo>
                  <a:pt x="58" y="41"/>
                  <a:pt x="67" y="34"/>
                  <a:pt x="76" y="28"/>
                </a:cubicBezTo>
                <a:cubicBezTo>
                  <a:pt x="85" y="22"/>
                  <a:pt x="95" y="17"/>
                  <a:pt x="105" y="13"/>
                </a:cubicBezTo>
                <a:cubicBezTo>
                  <a:pt x="115" y="9"/>
                  <a:pt x="125" y="6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6"/>
                  <a:pt x="223" y="9"/>
                  <a:pt x="233" y="13"/>
                </a:cubicBezTo>
                <a:cubicBezTo>
                  <a:pt x="243" y="17"/>
                  <a:pt x="253" y="22"/>
                  <a:pt x="262" y="28"/>
                </a:cubicBezTo>
                <a:cubicBezTo>
                  <a:pt x="271" y="34"/>
                  <a:pt x="280" y="41"/>
                  <a:pt x="287" y="48"/>
                </a:cubicBezTo>
                <a:cubicBezTo>
                  <a:pt x="295" y="56"/>
                  <a:pt x="302" y="64"/>
                  <a:pt x="308" y="73"/>
                </a:cubicBezTo>
                <a:cubicBezTo>
                  <a:pt x="314" y="82"/>
                  <a:pt x="319" y="91"/>
                  <a:pt x="324" y="101"/>
                </a:cubicBezTo>
                <a:cubicBezTo>
                  <a:pt x="328" y="111"/>
                  <a:pt x="331" y="121"/>
                  <a:pt x="333" y="132"/>
                </a:cubicBezTo>
                <a:cubicBezTo>
                  <a:pt x="335" y="142"/>
                  <a:pt x="336" y="153"/>
                  <a:pt x="336" y="16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31680" y="946800"/>
            <a:ext cx="61200" cy="59040"/>
          </a:xfrm>
          <a:custGeom>
            <a:avLst/>
            <a:gdLst/>
            <a:ahLst/>
            <a:rect l="0" t="0" r="r" b="b"/>
            <a:pathLst>
              <a:path w="170" h="164">
                <a:moveTo>
                  <a:pt x="170" y="82"/>
                </a:moveTo>
                <a:cubicBezTo>
                  <a:pt x="170" y="93"/>
                  <a:pt x="166" y="104"/>
                  <a:pt x="162" y="114"/>
                </a:cubicBezTo>
                <a:cubicBezTo>
                  <a:pt x="158" y="124"/>
                  <a:pt x="152" y="133"/>
                  <a:pt x="144" y="140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7" y="162"/>
                  <a:pt x="96" y="164"/>
                  <a:pt x="85" y="164"/>
                </a:cubicBezTo>
                <a:cubicBezTo>
                  <a:pt x="74" y="164"/>
                  <a:pt x="63" y="162"/>
                  <a:pt x="53" y="158"/>
                </a:cubicBezTo>
                <a:cubicBezTo>
                  <a:pt x="42" y="154"/>
                  <a:pt x="33" y="148"/>
                  <a:pt x="26" y="140"/>
                </a:cubicBezTo>
                <a:cubicBezTo>
                  <a:pt x="18" y="133"/>
                  <a:pt x="12" y="124"/>
                  <a:pt x="7" y="114"/>
                </a:cubicBezTo>
                <a:cubicBezTo>
                  <a:pt x="3" y="104"/>
                  <a:pt x="0" y="93"/>
                  <a:pt x="0" y="82"/>
                </a:cubicBezTo>
                <a:cubicBezTo>
                  <a:pt x="0" y="72"/>
                  <a:pt x="3" y="61"/>
                  <a:pt x="7" y="50"/>
                </a:cubicBezTo>
                <a:cubicBezTo>
                  <a:pt x="12" y="40"/>
                  <a:pt x="18" y="31"/>
                  <a:pt x="26" y="24"/>
                </a:cubicBezTo>
                <a:cubicBezTo>
                  <a:pt x="33" y="16"/>
                  <a:pt x="42" y="10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1"/>
                  <a:pt x="158" y="40"/>
                  <a:pt x="162" y="50"/>
                </a:cubicBezTo>
                <a:cubicBezTo>
                  <a:pt x="166" y="61"/>
                  <a:pt x="170" y="72"/>
                  <a:pt x="170" y="8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957600" y="978840"/>
            <a:ext cx="139320" cy="165600"/>
          </a:xfrm>
          <a:custGeom>
            <a:avLst/>
            <a:gdLst/>
            <a:ahLst/>
            <a:rect l="0" t="0" r="r" b="b"/>
            <a:pathLst>
              <a:path w="387" h="460">
                <a:moveTo>
                  <a:pt x="18" y="0"/>
                </a:moveTo>
                <a:lnTo>
                  <a:pt x="387" y="321"/>
                </a:lnTo>
                <a:cubicBezTo>
                  <a:pt x="387" y="321"/>
                  <a:pt x="313" y="413"/>
                  <a:pt x="165" y="460"/>
                </a:cubicBezTo>
                <a:lnTo>
                  <a:pt x="0" y="4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954720" y="960840"/>
            <a:ext cx="26280" cy="25560"/>
          </a:xfrm>
          <a:custGeom>
            <a:avLst/>
            <a:gdLst/>
            <a:ahLst/>
            <a:rect l="0" t="0" r="r" b="b"/>
            <a:pathLst>
              <a:path w="73" h="71">
                <a:moveTo>
                  <a:pt x="29" y="71"/>
                </a:moveTo>
                <a:cubicBezTo>
                  <a:pt x="22" y="71"/>
                  <a:pt x="15" y="68"/>
                  <a:pt x="8" y="63"/>
                </a:cubicBezTo>
                <a:cubicBezTo>
                  <a:pt x="-3" y="51"/>
                  <a:pt x="-3" y="34"/>
                  <a:pt x="8" y="23"/>
                </a:cubicBezTo>
                <a:lnTo>
                  <a:pt x="25" y="8"/>
                </a:lnTo>
                <a:cubicBezTo>
                  <a:pt x="36" y="-2"/>
                  <a:pt x="53" y="-2"/>
                  <a:pt x="64" y="8"/>
                </a:cubicBezTo>
                <a:cubicBezTo>
                  <a:pt x="75" y="19"/>
                  <a:pt x="75" y="36"/>
                  <a:pt x="64" y="46"/>
                </a:cubicBezTo>
                <a:lnTo>
                  <a:pt x="49" y="63"/>
                </a:lnTo>
                <a:cubicBezTo>
                  <a:pt x="43" y="68"/>
                  <a:pt x="36" y="71"/>
                  <a:pt x="29" y="7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1020600" y="799920"/>
            <a:ext cx="122400" cy="119520"/>
          </a:xfrm>
          <a:custGeom>
            <a:avLst/>
            <a:gdLst/>
            <a:ahLst/>
            <a:rect l="0" t="0" r="r" b="b"/>
            <a:pathLst>
              <a:path w="340" h="332">
                <a:moveTo>
                  <a:pt x="5" y="190"/>
                </a:moveTo>
                <a:cubicBezTo>
                  <a:pt x="-6" y="246"/>
                  <a:pt x="5" y="318"/>
                  <a:pt x="5" y="318"/>
                </a:cubicBezTo>
                <a:lnTo>
                  <a:pt x="203" y="116"/>
                </a:lnTo>
                <a:cubicBezTo>
                  <a:pt x="211" y="77"/>
                  <a:pt x="188" y="10"/>
                  <a:pt x="155" y="1"/>
                </a:cubicBezTo>
                <a:cubicBezTo>
                  <a:pt x="122" y="-7"/>
                  <a:pt x="40" y="23"/>
                  <a:pt x="5" y="190"/>
                </a:cubicBezTo>
                <a:moveTo>
                  <a:pt x="146" y="327"/>
                </a:moveTo>
                <a:cubicBezTo>
                  <a:pt x="87" y="338"/>
                  <a:pt x="14" y="327"/>
                  <a:pt x="14" y="327"/>
                </a:cubicBezTo>
                <a:lnTo>
                  <a:pt x="221" y="134"/>
                </a:lnTo>
                <a:cubicBezTo>
                  <a:pt x="261" y="126"/>
                  <a:pt x="331" y="148"/>
                  <a:pt x="339" y="181"/>
                </a:cubicBezTo>
                <a:cubicBezTo>
                  <a:pt x="348" y="213"/>
                  <a:pt x="317" y="293"/>
                  <a:pt x="146" y="32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963720" y="830880"/>
            <a:ext cx="150840" cy="146160"/>
          </a:xfrm>
          <a:custGeom>
            <a:avLst/>
            <a:gdLst/>
            <a:ahLst/>
            <a:rect l="0" t="0" r="r" b="b"/>
            <a:pathLst>
              <a:path w="419" h="406">
                <a:moveTo>
                  <a:pt x="409" y="36"/>
                </a:moveTo>
                <a:lnTo>
                  <a:pt x="84" y="393"/>
                </a:lnTo>
                <a:cubicBezTo>
                  <a:pt x="74" y="403"/>
                  <a:pt x="37" y="417"/>
                  <a:pt x="13" y="394"/>
                </a:cubicBezTo>
                <a:cubicBezTo>
                  <a:pt x="-10" y="372"/>
                  <a:pt x="2" y="338"/>
                  <a:pt x="12" y="328"/>
                </a:cubicBezTo>
                <a:lnTo>
                  <a:pt x="382" y="9"/>
                </a:lnTo>
                <a:cubicBezTo>
                  <a:pt x="382" y="9"/>
                  <a:pt x="400" y="-8"/>
                  <a:pt x="414" y="5"/>
                </a:cubicBezTo>
                <a:cubicBezTo>
                  <a:pt x="427" y="18"/>
                  <a:pt x="409" y="36"/>
                  <a:pt x="409" y="36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160280" y="736560"/>
            <a:ext cx="4469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Enunciado de la Actividad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47720" y="1473480"/>
            <a:ext cx="975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 una aplicación en lenguaje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que permita gestionar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colección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47720" y="1883160"/>
            <a:ext cx="3676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canciones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 forma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47720" y="2454840"/>
            <a:ext cx="7534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programa debe implementar las siguientes funcionalidades: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1599840" y="35906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300320" y="3016800"/>
            <a:ext cx="958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Alta de canción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añadir nuevas canciones con al menos los siguientes campos: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1599840" y="40766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49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49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852560" y="3435840"/>
            <a:ext cx="180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Título (cadena)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599840" y="45529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49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49"/>
                  <a:pt x="0" y="132"/>
                </a:cubicBezTo>
                <a:cubicBezTo>
                  <a:pt x="0" y="114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852560" y="3921480"/>
            <a:ext cx="189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Artista (cadena)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047600" y="5038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852560" y="4397760"/>
            <a:ext cx="3790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Duración (minutos y segundos)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047600" y="5524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300320" y="4883400"/>
            <a:ext cx="6145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Listado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mostrar todas las canciones almacenadas.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047600" y="60102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300320" y="5369400"/>
            <a:ext cx="415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Búsqueda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por título o por artista.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300320" y="5855040"/>
            <a:ext cx="642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Eliminación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de una canción por su título o posición.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80840" y="152388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783" y="559"/>
                </a:moveTo>
                <a:cubicBezTo>
                  <a:pt x="765" y="559"/>
                  <a:pt x="749" y="561"/>
                  <a:pt x="732" y="565"/>
                </a:cubicBezTo>
                <a:lnTo>
                  <a:pt x="443" y="274"/>
                </a:lnTo>
                <a:cubicBezTo>
                  <a:pt x="446" y="258"/>
                  <a:pt x="449" y="241"/>
                  <a:pt x="449" y="224"/>
                </a:cubicBezTo>
                <a:cubicBezTo>
                  <a:pt x="449" y="100"/>
                  <a:pt x="348" y="0"/>
                  <a:pt x="224" y="0"/>
                </a:cubicBezTo>
                <a:cubicBezTo>
                  <a:pt x="199" y="0"/>
                  <a:pt x="165" y="25"/>
                  <a:pt x="193" y="53"/>
                </a:cubicBezTo>
                <a:lnTo>
                  <a:pt x="277" y="137"/>
                </a:lnTo>
                <a:cubicBezTo>
                  <a:pt x="277" y="137"/>
                  <a:pt x="305" y="193"/>
                  <a:pt x="249" y="249"/>
                </a:cubicBezTo>
                <a:cubicBezTo>
                  <a:pt x="193" y="305"/>
                  <a:pt x="137" y="276"/>
                  <a:pt x="137" y="276"/>
                </a:cubicBezTo>
                <a:lnTo>
                  <a:pt x="54" y="193"/>
                </a:lnTo>
                <a:cubicBezTo>
                  <a:pt x="26" y="165"/>
                  <a:pt x="0" y="198"/>
                  <a:pt x="0" y="224"/>
                </a:cubicBezTo>
                <a:cubicBezTo>
                  <a:pt x="0" y="348"/>
                  <a:pt x="100" y="448"/>
                  <a:pt x="224" y="448"/>
                </a:cubicBezTo>
                <a:cubicBezTo>
                  <a:pt x="241" y="448"/>
                  <a:pt x="258" y="446"/>
                  <a:pt x="274" y="442"/>
                </a:cubicBezTo>
                <a:lnTo>
                  <a:pt x="565" y="732"/>
                </a:lnTo>
                <a:cubicBezTo>
                  <a:pt x="561" y="748"/>
                  <a:pt x="559" y="765"/>
                  <a:pt x="559" y="783"/>
                </a:cubicBezTo>
                <a:cubicBezTo>
                  <a:pt x="559" y="906"/>
                  <a:pt x="659" y="1006"/>
                  <a:pt x="783" y="1006"/>
                </a:cubicBezTo>
                <a:cubicBezTo>
                  <a:pt x="808" y="1006"/>
                  <a:pt x="841" y="981"/>
                  <a:pt x="814" y="953"/>
                </a:cubicBezTo>
                <a:lnTo>
                  <a:pt x="730" y="869"/>
                </a:lnTo>
                <a:cubicBezTo>
                  <a:pt x="730" y="869"/>
                  <a:pt x="702" y="813"/>
                  <a:pt x="758" y="757"/>
                </a:cubicBezTo>
                <a:cubicBezTo>
                  <a:pt x="814" y="702"/>
                  <a:pt x="869" y="730"/>
                  <a:pt x="869" y="730"/>
                </a:cubicBezTo>
                <a:lnTo>
                  <a:pt x="953" y="813"/>
                </a:lnTo>
                <a:cubicBezTo>
                  <a:pt x="981" y="841"/>
                  <a:pt x="1006" y="808"/>
                  <a:pt x="1006" y="783"/>
                </a:cubicBezTo>
                <a:cubicBezTo>
                  <a:pt x="1006" y="659"/>
                  <a:pt x="906" y="559"/>
                  <a:pt x="783" y="55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047600" y="2361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160280" y="1460520"/>
            <a:ext cx="3327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Requisitos técnicos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2838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300320" y="2207160"/>
            <a:ext cx="546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struct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representar cada canción.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9715320" y="2724120"/>
            <a:ext cx="962280" cy="362160"/>
          </a:xfrm>
          <a:custGeom>
            <a:avLst/>
            <a:gdLst/>
            <a:ahLst/>
            <a:rect l="0" t="0" r="r" b="b"/>
            <a:pathLst>
              <a:path w="2673" h="1006">
                <a:moveTo>
                  <a:pt x="0" y="846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6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5" y="0"/>
                </a:lnTo>
                <a:cubicBezTo>
                  <a:pt x="2525" y="0"/>
                  <a:pt x="2535" y="1"/>
                  <a:pt x="2546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6"/>
                </a:cubicBezTo>
                <a:cubicBezTo>
                  <a:pt x="2611" y="32"/>
                  <a:pt x="2619" y="39"/>
                  <a:pt x="2627" y="46"/>
                </a:cubicBezTo>
                <a:cubicBezTo>
                  <a:pt x="2634" y="53"/>
                  <a:pt x="2641" y="61"/>
                  <a:pt x="2647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7"/>
                </a:cubicBezTo>
                <a:cubicBezTo>
                  <a:pt x="2672" y="138"/>
                  <a:pt x="2673" y="148"/>
                  <a:pt x="2673" y="158"/>
                </a:cubicBezTo>
                <a:lnTo>
                  <a:pt x="2673" y="846"/>
                </a:lnTo>
                <a:cubicBezTo>
                  <a:pt x="2673" y="857"/>
                  <a:pt x="2672" y="867"/>
                  <a:pt x="2670" y="877"/>
                </a:cubicBezTo>
                <a:cubicBezTo>
                  <a:pt x="2668" y="887"/>
                  <a:pt x="2665" y="897"/>
                  <a:pt x="2661" y="907"/>
                </a:cubicBezTo>
                <a:cubicBezTo>
                  <a:pt x="2657" y="917"/>
                  <a:pt x="2652" y="926"/>
                  <a:pt x="2647" y="934"/>
                </a:cubicBezTo>
                <a:cubicBezTo>
                  <a:pt x="2641" y="943"/>
                  <a:pt x="2634" y="951"/>
                  <a:pt x="2627" y="959"/>
                </a:cubicBezTo>
                <a:cubicBezTo>
                  <a:pt x="2619" y="966"/>
                  <a:pt x="2611" y="972"/>
                  <a:pt x="2603" y="979"/>
                </a:cubicBezTo>
                <a:cubicBezTo>
                  <a:pt x="2594" y="985"/>
                  <a:pt x="2585" y="990"/>
                  <a:pt x="2575" y="994"/>
                </a:cubicBezTo>
                <a:cubicBezTo>
                  <a:pt x="2566" y="998"/>
                  <a:pt x="2556" y="1001"/>
                  <a:pt x="2546" y="1003"/>
                </a:cubicBezTo>
                <a:cubicBezTo>
                  <a:pt x="2535" y="1005"/>
                  <a:pt x="2525" y="1006"/>
                  <a:pt x="2515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5"/>
                  <a:pt x="71" y="979"/>
                </a:cubicBezTo>
                <a:cubicBezTo>
                  <a:pt x="62" y="972"/>
                  <a:pt x="54" y="966"/>
                  <a:pt x="46" y="959"/>
                </a:cubicBezTo>
                <a:cubicBezTo>
                  <a:pt x="39" y="951"/>
                  <a:pt x="33" y="943"/>
                  <a:pt x="27" y="934"/>
                </a:cubicBezTo>
                <a:cubicBezTo>
                  <a:pt x="21" y="926"/>
                  <a:pt x="16" y="917"/>
                  <a:pt x="12" y="907"/>
                </a:cubicBezTo>
                <a:cubicBezTo>
                  <a:pt x="8" y="897"/>
                  <a:pt x="5" y="887"/>
                  <a:pt x="3" y="877"/>
                </a:cubicBezTo>
                <a:cubicBezTo>
                  <a:pt x="1" y="867"/>
                  <a:pt x="0" y="857"/>
                  <a:pt x="0" y="846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2683440"/>
            <a:ext cx="8485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Almacenamiento dinámico mediante punteros y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 dinámica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9804960" y="281556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malloc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304640" y="3143160"/>
            <a:ext cx="695880" cy="362160"/>
          </a:xfrm>
          <a:custGeom>
            <a:avLst/>
            <a:gdLst/>
            <a:ahLst/>
            <a:rect l="0" t="0" r="r" b="b"/>
            <a:pathLst>
              <a:path w="1933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774" y="0"/>
                </a:lnTo>
                <a:cubicBezTo>
                  <a:pt x="1784" y="0"/>
                  <a:pt x="1795" y="1"/>
                  <a:pt x="1805" y="3"/>
                </a:cubicBezTo>
                <a:cubicBezTo>
                  <a:pt x="1815" y="5"/>
                  <a:pt x="1825" y="8"/>
                  <a:pt x="1835" y="12"/>
                </a:cubicBezTo>
                <a:cubicBezTo>
                  <a:pt x="1844" y="16"/>
                  <a:pt x="1854" y="21"/>
                  <a:pt x="1862" y="27"/>
                </a:cubicBezTo>
                <a:cubicBezTo>
                  <a:pt x="1871" y="32"/>
                  <a:pt x="1879" y="39"/>
                  <a:pt x="1886" y="46"/>
                </a:cubicBezTo>
                <a:cubicBezTo>
                  <a:pt x="1894" y="54"/>
                  <a:pt x="1900" y="62"/>
                  <a:pt x="1906" y="70"/>
                </a:cubicBezTo>
                <a:cubicBezTo>
                  <a:pt x="1912" y="79"/>
                  <a:pt x="1917" y="88"/>
                  <a:pt x="1921" y="98"/>
                </a:cubicBezTo>
                <a:cubicBezTo>
                  <a:pt x="1925" y="107"/>
                  <a:pt x="1928" y="117"/>
                  <a:pt x="1930" y="128"/>
                </a:cubicBezTo>
                <a:cubicBezTo>
                  <a:pt x="1932" y="138"/>
                  <a:pt x="1933" y="148"/>
                  <a:pt x="1933" y="158"/>
                </a:cubicBezTo>
                <a:lnTo>
                  <a:pt x="1933" y="847"/>
                </a:lnTo>
                <a:cubicBezTo>
                  <a:pt x="1933" y="858"/>
                  <a:pt x="1932" y="868"/>
                  <a:pt x="1930" y="878"/>
                </a:cubicBezTo>
                <a:cubicBezTo>
                  <a:pt x="1928" y="889"/>
                  <a:pt x="1925" y="899"/>
                  <a:pt x="1921" y="908"/>
                </a:cubicBezTo>
                <a:cubicBezTo>
                  <a:pt x="1917" y="918"/>
                  <a:pt x="1912" y="927"/>
                  <a:pt x="1906" y="936"/>
                </a:cubicBezTo>
                <a:cubicBezTo>
                  <a:pt x="1900" y="944"/>
                  <a:pt x="1894" y="952"/>
                  <a:pt x="1886" y="960"/>
                </a:cubicBezTo>
                <a:cubicBezTo>
                  <a:pt x="1879" y="967"/>
                  <a:pt x="1871" y="974"/>
                  <a:pt x="1862" y="979"/>
                </a:cubicBezTo>
                <a:cubicBezTo>
                  <a:pt x="1854" y="985"/>
                  <a:pt x="1844" y="990"/>
                  <a:pt x="1835" y="994"/>
                </a:cubicBezTo>
                <a:cubicBezTo>
                  <a:pt x="1825" y="998"/>
                  <a:pt x="1815" y="1001"/>
                  <a:pt x="1805" y="1003"/>
                </a:cubicBezTo>
                <a:cubicBezTo>
                  <a:pt x="1795" y="1005"/>
                  <a:pt x="1784" y="1006"/>
                  <a:pt x="1774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0673640" y="2683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393920" y="323460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free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1047600" y="3752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2004480" y="3102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1599840" y="41623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300320" y="3597840"/>
            <a:ext cx="364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Implementación modular con: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599840" y="46479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852560" y="4007160"/>
            <a:ext cx="394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Múltiples funciones reutilizables.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4790880" y="452412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5" y="0"/>
                </a:lnTo>
                <a:cubicBezTo>
                  <a:pt x="2525" y="0"/>
                  <a:pt x="2535" y="1"/>
                  <a:pt x="2546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1" y="33"/>
                  <a:pt x="2619" y="39"/>
                  <a:pt x="2627" y="47"/>
                </a:cubicBezTo>
                <a:cubicBezTo>
                  <a:pt x="2634" y="54"/>
                  <a:pt x="2641" y="62"/>
                  <a:pt x="2647" y="71"/>
                </a:cubicBezTo>
                <a:cubicBezTo>
                  <a:pt x="2652" y="79"/>
                  <a:pt x="2657" y="89"/>
                  <a:pt x="2661" y="98"/>
                </a:cubicBezTo>
                <a:cubicBezTo>
                  <a:pt x="2665" y="108"/>
                  <a:pt x="2668" y="118"/>
                  <a:pt x="2670" y="128"/>
                </a:cubicBezTo>
                <a:cubicBezTo>
                  <a:pt x="2672" y="138"/>
                  <a:pt x="2673" y="149"/>
                  <a:pt x="2673" y="159"/>
                </a:cubicBezTo>
                <a:lnTo>
                  <a:pt x="2673" y="874"/>
                </a:lnTo>
                <a:cubicBezTo>
                  <a:pt x="2673" y="885"/>
                  <a:pt x="2672" y="895"/>
                  <a:pt x="2670" y="905"/>
                </a:cubicBezTo>
                <a:cubicBezTo>
                  <a:pt x="2668" y="916"/>
                  <a:pt x="2665" y="925"/>
                  <a:pt x="2661" y="935"/>
                </a:cubicBezTo>
                <a:cubicBezTo>
                  <a:pt x="2657" y="945"/>
                  <a:pt x="2652" y="954"/>
                  <a:pt x="2647" y="963"/>
                </a:cubicBezTo>
                <a:cubicBezTo>
                  <a:pt x="2641" y="971"/>
                  <a:pt x="2634" y="979"/>
                  <a:pt x="2627" y="987"/>
                </a:cubicBezTo>
                <a:cubicBezTo>
                  <a:pt x="2619" y="994"/>
                  <a:pt x="2611" y="1001"/>
                  <a:pt x="2603" y="1006"/>
                </a:cubicBezTo>
                <a:cubicBezTo>
                  <a:pt x="2594" y="1012"/>
                  <a:pt x="2585" y="1017"/>
                  <a:pt x="2575" y="1021"/>
                </a:cubicBezTo>
                <a:cubicBezTo>
                  <a:pt x="2566" y="1025"/>
                  <a:pt x="2556" y="1028"/>
                  <a:pt x="2546" y="1030"/>
                </a:cubicBezTo>
                <a:cubicBezTo>
                  <a:pt x="2535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852560" y="4493160"/>
            <a:ext cx="293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Separación de archivos: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4882680" y="461592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main.c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5886360" y="4524120"/>
            <a:ext cx="1609920" cy="371880"/>
          </a:xfrm>
          <a:custGeom>
            <a:avLst/>
            <a:gdLst/>
            <a:ahLst/>
            <a:rect l="0" t="0" r="r" b="b"/>
            <a:pathLst>
              <a:path w="4472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4313" y="0"/>
                </a:lnTo>
                <a:cubicBezTo>
                  <a:pt x="4324" y="0"/>
                  <a:pt x="4334" y="1"/>
                  <a:pt x="4344" y="3"/>
                </a:cubicBezTo>
                <a:cubicBezTo>
                  <a:pt x="4355" y="5"/>
                  <a:pt x="4365" y="8"/>
                  <a:pt x="4374" y="12"/>
                </a:cubicBezTo>
                <a:cubicBezTo>
                  <a:pt x="4384" y="16"/>
                  <a:pt x="4393" y="21"/>
                  <a:pt x="4402" y="27"/>
                </a:cubicBezTo>
                <a:cubicBezTo>
                  <a:pt x="4410" y="33"/>
                  <a:pt x="4418" y="39"/>
                  <a:pt x="4426" y="47"/>
                </a:cubicBezTo>
                <a:cubicBezTo>
                  <a:pt x="4433" y="54"/>
                  <a:pt x="4440" y="62"/>
                  <a:pt x="4445" y="71"/>
                </a:cubicBezTo>
                <a:cubicBezTo>
                  <a:pt x="4451" y="79"/>
                  <a:pt x="4456" y="89"/>
                  <a:pt x="4460" y="98"/>
                </a:cubicBezTo>
                <a:cubicBezTo>
                  <a:pt x="4464" y="108"/>
                  <a:pt x="4467" y="118"/>
                  <a:pt x="4469" y="128"/>
                </a:cubicBezTo>
                <a:cubicBezTo>
                  <a:pt x="4471" y="138"/>
                  <a:pt x="4472" y="149"/>
                  <a:pt x="4472" y="159"/>
                </a:cubicBezTo>
                <a:lnTo>
                  <a:pt x="4472" y="874"/>
                </a:lnTo>
                <a:cubicBezTo>
                  <a:pt x="4472" y="885"/>
                  <a:pt x="4471" y="895"/>
                  <a:pt x="4469" y="905"/>
                </a:cubicBezTo>
                <a:cubicBezTo>
                  <a:pt x="4467" y="916"/>
                  <a:pt x="4464" y="925"/>
                  <a:pt x="4460" y="935"/>
                </a:cubicBezTo>
                <a:cubicBezTo>
                  <a:pt x="4456" y="945"/>
                  <a:pt x="4451" y="954"/>
                  <a:pt x="4445" y="963"/>
                </a:cubicBezTo>
                <a:cubicBezTo>
                  <a:pt x="4440" y="971"/>
                  <a:pt x="4433" y="979"/>
                  <a:pt x="4426" y="987"/>
                </a:cubicBezTo>
                <a:cubicBezTo>
                  <a:pt x="4418" y="994"/>
                  <a:pt x="4410" y="1001"/>
                  <a:pt x="4402" y="1006"/>
                </a:cubicBezTo>
                <a:cubicBezTo>
                  <a:pt x="4393" y="1012"/>
                  <a:pt x="4384" y="1017"/>
                  <a:pt x="4374" y="1021"/>
                </a:cubicBezTo>
                <a:cubicBezTo>
                  <a:pt x="4365" y="1025"/>
                  <a:pt x="4355" y="1028"/>
                  <a:pt x="4344" y="1030"/>
                </a:cubicBezTo>
                <a:cubicBezTo>
                  <a:pt x="4334" y="1032"/>
                  <a:pt x="4324" y="1033"/>
                  <a:pt x="4313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5751360" y="4493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5980680" y="4615920"/>
            <a:ext cx="1420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canciones.c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7629480" y="4524120"/>
            <a:ext cx="1609920" cy="371880"/>
          </a:xfrm>
          <a:custGeom>
            <a:avLst/>
            <a:gdLst/>
            <a:ahLst/>
            <a:rect l="0" t="0" r="r" b="b"/>
            <a:pathLst>
              <a:path w="4472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4313" y="0"/>
                </a:lnTo>
                <a:cubicBezTo>
                  <a:pt x="4324" y="0"/>
                  <a:pt x="4334" y="1"/>
                  <a:pt x="4344" y="3"/>
                </a:cubicBezTo>
                <a:cubicBezTo>
                  <a:pt x="4355" y="5"/>
                  <a:pt x="4364" y="8"/>
                  <a:pt x="4374" y="12"/>
                </a:cubicBezTo>
                <a:cubicBezTo>
                  <a:pt x="4384" y="16"/>
                  <a:pt x="4393" y="21"/>
                  <a:pt x="4402" y="27"/>
                </a:cubicBezTo>
                <a:cubicBezTo>
                  <a:pt x="4410" y="33"/>
                  <a:pt x="4418" y="39"/>
                  <a:pt x="4426" y="47"/>
                </a:cubicBezTo>
                <a:cubicBezTo>
                  <a:pt x="4433" y="54"/>
                  <a:pt x="4440" y="62"/>
                  <a:pt x="4445" y="71"/>
                </a:cubicBezTo>
                <a:cubicBezTo>
                  <a:pt x="4451" y="79"/>
                  <a:pt x="4456" y="89"/>
                  <a:pt x="4460" y="98"/>
                </a:cubicBezTo>
                <a:cubicBezTo>
                  <a:pt x="4464" y="108"/>
                  <a:pt x="4467" y="118"/>
                  <a:pt x="4469" y="128"/>
                </a:cubicBezTo>
                <a:cubicBezTo>
                  <a:pt x="4471" y="138"/>
                  <a:pt x="4472" y="149"/>
                  <a:pt x="4472" y="159"/>
                </a:cubicBezTo>
                <a:lnTo>
                  <a:pt x="4472" y="874"/>
                </a:lnTo>
                <a:cubicBezTo>
                  <a:pt x="4472" y="885"/>
                  <a:pt x="4471" y="895"/>
                  <a:pt x="4469" y="905"/>
                </a:cubicBezTo>
                <a:cubicBezTo>
                  <a:pt x="4467" y="916"/>
                  <a:pt x="4464" y="925"/>
                  <a:pt x="4460" y="935"/>
                </a:cubicBezTo>
                <a:cubicBezTo>
                  <a:pt x="4456" y="945"/>
                  <a:pt x="4451" y="954"/>
                  <a:pt x="4445" y="963"/>
                </a:cubicBezTo>
                <a:cubicBezTo>
                  <a:pt x="4440" y="971"/>
                  <a:pt x="4433" y="979"/>
                  <a:pt x="4426" y="987"/>
                </a:cubicBezTo>
                <a:cubicBezTo>
                  <a:pt x="4418" y="994"/>
                  <a:pt x="4410" y="1001"/>
                  <a:pt x="4402" y="1006"/>
                </a:cubicBezTo>
                <a:cubicBezTo>
                  <a:pt x="4393" y="1012"/>
                  <a:pt x="4384" y="1017"/>
                  <a:pt x="4374" y="1021"/>
                </a:cubicBezTo>
                <a:cubicBezTo>
                  <a:pt x="4364" y="1025"/>
                  <a:pt x="4355" y="1028"/>
                  <a:pt x="4344" y="1030"/>
                </a:cubicBezTo>
                <a:cubicBezTo>
                  <a:pt x="4334" y="1032"/>
                  <a:pt x="4324" y="1033"/>
                  <a:pt x="4313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3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494840" y="4493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724160" y="4615920"/>
            <a:ext cx="1420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canciones.h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047600" y="5133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9238320" y="4493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1300320" y="4978800"/>
            <a:ext cx="4246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Entrada/salida a través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consola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780840" y="149508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838440" y="155520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4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9"/>
                  <a:pt x="679" y="109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047600" y="2333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60280" y="1431720"/>
            <a:ext cx="2080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Entregables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1047600" y="2809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300320" y="2178360"/>
            <a:ext cx="429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completo funcional (.c y .h).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3276360" y="268596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56" y="0"/>
                </a:lnTo>
                <a:cubicBezTo>
                  <a:pt x="1467" y="0"/>
                  <a:pt x="1477" y="1"/>
                  <a:pt x="1487" y="3"/>
                </a:cubicBezTo>
                <a:cubicBezTo>
                  <a:pt x="1498" y="5"/>
                  <a:pt x="1507" y="8"/>
                  <a:pt x="1517" y="12"/>
                </a:cubicBezTo>
                <a:cubicBezTo>
                  <a:pt x="1527" y="16"/>
                  <a:pt x="1536" y="21"/>
                  <a:pt x="1545" y="27"/>
                </a:cubicBezTo>
                <a:cubicBezTo>
                  <a:pt x="1553" y="32"/>
                  <a:pt x="1561" y="39"/>
                  <a:pt x="1569" y="46"/>
                </a:cubicBezTo>
                <a:cubicBezTo>
                  <a:pt x="1576" y="54"/>
                  <a:pt x="1583" y="62"/>
                  <a:pt x="1588" y="70"/>
                </a:cubicBezTo>
                <a:cubicBezTo>
                  <a:pt x="1594" y="79"/>
                  <a:pt x="1599" y="88"/>
                  <a:pt x="1603" y="98"/>
                </a:cubicBezTo>
                <a:cubicBezTo>
                  <a:pt x="1607" y="107"/>
                  <a:pt x="1610" y="117"/>
                  <a:pt x="1612" y="128"/>
                </a:cubicBezTo>
                <a:cubicBezTo>
                  <a:pt x="1614" y="138"/>
                  <a:pt x="1615" y="148"/>
                  <a:pt x="1615" y="158"/>
                </a:cubicBezTo>
                <a:lnTo>
                  <a:pt x="1615" y="874"/>
                </a:lnTo>
                <a:cubicBezTo>
                  <a:pt x="1615" y="884"/>
                  <a:pt x="1614" y="895"/>
                  <a:pt x="1612" y="905"/>
                </a:cubicBezTo>
                <a:cubicBezTo>
                  <a:pt x="1610" y="915"/>
                  <a:pt x="1607" y="925"/>
                  <a:pt x="1603" y="935"/>
                </a:cubicBezTo>
                <a:cubicBezTo>
                  <a:pt x="1599" y="944"/>
                  <a:pt x="1594" y="953"/>
                  <a:pt x="1588" y="962"/>
                </a:cubicBezTo>
                <a:cubicBezTo>
                  <a:pt x="1583" y="971"/>
                  <a:pt x="1576" y="979"/>
                  <a:pt x="1569" y="986"/>
                </a:cubicBezTo>
                <a:cubicBezTo>
                  <a:pt x="1561" y="993"/>
                  <a:pt x="1553" y="1000"/>
                  <a:pt x="1545" y="1006"/>
                </a:cubicBezTo>
                <a:cubicBezTo>
                  <a:pt x="1536" y="1012"/>
                  <a:pt x="1527" y="1017"/>
                  <a:pt x="1517" y="1021"/>
                </a:cubicBezTo>
                <a:cubicBezTo>
                  <a:pt x="1507" y="1025"/>
                  <a:pt x="1498" y="1028"/>
                  <a:pt x="1487" y="1030"/>
                </a:cubicBezTo>
                <a:cubicBezTo>
                  <a:pt x="1477" y="1032"/>
                  <a:pt x="1467" y="1033"/>
                  <a:pt x="145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300320" y="2654640"/>
            <a:ext cx="197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Compilable 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3372480" y="277740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gcc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3853800" y="2654640"/>
            <a:ext cx="157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(sin errores).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047600" y="3781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300320" y="3150000"/>
            <a:ext cx="578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Comentarios explicativos mínimos en el código.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599840" y="42004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300320" y="3626280"/>
            <a:ext cx="464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Documento o presentación breve con: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599840" y="46861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2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852560" y="4045320"/>
            <a:ext cx="293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 del programa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599840" y="51624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2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852560" y="4530960"/>
            <a:ext cx="4232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Diagrama de flujo o pseudocódigo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852560" y="5007240"/>
            <a:ext cx="423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Justificación de decisiones 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927360" y="1702080"/>
            <a:ext cx="180000" cy="180000"/>
          </a:xfrm>
          <a:custGeom>
            <a:avLst/>
            <a:gdLst/>
            <a:ahLst/>
            <a:rect l="0" t="0" r="r" b="b"/>
            <a:pathLst>
              <a:path w="500" h="500">
                <a:moveTo>
                  <a:pt x="0" y="305"/>
                </a:moveTo>
                <a:lnTo>
                  <a:pt x="305" y="0"/>
                </a:lnTo>
                <a:lnTo>
                  <a:pt x="500" y="195"/>
                </a:lnTo>
                <a:lnTo>
                  <a:pt x="195" y="500"/>
                </a:lnTo>
                <a:lnTo>
                  <a:pt x="0" y="30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797040" y="1781280"/>
            <a:ext cx="282960" cy="231480"/>
          </a:xfrm>
          <a:custGeom>
            <a:avLst/>
            <a:gdLst/>
            <a:ahLst/>
            <a:rect l="0" t="0" r="r" b="b"/>
            <a:pathLst>
              <a:path w="786" h="643">
                <a:moveTo>
                  <a:pt x="180" y="643"/>
                </a:moveTo>
                <a:cubicBezTo>
                  <a:pt x="24" y="632"/>
                  <a:pt x="-4" y="522"/>
                  <a:pt x="0" y="462"/>
                </a:cubicBezTo>
                <a:cubicBezTo>
                  <a:pt x="9" y="320"/>
                  <a:pt x="435" y="0"/>
                  <a:pt x="435" y="0"/>
                </a:cubicBezTo>
                <a:lnTo>
                  <a:pt x="786" y="53"/>
                </a:lnTo>
                <a:cubicBezTo>
                  <a:pt x="786" y="53"/>
                  <a:pt x="299" y="652"/>
                  <a:pt x="180" y="643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781920" y="1667880"/>
            <a:ext cx="360360" cy="360360"/>
          </a:xfrm>
          <a:custGeom>
            <a:avLst/>
            <a:gdLst/>
            <a:ahLst/>
            <a:rect l="0" t="0" r="r" b="b"/>
            <a:pathLst>
              <a:path w="1001" h="1001">
                <a:moveTo>
                  <a:pt x="901" y="100"/>
                </a:moveTo>
                <a:cubicBezTo>
                  <a:pt x="819" y="19"/>
                  <a:pt x="727" y="-21"/>
                  <a:pt x="695" y="11"/>
                </a:cubicBezTo>
                <a:lnTo>
                  <a:pt x="694" y="12"/>
                </a:lnTo>
                <a:lnTo>
                  <a:pt x="693" y="12"/>
                </a:lnTo>
                <a:lnTo>
                  <a:pt x="61" y="644"/>
                </a:lnTo>
                <a:cubicBezTo>
                  <a:pt x="22" y="683"/>
                  <a:pt x="0" y="736"/>
                  <a:pt x="0" y="791"/>
                </a:cubicBezTo>
                <a:cubicBezTo>
                  <a:pt x="0" y="847"/>
                  <a:pt x="22" y="901"/>
                  <a:pt x="61" y="940"/>
                </a:cubicBezTo>
                <a:cubicBezTo>
                  <a:pt x="101" y="979"/>
                  <a:pt x="153" y="1001"/>
                  <a:pt x="209" y="1001"/>
                </a:cubicBezTo>
                <a:cubicBezTo>
                  <a:pt x="265" y="1001"/>
                  <a:pt x="317" y="979"/>
                  <a:pt x="358" y="940"/>
                </a:cubicBezTo>
                <a:lnTo>
                  <a:pt x="989" y="308"/>
                </a:lnTo>
                <a:lnTo>
                  <a:pt x="989" y="307"/>
                </a:lnTo>
                <a:cubicBezTo>
                  <a:pt x="990" y="307"/>
                  <a:pt x="990" y="307"/>
                  <a:pt x="990" y="306"/>
                </a:cubicBezTo>
                <a:cubicBezTo>
                  <a:pt x="1023" y="274"/>
                  <a:pt x="982" y="182"/>
                  <a:pt x="901" y="100"/>
                </a:cubicBezTo>
                <a:moveTo>
                  <a:pt x="297" y="881"/>
                </a:moveTo>
                <a:cubicBezTo>
                  <a:pt x="274" y="904"/>
                  <a:pt x="242" y="917"/>
                  <a:pt x="209" y="917"/>
                </a:cubicBezTo>
                <a:cubicBezTo>
                  <a:pt x="175" y="917"/>
                  <a:pt x="144" y="904"/>
                  <a:pt x="120" y="881"/>
                </a:cubicBezTo>
                <a:cubicBezTo>
                  <a:pt x="97" y="856"/>
                  <a:pt x="84" y="825"/>
                  <a:pt x="84" y="791"/>
                </a:cubicBezTo>
                <a:cubicBezTo>
                  <a:pt x="84" y="758"/>
                  <a:pt x="97" y="727"/>
                  <a:pt x="120" y="703"/>
                </a:cubicBezTo>
                <a:lnTo>
                  <a:pt x="708" y="117"/>
                </a:lnTo>
                <a:cubicBezTo>
                  <a:pt x="725" y="148"/>
                  <a:pt x="751" y="183"/>
                  <a:pt x="785" y="217"/>
                </a:cubicBezTo>
                <a:cubicBezTo>
                  <a:pt x="818" y="250"/>
                  <a:pt x="853" y="276"/>
                  <a:pt x="885" y="293"/>
                </a:cubicBezTo>
                <a:lnTo>
                  <a:pt x="297" y="881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845640" y="1778400"/>
            <a:ext cx="229320" cy="188640"/>
          </a:xfrm>
          <a:custGeom>
            <a:avLst/>
            <a:gdLst/>
            <a:ahLst/>
            <a:rect l="0" t="0" r="r" b="b"/>
            <a:pathLst>
              <a:path w="637" h="524">
                <a:moveTo>
                  <a:pt x="637" y="58"/>
                </a:moveTo>
                <a:cubicBezTo>
                  <a:pt x="636" y="68"/>
                  <a:pt x="564" y="79"/>
                  <a:pt x="478" y="67"/>
                </a:cubicBezTo>
                <a:cubicBezTo>
                  <a:pt x="392" y="56"/>
                  <a:pt x="324" y="33"/>
                  <a:pt x="327" y="16"/>
                </a:cubicBezTo>
                <a:cubicBezTo>
                  <a:pt x="329" y="-1"/>
                  <a:pt x="400" y="-5"/>
                  <a:pt x="486" y="6"/>
                </a:cubicBezTo>
                <a:cubicBezTo>
                  <a:pt x="572" y="17"/>
                  <a:pt x="640" y="41"/>
                  <a:pt x="637" y="58"/>
                </a:cubicBezTo>
                <a:moveTo>
                  <a:pt x="124" y="340"/>
                </a:moveTo>
                <a:cubicBezTo>
                  <a:pt x="115" y="349"/>
                  <a:pt x="101" y="349"/>
                  <a:pt x="92" y="340"/>
                </a:cubicBezTo>
                <a:cubicBezTo>
                  <a:pt x="84" y="331"/>
                  <a:pt x="84" y="317"/>
                  <a:pt x="92" y="309"/>
                </a:cubicBezTo>
                <a:cubicBezTo>
                  <a:pt x="101" y="300"/>
                  <a:pt x="115" y="300"/>
                  <a:pt x="124" y="309"/>
                </a:cubicBezTo>
                <a:cubicBezTo>
                  <a:pt x="132" y="317"/>
                  <a:pt x="132" y="331"/>
                  <a:pt x="124" y="340"/>
                </a:cubicBezTo>
                <a:moveTo>
                  <a:pt x="216" y="413"/>
                </a:moveTo>
                <a:cubicBezTo>
                  <a:pt x="202" y="427"/>
                  <a:pt x="179" y="427"/>
                  <a:pt x="165" y="413"/>
                </a:cubicBezTo>
                <a:cubicBezTo>
                  <a:pt x="151" y="399"/>
                  <a:pt x="151" y="376"/>
                  <a:pt x="165" y="362"/>
                </a:cubicBezTo>
                <a:cubicBezTo>
                  <a:pt x="179" y="348"/>
                  <a:pt x="202" y="348"/>
                  <a:pt x="216" y="362"/>
                </a:cubicBezTo>
                <a:cubicBezTo>
                  <a:pt x="231" y="376"/>
                  <a:pt x="231" y="399"/>
                  <a:pt x="216" y="413"/>
                </a:cubicBezTo>
                <a:moveTo>
                  <a:pt x="263" y="264"/>
                </a:moveTo>
                <a:cubicBezTo>
                  <a:pt x="250" y="278"/>
                  <a:pt x="228" y="278"/>
                  <a:pt x="215" y="264"/>
                </a:cubicBezTo>
                <a:cubicBezTo>
                  <a:pt x="202" y="251"/>
                  <a:pt x="202" y="229"/>
                  <a:pt x="215" y="216"/>
                </a:cubicBezTo>
                <a:cubicBezTo>
                  <a:pt x="228" y="203"/>
                  <a:pt x="250" y="203"/>
                  <a:pt x="263" y="216"/>
                </a:cubicBezTo>
                <a:cubicBezTo>
                  <a:pt x="277" y="229"/>
                  <a:pt x="277" y="251"/>
                  <a:pt x="263" y="264"/>
                </a:cubicBezTo>
                <a:moveTo>
                  <a:pt x="71" y="512"/>
                </a:moveTo>
                <a:cubicBezTo>
                  <a:pt x="55" y="528"/>
                  <a:pt x="29" y="528"/>
                  <a:pt x="13" y="512"/>
                </a:cubicBezTo>
                <a:cubicBezTo>
                  <a:pt x="-4" y="495"/>
                  <a:pt x="-4" y="469"/>
                  <a:pt x="13" y="453"/>
                </a:cubicBezTo>
                <a:cubicBezTo>
                  <a:pt x="29" y="437"/>
                  <a:pt x="55" y="437"/>
                  <a:pt x="71" y="453"/>
                </a:cubicBezTo>
                <a:cubicBezTo>
                  <a:pt x="88" y="469"/>
                  <a:pt x="88" y="495"/>
                  <a:pt x="71" y="512"/>
                </a:cubicBezTo>
                <a:moveTo>
                  <a:pt x="390" y="256"/>
                </a:moveTo>
                <a:cubicBezTo>
                  <a:pt x="378" y="267"/>
                  <a:pt x="360" y="267"/>
                  <a:pt x="348" y="256"/>
                </a:cubicBezTo>
                <a:cubicBezTo>
                  <a:pt x="336" y="244"/>
                  <a:pt x="336" y="226"/>
                  <a:pt x="348" y="214"/>
                </a:cubicBezTo>
                <a:cubicBezTo>
                  <a:pt x="360" y="203"/>
                  <a:pt x="378" y="203"/>
                  <a:pt x="390" y="214"/>
                </a:cubicBezTo>
                <a:cubicBezTo>
                  <a:pt x="401" y="226"/>
                  <a:pt x="401" y="244"/>
                  <a:pt x="390" y="256"/>
                </a:cubicBezTo>
                <a:moveTo>
                  <a:pt x="356" y="136"/>
                </a:moveTo>
                <a:cubicBezTo>
                  <a:pt x="349" y="144"/>
                  <a:pt x="336" y="144"/>
                  <a:pt x="329" y="136"/>
                </a:cubicBezTo>
                <a:cubicBezTo>
                  <a:pt x="321" y="129"/>
                  <a:pt x="321" y="116"/>
                  <a:pt x="329" y="109"/>
                </a:cubicBezTo>
                <a:cubicBezTo>
                  <a:pt x="336" y="101"/>
                  <a:pt x="348" y="101"/>
                  <a:pt x="356" y="109"/>
                </a:cubicBezTo>
                <a:cubicBezTo>
                  <a:pt x="364" y="116"/>
                  <a:pt x="364" y="129"/>
                  <a:pt x="356" y="136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055160" y="1683720"/>
            <a:ext cx="71280" cy="71280"/>
          </a:xfrm>
          <a:custGeom>
            <a:avLst/>
            <a:gdLst/>
            <a:ahLst/>
            <a:rect l="0" t="0" r="r" b="b"/>
            <a:pathLst>
              <a:path w="198" h="198">
                <a:moveTo>
                  <a:pt x="122" y="75"/>
                </a:moveTo>
                <a:cubicBezTo>
                  <a:pt x="136" y="88"/>
                  <a:pt x="147" y="101"/>
                  <a:pt x="158" y="114"/>
                </a:cubicBezTo>
                <a:cubicBezTo>
                  <a:pt x="169" y="127"/>
                  <a:pt x="177" y="139"/>
                  <a:pt x="184" y="151"/>
                </a:cubicBezTo>
                <a:cubicBezTo>
                  <a:pt x="191" y="162"/>
                  <a:pt x="195" y="171"/>
                  <a:pt x="197" y="179"/>
                </a:cubicBezTo>
                <a:cubicBezTo>
                  <a:pt x="199" y="187"/>
                  <a:pt x="199" y="192"/>
                  <a:pt x="195" y="195"/>
                </a:cubicBezTo>
                <a:cubicBezTo>
                  <a:pt x="192" y="198"/>
                  <a:pt x="187" y="199"/>
                  <a:pt x="179" y="197"/>
                </a:cubicBezTo>
                <a:cubicBezTo>
                  <a:pt x="172" y="195"/>
                  <a:pt x="162" y="191"/>
                  <a:pt x="151" y="184"/>
                </a:cubicBezTo>
                <a:cubicBezTo>
                  <a:pt x="140" y="177"/>
                  <a:pt x="128" y="168"/>
                  <a:pt x="114" y="158"/>
                </a:cubicBezTo>
                <a:cubicBezTo>
                  <a:pt x="101" y="146"/>
                  <a:pt x="88" y="135"/>
                  <a:pt x="75" y="122"/>
                </a:cubicBezTo>
                <a:cubicBezTo>
                  <a:pt x="63" y="109"/>
                  <a:pt x="51" y="96"/>
                  <a:pt x="41" y="84"/>
                </a:cubicBezTo>
                <a:cubicBezTo>
                  <a:pt x="30" y="71"/>
                  <a:pt x="21" y="59"/>
                  <a:pt x="15" y="47"/>
                </a:cubicBezTo>
                <a:cubicBezTo>
                  <a:pt x="8" y="36"/>
                  <a:pt x="3" y="27"/>
                  <a:pt x="1" y="19"/>
                </a:cubicBezTo>
                <a:cubicBezTo>
                  <a:pt x="-1" y="11"/>
                  <a:pt x="0" y="6"/>
                  <a:pt x="3" y="3"/>
                </a:cubicBezTo>
                <a:cubicBezTo>
                  <a:pt x="6" y="0"/>
                  <a:pt x="12" y="-1"/>
                  <a:pt x="19" y="1"/>
                </a:cubicBezTo>
                <a:cubicBezTo>
                  <a:pt x="27" y="3"/>
                  <a:pt x="36" y="8"/>
                  <a:pt x="48" y="14"/>
                </a:cubicBezTo>
                <a:cubicBezTo>
                  <a:pt x="59" y="21"/>
                  <a:pt x="71" y="30"/>
                  <a:pt x="84" y="40"/>
                </a:cubicBezTo>
                <a:cubicBezTo>
                  <a:pt x="97" y="51"/>
                  <a:pt x="109" y="63"/>
                  <a:pt x="122" y="7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160280" y="1603440"/>
            <a:ext cx="1905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47720" y="2340360"/>
            <a:ext cx="450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 proyecto será evaluado en base 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300320" y="2912040"/>
            <a:ext cx="4077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Corrección técnica y modularidad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300320" y="3387960"/>
            <a:ext cx="446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correcto de punteros y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300320" y="3873960"/>
            <a:ext cx="461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Limpieza y documentación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300320" y="4359600"/>
            <a:ext cx="517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Comprobación con varios casos de prueba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300320" y="4845600"/>
            <a:ext cx="477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Defensa oral breve con demo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790920" y="2005200"/>
            <a:ext cx="251640" cy="252000"/>
          </a:xfrm>
          <a:custGeom>
            <a:avLst/>
            <a:gdLst/>
            <a:ahLst/>
            <a:rect l="0" t="0" r="r" b="b"/>
            <a:pathLst>
              <a:path w="699" h="700">
                <a:moveTo>
                  <a:pt x="0" y="196"/>
                </a:moveTo>
                <a:lnTo>
                  <a:pt x="223" y="0"/>
                </a:lnTo>
                <a:lnTo>
                  <a:pt x="671" y="28"/>
                </a:lnTo>
                <a:lnTo>
                  <a:pt x="699" y="476"/>
                </a:lnTo>
                <a:lnTo>
                  <a:pt x="504" y="700"/>
                </a:lnTo>
                <a:cubicBezTo>
                  <a:pt x="504" y="700"/>
                  <a:pt x="504" y="532"/>
                  <a:pt x="336" y="365"/>
                </a:cubicBezTo>
                <a:cubicBezTo>
                  <a:pt x="168" y="196"/>
                  <a:pt x="0" y="196"/>
                  <a:pt x="0" y="196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790560" y="2117880"/>
            <a:ext cx="141480" cy="139320"/>
          </a:xfrm>
          <a:custGeom>
            <a:avLst/>
            <a:gdLst/>
            <a:ahLst/>
            <a:rect l="0" t="0" r="r" b="b"/>
            <a:pathLst>
              <a:path w="393" h="387">
                <a:moveTo>
                  <a:pt x="0" y="387"/>
                </a:moveTo>
                <a:cubicBezTo>
                  <a:pt x="0" y="387"/>
                  <a:pt x="-1" y="164"/>
                  <a:pt x="84" y="78"/>
                </a:cubicBezTo>
                <a:cubicBezTo>
                  <a:pt x="168" y="-6"/>
                  <a:pt x="393" y="0"/>
                  <a:pt x="393" y="0"/>
                </a:cubicBezTo>
                <a:cubicBezTo>
                  <a:pt x="393" y="0"/>
                  <a:pt x="393" y="219"/>
                  <a:pt x="308" y="303"/>
                </a:cubicBezTo>
                <a:cubicBezTo>
                  <a:pt x="224" y="387"/>
                  <a:pt x="0" y="387"/>
                  <a:pt x="0" y="38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831240" y="2136240"/>
            <a:ext cx="80640" cy="80640"/>
          </a:xfrm>
          <a:custGeom>
            <a:avLst/>
            <a:gdLst/>
            <a:ahLst/>
            <a:rect l="0" t="0" r="r" b="b"/>
            <a:pathLst>
              <a:path w="224" h="224">
                <a:moveTo>
                  <a:pt x="224" y="111"/>
                </a:moveTo>
                <a:cubicBezTo>
                  <a:pt x="224" y="126"/>
                  <a:pt x="221" y="140"/>
                  <a:pt x="216" y="154"/>
                </a:cubicBezTo>
                <a:cubicBezTo>
                  <a:pt x="210" y="168"/>
                  <a:pt x="202" y="180"/>
                  <a:pt x="191" y="190"/>
                </a:cubicBezTo>
                <a:cubicBezTo>
                  <a:pt x="181" y="202"/>
                  <a:pt x="169" y="210"/>
                  <a:pt x="155" y="215"/>
                </a:cubicBezTo>
                <a:cubicBezTo>
                  <a:pt x="141" y="221"/>
                  <a:pt x="127" y="224"/>
                  <a:pt x="112" y="224"/>
                </a:cubicBezTo>
                <a:cubicBezTo>
                  <a:pt x="98" y="224"/>
                  <a:pt x="83" y="221"/>
                  <a:pt x="70" y="215"/>
                </a:cubicBezTo>
                <a:cubicBezTo>
                  <a:pt x="56" y="210"/>
                  <a:pt x="44" y="202"/>
                  <a:pt x="32" y="190"/>
                </a:cubicBezTo>
                <a:cubicBezTo>
                  <a:pt x="22" y="180"/>
                  <a:pt x="14" y="168"/>
                  <a:pt x="8" y="154"/>
                </a:cubicBezTo>
                <a:cubicBezTo>
                  <a:pt x="3" y="140"/>
                  <a:pt x="0" y="126"/>
                  <a:pt x="0" y="111"/>
                </a:cubicBezTo>
                <a:cubicBezTo>
                  <a:pt x="0" y="96"/>
                  <a:pt x="3" y="82"/>
                  <a:pt x="8" y="68"/>
                </a:cubicBezTo>
                <a:cubicBezTo>
                  <a:pt x="14" y="55"/>
                  <a:pt x="22" y="43"/>
                  <a:pt x="32" y="32"/>
                </a:cubicBezTo>
                <a:cubicBezTo>
                  <a:pt x="44" y="22"/>
                  <a:pt x="56" y="14"/>
                  <a:pt x="70" y="8"/>
                </a:cubicBezTo>
                <a:cubicBezTo>
                  <a:pt x="83" y="2"/>
                  <a:pt x="98" y="0"/>
                  <a:pt x="112" y="0"/>
                </a:cubicBezTo>
                <a:cubicBezTo>
                  <a:pt x="127" y="0"/>
                  <a:pt x="141" y="2"/>
                  <a:pt x="155" y="8"/>
                </a:cubicBezTo>
                <a:cubicBezTo>
                  <a:pt x="169" y="14"/>
                  <a:pt x="181" y="22"/>
                  <a:pt x="191" y="32"/>
                </a:cubicBezTo>
                <a:cubicBezTo>
                  <a:pt x="202" y="43"/>
                  <a:pt x="210" y="55"/>
                  <a:pt x="216" y="68"/>
                </a:cubicBezTo>
                <a:cubicBezTo>
                  <a:pt x="221" y="82"/>
                  <a:pt x="224" y="96"/>
                  <a:pt x="224" y="111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869400" y="1904760"/>
            <a:ext cx="273600" cy="273960"/>
          </a:xfrm>
          <a:custGeom>
            <a:avLst/>
            <a:gdLst/>
            <a:ahLst/>
            <a:rect l="0" t="0" r="r" b="b"/>
            <a:pathLst>
              <a:path w="760" h="761">
                <a:moveTo>
                  <a:pt x="760" y="0"/>
                </a:moveTo>
                <a:cubicBezTo>
                  <a:pt x="760" y="0"/>
                  <a:pt x="481" y="0"/>
                  <a:pt x="145" y="279"/>
                </a:cubicBezTo>
                <a:cubicBezTo>
                  <a:pt x="-23" y="420"/>
                  <a:pt x="-23" y="671"/>
                  <a:pt x="33" y="727"/>
                </a:cubicBezTo>
                <a:cubicBezTo>
                  <a:pt x="89" y="783"/>
                  <a:pt x="342" y="783"/>
                  <a:pt x="481" y="616"/>
                </a:cubicBezTo>
                <a:cubicBezTo>
                  <a:pt x="760" y="279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1015560" y="1955160"/>
            <a:ext cx="77400" cy="77040"/>
          </a:xfrm>
          <a:custGeom>
            <a:avLst/>
            <a:gdLst/>
            <a:ahLst/>
            <a:rect l="0" t="0" r="r" b="b"/>
            <a:pathLst>
              <a:path w="215" h="214">
                <a:moveTo>
                  <a:pt x="103" y="0"/>
                </a:moveTo>
                <a:cubicBezTo>
                  <a:pt x="58" y="0"/>
                  <a:pt x="18" y="28"/>
                  <a:pt x="0" y="67"/>
                </a:cubicBezTo>
                <a:cubicBezTo>
                  <a:pt x="14" y="60"/>
                  <a:pt x="30" y="57"/>
                  <a:pt x="46" y="57"/>
                </a:cubicBezTo>
                <a:cubicBezTo>
                  <a:pt x="109" y="57"/>
                  <a:pt x="159" y="107"/>
                  <a:pt x="159" y="168"/>
                </a:cubicBezTo>
                <a:cubicBezTo>
                  <a:pt x="159" y="185"/>
                  <a:pt x="155" y="200"/>
                  <a:pt x="149" y="214"/>
                </a:cubicBezTo>
                <a:cubicBezTo>
                  <a:pt x="188" y="197"/>
                  <a:pt x="215" y="158"/>
                  <a:pt x="215" y="113"/>
                </a:cubicBezTo>
                <a:cubicBezTo>
                  <a:pt x="215" y="51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861480" y="2034720"/>
            <a:ext cx="151560" cy="151920"/>
          </a:xfrm>
          <a:custGeom>
            <a:avLst/>
            <a:gdLst/>
            <a:ahLst/>
            <a:rect l="0" t="0" r="r" b="b"/>
            <a:pathLst>
              <a:path w="421" h="422">
                <a:moveTo>
                  <a:pt x="0" y="422"/>
                </a:moveTo>
                <a:cubicBezTo>
                  <a:pt x="0" y="422"/>
                  <a:pt x="0" y="310"/>
                  <a:pt x="27" y="283"/>
                </a:cubicBezTo>
                <a:cubicBezTo>
                  <a:pt x="55" y="255"/>
                  <a:pt x="392" y="-26"/>
                  <a:pt x="419" y="2"/>
                </a:cubicBezTo>
                <a:cubicBezTo>
                  <a:pt x="447" y="31"/>
                  <a:pt x="167" y="366"/>
                  <a:pt x="139" y="394"/>
                </a:cubicBezTo>
                <a:cubicBezTo>
                  <a:pt x="111" y="422"/>
                  <a:pt x="0" y="422"/>
                  <a:pt x="0" y="4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160280" y="1841400"/>
            <a:ext cx="3996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Extensiones opcionales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747720" y="2588040"/>
            <a:ext cx="5269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 terminas antes y quieres mejorar tu nota: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300320" y="3150000"/>
            <a:ext cx="475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Ordenar las canciones alfabéticamente.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1047600" y="4276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300320" y="3635640"/>
            <a:ext cx="790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opción de guardar o cargar canciones desde archivo (.txt).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047600" y="4752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300320" y="4121640"/>
            <a:ext cx="550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Implementar un menú interactivo en consola.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300320" y="4597920"/>
            <a:ext cx="683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Usar listas enlazadas para permitir crecimiento ilimitado.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752400" y="3371760"/>
            <a:ext cx="66960" cy="829080"/>
          </a:xfrm>
          <a:custGeom>
            <a:avLst/>
            <a:gdLst/>
            <a:ahLst/>
            <a:rect l="0" t="0" r="r" b="b"/>
            <a:pathLst>
              <a:path w="186" h="2303">
                <a:moveTo>
                  <a:pt x="0" y="0"/>
                </a:moveTo>
                <a:lnTo>
                  <a:pt x="186" y="0"/>
                </a:lnTo>
                <a:lnTo>
                  <a:pt x="186" y="2303"/>
                </a:lnTo>
                <a:lnTo>
                  <a:pt x="0" y="230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851400" y="2706480"/>
            <a:ext cx="221400" cy="279000"/>
          </a:xfrm>
          <a:custGeom>
            <a:avLst/>
            <a:gdLst/>
            <a:ahLst/>
            <a:rect l="0" t="0" r="r" b="b"/>
            <a:pathLst>
              <a:path w="615" h="775">
                <a:moveTo>
                  <a:pt x="615" y="305"/>
                </a:moveTo>
                <a:cubicBezTo>
                  <a:pt x="615" y="484"/>
                  <a:pt x="475" y="512"/>
                  <a:pt x="475" y="681"/>
                </a:cubicBezTo>
                <a:cubicBezTo>
                  <a:pt x="475" y="767"/>
                  <a:pt x="387" y="775"/>
                  <a:pt x="321" y="775"/>
                </a:cubicBezTo>
                <a:cubicBezTo>
                  <a:pt x="263" y="775"/>
                  <a:pt x="137" y="753"/>
                  <a:pt x="137" y="681"/>
                </a:cubicBezTo>
                <a:cubicBezTo>
                  <a:pt x="137" y="512"/>
                  <a:pt x="0" y="484"/>
                  <a:pt x="0" y="305"/>
                </a:cubicBezTo>
                <a:cubicBezTo>
                  <a:pt x="0" y="136"/>
                  <a:pt x="147" y="0"/>
                  <a:pt x="309" y="0"/>
                </a:cubicBezTo>
                <a:cubicBezTo>
                  <a:pt x="472" y="0"/>
                  <a:pt x="615" y="136"/>
                  <a:pt x="615" y="305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919800" y="3026160"/>
            <a:ext cx="84240" cy="31320"/>
          </a:xfrm>
          <a:custGeom>
            <a:avLst/>
            <a:gdLst/>
            <a:ahLst/>
            <a:rect l="0" t="0" r="r" b="b"/>
            <a:pathLst>
              <a:path w="234" h="87">
                <a:moveTo>
                  <a:pt x="234" y="16"/>
                </a:moveTo>
                <a:cubicBezTo>
                  <a:pt x="234" y="39"/>
                  <a:pt x="172" y="87"/>
                  <a:pt x="118" y="87"/>
                </a:cubicBezTo>
                <a:cubicBezTo>
                  <a:pt x="63" y="87"/>
                  <a:pt x="0" y="39"/>
                  <a:pt x="0" y="16"/>
                </a:cubicBezTo>
                <a:cubicBezTo>
                  <a:pt x="0" y="-7"/>
                  <a:pt x="63" y="2"/>
                  <a:pt x="118" y="2"/>
                </a:cubicBezTo>
                <a:cubicBezTo>
                  <a:pt x="172" y="2"/>
                  <a:pt x="234" y="-7"/>
                  <a:pt x="234" y="1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911520" y="2805480"/>
            <a:ext cx="101160" cy="171360"/>
          </a:xfrm>
          <a:custGeom>
            <a:avLst/>
            <a:gdLst/>
            <a:ahLst/>
            <a:rect l="0" t="0" r="r" b="b"/>
            <a:pathLst>
              <a:path w="281" h="476">
                <a:moveTo>
                  <a:pt x="272" y="8"/>
                </a:moveTo>
                <a:cubicBezTo>
                  <a:pt x="261" y="-3"/>
                  <a:pt x="244" y="-3"/>
                  <a:pt x="233" y="8"/>
                </a:cubicBezTo>
                <a:lnTo>
                  <a:pt x="141" y="101"/>
                </a:lnTo>
                <a:lnTo>
                  <a:pt x="48" y="8"/>
                </a:lnTo>
                <a:cubicBezTo>
                  <a:pt x="37" y="-3"/>
                  <a:pt x="19" y="-3"/>
                  <a:pt x="8" y="8"/>
                </a:cubicBezTo>
                <a:cubicBezTo>
                  <a:pt x="-3" y="19"/>
                  <a:pt x="-3" y="38"/>
                  <a:pt x="8" y="49"/>
                </a:cubicBezTo>
                <a:lnTo>
                  <a:pt x="112" y="152"/>
                </a:lnTo>
                <a:lnTo>
                  <a:pt x="112" y="448"/>
                </a:lnTo>
                <a:cubicBezTo>
                  <a:pt x="112" y="463"/>
                  <a:pt x="125" y="476"/>
                  <a:pt x="141" y="476"/>
                </a:cubicBezTo>
                <a:cubicBezTo>
                  <a:pt x="156" y="476"/>
                  <a:pt x="169" y="463"/>
                  <a:pt x="169" y="448"/>
                </a:cubicBezTo>
                <a:lnTo>
                  <a:pt x="169" y="152"/>
                </a:lnTo>
                <a:lnTo>
                  <a:pt x="272" y="49"/>
                </a:lnTo>
                <a:cubicBezTo>
                  <a:pt x="283" y="38"/>
                  <a:pt x="283" y="19"/>
                  <a:pt x="272" y="8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901440" y="2956320"/>
            <a:ext cx="120960" cy="80640"/>
          </a:xfrm>
          <a:custGeom>
            <a:avLst/>
            <a:gdLst/>
            <a:ahLst/>
            <a:rect l="0" t="0" r="r" b="b"/>
            <a:pathLst>
              <a:path w="336" h="224">
                <a:moveTo>
                  <a:pt x="336" y="168"/>
                </a:moveTo>
                <a:cubicBezTo>
                  <a:pt x="336" y="199"/>
                  <a:pt x="311" y="224"/>
                  <a:pt x="281" y="224"/>
                </a:cubicBezTo>
                <a:lnTo>
                  <a:pt x="57" y="224"/>
                </a:lnTo>
                <a:cubicBezTo>
                  <a:pt x="26" y="224"/>
                  <a:pt x="0" y="199"/>
                  <a:pt x="0" y="168"/>
                </a:cubicBezTo>
                <a:lnTo>
                  <a:pt x="0" y="0"/>
                </a:lnTo>
                <a:lnTo>
                  <a:pt x="336" y="0"/>
                </a:lnTo>
                <a:lnTo>
                  <a:pt x="336" y="168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891360" y="2946240"/>
            <a:ext cx="141120" cy="80640"/>
          </a:xfrm>
          <a:custGeom>
            <a:avLst/>
            <a:gdLst/>
            <a:ahLst/>
            <a:rect l="0" t="0" r="r" b="b"/>
            <a:pathLst>
              <a:path w="392" h="224">
                <a:moveTo>
                  <a:pt x="28" y="224"/>
                </a:moveTo>
                <a:cubicBezTo>
                  <a:pt x="15" y="224"/>
                  <a:pt x="3" y="215"/>
                  <a:pt x="1" y="201"/>
                </a:cubicBezTo>
                <a:cubicBezTo>
                  <a:pt x="-2" y="186"/>
                  <a:pt x="8" y="170"/>
                  <a:pt x="24" y="168"/>
                </a:cubicBezTo>
                <a:lnTo>
                  <a:pt x="360" y="112"/>
                </a:lnTo>
                <a:cubicBezTo>
                  <a:pt x="375" y="109"/>
                  <a:pt x="389" y="120"/>
                  <a:pt x="392" y="135"/>
                </a:cubicBezTo>
                <a:cubicBezTo>
                  <a:pt x="394" y="150"/>
                  <a:pt x="384" y="165"/>
                  <a:pt x="369" y="167"/>
                </a:cubicBezTo>
                <a:lnTo>
                  <a:pt x="33" y="224"/>
                </a:lnTo>
                <a:cubicBezTo>
                  <a:pt x="31" y="224"/>
                  <a:pt x="30" y="224"/>
                  <a:pt x="28" y="224"/>
                </a:cubicBezTo>
                <a:moveTo>
                  <a:pt x="28" y="112"/>
                </a:moveTo>
                <a:cubicBezTo>
                  <a:pt x="15" y="112"/>
                  <a:pt x="3" y="102"/>
                  <a:pt x="1" y="88"/>
                </a:cubicBezTo>
                <a:cubicBezTo>
                  <a:pt x="-2" y="73"/>
                  <a:pt x="8" y="59"/>
                  <a:pt x="24" y="56"/>
                </a:cubicBezTo>
                <a:lnTo>
                  <a:pt x="360" y="0"/>
                </a:lnTo>
                <a:cubicBezTo>
                  <a:pt x="375" y="-2"/>
                  <a:pt x="389" y="8"/>
                  <a:pt x="392" y="23"/>
                </a:cubicBezTo>
                <a:cubicBezTo>
                  <a:pt x="394" y="38"/>
                  <a:pt x="384" y="53"/>
                  <a:pt x="369" y="55"/>
                </a:cubicBezTo>
                <a:lnTo>
                  <a:pt x="33" y="111"/>
                </a:lnTo>
                <a:cubicBezTo>
                  <a:pt x="31" y="112"/>
                  <a:pt x="30" y="112"/>
                  <a:pt x="28" y="1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160280" y="2641320"/>
            <a:ext cx="2289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Consejo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090440" y="3387960"/>
            <a:ext cx="714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Cuida la modularidad y prueba cada función por separado.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090440" y="3797640"/>
            <a:ext cx="675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¡Tu código debe compilar, funcionar y poder explicarse!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