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15400" y="2777040"/>
            <a:ext cx="398160" cy="389520"/>
          </a:xfrm>
          <a:custGeom>
            <a:avLst/>
            <a:gdLst/>
            <a:ahLst/>
            <a:rect l="0" t="0" r="r" b="b"/>
            <a:pathLst>
              <a:path w="1106" h="1082">
                <a:moveTo>
                  <a:pt x="1002" y="0"/>
                </a:moveTo>
                <a:lnTo>
                  <a:pt x="103" y="0"/>
                </a:lnTo>
                <a:cubicBezTo>
                  <a:pt x="46" y="0"/>
                  <a:pt x="0" y="45"/>
                  <a:pt x="0" y="101"/>
                </a:cubicBezTo>
                <a:lnTo>
                  <a:pt x="0" y="981"/>
                </a:lnTo>
                <a:cubicBezTo>
                  <a:pt x="0" y="1037"/>
                  <a:pt x="46" y="1082"/>
                  <a:pt x="103" y="1082"/>
                </a:cubicBezTo>
                <a:lnTo>
                  <a:pt x="1002" y="1082"/>
                </a:lnTo>
                <a:cubicBezTo>
                  <a:pt x="1060" y="1082"/>
                  <a:pt x="1106" y="1037"/>
                  <a:pt x="1106" y="981"/>
                </a:cubicBezTo>
                <a:lnTo>
                  <a:pt x="1106" y="101"/>
                </a:lnTo>
                <a:cubicBezTo>
                  <a:pt x="1106" y="45"/>
                  <a:pt x="1060" y="0"/>
                  <a:pt x="1002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02800" y="2764800"/>
            <a:ext cx="423360" cy="414000"/>
          </a:xfrm>
          <a:custGeom>
            <a:avLst/>
            <a:gdLst/>
            <a:ahLst/>
            <a:rect l="0" t="0" r="r" b="b"/>
            <a:pathLst>
              <a:path w="1176" h="1150">
                <a:moveTo>
                  <a:pt x="1037" y="0"/>
                </a:moveTo>
                <a:lnTo>
                  <a:pt x="138" y="0"/>
                </a:lnTo>
                <a:cubicBezTo>
                  <a:pt x="62" y="0"/>
                  <a:pt x="0" y="60"/>
                  <a:pt x="0" y="135"/>
                </a:cubicBezTo>
                <a:lnTo>
                  <a:pt x="0" y="1015"/>
                </a:lnTo>
                <a:cubicBezTo>
                  <a:pt x="0" y="1090"/>
                  <a:pt x="62" y="1150"/>
                  <a:pt x="138" y="1150"/>
                </a:cubicBezTo>
                <a:lnTo>
                  <a:pt x="1037" y="1150"/>
                </a:lnTo>
                <a:cubicBezTo>
                  <a:pt x="1114" y="1150"/>
                  <a:pt x="1176" y="1090"/>
                  <a:pt x="1176" y="1015"/>
                </a:cubicBezTo>
                <a:lnTo>
                  <a:pt x="1176" y="135"/>
                </a:lnTo>
                <a:cubicBezTo>
                  <a:pt x="1176" y="60"/>
                  <a:pt x="1114" y="0"/>
                  <a:pt x="1037" y="0"/>
                </a:cubicBezTo>
                <a:moveTo>
                  <a:pt x="1037" y="67"/>
                </a:moveTo>
                <a:cubicBezTo>
                  <a:pt x="1075" y="67"/>
                  <a:pt x="1106" y="98"/>
                  <a:pt x="1106" y="135"/>
                </a:cubicBezTo>
                <a:lnTo>
                  <a:pt x="1106" y="270"/>
                </a:lnTo>
                <a:lnTo>
                  <a:pt x="899" y="270"/>
                </a:lnTo>
                <a:lnTo>
                  <a:pt x="899" y="67"/>
                </a:lnTo>
                <a:lnTo>
                  <a:pt x="1037" y="67"/>
                </a:lnTo>
                <a:moveTo>
                  <a:pt x="899" y="608"/>
                </a:moveTo>
                <a:lnTo>
                  <a:pt x="1106" y="608"/>
                </a:lnTo>
                <a:lnTo>
                  <a:pt x="1106" y="811"/>
                </a:lnTo>
                <a:lnTo>
                  <a:pt x="899" y="811"/>
                </a:lnTo>
                <a:lnTo>
                  <a:pt x="899" y="608"/>
                </a:lnTo>
                <a:moveTo>
                  <a:pt x="899" y="541"/>
                </a:moveTo>
                <a:lnTo>
                  <a:pt x="899" y="338"/>
                </a:lnTo>
                <a:lnTo>
                  <a:pt x="1106" y="338"/>
                </a:lnTo>
                <a:lnTo>
                  <a:pt x="1106" y="541"/>
                </a:lnTo>
                <a:lnTo>
                  <a:pt x="899" y="541"/>
                </a:lnTo>
                <a:moveTo>
                  <a:pt x="830" y="67"/>
                </a:moveTo>
                <a:lnTo>
                  <a:pt x="830" y="270"/>
                </a:lnTo>
                <a:lnTo>
                  <a:pt x="622" y="270"/>
                </a:lnTo>
                <a:lnTo>
                  <a:pt x="622" y="67"/>
                </a:lnTo>
                <a:lnTo>
                  <a:pt x="830" y="67"/>
                </a:lnTo>
                <a:moveTo>
                  <a:pt x="622" y="338"/>
                </a:moveTo>
                <a:lnTo>
                  <a:pt x="830" y="338"/>
                </a:lnTo>
                <a:lnTo>
                  <a:pt x="830" y="541"/>
                </a:lnTo>
                <a:lnTo>
                  <a:pt x="622" y="541"/>
                </a:lnTo>
                <a:lnTo>
                  <a:pt x="622" y="338"/>
                </a:lnTo>
                <a:moveTo>
                  <a:pt x="622" y="608"/>
                </a:moveTo>
                <a:lnTo>
                  <a:pt x="830" y="608"/>
                </a:lnTo>
                <a:lnTo>
                  <a:pt x="830" y="811"/>
                </a:lnTo>
                <a:lnTo>
                  <a:pt x="622" y="811"/>
                </a:lnTo>
                <a:lnTo>
                  <a:pt x="622" y="608"/>
                </a:lnTo>
                <a:moveTo>
                  <a:pt x="553" y="67"/>
                </a:moveTo>
                <a:lnTo>
                  <a:pt x="553" y="270"/>
                </a:lnTo>
                <a:lnTo>
                  <a:pt x="346" y="270"/>
                </a:lnTo>
                <a:lnTo>
                  <a:pt x="346" y="67"/>
                </a:lnTo>
                <a:lnTo>
                  <a:pt x="553" y="67"/>
                </a:lnTo>
                <a:moveTo>
                  <a:pt x="346" y="338"/>
                </a:moveTo>
                <a:lnTo>
                  <a:pt x="553" y="338"/>
                </a:lnTo>
                <a:lnTo>
                  <a:pt x="553" y="541"/>
                </a:lnTo>
                <a:lnTo>
                  <a:pt x="346" y="541"/>
                </a:lnTo>
                <a:lnTo>
                  <a:pt x="346" y="338"/>
                </a:lnTo>
                <a:moveTo>
                  <a:pt x="346" y="608"/>
                </a:moveTo>
                <a:lnTo>
                  <a:pt x="553" y="608"/>
                </a:lnTo>
                <a:lnTo>
                  <a:pt x="553" y="811"/>
                </a:lnTo>
                <a:lnTo>
                  <a:pt x="346" y="811"/>
                </a:lnTo>
                <a:lnTo>
                  <a:pt x="346" y="608"/>
                </a:lnTo>
                <a:moveTo>
                  <a:pt x="69" y="135"/>
                </a:moveTo>
                <a:cubicBezTo>
                  <a:pt x="69" y="98"/>
                  <a:pt x="100" y="67"/>
                  <a:pt x="138" y="67"/>
                </a:cubicBezTo>
                <a:lnTo>
                  <a:pt x="276" y="67"/>
                </a:lnTo>
                <a:lnTo>
                  <a:pt x="276" y="270"/>
                </a:lnTo>
                <a:lnTo>
                  <a:pt x="69" y="270"/>
                </a:lnTo>
                <a:lnTo>
                  <a:pt x="69" y="135"/>
                </a:lnTo>
                <a:moveTo>
                  <a:pt x="69" y="338"/>
                </a:moveTo>
                <a:lnTo>
                  <a:pt x="276" y="338"/>
                </a:lnTo>
                <a:lnTo>
                  <a:pt x="276" y="541"/>
                </a:lnTo>
                <a:lnTo>
                  <a:pt x="69" y="541"/>
                </a:lnTo>
                <a:lnTo>
                  <a:pt x="69" y="338"/>
                </a:lnTo>
                <a:moveTo>
                  <a:pt x="69" y="608"/>
                </a:moveTo>
                <a:lnTo>
                  <a:pt x="276" y="608"/>
                </a:lnTo>
                <a:lnTo>
                  <a:pt x="276" y="811"/>
                </a:lnTo>
                <a:lnTo>
                  <a:pt x="69" y="811"/>
                </a:lnTo>
                <a:lnTo>
                  <a:pt x="69" y="608"/>
                </a:lnTo>
                <a:moveTo>
                  <a:pt x="138" y="1083"/>
                </a:moveTo>
                <a:cubicBezTo>
                  <a:pt x="100" y="1083"/>
                  <a:pt x="69" y="1052"/>
                  <a:pt x="69" y="1015"/>
                </a:cubicBezTo>
                <a:lnTo>
                  <a:pt x="69" y="879"/>
                </a:lnTo>
                <a:lnTo>
                  <a:pt x="276" y="879"/>
                </a:lnTo>
                <a:lnTo>
                  <a:pt x="276" y="1083"/>
                </a:lnTo>
                <a:lnTo>
                  <a:pt x="138" y="1083"/>
                </a:lnTo>
                <a:moveTo>
                  <a:pt x="346" y="1083"/>
                </a:moveTo>
                <a:lnTo>
                  <a:pt x="346" y="879"/>
                </a:lnTo>
                <a:lnTo>
                  <a:pt x="553" y="879"/>
                </a:lnTo>
                <a:lnTo>
                  <a:pt x="553" y="1083"/>
                </a:lnTo>
                <a:lnTo>
                  <a:pt x="346" y="1083"/>
                </a:lnTo>
                <a:moveTo>
                  <a:pt x="622" y="1083"/>
                </a:moveTo>
                <a:lnTo>
                  <a:pt x="622" y="879"/>
                </a:lnTo>
                <a:lnTo>
                  <a:pt x="830" y="879"/>
                </a:lnTo>
                <a:lnTo>
                  <a:pt x="830" y="1083"/>
                </a:lnTo>
                <a:lnTo>
                  <a:pt x="622" y="1083"/>
                </a:lnTo>
                <a:moveTo>
                  <a:pt x="1037" y="1083"/>
                </a:moveTo>
                <a:lnTo>
                  <a:pt x="899" y="1083"/>
                </a:lnTo>
                <a:lnTo>
                  <a:pt x="899" y="879"/>
                </a:lnTo>
                <a:lnTo>
                  <a:pt x="1106" y="879"/>
                </a:lnTo>
                <a:lnTo>
                  <a:pt x="1106" y="1015"/>
                </a:lnTo>
                <a:cubicBezTo>
                  <a:pt x="1106" y="1052"/>
                  <a:pt x="1075" y="1083"/>
                  <a:pt x="1037" y="10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77320" y="2922840"/>
            <a:ext cx="75240" cy="231840"/>
          </a:xfrm>
          <a:custGeom>
            <a:avLst/>
            <a:gdLst/>
            <a:ahLst/>
            <a:rect l="0" t="0" r="r" b="b"/>
            <a:pathLst>
              <a:path w="209" h="644">
                <a:moveTo>
                  <a:pt x="209" y="644"/>
                </a:moveTo>
                <a:lnTo>
                  <a:pt x="0" y="644"/>
                </a:lnTo>
                <a:lnTo>
                  <a:pt x="0" y="68"/>
                </a:lnTo>
                <a:cubicBezTo>
                  <a:pt x="0" y="31"/>
                  <a:pt x="31" y="0"/>
                  <a:pt x="69" y="0"/>
                </a:cubicBezTo>
                <a:lnTo>
                  <a:pt x="139" y="0"/>
                </a:lnTo>
                <a:cubicBezTo>
                  <a:pt x="178" y="0"/>
                  <a:pt x="209" y="31"/>
                  <a:pt x="209" y="68"/>
                </a:cubicBezTo>
                <a:lnTo>
                  <a:pt x="209" y="644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076400" y="2837880"/>
            <a:ext cx="74880" cy="316800"/>
          </a:xfrm>
          <a:custGeom>
            <a:avLst/>
            <a:gdLst/>
            <a:ahLst/>
            <a:rect l="0" t="0" r="r" b="b"/>
            <a:pathLst>
              <a:path w="208" h="880">
                <a:moveTo>
                  <a:pt x="208" y="880"/>
                </a:moveTo>
                <a:lnTo>
                  <a:pt x="0" y="880"/>
                </a:lnTo>
                <a:lnTo>
                  <a:pt x="0" y="67"/>
                </a:lnTo>
                <a:cubicBezTo>
                  <a:pt x="0" y="30"/>
                  <a:pt x="32" y="0"/>
                  <a:pt x="70" y="0"/>
                </a:cubicBezTo>
                <a:lnTo>
                  <a:pt x="139" y="0"/>
                </a:lnTo>
                <a:cubicBezTo>
                  <a:pt x="177" y="0"/>
                  <a:pt x="208" y="30"/>
                  <a:pt x="208" y="67"/>
                </a:cubicBezTo>
                <a:lnTo>
                  <a:pt x="208" y="880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977040" y="3008160"/>
            <a:ext cx="74880" cy="146520"/>
          </a:xfrm>
          <a:custGeom>
            <a:avLst/>
            <a:gdLst/>
            <a:ahLst/>
            <a:rect l="0" t="0" r="r" b="b"/>
            <a:pathLst>
              <a:path w="208" h="407">
                <a:moveTo>
                  <a:pt x="208" y="407"/>
                </a:moveTo>
                <a:lnTo>
                  <a:pt x="0" y="407"/>
                </a:lnTo>
                <a:lnTo>
                  <a:pt x="0" y="68"/>
                </a:lnTo>
                <a:cubicBezTo>
                  <a:pt x="0" y="30"/>
                  <a:pt x="31" y="0"/>
                  <a:pt x="69" y="0"/>
                </a:cubicBezTo>
                <a:lnTo>
                  <a:pt x="139" y="0"/>
                </a:lnTo>
                <a:cubicBezTo>
                  <a:pt x="177" y="0"/>
                  <a:pt x="208" y="30"/>
                  <a:pt x="208" y="68"/>
                </a:cubicBezTo>
                <a:lnTo>
                  <a:pt x="208" y="40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675880"/>
            <a:ext cx="4678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Rúbrica de Evaluación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593880"/>
            <a:ext cx="6012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Actividad: Gestor de canciones en C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780840" y="242856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838440" y="248868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4"/>
                  <a:pt x="-6" y="448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1160280" y="2365200"/>
            <a:ext cx="3144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Recomendaciones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1300320" y="3111840"/>
            <a:ext cx="725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Compila frecuentemente y prueba con entradas incorrectas.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1300320" y="3588120"/>
            <a:ext cx="712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Divide el trabajo en funciones pequeñas y testea cada una.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1300320" y="4073760"/>
            <a:ext cx="945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Prepara la presentación como si fueras a explicársela a un equipo técnico real.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752400" y="2180880"/>
            <a:ext cx="4553280" cy="543600"/>
          </a:xfrm>
          <a:custGeom>
            <a:avLst/>
            <a:gdLst/>
            <a:ahLst/>
            <a:rect l="0" t="0" r="r" b="b"/>
            <a:pathLst>
              <a:path w="12648" h="1510">
                <a:moveTo>
                  <a:pt x="0" y="0"/>
                </a:moveTo>
                <a:lnTo>
                  <a:pt x="12648" y="0"/>
                </a:lnTo>
                <a:lnTo>
                  <a:pt x="1264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5305320" y="2180880"/>
            <a:ext cx="838440" cy="543600"/>
          </a:xfrm>
          <a:custGeom>
            <a:avLst/>
            <a:gdLst/>
            <a:ahLst/>
            <a:rect l="0" t="0" r="r" b="b"/>
            <a:pathLst>
              <a:path w="2329" h="1510">
                <a:moveTo>
                  <a:pt x="0" y="0"/>
                </a:moveTo>
                <a:lnTo>
                  <a:pt x="2329" y="0"/>
                </a:lnTo>
                <a:lnTo>
                  <a:pt x="2329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752400" y="2724120"/>
            <a:ext cx="4553280" cy="533520"/>
          </a:xfrm>
          <a:custGeom>
            <a:avLst/>
            <a:gdLst/>
            <a:ahLst/>
            <a:rect l="0" t="0" r="r" b="b"/>
            <a:pathLst>
              <a:path w="12648" h="1482">
                <a:moveTo>
                  <a:pt x="0" y="0"/>
                </a:moveTo>
                <a:lnTo>
                  <a:pt x="12648" y="0"/>
                </a:lnTo>
                <a:lnTo>
                  <a:pt x="1264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5305320" y="2724120"/>
            <a:ext cx="838440" cy="533520"/>
          </a:xfrm>
          <a:custGeom>
            <a:avLst/>
            <a:gdLst/>
            <a:ahLst/>
            <a:rect l="0" t="0" r="r" b="b"/>
            <a:pathLst>
              <a:path w="2329" h="1482">
                <a:moveTo>
                  <a:pt x="0" y="0"/>
                </a:moveTo>
                <a:lnTo>
                  <a:pt x="2329" y="0"/>
                </a:lnTo>
                <a:lnTo>
                  <a:pt x="232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752400" y="3257280"/>
            <a:ext cx="4553280" cy="543240"/>
          </a:xfrm>
          <a:custGeom>
            <a:avLst/>
            <a:gdLst/>
            <a:ahLst/>
            <a:rect l="0" t="0" r="r" b="b"/>
            <a:pathLst>
              <a:path w="12648" h="1509">
                <a:moveTo>
                  <a:pt x="0" y="0"/>
                </a:moveTo>
                <a:lnTo>
                  <a:pt x="12648" y="0"/>
                </a:lnTo>
                <a:lnTo>
                  <a:pt x="1264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5305320" y="3257280"/>
            <a:ext cx="838440" cy="543240"/>
          </a:xfrm>
          <a:custGeom>
            <a:avLst/>
            <a:gdLst/>
            <a:ahLst/>
            <a:rect l="0" t="0" r="r" b="b"/>
            <a:pathLst>
              <a:path w="2329" h="1509">
                <a:moveTo>
                  <a:pt x="0" y="0"/>
                </a:moveTo>
                <a:lnTo>
                  <a:pt x="2329" y="0"/>
                </a:lnTo>
                <a:lnTo>
                  <a:pt x="23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752400" y="3800160"/>
            <a:ext cx="4553280" cy="533880"/>
          </a:xfrm>
          <a:custGeom>
            <a:avLst/>
            <a:gdLst/>
            <a:ahLst/>
            <a:rect l="0" t="0" r="r" b="b"/>
            <a:pathLst>
              <a:path w="12648" h="1483">
                <a:moveTo>
                  <a:pt x="0" y="0"/>
                </a:moveTo>
                <a:lnTo>
                  <a:pt x="12648" y="0"/>
                </a:lnTo>
                <a:lnTo>
                  <a:pt x="1264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5305320" y="3800160"/>
            <a:ext cx="838440" cy="533880"/>
          </a:xfrm>
          <a:custGeom>
            <a:avLst/>
            <a:gdLst/>
            <a:ahLst/>
            <a:rect l="0" t="0" r="r" b="b"/>
            <a:pathLst>
              <a:path w="2329" h="1483">
                <a:moveTo>
                  <a:pt x="0" y="0"/>
                </a:moveTo>
                <a:lnTo>
                  <a:pt x="2329" y="0"/>
                </a:lnTo>
                <a:lnTo>
                  <a:pt x="232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752400" y="4333680"/>
            <a:ext cx="4553280" cy="543240"/>
          </a:xfrm>
          <a:custGeom>
            <a:avLst/>
            <a:gdLst/>
            <a:ahLst/>
            <a:rect l="0" t="0" r="r" b="b"/>
            <a:pathLst>
              <a:path w="12648" h="1509">
                <a:moveTo>
                  <a:pt x="0" y="0"/>
                </a:moveTo>
                <a:lnTo>
                  <a:pt x="12648" y="0"/>
                </a:lnTo>
                <a:lnTo>
                  <a:pt x="1264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5305320" y="4333680"/>
            <a:ext cx="838440" cy="543240"/>
          </a:xfrm>
          <a:custGeom>
            <a:avLst/>
            <a:gdLst/>
            <a:ahLst/>
            <a:rect l="0" t="0" r="r" b="b"/>
            <a:pathLst>
              <a:path w="2329" h="1509">
                <a:moveTo>
                  <a:pt x="0" y="0"/>
                </a:moveTo>
                <a:lnTo>
                  <a:pt x="2329" y="0"/>
                </a:lnTo>
                <a:lnTo>
                  <a:pt x="23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752400" y="4876560"/>
            <a:ext cx="4553280" cy="533880"/>
          </a:xfrm>
          <a:custGeom>
            <a:avLst/>
            <a:gdLst/>
            <a:ahLst/>
            <a:rect l="0" t="0" r="r" b="b"/>
            <a:pathLst>
              <a:path w="12648" h="1483">
                <a:moveTo>
                  <a:pt x="0" y="0"/>
                </a:moveTo>
                <a:lnTo>
                  <a:pt x="12648" y="0"/>
                </a:lnTo>
                <a:lnTo>
                  <a:pt x="1264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5305320" y="4876560"/>
            <a:ext cx="838440" cy="533880"/>
          </a:xfrm>
          <a:custGeom>
            <a:avLst/>
            <a:gdLst/>
            <a:ahLst/>
            <a:rect l="0" t="0" r="r" b="b"/>
            <a:pathLst>
              <a:path w="2329" h="1483">
                <a:moveTo>
                  <a:pt x="0" y="0"/>
                </a:moveTo>
                <a:lnTo>
                  <a:pt x="2329" y="0"/>
                </a:lnTo>
                <a:lnTo>
                  <a:pt x="232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752400" y="5410080"/>
            <a:ext cx="4553280" cy="543240"/>
          </a:xfrm>
          <a:custGeom>
            <a:avLst/>
            <a:gdLst/>
            <a:ahLst/>
            <a:rect l="0" t="0" r="r" b="b"/>
            <a:pathLst>
              <a:path w="12648" h="1509">
                <a:moveTo>
                  <a:pt x="0" y="0"/>
                </a:moveTo>
                <a:lnTo>
                  <a:pt x="12648" y="0"/>
                </a:lnTo>
                <a:lnTo>
                  <a:pt x="1264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5305320" y="5410080"/>
            <a:ext cx="838440" cy="543240"/>
          </a:xfrm>
          <a:custGeom>
            <a:avLst/>
            <a:gdLst/>
            <a:ahLst/>
            <a:rect l="0" t="0" r="r" b="b"/>
            <a:pathLst>
              <a:path w="2329" h="1509">
                <a:moveTo>
                  <a:pt x="0" y="0"/>
                </a:moveTo>
                <a:lnTo>
                  <a:pt x="2329" y="0"/>
                </a:lnTo>
                <a:lnTo>
                  <a:pt x="23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752400" y="21808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752400" y="2180880"/>
            <a:ext cx="4553280" cy="10080"/>
          </a:xfrm>
          <a:custGeom>
            <a:avLst/>
            <a:gdLst/>
            <a:ahLst/>
            <a:rect l="0" t="0" r="r" b="b"/>
            <a:pathLst>
              <a:path w="12648" h="28">
                <a:moveTo>
                  <a:pt x="0" y="0"/>
                </a:moveTo>
                <a:lnTo>
                  <a:pt x="12648" y="0"/>
                </a:lnTo>
                <a:lnTo>
                  <a:pt x="1264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5295600" y="218088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5305320" y="2180880"/>
            <a:ext cx="838440" cy="10080"/>
          </a:xfrm>
          <a:custGeom>
            <a:avLst/>
            <a:gdLst/>
            <a:ahLst/>
            <a:rect l="0" t="0" r="r" b="b"/>
            <a:pathLst>
              <a:path w="2329" h="28">
                <a:moveTo>
                  <a:pt x="0" y="0"/>
                </a:moveTo>
                <a:lnTo>
                  <a:pt x="2329" y="0"/>
                </a:lnTo>
                <a:lnTo>
                  <a:pt x="23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6134040" y="21808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752400" y="2714400"/>
            <a:ext cx="4553280" cy="10080"/>
          </a:xfrm>
          <a:custGeom>
            <a:avLst/>
            <a:gdLst/>
            <a:ahLst/>
            <a:rect l="0" t="0" r="r" b="b"/>
            <a:pathLst>
              <a:path w="12648" h="28">
                <a:moveTo>
                  <a:pt x="0" y="0"/>
                </a:moveTo>
                <a:lnTo>
                  <a:pt x="12648" y="0"/>
                </a:lnTo>
                <a:lnTo>
                  <a:pt x="1264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5305320" y="2714400"/>
            <a:ext cx="838440" cy="10080"/>
          </a:xfrm>
          <a:custGeom>
            <a:avLst/>
            <a:gdLst/>
            <a:ahLst/>
            <a:rect l="0" t="0" r="r" b="b"/>
            <a:pathLst>
              <a:path w="2329" h="28">
                <a:moveTo>
                  <a:pt x="0" y="0"/>
                </a:moveTo>
                <a:lnTo>
                  <a:pt x="2329" y="0"/>
                </a:lnTo>
                <a:lnTo>
                  <a:pt x="23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752400" y="27241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5295600" y="27241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6134040" y="27241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752400" y="32670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752400" y="3257280"/>
            <a:ext cx="4553280" cy="10080"/>
          </a:xfrm>
          <a:custGeom>
            <a:avLst/>
            <a:gdLst/>
            <a:ahLst/>
            <a:rect l="0" t="0" r="r" b="b"/>
            <a:pathLst>
              <a:path w="12648" h="28">
                <a:moveTo>
                  <a:pt x="0" y="0"/>
                </a:moveTo>
                <a:lnTo>
                  <a:pt x="12648" y="0"/>
                </a:lnTo>
                <a:lnTo>
                  <a:pt x="1264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5295600" y="326700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5305320" y="3257280"/>
            <a:ext cx="838440" cy="10080"/>
          </a:xfrm>
          <a:custGeom>
            <a:avLst/>
            <a:gdLst/>
            <a:ahLst/>
            <a:rect l="0" t="0" r="r" b="b"/>
            <a:pathLst>
              <a:path w="2329" h="28">
                <a:moveTo>
                  <a:pt x="0" y="0"/>
                </a:moveTo>
                <a:lnTo>
                  <a:pt x="2329" y="0"/>
                </a:lnTo>
                <a:lnTo>
                  <a:pt x="23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6134040" y="32670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52400" y="38001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752400" y="3790800"/>
            <a:ext cx="4553280" cy="9720"/>
          </a:xfrm>
          <a:custGeom>
            <a:avLst/>
            <a:gdLst/>
            <a:ahLst/>
            <a:rect l="0" t="0" r="r" b="b"/>
            <a:pathLst>
              <a:path w="12648" h="27">
                <a:moveTo>
                  <a:pt x="0" y="0"/>
                </a:moveTo>
                <a:lnTo>
                  <a:pt x="12648" y="0"/>
                </a:lnTo>
                <a:lnTo>
                  <a:pt x="1264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5295600" y="38001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5305320" y="3790800"/>
            <a:ext cx="838440" cy="9720"/>
          </a:xfrm>
          <a:custGeom>
            <a:avLst/>
            <a:gdLst/>
            <a:ahLst/>
            <a:rect l="0" t="0" r="r" b="b"/>
            <a:pathLst>
              <a:path w="2329" h="27">
                <a:moveTo>
                  <a:pt x="0" y="0"/>
                </a:moveTo>
                <a:lnTo>
                  <a:pt x="2329" y="0"/>
                </a:lnTo>
                <a:lnTo>
                  <a:pt x="232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6134040" y="38001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752400" y="43430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752400" y="4333680"/>
            <a:ext cx="4553280" cy="9720"/>
          </a:xfrm>
          <a:custGeom>
            <a:avLst/>
            <a:gdLst/>
            <a:ahLst/>
            <a:rect l="0" t="0" r="r" b="b"/>
            <a:pathLst>
              <a:path w="12648" h="27">
                <a:moveTo>
                  <a:pt x="0" y="0"/>
                </a:moveTo>
                <a:lnTo>
                  <a:pt x="12648" y="0"/>
                </a:lnTo>
                <a:lnTo>
                  <a:pt x="1264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5295600" y="434304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5305320" y="4333680"/>
            <a:ext cx="838440" cy="9720"/>
          </a:xfrm>
          <a:custGeom>
            <a:avLst/>
            <a:gdLst/>
            <a:ahLst/>
            <a:rect l="0" t="0" r="r" b="b"/>
            <a:pathLst>
              <a:path w="2329" h="27">
                <a:moveTo>
                  <a:pt x="0" y="0"/>
                </a:moveTo>
                <a:lnTo>
                  <a:pt x="2329" y="0"/>
                </a:lnTo>
                <a:lnTo>
                  <a:pt x="232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6134040" y="43430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752400" y="48765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752400" y="4867200"/>
            <a:ext cx="4553280" cy="9720"/>
          </a:xfrm>
          <a:custGeom>
            <a:avLst/>
            <a:gdLst/>
            <a:ahLst/>
            <a:rect l="0" t="0" r="r" b="b"/>
            <a:pathLst>
              <a:path w="12648" h="27">
                <a:moveTo>
                  <a:pt x="0" y="0"/>
                </a:moveTo>
                <a:lnTo>
                  <a:pt x="12648" y="0"/>
                </a:lnTo>
                <a:lnTo>
                  <a:pt x="1264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5295600" y="48765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5305320" y="4867200"/>
            <a:ext cx="838440" cy="9720"/>
          </a:xfrm>
          <a:custGeom>
            <a:avLst/>
            <a:gdLst/>
            <a:ahLst/>
            <a:rect l="0" t="0" r="r" b="b"/>
            <a:pathLst>
              <a:path w="2329" h="27">
                <a:moveTo>
                  <a:pt x="0" y="0"/>
                </a:moveTo>
                <a:lnTo>
                  <a:pt x="2329" y="0"/>
                </a:lnTo>
                <a:lnTo>
                  <a:pt x="232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6134040" y="48765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752400" y="54194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52400" y="5410080"/>
            <a:ext cx="4553280" cy="9720"/>
          </a:xfrm>
          <a:custGeom>
            <a:avLst/>
            <a:gdLst/>
            <a:ahLst/>
            <a:rect l="0" t="0" r="r" b="b"/>
            <a:pathLst>
              <a:path w="12648" h="27">
                <a:moveTo>
                  <a:pt x="0" y="0"/>
                </a:moveTo>
                <a:lnTo>
                  <a:pt x="12648" y="0"/>
                </a:lnTo>
                <a:lnTo>
                  <a:pt x="1264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5295600" y="541944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5305320" y="5410080"/>
            <a:ext cx="838440" cy="9720"/>
          </a:xfrm>
          <a:custGeom>
            <a:avLst/>
            <a:gdLst/>
            <a:ahLst/>
            <a:rect l="0" t="0" r="r" b="b"/>
            <a:pathLst>
              <a:path w="2329" h="27">
                <a:moveTo>
                  <a:pt x="0" y="0"/>
                </a:moveTo>
                <a:lnTo>
                  <a:pt x="2329" y="0"/>
                </a:lnTo>
                <a:lnTo>
                  <a:pt x="232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6134040" y="54194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752400" y="5943240"/>
            <a:ext cx="4553280" cy="10080"/>
          </a:xfrm>
          <a:custGeom>
            <a:avLst/>
            <a:gdLst/>
            <a:ahLst/>
            <a:rect l="0" t="0" r="r" b="b"/>
            <a:pathLst>
              <a:path w="12648" h="28">
                <a:moveTo>
                  <a:pt x="0" y="0"/>
                </a:moveTo>
                <a:lnTo>
                  <a:pt x="12648" y="0"/>
                </a:lnTo>
                <a:lnTo>
                  <a:pt x="1264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5305320" y="5943240"/>
            <a:ext cx="838440" cy="10080"/>
          </a:xfrm>
          <a:custGeom>
            <a:avLst/>
            <a:gdLst/>
            <a:ahLst/>
            <a:rect l="0" t="0" r="r" b="b"/>
            <a:pathLst>
              <a:path w="2329" h="28">
                <a:moveTo>
                  <a:pt x="0" y="0"/>
                </a:moveTo>
                <a:lnTo>
                  <a:pt x="2329" y="0"/>
                </a:lnTo>
                <a:lnTo>
                  <a:pt x="23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978120" y="1150200"/>
            <a:ext cx="78480" cy="78840"/>
          </a:xfrm>
          <a:custGeom>
            <a:avLst/>
            <a:gdLst/>
            <a:ahLst/>
            <a:rect l="0" t="0" r="r" b="b"/>
            <a:pathLst>
              <a:path w="218" h="219">
                <a:moveTo>
                  <a:pt x="218" y="139"/>
                </a:moveTo>
                <a:lnTo>
                  <a:pt x="138" y="219"/>
                </a:lnTo>
                <a:lnTo>
                  <a:pt x="0" y="79"/>
                </a:lnTo>
                <a:lnTo>
                  <a:pt x="79" y="0"/>
                </a:lnTo>
                <a:lnTo>
                  <a:pt x="218" y="139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1007640" y="1180080"/>
            <a:ext cx="133920" cy="134280"/>
          </a:xfrm>
          <a:custGeom>
            <a:avLst/>
            <a:gdLst/>
            <a:ahLst/>
            <a:rect l="0" t="0" r="r" b="b"/>
            <a:pathLst>
              <a:path w="372" h="373">
                <a:moveTo>
                  <a:pt x="339" y="181"/>
                </a:moveTo>
                <a:lnTo>
                  <a:pt x="175" y="17"/>
                </a:lnTo>
                <a:cubicBezTo>
                  <a:pt x="153" y="-5"/>
                  <a:pt x="117" y="-5"/>
                  <a:pt x="96" y="17"/>
                </a:cubicBezTo>
                <a:lnTo>
                  <a:pt x="17" y="96"/>
                </a:lnTo>
                <a:cubicBezTo>
                  <a:pt x="-5" y="118"/>
                  <a:pt x="-5" y="153"/>
                  <a:pt x="17" y="175"/>
                </a:cubicBezTo>
                <a:lnTo>
                  <a:pt x="181" y="340"/>
                </a:lnTo>
                <a:cubicBezTo>
                  <a:pt x="224" y="384"/>
                  <a:pt x="295" y="384"/>
                  <a:pt x="339" y="340"/>
                </a:cubicBezTo>
                <a:cubicBezTo>
                  <a:pt x="383" y="297"/>
                  <a:pt x="383" y="225"/>
                  <a:pt x="339" y="181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781560" y="954000"/>
            <a:ext cx="272160" cy="271800"/>
          </a:xfrm>
          <a:custGeom>
            <a:avLst/>
            <a:gdLst/>
            <a:ahLst/>
            <a:rect l="0" t="0" r="r" b="b"/>
            <a:pathLst>
              <a:path w="756" h="755">
                <a:moveTo>
                  <a:pt x="756" y="377"/>
                </a:moveTo>
                <a:cubicBezTo>
                  <a:pt x="756" y="402"/>
                  <a:pt x="753" y="426"/>
                  <a:pt x="748" y="451"/>
                </a:cubicBezTo>
                <a:cubicBezTo>
                  <a:pt x="743" y="475"/>
                  <a:pt x="736" y="498"/>
                  <a:pt x="727" y="521"/>
                </a:cubicBezTo>
                <a:cubicBezTo>
                  <a:pt x="717" y="544"/>
                  <a:pt x="706" y="566"/>
                  <a:pt x="692" y="587"/>
                </a:cubicBezTo>
                <a:cubicBezTo>
                  <a:pt x="678" y="607"/>
                  <a:pt x="663" y="626"/>
                  <a:pt x="645" y="644"/>
                </a:cubicBezTo>
                <a:cubicBezTo>
                  <a:pt x="628" y="661"/>
                  <a:pt x="609" y="677"/>
                  <a:pt x="588" y="691"/>
                </a:cubicBezTo>
                <a:cubicBezTo>
                  <a:pt x="567" y="704"/>
                  <a:pt x="546" y="716"/>
                  <a:pt x="523" y="725"/>
                </a:cubicBezTo>
                <a:cubicBezTo>
                  <a:pt x="500" y="735"/>
                  <a:pt x="476" y="742"/>
                  <a:pt x="451" y="748"/>
                </a:cubicBezTo>
                <a:cubicBezTo>
                  <a:pt x="427" y="753"/>
                  <a:pt x="402" y="755"/>
                  <a:pt x="378" y="755"/>
                </a:cubicBezTo>
                <a:cubicBezTo>
                  <a:pt x="353" y="755"/>
                  <a:pt x="328" y="753"/>
                  <a:pt x="304" y="748"/>
                </a:cubicBezTo>
                <a:cubicBezTo>
                  <a:pt x="280" y="742"/>
                  <a:pt x="256" y="735"/>
                  <a:pt x="233" y="725"/>
                </a:cubicBezTo>
                <a:cubicBezTo>
                  <a:pt x="210" y="716"/>
                  <a:pt x="189" y="704"/>
                  <a:pt x="168" y="691"/>
                </a:cubicBezTo>
                <a:cubicBezTo>
                  <a:pt x="147" y="677"/>
                  <a:pt x="128" y="661"/>
                  <a:pt x="111" y="644"/>
                </a:cubicBezTo>
                <a:cubicBezTo>
                  <a:pt x="93" y="626"/>
                  <a:pt x="78" y="607"/>
                  <a:pt x="64" y="587"/>
                </a:cubicBezTo>
                <a:cubicBezTo>
                  <a:pt x="50" y="566"/>
                  <a:pt x="39" y="544"/>
                  <a:pt x="29" y="521"/>
                </a:cubicBezTo>
                <a:cubicBezTo>
                  <a:pt x="20" y="498"/>
                  <a:pt x="13" y="475"/>
                  <a:pt x="8" y="451"/>
                </a:cubicBezTo>
                <a:cubicBezTo>
                  <a:pt x="3" y="426"/>
                  <a:pt x="0" y="402"/>
                  <a:pt x="0" y="377"/>
                </a:cubicBezTo>
                <a:cubicBezTo>
                  <a:pt x="0" y="352"/>
                  <a:pt x="3" y="328"/>
                  <a:pt x="8" y="304"/>
                </a:cubicBezTo>
                <a:cubicBezTo>
                  <a:pt x="13" y="279"/>
                  <a:pt x="20" y="256"/>
                  <a:pt x="29" y="233"/>
                </a:cubicBezTo>
                <a:cubicBezTo>
                  <a:pt x="39" y="210"/>
                  <a:pt x="50" y="188"/>
                  <a:pt x="64" y="168"/>
                </a:cubicBezTo>
                <a:cubicBezTo>
                  <a:pt x="78" y="147"/>
                  <a:pt x="93" y="128"/>
                  <a:pt x="111" y="110"/>
                </a:cubicBezTo>
                <a:cubicBezTo>
                  <a:pt x="128" y="93"/>
                  <a:pt x="147" y="77"/>
                  <a:pt x="168" y="64"/>
                </a:cubicBezTo>
                <a:cubicBezTo>
                  <a:pt x="189" y="50"/>
                  <a:pt x="210" y="38"/>
                  <a:pt x="233" y="29"/>
                </a:cubicBezTo>
                <a:cubicBezTo>
                  <a:pt x="256" y="19"/>
                  <a:pt x="280" y="12"/>
                  <a:pt x="304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2" y="0"/>
                  <a:pt x="427" y="2"/>
                  <a:pt x="451" y="7"/>
                </a:cubicBezTo>
                <a:cubicBezTo>
                  <a:pt x="476" y="12"/>
                  <a:pt x="500" y="19"/>
                  <a:pt x="523" y="29"/>
                </a:cubicBezTo>
                <a:cubicBezTo>
                  <a:pt x="546" y="38"/>
                  <a:pt x="567" y="50"/>
                  <a:pt x="588" y="64"/>
                </a:cubicBezTo>
                <a:cubicBezTo>
                  <a:pt x="609" y="77"/>
                  <a:pt x="628" y="93"/>
                  <a:pt x="645" y="110"/>
                </a:cubicBezTo>
                <a:cubicBezTo>
                  <a:pt x="663" y="128"/>
                  <a:pt x="678" y="147"/>
                  <a:pt x="692" y="168"/>
                </a:cubicBezTo>
                <a:cubicBezTo>
                  <a:pt x="706" y="188"/>
                  <a:pt x="717" y="210"/>
                  <a:pt x="727" y="233"/>
                </a:cubicBezTo>
                <a:cubicBezTo>
                  <a:pt x="736" y="256"/>
                  <a:pt x="743" y="279"/>
                  <a:pt x="748" y="304"/>
                </a:cubicBezTo>
                <a:cubicBezTo>
                  <a:pt x="753" y="328"/>
                  <a:pt x="756" y="352"/>
                  <a:pt x="756" y="37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821880" y="994320"/>
            <a:ext cx="191520" cy="191160"/>
          </a:xfrm>
          <a:custGeom>
            <a:avLst/>
            <a:gdLst/>
            <a:ahLst/>
            <a:rect l="0" t="0" r="r" b="b"/>
            <a:pathLst>
              <a:path w="532" h="531">
                <a:moveTo>
                  <a:pt x="532" y="266"/>
                </a:moveTo>
                <a:cubicBezTo>
                  <a:pt x="532" y="284"/>
                  <a:pt x="530" y="301"/>
                  <a:pt x="527" y="318"/>
                </a:cubicBezTo>
                <a:cubicBezTo>
                  <a:pt x="523" y="335"/>
                  <a:pt x="518" y="352"/>
                  <a:pt x="512" y="368"/>
                </a:cubicBezTo>
                <a:cubicBezTo>
                  <a:pt x="505" y="384"/>
                  <a:pt x="497" y="399"/>
                  <a:pt x="487" y="413"/>
                </a:cubicBezTo>
                <a:cubicBezTo>
                  <a:pt x="477" y="428"/>
                  <a:pt x="466" y="441"/>
                  <a:pt x="454" y="454"/>
                </a:cubicBezTo>
                <a:cubicBezTo>
                  <a:pt x="442" y="466"/>
                  <a:pt x="428" y="477"/>
                  <a:pt x="414" y="487"/>
                </a:cubicBezTo>
                <a:cubicBezTo>
                  <a:pt x="399" y="496"/>
                  <a:pt x="384" y="505"/>
                  <a:pt x="368" y="511"/>
                </a:cubicBezTo>
                <a:cubicBezTo>
                  <a:pt x="352" y="518"/>
                  <a:pt x="335" y="523"/>
                  <a:pt x="318" y="526"/>
                </a:cubicBezTo>
                <a:cubicBezTo>
                  <a:pt x="301" y="530"/>
                  <a:pt x="284" y="531"/>
                  <a:pt x="267" y="531"/>
                </a:cubicBezTo>
                <a:cubicBezTo>
                  <a:pt x="249" y="531"/>
                  <a:pt x="232" y="530"/>
                  <a:pt x="215" y="526"/>
                </a:cubicBezTo>
                <a:cubicBezTo>
                  <a:pt x="198" y="523"/>
                  <a:pt x="181" y="518"/>
                  <a:pt x="165" y="511"/>
                </a:cubicBezTo>
                <a:cubicBezTo>
                  <a:pt x="149" y="505"/>
                  <a:pt x="134" y="496"/>
                  <a:pt x="119" y="487"/>
                </a:cubicBezTo>
                <a:cubicBezTo>
                  <a:pt x="105" y="477"/>
                  <a:pt x="90" y="466"/>
                  <a:pt x="78" y="454"/>
                </a:cubicBezTo>
                <a:cubicBezTo>
                  <a:pt x="66" y="441"/>
                  <a:pt x="55" y="428"/>
                  <a:pt x="45" y="413"/>
                </a:cubicBezTo>
                <a:cubicBezTo>
                  <a:pt x="35" y="399"/>
                  <a:pt x="27" y="384"/>
                  <a:pt x="20" y="368"/>
                </a:cubicBezTo>
                <a:cubicBezTo>
                  <a:pt x="14" y="352"/>
                  <a:pt x="9" y="335"/>
                  <a:pt x="5" y="318"/>
                </a:cubicBezTo>
                <a:cubicBezTo>
                  <a:pt x="2" y="301"/>
                  <a:pt x="0" y="284"/>
                  <a:pt x="0" y="266"/>
                </a:cubicBezTo>
                <a:cubicBezTo>
                  <a:pt x="0" y="249"/>
                  <a:pt x="2" y="231"/>
                  <a:pt x="5" y="214"/>
                </a:cubicBezTo>
                <a:cubicBezTo>
                  <a:pt x="9" y="197"/>
                  <a:pt x="14" y="181"/>
                  <a:pt x="20" y="165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5" y="103"/>
                  <a:pt x="66" y="90"/>
                  <a:pt x="78" y="77"/>
                </a:cubicBezTo>
                <a:cubicBezTo>
                  <a:pt x="90" y="65"/>
                  <a:pt x="105" y="54"/>
                  <a:pt x="119" y="44"/>
                </a:cubicBezTo>
                <a:cubicBezTo>
                  <a:pt x="134" y="35"/>
                  <a:pt x="149" y="27"/>
                  <a:pt x="165" y="20"/>
                </a:cubicBezTo>
                <a:cubicBezTo>
                  <a:pt x="181" y="13"/>
                  <a:pt x="198" y="8"/>
                  <a:pt x="215" y="5"/>
                </a:cubicBezTo>
                <a:cubicBezTo>
                  <a:pt x="232" y="1"/>
                  <a:pt x="249" y="0"/>
                  <a:pt x="267" y="0"/>
                </a:cubicBezTo>
                <a:cubicBezTo>
                  <a:pt x="284" y="0"/>
                  <a:pt x="301" y="1"/>
                  <a:pt x="318" y="5"/>
                </a:cubicBezTo>
                <a:cubicBezTo>
                  <a:pt x="335" y="8"/>
                  <a:pt x="352" y="13"/>
                  <a:pt x="368" y="20"/>
                </a:cubicBezTo>
                <a:cubicBezTo>
                  <a:pt x="384" y="27"/>
                  <a:pt x="399" y="35"/>
                  <a:pt x="414" y="44"/>
                </a:cubicBezTo>
                <a:cubicBezTo>
                  <a:pt x="428" y="54"/>
                  <a:pt x="442" y="65"/>
                  <a:pt x="454" y="77"/>
                </a:cubicBezTo>
                <a:cubicBezTo>
                  <a:pt x="466" y="90"/>
                  <a:pt x="477" y="103"/>
                  <a:pt x="487" y="118"/>
                </a:cubicBezTo>
                <a:cubicBezTo>
                  <a:pt x="497" y="132"/>
                  <a:pt x="505" y="147"/>
                  <a:pt x="512" y="165"/>
                </a:cubicBezTo>
                <a:cubicBezTo>
                  <a:pt x="518" y="181"/>
                  <a:pt x="523" y="197"/>
                  <a:pt x="527" y="214"/>
                </a:cubicBezTo>
                <a:cubicBezTo>
                  <a:pt x="530" y="231"/>
                  <a:pt x="532" y="249"/>
                  <a:pt x="532" y="266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160280" y="888840"/>
            <a:ext cx="3952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de evaluación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47720" y="1626120"/>
            <a:ext cx="654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actividad se valorará según los siguientes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2562480" y="2264040"/>
            <a:ext cx="9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5431680" y="2264040"/>
            <a:ext cx="609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880920" y="2797560"/>
            <a:ext cx="3408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Modularidad y organización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5431680" y="279756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880920" y="3340440"/>
            <a:ext cx="4288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correcto de punteros/memoria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5431680" y="334044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880920" y="3873960"/>
            <a:ext cx="341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Funcionalidad del programa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5431680" y="387396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880920" y="4416840"/>
            <a:ext cx="3667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 y limpieza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5431680" y="441684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880920" y="4950360"/>
            <a:ext cx="290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mínima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5431680" y="495036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880920" y="5493240"/>
            <a:ext cx="2904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Defensa técnica y demo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5431680" y="549324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752400" y="3009600"/>
            <a:ext cx="1400400" cy="543240"/>
          </a:xfrm>
          <a:custGeom>
            <a:avLst/>
            <a:gdLst/>
            <a:ahLst/>
            <a:rect l="0" t="0" r="r" b="b"/>
            <a:pathLst>
              <a:path w="3890" h="1509">
                <a:moveTo>
                  <a:pt x="0" y="0"/>
                </a:moveTo>
                <a:lnTo>
                  <a:pt x="3890" y="0"/>
                </a:lnTo>
                <a:lnTo>
                  <a:pt x="389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2152440" y="3009600"/>
            <a:ext cx="8106120" cy="543240"/>
          </a:xfrm>
          <a:custGeom>
            <a:avLst/>
            <a:gdLst/>
            <a:ahLst/>
            <a:rect l="0" t="0" r="r" b="b"/>
            <a:pathLst>
              <a:path w="22517" h="1509">
                <a:moveTo>
                  <a:pt x="0" y="0"/>
                </a:moveTo>
                <a:lnTo>
                  <a:pt x="22517" y="0"/>
                </a:lnTo>
                <a:lnTo>
                  <a:pt x="2251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752400" y="3552480"/>
            <a:ext cx="1400400" cy="533880"/>
          </a:xfrm>
          <a:custGeom>
            <a:avLst/>
            <a:gdLst/>
            <a:ahLst/>
            <a:rect l="0" t="0" r="r" b="b"/>
            <a:pathLst>
              <a:path w="3890" h="1483">
                <a:moveTo>
                  <a:pt x="0" y="0"/>
                </a:moveTo>
                <a:lnTo>
                  <a:pt x="3890" y="0"/>
                </a:lnTo>
                <a:lnTo>
                  <a:pt x="389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2152440" y="3552480"/>
            <a:ext cx="8106120" cy="533880"/>
          </a:xfrm>
          <a:custGeom>
            <a:avLst/>
            <a:gdLst/>
            <a:ahLst/>
            <a:rect l="0" t="0" r="r" b="b"/>
            <a:pathLst>
              <a:path w="22517" h="1483">
                <a:moveTo>
                  <a:pt x="0" y="0"/>
                </a:moveTo>
                <a:lnTo>
                  <a:pt x="22517" y="0"/>
                </a:lnTo>
                <a:lnTo>
                  <a:pt x="2251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752400" y="4086000"/>
            <a:ext cx="1400400" cy="543240"/>
          </a:xfrm>
          <a:custGeom>
            <a:avLst/>
            <a:gdLst/>
            <a:ahLst/>
            <a:rect l="0" t="0" r="r" b="b"/>
            <a:pathLst>
              <a:path w="3890" h="1509">
                <a:moveTo>
                  <a:pt x="0" y="0"/>
                </a:moveTo>
                <a:lnTo>
                  <a:pt x="3890" y="0"/>
                </a:lnTo>
                <a:lnTo>
                  <a:pt x="389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2152440" y="4086000"/>
            <a:ext cx="8106120" cy="543240"/>
          </a:xfrm>
          <a:custGeom>
            <a:avLst/>
            <a:gdLst/>
            <a:ahLst/>
            <a:rect l="0" t="0" r="r" b="b"/>
            <a:pathLst>
              <a:path w="22517" h="1509">
                <a:moveTo>
                  <a:pt x="0" y="0"/>
                </a:moveTo>
                <a:lnTo>
                  <a:pt x="22517" y="0"/>
                </a:lnTo>
                <a:lnTo>
                  <a:pt x="2251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752400" y="4628880"/>
            <a:ext cx="1400400" cy="533880"/>
          </a:xfrm>
          <a:custGeom>
            <a:avLst/>
            <a:gdLst/>
            <a:ahLst/>
            <a:rect l="0" t="0" r="r" b="b"/>
            <a:pathLst>
              <a:path w="3890" h="1483">
                <a:moveTo>
                  <a:pt x="0" y="0"/>
                </a:moveTo>
                <a:lnTo>
                  <a:pt x="3890" y="0"/>
                </a:lnTo>
                <a:lnTo>
                  <a:pt x="389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2152440" y="4628880"/>
            <a:ext cx="8106120" cy="533880"/>
          </a:xfrm>
          <a:custGeom>
            <a:avLst/>
            <a:gdLst/>
            <a:ahLst/>
            <a:rect l="0" t="0" r="r" b="b"/>
            <a:pathLst>
              <a:path w="22517" h="1483">
                <a:moveTo>
                  <a:pt x="0" y="0"/>
                </a:moveTo>
                <a:lnTo>
                  <a:pt x="22517" y="0"/>
                </a:lnTo>
                <a:lnTo>
                  <a:pt x="2251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752400" y="30096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752400" y="300960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2152440" y="30096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2162160" y="3009600"/>
            <a:ext cx="8096400" cy="10080"/>
          </a:xfrm>
          <a:custGeom>
            <a:avLst/>
            <a:gdLst/>
            <a:ahLst/>
            <a:rect l="0" t="0" r="r" b="b"/>
            <a:pathLst>
              <a:path w="22490" h="28">
                <a:moveTo>
                  <a:pt x="0" y="0"/>
                </a:moveTo>
                <a:lnTo>
                  <a:pt x="22490" y="0"/>
                </a:lnTo>
                <a:lnTo>
                  <a:pt x="2249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10248840" y="30096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52400" y="354312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2162160" y="3543120"/>
            <a:ext cx="8096400" cy="9720"/>
          </a:xfrm>
          <a:custGeom>
            <a:avLst/>
            <a:gdLst/>
            <a:ahLst/>
            <a:rect l="0" t="0" r="r" b="b"/>
            <a:pathLst>
              <a:path w="22490" h="27">
                <a:moveTo>
                  <a:pt x="0" y="0"/>
                </a:moveTo>
                <a:lnTo>
                  <a:pt x="22490" y="0"/>
                </a:lnTo>
                <a:lnTo>
                  <a:pt x="2249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752400" y="35524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2152440" y="355248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0248840" y="35524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752400" y="40957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752400" y="408600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2152440" y="409572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2162160" y="4086000"/>
            <a:ext cx="8096400" cy="10080"/>
          </a:xfrm>
          <a:custGeom>
            <a:avLst/>
            <a:gdLst/>
            <a:ahLst/>
            <a:rect l="0" t="0" r="r" b="b"/>
            <a:pathLst>
              <a:path w="22490" h="28">
                <a:moveTo>
                  <a:pt x="0" y="0"/>
                </a:moveTo>
                <a:lnTo>
                  <a:pt x="22490" y="0"/>
                </a:lnTo>
                <a:lnTo>
                  <a:pt x="2249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0248840" y="40957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752400" y="46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752400" y="461952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2152440" y="46288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2162160" y="4619520"/>
            <a:ext cx="8096400" cy="9720"/>
          </a:xfrm>
          <a:custGeom>
            <a:avLst/>
            <a:gdLst/>
            <a:ahLst/>
            <a:rect l="0" t="0" r="r" b="b"/>
            <a:pathLst>
              <a:path w="22490" h="27">
                <a:moveTo>
                  <a:pt x="0" y="0"/>
                </a:moveTo>
                <a:lnTo>
                  <a:pt x="22490" y="0"/>
                </a:lnTo>
                <a:lnTo>
                  <a:pt x="2249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10248840" y="46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752400" y="516240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2162160" y="5162400"/>
            <a:ext cx="8096400" cy="9720"/>
          </a:xfrm>
          <a:custGeom>
            <a:avLst/>
            <a:gdLst/>
            <a:ahLst/>
            <a:rect l="0" t="0" r="r" b="b"/>
            <a:pathLst>
              <a:path w="22490" h="27">
                <a:moveTo>
                  <a:pt x="0" y="0"/>
                </a:moveTo>
                <a:lnTo>
                  <a:pt x="22490" y="0"/>
                </a:lnTo>
                <a:lnTo>
                  <a:pt x="2249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821160" y="184392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0" y="0"/>
                </a:moveTo>
                <a:lnTo>
                  <a:pt x="0" y="346"/>
                </a:lnTo>
                <a:cubicBezTo>
                  <a:pt x="0" y="403"/>
                  <a:pt x="30" y="415"/>
                  <a:pt x="30" y="415"/>
                </a:cubicBezTo>
                <a:lnTo>
                  <a:pt x="355" y="670"/>
                </a:lnTo>
                <a:cubicBezTo>
                  <a:pt x="405" y="710"/>
                  <a:pt x="392" y="625"/>
                  <a:pt x="392" y="625"/>
                </a:cubicBezTo>
                <a:lnTo>
                  <a:pt x="392" y="307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961200" y="184392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394" y="0"/>
                </a:moveTo>
                <a:lnTo>
                  <a:pt x="394" y="346"/>
                </a:lnTo>
                <a:cubicBezTo>
                  <a:pt x="394" y="403"/>
                  <a:pt x="364" y="415"/>
                  <a:pt x="364" y="415"/>
                </a:cubicBezTo>
                <a:cubicBezTo>
                  <a:pt x="364" y="415"/>
                  <a:pt x="90" y="629"/>
                  <a:pt x="39" y="670"/>
                </a:cubicBezTo>
                <a:cubicBezTo>
                  <a:pt x="-11" y="710"/>
                  <a:pt x="2" y="625"/>
                  <a:pt x="2" y="625"/>
                </a:cubicBezTo>
                <a:lnTo>
                  <a:pt x="2" y="307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821160" y="1733760"/>
            <a:ext cx="281880" cy="224640"/>
          </a:xfrm>
          <a:custGeom>
            <a:avLst/>
            <a:gdLst/>
            <a:ahLst/>
            <a:rect l="0" t="0" r="r" b="b"/>
            <a:pathLst>
              <a:path w="783" h="624">
                <a:moveTo>
                  <a:pt x="427" y="13"/>
                </a:moveTo>
                <a:cubicBezTo>
                  <a:pt x="406" y="-4"/>
                  <a:pt x="371" y="-4"/>
                  <a:pt x="350" y="13"/>
                </a:cubicBezTo>
                <a:lnTo>
                  <a:pt x="16" y="279"/>
                </a:lnTo>
                <a:cubicBezTo>
                  <a:pt x="-5" y="296"/>
                  <a:pt x="-5" y="324"/>
                  <a:pt x="16" y="341"/>
                </a:cubicBezTo>
                <a:lnTo>
                  <a:pt x="351" y="611"/>
                </a:lnTo>
                <a:cubicBezTo>
                  <a:pt x="372" y="628"/>
                  <a:pt x="407" y="628"/>
                  <a:pt x="428" y="611"/>
                </a:cubicBezTo>
                <a:lnTo>
                  <a:pt x="767" y="339"/>
                </a:lnTo>
                <a:cubicBezTo>
                  <a:pt x="788" y="322"/>
                  <a:pt x="788" y="294"/>
                  <a:pt x="767" y="277"/>
                </a:cubicBezTo>
                <a:lnTo>
                  <a:pt x="427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951840" y="1941120"/>
            <a:ext cx="20520" cy="151920"/>
          </a:xfrm>
          <a:custGeom>
            <a:avLst/>
            <a:gdLst/>
            <a:ahLst/>
            <a:rect l="0" t="0" r="r" b="b"/>
            <a:pathLst>
              <a:path w="57" h="422">
                <a:moveTo>
                  <a:pt x="29" y="422"/>
                </a:moveTo>
                <a:cubicBezTo>
                  <a:pt x="12" y="422"/>
                  <a:pt x="0" y="409"/>
                  <a:pt x="0" y="392"/>
                </a:cubicBezTo>
                <a:lnTo>
                  <a:pt x="0" y="30"/>
                </a:lnTo>
                <a:cubicBezTo>
                  <a:pt x="0" y="14"/>
                  <a:pt x="12" y="0"/>
                  <a:pt x="29" y="0"/>
                </a:cubicBezTo>
                <a:cubicBezTo>
                  <a:pt x="44" y="0"/>
                  <a:pt x="57" y="14"/>
                  <a:pt x="57" y="30"/>
                </a:cubicBezTo>
                <a:lnTo>
                  <a:pt x="57" y="392"/>
                </a:lnTo>
                <a:cubicBezTo>
                  <a:pt x="57" y="409"/>
                  <a:pt x="44" y="422"/>
                  <a:pt x="29" y="4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864360" y="1767240"/>
            <a:ext cx="198360" cy="203040"/>
          </a:xfrm>
          <a:custGeom>
            <a:avLst/>
            <a:gdLst/>
            <a:ahLst/>
            <a:rect l="0" t="0" r="r" b="b"/>
            <a:pathLst>
              <a:path w="551" h="564">
                <a:moveTo>
                  <a:pt x="551" y="433"/>
                </a:moveTo>
                <a:cubicBezTo>
                  <a:pt x="551" y="464"/>
                  <a:pt x="554" y="479"/>
                  <a:pt x="523" y="501"/>
                </a:cubicBezTo>
                <a:lnTo>
                  <a:pt x="454" y="554"/>
                </a:lnTo>
                <a:cubicBezTo>
                  <a:pt x="423" y="576"/>
                  <a:pt x="411" y="557"/>
                  <a:pt x="411" y="526"/>
                </a:cubicBezTo>
                <a:lnTo>
                  <a:pt x="411" y="443"/>
                </a:lnTo>
                <a:cubicBezTo>
                  <a:pt x="411" y="438"/>
                  <a:pt x="411" y="432"/>
                  <a:pt x="404" y="425"/>
                </a:cubicBezTo>
                <a:cubicBezTo>
                  <a:pt x="332" y="366"/>
                  <a:pt x="51" y="144"/>
                  <a:pt x="0" y="103"/>
                </a:cubicBezTo>
                <a:lnTo>
                  <a:pt x="130" y="0"/>
                </a:lnTo>
                <a:cubicBezTo>
                  <a:pt x="166" y="26"/>
                  <a:pt x="431" y="231"/>
                  <a:pt x="541" y="318"/>
                </a:cubicBezTo>
                <a:cubicBezTo>
                  <a:pt x="547" y="322"/>
                  <a:pt x="551" y="327"/>
                  <a:pt x="551" y="332"/>
                </a:cubicBezTo>
                <a:lnTo>
                  <a:pt x="551" y="433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864360" y="1767240"/>
            <a:ext cx="197280" cy="157320"/>
          </a:xfrm>
          <a:custGeom>
            <a:avLst/>
            <a:gdLst/>
            <a:ahLst/>
            <a:rect l="0" t="0" r="r" b="b"/>
            <a:pathLst>
              <a:path w="548" h="437">
                <a:moveTo>
                  <a:pt x="541" y="319"/>
                </a:moveTo>
                <a:cubicBezTo>
                  <a:pt x="431" y="232"/>
                  <a:pt x="166" y="26"/>
                  <a:pt x="130" y="0"/>
                </a:cubicBezTo>
                <a:lnTo>
                  <a:pt x="82" y="38"/>
                </a:lnTo>
                <a:lnTo>
                  <a:pt x="0" y="104"/>
                </a:lnTo>
                <a:cubicBezTo>
                  <a:pt x="51" y="145"/>
                  <a:pt x="332" y="367"/>
                  <a:pt x="404" y="426"/>
                </a:cubicBezTo>
                <a:cubicBezTo>
                  <a:pt x="408" y="430"/>
                  <a:pt x="410" y="433"/>
                  <a:pt x="411" y="437"/>
                </a:cubicBezTo>
                <a:lnTo>
                  <a:pt x="548" y="326"/>
                </a:lnTo>
                <a:cubicBezTo>
                  <a:pt x="547" y="323"/>
                  <a:pt x="544" y="321"/>
                  <a:pt x="541" y="31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889920" y="1767240"/>
            <a:ext cx="172800" cy="187920"/>
          </a:xfrm>
          <a:custGeom>
            <a:avLst/>
            <a:gdLst/>
            <a:ahLst/>
            <a:rect l="0" t="0" r="r" b="b"/>
            <a:pathLst>
              <a:path w="480" h="522">
                <a:moveTo>
                  <a:pt x="480" y="433"/>
                </a:moveTo>
                <a:lnTo>
                  <a:pt x="480" y="333"/>
                </a:lnTo>
                <a:cubicBezTo>
                  <a:pt x="480" y="328"/>
                  <a:pt x="476" y="323"/>
                  <a:pt x="470" y="319"/>
                </a:cubicBezTo>
                <a:cubicBezTo>
                  <a:pt x="360" y="232"/>
                  <a:pt x="94" y="26"/>
                  <a:pt x="58" y="0"/>
                </a:cubicBezTo>
                <a:lnTo>
                  <a:pt x="0" y="47"/>
                </a:lnTo>
                <a:cubicBezTo>
                  <a:pt x="95" y="122"/>
                  <a:pt x="350" y="318"/>
                  <a:pt x="416" y="370"/>
                </a:cubicBezTo>
                <a:cubicBezTo>
                  <a:pt x="424" y="376"/>
                  <a:pt x="424" y="382"/>
                  <a:pt x="424" y="387"/>
                </a:cubicBezTo>
                <a:lnTo>
                  <a:pt x="424" y="522"/>
                </a:lnTo>
                <a:lnTo>
                  <a:pt x="452" y="501"/>
                </a:lnTo>
                <a:cubicBezTo>
                  <a:pt x="483" y="479"/>
                  <a:pt x="480" y="464"/>
                  <a:pt x="480" y="43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889920" y="1767240"/>
            <a:ext cx="171720" cy="134280"/>
          </a:xfrm>
          <a:custGeom>
            <a:avLst/>
            <a:gdLst/>
            <a:ahLst/>
            <a:rect l="0" t="0" r="r" b="b"/>
            <a:pathLst>
              <a:path w="477" h="373">
                <a:moveTo>
                  <a:pt x="470" y="319"/>
                </a:moveTo>
                <a:cubicBezTo>
                  <a:pt x="360" y="232"/>
                  <a:pt x="94" y="26"/>
                  <a:pt x="58" y="0"/>
                </a:cubicBezTo>
                <a:lnTo>
                  <a:pt x="0" y="46"/>
                </a:lnTo>
                <a:cubicBezTo>
                  <a:pt x="95" y="122"/>
                  <a:pt x="350" y="318"/>
                  <a:pt x="416" y="370"/>
                </a:cubicBezTo>
                <a:cubicBezTo>
                  <a:pt x="417" y="371"/>
                  <a:pt x="418" y="372"/>
                  <a:pt x="419" y="373"/>
                </a:cubicBezTo>
                <a:lnTo>
                  <a:pt x="477" y="326"/>
                </a:lnTo>
                <a:cubicBezTo>
                  <a:pt x="476" y="323"/>
                  <a:pt x="473" y="321"/>
                  <a:pt x="470" y="319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843480" y="2567520"/>
            <a:ext cx="179640" cy="179640"/>
          </a:xfrm>
          <a:custGeom>
            <a:avLst/>
            <a:gdLst/>
            <a:ahLst/>
            <a:rect l="0" t="0" r="r" b="b"/>
            <a:pathLst>
              <a:path w="499" h="499">
                <a:moveTo>
                  <a:pt x="7" y="267"/>
                </a:moveTo>
                <a:cubicBezTo>
                  <a:pt x="-2" y="258"/>
                  <a:pt x="-2" y="243"/>
                  <a:pt x="7" y="234"/>
                </a:cubicBezTo>
                <a:lnTo>
                  <a:pt x="233" y="7"/>
                </a:lnTo>
                <a:cubicBezTo>
                  <a:pt x="242" y="-2"/>
                  <a:pt x="257" y="-2"/>
                  <a:pt x="266" y="7"/>
                </a:cubicBezTo>
                <a:lnTo>
                  <a:pt x="492" y="234"/>
                </a:lnTo>
                <a:cubicBezTo>
                  <a:pt x="502" y="243"/>
                  <a:pt x="502" y="258"/>
                  <a:pt x="492" y="267"/>
                </a:cubicBezTo>
                <a:lnTo>
                  <a:pt x="266" y="492"/>
                </a:lnTo>
                <a:cubicBezTo>
                  <a:pt x="257" y="502"/>
                  <a:pt x="242" y="502"/>
                  <a:pt x="233" y="492"/>
                </a:cubicBezTo>
                <a:lnTo>
                  <a:pt x="7" y="267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60280" y="1670040"/>
            <a:ext cx="54417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Nivel de logro por criterio (1/2)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096920" y="2453400"/>
            <a:ext cx="50119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Modularidad y organización (20%)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132560" y="309276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5474160" y="309276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880920" y="3626280"/>
            <a:ext cx="114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2282400" y="3626280"/>
            <a:ext cx="7381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 bien definidas, separación clara de módulos .c y .h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880920" y="416916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2282400" y="4169160"/>
            <a:ext cx="7836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Algunas funciones grandes o mezcladas, modularidad mejorable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880920" y="4702680"/>
            <a:ext cx="52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2282400" y="4702680"/>
            <a:ext cx="5552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Todo en main(), sin separación funcional clara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752400" y="2619360"/>
            <a:ext cx="1400400" cy="533520"/>
          </a:xfrm>
          <a:custGeom>
            <a:avLst/>
            <a:gdLst/>
            <a:ahLst/>
            <a:rect l="0" t="0" r="r" b="b"/>
            <a:pathLst>
              <a:path w="3890" h="1482">
                <a:moveTo>
                  <a:pt x="0" y="0"/>
                </a:moveTo>
                <a:lnTo>
                  <a:pt x="3890" y="0"/>
                </a:lnTo>
                <a:lnTo>
                  <a:pt x="389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2152440" y="2619360"/>
            <a:ext cx="7134480" cy="533520"/>
          </a:xfrm>
          <a:custGeom>
            <a:avLst/>
            <a:gdLst/>
            <a:ahLst/>
            <a:rect l="0" t="0" r="r" b="b"/>
            <a:pathLst>
              <a:path w="19818" h="1482">
                <a:moveTo>
                  <a:pt x="0" y="0"/>
                </a:moveTo>
                <a:lnTo>
                  <a:pt x="19818" y="0"/>
                </a:lnTo>
                <a:lnTo>
                  <a:pt x="1981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752400" y="3152520"/>
            <a:ext cx="1400400" cy="543240"/>
          </a:xfrm>
          <a:custGeom>
            <a:avLst/>
            <a:gdLst/>
            <a:ahLst/>
            <a:rect l="0" t="0" r="r" b="b"/>
            <a:pathLst>
              <a:path w="3890" h="1509">
                <a:moveTo>
                  <a:pt x="0" y="0"/>
                </a:moveTo>
                <a:lnTo>
                  <a:pt x="3890" y="0"/>
                </a:lnTo>
                <a:lnTo>
                  <a:pt x="389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2152440" y="3152520"/>
            <a:ext cx="7134480" cy="543240"/>
          </a:xfrm>
          <a:custGeom>
            <a:avLst/>
            <a:gdLst/>
            <a:ahLst/>
            <a:rect l="0" t="0" r="r" b="b"/>
            <a:pathLst>
              <a:path w="19818" h="1509">
                <a:moveTo>
                  <a:pt x="0" y="0"/>
                </a:moveTo>
                <a:lnTo>
                  <a:pt x="19818" y="0"/>
                </a:lnTo>
                <a:lnTo>
                  <a:pt x="1981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752400" y="3695400"/>
            <a:ext cx="1400400" cy="543240"/>
          </a:xfrm>
          <a:custGeom>
            <a:avLst/>
            <a:gdLst/>
            <a:ahLst/>
            <a:rect l="0" t="0" r="r" b="b"/>
            <a:pathLst>
              <a:path w="3890" h="1509">
                <a:moveTo>
                  <a:pt x="0" y="0"/>
                </a:moveTo>
                <a:lnTo>
                  <a:pt x="3890" y="0"/>
                </a:lnTo>
                <a:lnTo>
                  <a:pt x="389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2152440" y="3695400"/>
            <a:ext cx="7134480" cy="543240"/>
          </a:xfrm>
          <a:custGeom>
            <a:avLst/>
            <a:gdLst/>
            <a:ahLst/>
            <a:rect l="0" t="0" r="r" b="b"/>
            <a:pathLst>
              <a:path w="19818" h="1509">
                <a:moveTo>
                  <a:pt x="0" y="0"/>
                </a:moveTo>
                <a:lnTo>
                  <a:pt x="19818" y="0"/>
                </a:lnTo>
                <a:lnTo>
                  <a:pt x="1981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752400" y="4238280"/>
            <a:ext cx="1400400" cy="533880"/>
          </a:xfrm>
          <a:custGeom>
            <a:avLst/>
            <a:gdLst/>
            <a:ahLst/>
            <a:rect l="0" t="0" r="r" b="b"/>
            <a:pathLst>
              <a:path w="3890" h="1483">
                <a:moveTo>
                  <a:pt x="0" y="0"/>
                </a:moveTo>
                <a:lnTo>
                  <a:pt x="3890" y="0"/>
                </a:lnTo>
                <a:lnTo>
                  <a:pt x="389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2152440" y="4238280"/>
            <a:ext cx="7134480" cy="533880"/>
          </a:xfrm>
          <a:custGeom>
            <a:avLst/>
            <a:gdLst/>
            <a:ahLst/>
            <a:rect l="0" t="0" r="r" b="b"/>
            <a:pathLst>
              <a:path w="19818" h="1483">
                <a:moveTo>
                  <a:pt x="0" y="0"/>
                </a:moveTo>
                <a:lnTo>
                  <a:pt x="19818" y="0"/>
                </a:lnTo>
                <a:lnTo>
                  <a:pt x="1981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752400" y="2609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752400" y="260964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2152440" y="260964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2162160" y="2609640"/>
            <a:ext cx="7134480" cy="10080"/>
          </a:xfrm>
          <a:custGeom>
            <a:avLst/>
            <a:gdLst/>
            <a:ahLst/>
            <a:rect l="0" t="0" r="r" b="b"/>
            <a:pathLst>
              <a:path w="19818" h="28">
                <a:moveTo>
                  <a:pt x="0" y="0"/>
                </a:moveTo>
                <a:lnTo>
                  <a:pt x="19818" y="0"/>
                </a:lnTo>
                <a:lnTo>
                  <a:pt x="1981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9286560" y="260964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752400" y="315252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2162160" y="3152520"/>
            <a:ext cx="7134480" cy="10080"/>
          </a:xfrm>
          <a:custGeom>
            <a:avLst/>
            <a:gdLst/>
            <a:ahLst/>
            <a:rect l="0" t="0" r="r" b="b"/>
            <a:pathLst>
              <a:path w="19818" h="28">
                <a:moveTo>
                  <a:pt x="0" y="0"/>
                </a:moveTo>
                <a:lnTo>
                  <a:pt x="19818" y="0"/>
                </a:lnTo>
                <a:lnTo>
                  <a:pt x="1981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752400" y="31622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2152440" y="31622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9286560" y="31622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752400" y="37051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752400" y="369540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2152440" y="370512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2162160" y="3695400"/>
            <a:ext cx="7134480" cy="10080"/>
          </a:xfrm>
          <a:custGeom>
            <a:avLst/>
            <a:gdLst/>
            <a:ahLst/>
            <a:rect l="0" t="0" r="r" b="b"/>
            <a:pathLst>
              <a:path w="19818" h="28">
                <a:moveTo>
                  <a:pt x="0" y="0"/>
                </a:moveTo>
                <a:lnTo>
                  <a:pt x="19818" y="0"/>
                </a:lnTo>
                <a:lnTo>
                  <a:pt x="1981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9286560" y="370512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752400" y="42382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752400" y="422892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2152440" y="423828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2162160" y="4228920"/>
            <a:ext cx="7134480" cy="9720"/>
          </a:xfrm>
          <a:custGeom>
            <a:avLst/>
            <a:gdLst/>
            <a:ahLst/>
            <a:rect l="0" t="0" r="r" b="b"/>
            <a:pathLst>
              <a:path w="19818" h="27">
                <a:moveTo>
                  <a:pt x="0" y="0"/>
                </a:moveTo>
                <a:lnTo>
                  <a:pt x="19818" y="0"/>
                </a:lnTo>
                <a:lnTo>
                  <a:pt x="1981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9286560" y="423828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752400" y="477180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2162160" y="4771800"/>
            <a:ext cx="7134480" cy="10080"/>
          </a:xfrm>
          <a:custGeom>
            <a:avLst/>
            <a:gdLst/>
            <a:ahLst/>
            <a:rect l="0" t="0" r="r" b="b"/>
            <a:pathLst>
              <a:path w="19818" h="28">
                <a:moveTo>
                  <a:pt x="0" y="0"/>
                </a:moveTo>
                <a:lnTo>
                  <a:pt x="19818" y="0"/>
                </a:lnTo>
                <a:lnTo>
                  <a:pt x="1981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843480" y="2177280"/>
            <a:ext cx="179640" cy="179640"/>
          </a:xfrm>
          <a:custGeom>
            <a:avLst/>
            <a:gdLst/>
            <a:ahLst/>
            <a:rect l="0" t="0" r="r" b="b"/>
            <a:pathLst>
              <a:path w="499" h="499">
                <a:moveTo>
                  <a:pt x="7" y="267"/>
                </a:moveTo>
                <a:cubicBezTo>
                  <a:pt x="-2" y="258"/>
                  <a:pt x="-2" y="243"/>
                  <a:pt x="7" y="234"/>
                </a:cubicBezTo>
                <a:lnTo>
                  <a:pt x="233" y="8"/>
                </a:lnTo>
                <a:cubicBezTo>
                  <a:pt x="242" y="-2"/>
                  <a:pt x="257" y="-2"/>
                  <a:pt x="266" y="8"/>
                </a:cubicBezTo>
                <a:lnTo>
                  <a:pt x="492" y="234"/>
                </a:lnTo>
                <a:cubicBezTo>
                  <a:pt x="502" y="243"/>
                  <a:pt x="502" y="258"/>
                  <a:pt x="492" y="267"/>
                </a:cubicBezTo>
                <a:lnTo>
                  <a:pt x="266" y="493"/>
                </a:lnTo>
                <a:cubicBezTo>
                  <a:pt x="257" y="502"/>
                  <a:pt x="242" y="502"/>
                  <a:pt x="233" y="493"/>
                </a:cubicBezTo>
                <a:lnTo>
                  <a:pt x="7" y="267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096920" y="2053440"/>
            <a:ext cx="6320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 de punteros y memoria dinámica (20%)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132560" y="26928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4989960" y="2692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880920" y="3235680"/>
            <a:ext cx="114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4295520" y="326700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9" y="12"/>
                </a:cubicBezTo>
                <a:cubicBezTo>
                  <a:pt x="109" y="8"/>
                  <a:pt x="119" y="5"/>
                  <a:pt x="129" y="3"/>
                </a:cubicBezTo>
                <a:cubicBezTo>
                  <a:pt x="139" y="1"/>
                  <a:pt x="150" y="0"/>
                  <a:pt x="160" y="0"/>
                </a:cubicBezTo>
                <a:lnTo>
                  <a:pt x="2515" y="0"/>
                </a:lnTo>
                <a:cubicBezTo>
                  <a:pt x="2525" y="0"/>
                  <a:pt x="2535" y="1"/>
                  <a:pt x="2546" y="3"/>
                </a:cubicBezTo>
                <a:cubicBezTo>
                  <a:pt x="2556" y="5"/>
                  <a:pt x="2566" y="8"/>
                  <a:pt x="2575" y="12"/>
                </a:cubicBezTo>
                <a:cubicBezTo>
                  <a:pt x="2585" y="16"/>
                  <a:pt x="2594" y="21"/>
                  <a:pt x="2603" y="26"/>
                </a:cubicBezTo>
                <a:cubicBezTo>
                  <a:pt x="2612" y="32"/>
                  <a:pt x="2620" y="39"/>
                  <a:pt x="2627" y="46"/>
                </a:cubicBezTo>
                <a:cubicBezTo>
                  <a:pt x="2634" y="54"/>
                  <a:pt x="2641" y="62"/>
                  <a:pt x="2647" y="70"/>
                </a:cubicBezTo>
                <a:cubicBezTo>
                  <a:pt x="2653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7"/>
                </a:cubicBezTo>
                <a:cubicBezTo>
                  <a:pt x="2672" y="138"/>
                  <a:pt x="2673" y="148"/>
                  <a:pt x="2673" y="158"/>
                </a:cubicBezTo>
                <a:lnTo>
                  <a:pt x="2673" y="874"/>
                </a:lnTo>
                <a:cubicBezTo>
                  <a:pt x="2673" y="884"/>
                  <a:pt x="2672" y="895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4"/>
                  <a:pt x="2653" y="953"/>
                  <a:pt x="2647" y="962"/>
                </a:cubicBezTo>
                <a:cubicBezTo>
                  <a:pt x="2641" y="971"/>
                  <a:pt x="2634" y="979"/>
                  <a:pt x="2627" y="986"/>
                </a:cubicBezTo>
                <a:cubicBezTo>
                  <a:pt x="2620" y="993"/>
                  <a:pt x="2612" y="1000"/>
                  <a:pt x="2603" y="1006"/>
                </a:cubicBezTo>
                <a:cubicBezTo>
                  <a:pt x="2594" y="1012"/>
                  <a:pt x="2585" y="1017"/>
                  <a:pt x="2575" y="1020"/>
                </a:cubicBezTo>
                <a:cubicBezTo>
                  <a:pt x="2566" y="1024"/>
                  <a:pt x="2556" y="1027"/>
                  <a:pt x="2546" y="1030"/>
                </a:cubicBezTo>
                <a:cubicBezTo>
                  <a:pt x="2535" y="1032"/>
                  <a:pt x="2525" y="1033"/>
                  <a:pt x="2515" y="1033"/>
                </a:cubicBezTo>
                <a:lnTo>
                  <a:pt x="160" y="1033"/>
                </a:lnTo>
                <a:cubicBezTo>
                  <a:pt x="150" y="1033"/>
                  <a:pt x="139" y="1032"/>
                  <a:pt x="129" y="1030"/>
                </a:cubicBezTo>
                <a:cubicBezTo>
                  <a:pt x="119" y="1027"/>
                  <a:pt x="109" y="1024"/>
                  <a:pt x="99" y="1020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2282400" y="3235680"/>
            <a:ext cx="200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correcto de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4388400" y="335844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malloc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5391000" y="326700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0" y="16"/>
                  <a:pt x="1880" y="21"/>
                  <a:pt x="1888" y="26"/>
                </a:cubicBezTo>
                <a:cubicBezTo>
                  <a:pt x="1897" y="32"/>
                  <a:pt x="1905" y="39"/>
                  <a:pt x="1912" y="46"/>
                </a:cubicBezTo>
                <a:cubicBezTo>
                  <a:pt x="1920" y="54"/>
                  <a:pt x="1926" y="62"/>
                  <a:pt x="1932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7"/>
                </a:cubicBezTo>
                <a:cubicBezTo>
                  <a:pt x="1958" y="138"/>
                  <a:pt x="1959" y="148"/>
                  <a:pt x="1959" y="158"/>
                </a:cubicBezTo>
                <a:lnTo>
                  <a:pt x="1959" y="874"/>
                </a:lnTo>
                <a:cubicBezTo>
                  <a:pt x="1959" y="884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4"/>
                  <a:pt x="1938" y="953"/>
                  <a:pt x="1932" y="962"/>
                </a:cubicBezTo>
                <a:cubicBezTo>
                  <a:pt x="1926" y="971"/>
                  <a:pt x="1920" y="979"/>
                  <a:pt x="1912" y="986"/>
                </a:cubicBezTo>
                <a:cubicBezTo>
                  <a:pt x="1905" y="993"/>
                  <a:pt x="1897" y="1000"/>
                  <a:pt x="1888" y="1006"/>
                </a:cubicBezTo>
                <a:cubicBezTo>
                  <a:pt x="1880" y="1012"/>
                  <a:pt x="1870" y="1017"/>
                  <a:pt x="1861" y="1020"/>
                </a:cubicBezTo>
                <a:cubicBezTo>
                  <a:pt x="1851" y="1024"/>
                  <a:pt x="1841" y="1027"/>
                  <a:pt x="1831" y="1030"/>
                </a:cubicBezTo>
                <a:cubicBezTo>
                  <a:pt x="1821" y="1032"/>
                  <a:pt x="1811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7"/>
                  <a:pt x="108" y="1024"/>
                  <a:pt x="98" y="1020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5257080" y="32356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5486400" y="335844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free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6096960" y="3235680"/>
            <a:ext cx="237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paso por punteros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880920" y="377856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2282400" y="3778560"/>
            <a:ext cx="416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parcial o con errores menores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880920" y="4312080"/>
            <a:ext cx="52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2282400" y="4312080"/>
            <a:ext cx="686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hay uso real de punteros o mala gestión de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752400" y="3009600"/>
            <a:ext cx="1400400" cy="543240"/>
          </a:xfrm>
          <a:custGeom>
            <a:avLst/>
            <a:gdLst/>
            <a:ahLst/>
            <a:rect l="0" t="0" r="r" b="b"/>
            <a:pathLst>
              <a:path w="3890" h="1509">
                <a:moveTo>
                  <a:pt x="0" y="0"/>
                </a:moveTo>
                <a:lnTo>
                  <a:pt x="3890" y="0"/>
                </a:lnTo>
                <a:lnTo>
                  <a:pt x="389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2152440" y="3009600"/>
            <a:ext cx="8753760" cy="543240"/>
          </a:xfrm>
          <a:custGeom>
            <a:avLst/>
            <a:gdLst/>
            <a:ahLst/>
            <a:rect l="0" t="0" r="r" b="b"/>
            <a:pathLst>
              <a:path w="24316" h="1509">
                <a:moveTo>
                  <a:pt x="0" y="0"/>
                </a:moveTo>
                <a:lnTo>
                  <a:pt x="24316" y="0"/>
                </a:lnTo>
                <a:lnTo>
                  <a:pt x="2431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752400" y="3552480"/>
            <a:ext cx="1400400" cy="533880"/>
          </a:xfrm>
          <a:custGeom>
            <a:avLst/>
            <a:gdLst/>
            <a:ahLst/>
            <a:rect l="0" t="0" r="r" b="b"/>
            <a:pathLst>
              <a:path w="3890" h="1483">
                <a:moveTo>
                  <a:pt x="0" y="0"/>
                </a:moveTo>
                <a:lnTo>
                  <a:pt x="3890" y="0"/>
                </a:lnTo>
                <a:lnTo>
                  <a:pt x="389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2152440" y="3552480"/>
            <a:ext cx="8753760" cy="533880"/>
          </a:xfrm>
          <a:custGeom>
            <a:avLst/>
            <a:gdLst/>
            <a:ahLst/>
            <a:rect l="0" t="0" r="r" b="b"/>
            <a:pathLst>
              <a:path w="24316" h="1483">
                <a:moveTo>
                  <a:pt x="0" y="0"/>
                </a:moveTo>
                <a:lnTo>
                  <a:pt x="24316" y="0"/>
                </a:lnTo>
                <a:lnTo>
                  <a:pt x="2431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752400" y="4086000"/>
            <a:ext cx="1400400" cy="543240"/>
          </a:xfrm>
          <a:custGeom>
            <a:avLst/>
            <a:gdLst/>
            <a:ahLst/>
            <a:rect l="0" t="0" r="r" b="b"/>
            <a:pathLst>
              <a:path w="3890" h="1509">
                <a:moveTo>
                  <a:pt x="0" y="0"/>
                </a:moveTo>
                <a:lnTo>
                  <a:pt x="3890" y="0"/>
                </a:lnTo>
                <a:lnTo>
                  <a:pt x="389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2152440" y="4086000"/>
            <a:ext cx="8753760" cy="543240"/>
          </a:xfrm>
          <a:custGeom>
            <a:avLst/>
            <a:gdLst/>
            <a:ahLst/>
            <a:rect l="0" t="0" r="r" b="b"/>
            <a:pathLst>
              <a:path w="24316" h="1509">
                <a:moveTo>
                  <a:pt x="0" y="0"/>
                </a:moveTo>
                <a:lnTo>
                  <a:pt x="24316" y="0"/>
                </a:lnTo>
                <a:lnTo>
                  <a:pt x="2431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752400" y="4628880"/>
            <a:ext cx="1400400" cy="533880"/>
          </a:xfrm>
          <a:custGeom>
            <a:avLst/>
            <a:gdLst/>
            <a:ahLst/>
            <a:rect l="0" t="0" r="r" b="b"/>
            <a:pathLst>
              <a:path w="3890" h="1483">
                <a:moveTo>
                  <a:pt x="0" y="0"/>
                </a:moveTo>
                <a:lnTo>
                  <a:pt x="3890" y="0"/>
                </a:lnTo>
                <a:lnTo>
                  <a:pt x="389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2152440" y="4628880"/>
            <a:ext cx="8753760" cy="533880"/>
          </a:xfrm>
          <a:custGeom>
            <a:avLst/>
            <a:gdLst/>
            <a:ahLst/>
            <a:rect l="0" t="0" r="r" b="b"/>
            <a:pathLst>
              <a:path w="24316" h="1483">
                <a:moveTo>
                  <a:pt x="0" y="0"/>
                </a:moveTo>
                <a:lnTo>
                  <a:pt x="24316" y="0"/>
                </a:lnTo>
                <a:lnTo>
                  <a:pt x="2431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752400" y="30096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752400" y="300960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2152440" y="30096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2162160" y="3009600"/>
            <a:ext cx="8753760" cy="10080"/>
          </a:xfrm>
          <a:custGeom>
            <a:avLst/>
            <a:gdLst/>
            <a:ahLst/>
            <a:rect l="0" t="0" r="r" b="b"/>
            <a:pathLst>
              <a:path w="24316" h="28">
                <a:moveTo>
                  <a:pt x="0" y="0"/>
                </a:moveTo>
                <a:lnTo>
                  <a:pt x="24316" y="0"/>
                </a:lnTo>
                <a:lnTo>
                  <a:pt x="2431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10905840" y="30096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752400" y="354312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2162160" y="3543120"/>
            <a:ext cx="8753760" cy="9720"/>
          </a:xfrm>
          <a:custGeom>
            <a:avLst/>
            <a:gdLst/>
            <a:ahLst/>
            <a:rect l="0" t="0" r="r" b="b"/>
            <a:pathLst>
              <a:path w="24316" h="27">
                <a:moveTo>
                  <a:pt x="0" y="0"/>
                </a:moveTo>
                <a:lnTo>
                  <a:pt x="24316" y="0"/>
                </a:lnTo>
                <a:lnTo>
                  <a:pt x="2431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752400" y="35524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2152440" y="355248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10905840" y="355248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752400" y="40957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752400" y="408600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2152440" y="409572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2162160" y="4086000"/>
            <a:ext cx="8753760" cy="10080"/>
          </a:xfrm>
          <a:custGeom>
            <a:avLst/>
            <a:gdLst/>
            <a:ahLst/>
            <a:rect l="0" t="0" r="r" b="b"/>
            <a:pathLst>
              <a:path w="24316" h="28">
                <a:moveTo>
                  <a:pt x="0" y="0"/>
                </a:moveTo>
                <a:lnTo>
                  <a:pt x="24316" y="0"/>
                </a:lnTo>
                <a:lnTo>
                  <a:pt x="2431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10905840" y="409572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752400" y="4628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752400" y="461952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2152440" y="46288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2162160" y="4619520"/>
            <a:ext cx="8753760" cy="9720"/>
          </a:xfrm>
          <a:custGeom>
            <a:avLst/>
            <a:gdLst/>
            <a:ahLst/>
            <a:rect l="0" t="0" r="r" b="b"/>
            <a:pathLst>
              <a:path w="24316" h="27">
                <a:moveTo>
                  <a:pt x="0" y="0"/>
                </a:moveTo>
                <a:lnTo>
                  <a:pt x="24316" y="0"/>
                </a:lnTo>
                <a:lnTo>
                  <a:pt x="2431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10905840" y="46288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752400" y="516240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2162160" y="5162400"/>
            <a:ext cx="8753760" cy="9720"/>
          </a:xfrm>
          <a:custGeom>
            <a:avLst/>
            <a:gdLst/>
            <a:ahLst/>
            <a:rect l="0" t="0" r="r" b="b"/>
            <a:pathLst>
              <a:path w="24316" h="27">
                <a:moveTo>
                  <a:pt x="0" y="0"/>
                </a:moveTo>
                <a:lnTo>
                  <a:pt x="24316" y="0"/>
                </a:lnTo>
                <a:lnTo>
                  <a:pt x="2431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821160" y="184392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0" y="0"/>
                </a:moveTo>
                <a:lnTo>
                  <a:pt x="0" y="346"/>
                </a:lnTo>
                <a:cubicBezTo>
                  <a:pt x="0" y="403"/>
                  <a:pt x="30" y="415"/>
                  <a:pt x="30" y="415"/>
                </a:cubicBezTo>
                <a:lnTo>
                  <a:pt x="355" y="670"/>
                </a:lnTo>
                <a:cubicBezTo>
                  <a:pt x="405" y="710"/>
                  <a:pt x="392" y="625"/>
                  <a:pt x="392" y="625"/>
                </a:cubicBezTo>
                <a:lnTo>
                  <a:pt x="392" y="307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961200" y="184392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394" y="0"/>
                </a:moveTo>
                <a:lnTo>
                  <a:pt x="394" y="346"/>
                </a:lnTo>
                <a:cubicBezTo>
                  <a:pt x="394" y="403"/>
                  <a:pt x="364" y="415"/>
                  <a:pt x="364" y="415"/>
                </a:cubicBezTo>
                <a:cubicBezTo>
                  <a:pt x="364" y="415"/>
                  <a:pt x="90" y="629"/>
                  <a:pt x="39" y="670"/>
                </a:cubicBezTo>
                <a:cubicBezTo>
                  <a:pt x="-11" y="710"/>
                  <a:pt x="2" y="625"/>
                  <a:pt x="2" y="625"/>
                </a:cubicBezTo>
                <a:lnTo>
                  <a:pt x="2" y="307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821160" y="1733760"/>
            <a:ext cx="281880" cy="224640"/>
          </a:xfrm>
          <a:custGeom>
            <a:avLst/>
            <a:gdLst/>
            <a:ahLst/>
            <a:rect l="0" t="0" r="r" b="b"/>
            <a:pathLst>
              <a:path w="783" h="624">
                <a:moveTo>
                  <a:pt x="427" y="13"/>
                </a:moveTo>
                <a:cubicBezTo>
                  <a:pt x="406" y="-4"/>
                  <a:pt x="371" y="-4"/>
                  <a:pt x="350" y="13"/>
                </a:cubicBezTo>
                <a:lnTo>
                  <a:pt x="16" y="279"/>
                </a:lnTo>
                <a:cubicBezTo>
                  <a:pt x="-5" y="296"/>
                  <a:pt x="-5" y="324"/>
                  <a:pt x="16" y="341"/>
                </a:cubicBezTo>
                <a:lnTo>
                  <a:pt x="351" y="611"/>
                </a:lnTo>
                <a:cubicBezTo>
                  <a:pt x="372" y="628"/>
                  <a:pt x="407" y="628"/>
                  <a:pt x="428" y="611"/>
                </a:cubicBezTo>
                <a:lnTo>
                  <a:pt x="767" y="339"/>
                </a:lnTo>
                <a:cubicBezTo>
                  <a:pt x="788" y="322"/>
                  <a:pt x="788" y="294"/>
                  <a:pt x="767" y="277"/>
                </a:cubicBezTo>
                <a:lnTo>
                  <a:pt x="427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951840" y="1941120"/>
            <a:ext cx="20520" cy="151920"/>
          </a:xfrm>
          <a:custGeom>
            <a:avLst/>
            <a:gdLst/>
            <a:ahLst/>
            <a:rect l="0" t="0" r="r" b="b"/>
            <a:pathLst>
              <a:path w="57" h="422">
                <a:moveTo>
                  <a:pt x="29" y="422"/>
                </a:moveTo>
                <a:cubicBezTo>
                  <a:pt x="12" y="422"/>
                  <a:pt x="0" y="409"/>
                  <a:pt x="0" y="392"/>
                </a:cubicBezTo>
                <a:lnTo>
                  <a:pt x="0" y="30"/>
                </a:lnTo>
                <a:cubicBezTo>
                  <a:pt x="0" y="14"/>
                  <a:pt x="12" y="0"/>
                  <a:pt x="29" y="0"/>
                </a:cubicBezTo>
                <a:cubicBezTo>
                  <a:pt x="44" y="0"/>
                  <a:pt x="57" y="14"/>
                  <a:pt x="57" y="30"/>
                </a:cubicBezTo>
                <a:lnTo>
                  <a:pt x="57" y="392"/>
                </a:lnTo>
                <a:cubicBezTo>
                  <a:pt x="57" y="409"/>
                  <a:pt x="44" y="422"/>
                  <a:pt x="29" y="4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864360" y="1767240"/>
            <a:ext cx="198360" cy="203040"/>
          </a:xfrm>
          <a:custGeom>
            <a:avLst/>
            <a:gdLst/>
            <a:ahLst/>
            <a:rect l="0" t="0" r="r" b="b"/>
            <a:pathLst>
              <a:path w="551" h="564">
                <a:moveTo>
                  <a:pt x="551" y="433"/>
                </a:moveTo>
                <a:cubicBezTo>
                  <a:pt x="551" y="464"/>
                  <a:pt x="554" y="479"/>
                  <a:pt x="523" y="501"/>
                </a:cubicBezTo>
                <a:lnTo>
                  <a:pt x="454" y="554"/>
                </a:lnTo>
                <a:cubicBezTo>
                  <a:pt x="423" y="576"/>
                  <a:pt x="411" y="557"/>
                  <a:pt x="411" y="526"/>
                </a:cubicBezTo>
                <a:lnTo>
                  <a:pt x="411" y="443"/>
                </a:lnTo>
                <a:cubicBezTo>
                  <a:pt x="411" y="438"/>
                  <a:pt x="411" y="432"/>
                  <a:pt x="404" y="425"/>
                </a:cubicBezTo>
                <a:cubicBezTo>
                  <a:pt x="332" y="366"/>
                  <a:pt x="51" y="144"/>
                  <a:pt x="0" y="103"/>
                </a:cubicBezTo>
                <a:lnTo>
                  <a:pt x="130" y="0"/>
                </a:lnTo>
                <a:cubicBezTo>
                  <a:pt x="166" y="26"/>
                  <a:pt x="431" y="231"/>
                  <a:pt x="541" y="318"/>
                </a:cubicBezTo>
                <a:cubicBezTo>
                  <a:pt x="547" y="322"/>
                  <a:pt x="551" y="327"/>
                  <a:pt x="551" y="332"/>
                </a:cubicBezTo>
                <a:lnTo>
                  <a:pt x="551" y="433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864360" y="1767240"/>
            <a:ext cx="197280" cy="157320"/>
          </a:xfrm>
          <a:custGeom>
            <a:avLst/>
            <a:gdLst/>
            <a:ahLst/>
            <a:rect l="0" t="0" r="r" b="b"/>
            <a:pathLst>
              <a:path w="548" h="437">
                <a:moveTo>
                  <a:pt x="541" y="319"/>
                </a:moveTo>
                <a:cubicBezTo>
                  <a:pt x="431" y="232"/>
                  <a:pt x="166" y="26"/>
                  <a:pt x="130" y="0"/>
                </a:cubicBezTo>
                <a:lnTo>
                  <a:pt x="82" y="38"/>
                </a:lnTo>
                <a:lnTo>
                  <a:pt x="0" y="104"/>
                </a:lnTo>
                <a:cubicBezTo>
                  <a:pt x="51" y="145"/>
                  <a:pt x="332" y="367"/>
                  <a:pt x="404" y="426"/>
                </a:cubicBezTo>
                <a:cubicBezTo>
                  <a:pt x="408" y="430"/>
                  <a:pt x="410" y="433"/>
                  <a:pt x="411" y="437"/>
                </a:cubicBezTo>
                <a:lnTo>
                  <a:pt x="548" y="326"/>
                </a:lnTo>
                <a:cubicBezTo>
                  <a:pt x="547" y="323"/>
                  <a:pt x="544" y="321"/>
                  <a:pt x="541" y="31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889920" y="1767240"/>
            <a:ext cx="172800" cy="187920"/>
          </a:xfrm>
          <a:custGeom>
            <a:avLst/>
            <a:gdLst/>
            <a:ahLst/>
            <a:rect l="0" t="0" r="r" b="b"/>
            <a:pathLst>
              <a:path w="480" h="522">
                <a:moveTo>
                  <a:pt x="480" y="433"/>
                </a:moveTo>
                <a:lnTo>
                  <a:pt x="480" y="333"/>
                </a:lnTo>
                <a:cubicBezTo>
                  <a:pt x="480" y="328"/>
                  <a:pt x="476" y="323"/>
                  <a:pt x="470" y="319"/>
                </a:cubicBezTo>
                <a:cubicBezTo>
                  <a:pt x="360" y="232"/>
                  <a:pt x="94" y="26"/>
                  <a:pt x="58" y="0"/>
                </a:cubicBezTo>
                <a:lnTo>
                  <a:pt x="0" y="47"/>
                </a:lnTo>
                <a:cubicBezTo>
                  <a:pt x="95" y="122"/>
                  <a:pt x="350" y="318"/>
                  <a:pt x="416" y="370"/>
                </a:cubicBezTo>
                <a:cubicBezTo>
                  <a:pt x="424" y="376"/>
                  <a:pt x="424" y="382"/>
                  <a:pt x="424" y="387"/>
                </a:cubicBezTo>
                <a:lnTo>
                  <a:pt x="424" y="522"/>
                </a:lnTo>
                <a:lnTo>
                  <a:pt x="452" y="501"/>
                </a:lnTo>
                <a:cubicBezTo>
                  <a:pt x="483" y="479"/>
                  <a:pt x="480" y="464"/>
                  <a:pt x="480" y="43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889920" y="1767240"/>
            <a:ext cx="171720" cy="134280"/>
          </a:xfrm>
          <a:custGeom>
            <a:avLst/>
            <a:gdLst/>
            <a:ahLst/>
            <a:rect l="0" t="0" r="r" b="b"/>
            <a:pathLst>
              <a:path w="477" h="373">
                <a:moveTo>
                  <a:pt x="470" y="319"/>
                </a:moveTo>
                <a:cubicBezTo>
                  <a:pt x="360" y="232"/>
                  <a:pt x="94" y="26"/>
                  <a:pt x="58" y="0"/>
                </a:cubicBezTo>
                <a:lnTo>
                  <a:pt x="0" y="46"/>
                </a:lnTo>
                <a:cubicBezTo>
                  <a:pt x="95" y="122"/>
                  <a:pt x="350" y="318"/>
                  <a:pt x="416" y="370"/>
                </a:cubicBezTo>
                <a:cubicBezTo>
                  <a:pt x="417" y="371"/>
                  <a:pt x="418" y="372"/>
                  <a:pt x="419" y="373"/>
                </a:cubicBezTo>
                <a:lnTo>
                  <a:pt x="477" y="326"/>
                </a:lnTo>
                <a:cubicBezTo>
                  <a:pt x="476" y="323"/>
                  <a:pt x="473" y="321"/>
                  <a:pt x="470" y="319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843480" y="2567520"/>
            <a:ext cx="179640" cy="179640"/>
          </a:xfrm>
          <a:custGeom>
            <a:avLst/>
            <a:gdLst/>
            <a:ahLst/>
            <a:rect l="0" t="0" r="r" b="b"/>
            <a:pathLst>
              <a:path w="499" h="499">
                <a:moveTo>
                  <a:pt x="7" y="267"/>
                </a:moveTo>
                <a:cubicBezTo>
                  <a:pt x="-2" y="258"/>
                  <a:pt x="-2" y="243"/>
                  <a:pt x="7" y="234"/>
                </a:cubicBezTo>
                <a:lnTo>
                  <a:pt x="233" y="7"/>
                </a:lnTo>
                <a:cubicBezTo>
                  <a:pt x="242" y="-2"/>
                  <a:pt x="257" y="-2"/>
                  <a:pt x="266" y="7"/>
                </a:cubicBezTo>
                <a:lnTo>
                  <a:pt x="492" y="234"/>
                </a:lnTo>
                <a:cubicBezTo>
                  <a:pt x="502" y="243"/>
                  <a:pt x="502" y="258"/>
                  <a:pt x="492" y="267"/>
                </a:cubicBezTo>
                <a:lnTo>
                  <a:pt x="266" y="492"/>
                </a:lnTo>
                <a:cubicBezTo>
                  <a:pt x="257" y="502"/>
                  <a:pt x="242" y="502"/>
                  <a:pt x="233" y="492"/>
                </a:cubicBezTo>
                <a:lnTo>
                  <a:pt x="7" y="267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160280" y="1670040"/>
            <a:ext cx="54417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Nivel de logro por criterio (2/2)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096920" y="2453400"/>
            <a:ext cx="30034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Funcionalidad (20%)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132560" y="309276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5800680" y="309276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880920" y="3626280"/>
            <a:ext cx="114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2282400" y="3626280"/>
            <a:ext cx="851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Todas las funciones operan correctamente con varios casos de prueba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880920" y="416916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2282400" y="4169160"/>
            <a:ext cx="738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 parcialmente o con errores en algunas operaciones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880920" y="4702680"/>
            <a:ext cx="52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2282400" y="4702680"/>
            <a:ext cx="322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Fallos graves o no compila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752400" y="2619360"/>
            <a:ext cx="1400400" cy="533520"/>
          </a:xfrm>
          <a:custGeom>
            <a:avLst/>
            <a:gdLst/>
            <a:ahLst/>
            <a:rect l="0" t="0" r="r" b="b"/>
            <a:pathLst>
              <a:path w="3890" h="1482">
                <a:moveTo>
                  <a:pt x="0" y="0"/>
                </a:moveTo>
                <a:lnTo>
                  <a:pt x="3890" y="0"/>
                </a:lnTo>
                <a:lnTo>
                  <a:pt x="389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2152440" y="2619360"/>
            <a:ext cx="6753600" cy="533520"/>
          </a:xfrm>
          <a:custGeom>
            <a:avLst/>
            <a:gdLst/>
            <a:ahLst/>
            <a:rect l="0" t="0" r="r" b="b"/>
            <a:pathLst>
              <a:path w="18760" h="1482">
                <a:moveTo>
                  <a:pt x="0" y="0"/>
                </a:moveTo>
                <a:lnTo>
                  <a:pt x="18760" y="0"/>
                </a:lnTo>
                <a:lnTo>
                  <a:pt x="1876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752400" y="3152520"/>
            <a:ext cx="1400400" cy="543240"/>
          </a:xfrm>
          <a:custGeom>
            <a:avLst/>
            <a:gdLst/>
            <a:ahLst/>
            <a:rect l="0" t="0" r="r" b="b"/>
            <a:pathLst>
              <a:path w="3890" h="1509">
                <a:moveTo>
                  <a:pt x="0" y="0"/>
                </a:moveTo>
                <a:lnTo>
                  <a:pt x="3890" y="0"/>
                </a:lnTo>
                <a:lnTo>
                  <a:pt x="389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2152440" y="3152520"/>
            <a:ext cx="6753600" cy="543240"/>
          </a:xfrm>
          <a:custGeom>
            <a:avLst/>
            <a:gdLst/>
            <a:ahLst/>
            <a:rect l="0" t="0" r="r" b="b"/>
            <a:pathLst>
              <a:path w="18760" h="1509">
                <a:moveTo>
                  <a:pt x="0" y="0"/>
                </a:moveTo>
                <a:lnTo>
                  <a:pt x="18760" y="0"/>
                </a:lnTo>
                <a:lnTo>
                  <a:pt x="1876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752400" y="3695400"/>
            <a:ext cx="1400400" cy="533880"/>
          </a:xfrm>
          <a:custGeom>
            <a:avLst/>
            <a:gdLst/>
            <a:ahLst/>
            <a:rect l="0" t="0" r="r" b="b"/>
            <a:pathLst>
              <a:path w="3890" h="1483">
                <a:moveTo>
                  <a:pt x="0" y="0"/>
                </a:moveTo>
                <a:lnTo>
                  <a:pt x="3890" y="0"/>
                </a:lnTo>
                <a:lnTo>
                  <a:pt x="389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2152440" y="3695400"/>
            <a:ext cx="6753600" cy="533880"/>
          </a:xfrm>
          <a:custGeom>
            <a:avLst/>
            <a:gdLst/>
            <a:ahLst/>
            <a:rect l="0" t="0" r="r" b="b"/>
            <a:pathLst>
              <a:path w="18760" h="1483">
                <a:moveTo>
                  <a:pt x="0" y="0"/>
                </a:moveTo>
                <a:lnTo>
                  <a:pt x="18760" y="0"/>
                </a:lnTo>
                <a:lnTo>
                  <a:pt x="1876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752400" y="4228920"/>
            <a:ext cx="1400400" cy="543240"/>
          </a:xfrm>
          <a:custGeom>
            <a:avLst/>
            <a:gdLst/>
            <a:ahLst/>
            <a:rect l="0" t="0" r="r" b="b"/>
            <a:pathLst>
              <a:path w="3890" h="1509">
                <a:moveTo>
                  <a:pt x="0" y="0"/>
                </a:moveTo>
                <a:lnTo>
                  <a:pt x="3890" y="0"/>
                </a:lnTo>
                <a:lnTo>
                  <a:pt x="389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2152440" y="4228920"/>
            <a:ext cx="6753600" cy="543240"/>
          </a:xfrm>
          <a:custGeom>
            <a:avLst/>
            <a:gdLst/>
            <a:ahLst/>
            <a:rect l="0" t="0" r="r" b="b"/>
            <a:pathLst>
              <a:path w="18760" h="1509">
                <a:moveTo>
                  <a:pt x="0" y="0"/>
                </a:moveTo>
                <a:lnTo>
                  <a:pt x="18760" y="0"/>
                </a:lnTo>
                <a:lnTo>
                  <a:pt x="1876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752400" y="2609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752400" y="260964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2152440" y="260964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2162160" y="2609640"/>
            <a:ext cx="6743880" cy="10080"/>
          </a:xfrm>
          <a:custGeom>
            <a:avLst/>
            <a:gdLst/>
            <a:ahLst/>
            <a:rect l="0" t="0" r="r" b="b"/>
            <a:pathLst>
              <a:path w="18733" h="28">
                <a:moveTo>
                  <a:pt x="0" y="0"/>
                </a:moveTo>
                <a:lnTo>
                  <a:pt x="18733" y="0"/>
                </a:lnTo>
                <a:lnTo>
                  <a:pt x="1873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8896320" y="2609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752400" y="315252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2162160" y="3152520"/>
            <a:ext cx="6743880" cy="10080"/>
          </a:xfrm>
          <a:custGeom>
            <a:avLst/>
            <a:gdLst/>
            <a:ahLst/>
            <a:rect l="0" t="0" r="r" b="b"/>
            <a:pathLst>
              <a:path w="18733" h="28">
                <a:moveTo>
                  <a:pt x="0" y="0"/>
                </a:moveTo>
                <a:lnTo>
                  <a:pt x="18733" y="0"/>
                </a:lnTo>
                <a:lnTo>
                  <a:pt x="1873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752400" y="316224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2152440" y="316224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8896320" y="316224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752400" y="36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752400" y="368604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2152440" y="36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2162160" y="3686040"/>
            <a:ext cx="6743880" cy="9720"/>
          </a:xfrm>
          <a:custGeom>
            <a:avLst/>
            <a:gdLst/>
            <a:ahLst/>
            <a:rect l="0" t="0" r="r" b="b"/>
            <a:pathLst>
              <a:path w="18733" h="27">
                <a:moveTo>
                  <a:pt x="0" y="0"/>
                </a:moveTo>
                <a:lnTo>
                  <a:pt x="18733" y="0"/>
                </a:lnTo>
                <a:lnTo>
                  <a:pt x="1873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8896320" y="36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752400" y="42382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752400" y="422892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2152440" y="423828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2162160" y="4228920"/>
            <a:ext cx="6743880" cy="9720"/>
          </a:xfrm>
          <a:custGeom>
            <a:avLst/>
            <a:gdLst/>
            <a:ahLst/>
            <a:rect l="0" t="0" r="r" b="b"/>
            <a:pathLst>
              <a:path w="18733" h="27">
                <a:moveTo>
                  <a:pt x="0" y="0"/>
                </a:moveTo>
                <a:lnTo>
                  <a:pt x="18733" y="0"/>
                </a:lnTo>
                <a:lnTo>
                  <a:pt x="1873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8896320" y="42382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752400" y="476244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2162160" y="4762440"/>
            <a:ext cx="6743880" cy="9720"/>
          </a:xfrm>
          <a:custGeom>
            <a:avLst/>
            <a:gdLst/>
            <a:ahLst/>
            <a:rect l="0" t="0" r="r" b="b"/>
            <a:pathLst>
              <a:path w="18733" h="27">
                <a:moveTo>
                  <a:pt x="0" y="0"/>
                </a:moveTo>
                <a:lnTo>
                  <a:pt x="18733" y="0"/>
                </a:lnTo>
                <a:lnTo>
                  <a:pt x="1873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843480" y="2177280"/>
            <a:ext cx="179640" cy="179640"/>
          </a:xfrm>
          <a:custGeom>
            <a:avLst/>
            <a:gdLst/>
            <a:ahLst/>
            <a:rect l="0" t="0" r="r" b="b"/>
            <a:pathLst>
              <a:path w="499" h="499">
                <a:moveTo>
                  <a:pt x="7" y="267"/>
                </a:moveTo>
                <a:cubicBezTo>
                  <a:pt x="-2" y="258"/>
                  <a:pt x="-2" y="243"/>
                  <a:pt x="7" y="234"/>
                </a:cubicBezTo>
                <a:lnTo>
                  <a:pt x="233" y="8"/>
                </a:lnTo>
                <a:cubicBezTo>
                  <a:pt x="242" y="-2"/>
                  <a:pt x="257" y="-2"/>
                  <a:pt x="266" y="8"/>
                </a:cubicBezTo>
                <a:lnTo>
                  <a:pt x="492" y="234"/>
                </a:lnTo>
                <a:cubicBezTo>
                  <a:pt x="502" y="243"/>
                  <a:pt x="502" y="258"/>
                  <a:pt x="492" y="267"/>
                </a:cubicBezTo>
                <a:lnTo>
                  <a:pt x="266" y="493"/>
                </a:lnTo>
                <a:cubicBezTo>
                  <a:pt x="257" y="502"/>
                  <a:pt x="242" y="502"/>
                  <a:pt x="233" y="493"/>
                </a:cubicBezTo>
                <a:lnTo>
                  <a:pt x="7" y="267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096920" y="2062800"/>
            <a:ext cx="3715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Claridad y limpieza (15%)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1132560" y="26928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4798080" y="2692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880920" y="3235680"/>
            <a:ext cx="114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2282400" y="3235680"/>
            <a:ext cx="5657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bien indentado, nombres significativos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880920" y="376920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2282400" y="3769200"/>
            <a:ext cx="648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comprensible pero con desorden o confusión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880920" y="4312080"/>
            <a:ext cx="52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2282400" y="4312080"/>
            <a:ext cx="452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Difícil de seguir, sin estilo consistente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752400" y="2619360"/>
            <a:ext cx="1400400" cy="533520"/>
          </a:xfrm>
          <a:custGeom>
            <a:avLst/>
            <a:gdLst/>
            <a:ahLst/>
            <a:rect l="0" t="0" r="r" b="b"/>
            <a:pathLst>
              <a:path w="3890" h="1482">
                <a:moveTo>
                  <a:pt x="0" y="0"/>
                </a:moveTo>
                <a:lnTo>
                  <a:pt x="3890" y="0"/>
                </a:lnTo>
                <a:lnTo>
                  <a:pt x="389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2152440" y="2619360"/>
            <a:ext cx="5858280" cy="533520"/>
          </a:xfrm>
          <a:custGeom>
            <a:avLst/>
            <a:gdLst/>
            <a:ahLst/>
            <a:rect l="0" t="0" r="r" b="b"/>
            <a:pathLst>
              <a:path w="16273" h="1482">
                <a:moveTo>
                  <a:pt x="0" y="0"/>
                </a:moveTo>
                <a:lnTo>
                  <a:pt x="16273" y="0"/>
                </a:lnTo>
                <a:lnTo>
                  <a:pt x="1627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752400" y="3152520"/>
            <a:ext cx="1400400" cy="543240"/>
          </a:xfrm>
          <a:custGeom>
            <a:avLst/>
            <a:gdLst/>
            <a:ahLst/>
            <a:rect l="0" t="0" r="r" b="b"/>
            <a:pathLst>
              <a:path w="3890" h="1509">
                <a:moveTo>
                  <a:pt x="0" y="0"/>
                </a:moveTo>
                <a:lnTo>
                  <a:pt x="3890" y="0"/>
                </a:lnTo>
                <a:lnTo>
                  <a:pt x="389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2152440" y="3152520"/>
            <a:ext cx="5858280" cy="543240"/>
          </a:xfrm>
          <a:custGeom>
            <a:avLst/>
            <a:gdLst/>
            <a:ahLst/>
            <a:rect l="0" t="0" r="r" b="b"/>
            <a:pathLst>
              <a:path w="16273" h="1509">
                <a:moveTo>
                  <a:pt x="0" y="0"/>
                </a:moveTo>
                <a:lnTo>
                  <a:pt x="16273" y="0"/>
                </a:lnTo>
                <a:lnTo>
                  <a:pt x="1627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752400" y="3695400"/>
            <a:ext cx="1400400" cy="533880"/>
          </a:xfrm>
          <a:custGeom>
            <a:avLst/>
            <a:gdLst/>
            <a:ahLst/>
            <a:rect l="0" t="0" r="r" b="b"/>
            <a:pathLst>
              <a:path w="3890" h="1483">
                <a:moveTo>
                  <a:pt x="0" y="0"/>
                </a:moveTo>
                <a:lnTo>
                  <a:pt x="3890" y="0"/>
                </a:lnTo>
                <a:lnTo>
                  <a:pt x="389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2152440" y="3695400"/>
            <a:ext cx="5858280" cy="533880"/>
          </a:xfrm>
          <a:custGeom>
            <a:avLst/>
            <a:gdLst/>
            <a:ahLst/>
            <a:rect l="0" t="0" r="r" b="b"/>
            <a:pathLst>
              <a:path w="16273" h="1483">
                <a:moveTo>
                  <a:pt x="0" y="0"/>
                </a:moveTo>
                <a:lnTo>
                  <a:pt x="16273" y="0"/>
                </a:lnTo>
                <a:lnTo>
                  <a:pt x="16273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752400" y="4228920"/>
            <a:ext cx="1400400" cy="543240"/>
          </a:xfrm>
          <a:custGeom>
            <a:avLst/>
            <a:gdLst/>
            <a:ahLst/>
            <a:rect l="0" t="0" r="r" b="b"/>
            <a:pathLst>
              <a:path w="3890" h="1509">
                <a:moveTo>
                  <a:pt x="0" y="0"/>
                </a:moveTo>
                <a:lnTo>
                  <a:pt x="3890" y="0"/>
                </a:lnTo>
                <a:lnTo>
                  <a:pt x="389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2152440" y="4228920"/>
            <a:ext cx="5858280" cy="543240"/>
          </a:xfrm>
          <a:custGeom>
            <a:avLst/>
            <a:gdLst/>
            <a:ahLst/>
            <a:rect l="0" t="0" r="r" b="b"/>
            <a:pathLst>
              <a:path w="16273" h="1509">
                <a:moveTo>
                  <a:pt x="0" y="0"/>
                </a:moveTo>
                <a:lnTo>
                  <a:pt x="16273" y="0"/>
                </a:lnTo>
                <a:lnTo>
                  <a:pt x="1627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752400" y="2609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752400" y="260964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2152440" y="260964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2162160" y="2609640"/>
            <a:ext cx="5848560" cy="10080"/>
          </a:xfrm>
          <a:custGeom>
            <a:avLst/>
            <a:gdLst/>
            <a:ahLst/>
            <a:rect l="0" t="0" r="r" b="b"/>
            <a:pathLst>
              <a:path w="16246" h="28">
                <a:moveTo>
                  <a:pt x="0" y="0"/>
                </a:moveTo>
                <a:lnTo>
                  <a:pt x="16246" y="0"/>
                </a:lnTo>
                <a:lnTo>
                  <a:pt x="162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8000640" y="260964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752400" y="315252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2162160" y="3152520"/>
            <a:ext cx="5848560" cy="10080"/>
          </a:xfrm>
          <a:custGeom>
            <a:avLst/>
            <a:gdLst/>
            <a:ahLst/>
            <a:rect l="0" t="0" r="r" b="b"/>
            <a:pathLst>
              <a:path w="16246" h="28">
                <a:moveTo>
                  <a:pt x="0" y="0"/>
                </a:moveTo>
                <a:lnTo>
                  <a:pt x="16246" y="0"/>
                </a:lnTo>
                <a:lnTo>
                  <a:pt x="162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752400" y="316224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2152440" y="316224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8000640" y="316224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752400" y="36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752400" y="368604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2152440" y="36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2162160" y="3686040"/>
            <a:ext cx="5848560" cy="9720"/>
          </a:xfrm>
          <a:custGeom>
            <a:avLst/>
            <a:gdLst/>
            <a:ahLst/>
            <a:rect l="0" t="0" r="r" b="b"/>
            <a:pathLst>
              <a:path w="16246" h="27">
                <a:moveTo>
                  <a:pt x="0" y="0"/>
                </a:moveTo>
                <a:lnTo>
                  <a:pt x="16246" y="0"/>
                </a:lnTo>
                <a:lnTo>
                  <a:pt x="1624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8000640" y="36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752400" y="42382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752400" y="422892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2152440" y="423828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2162160" y="4228920"/>
            <a:ext cx="5848560" cy="9720"/>
          </a:xfrm>
          <a:custGeom>
            <a:avLst/>
            <a:gdLst/>
            <a:ahLst/>
            <a:rect l="0" t="0" r="r" b="b"/>
            <a:pathLst>
              <a:path w="16246" h="27">
                <a:moveTo>
                  <a:pt x="0" y="0"/>
                </a:moveTo>
                <a:lnTo>
                  <a:pt x="16246" y="0"/>
                </a:lnTo>
                <a:lnTo>
                  <a:pt x="1624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8000640" y="423828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752400" y="476244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2162160" y="4762440"/>
            <a:ext cx="5848560" cy="9720"/>
          </a:xfrm>
          <a:custGeom>
            <a:avLst/>
            <a:gdLst/>
            <a:ahLst/>
            <a:rect l="0" t="0" r="r" b="b"/>
            <a:pathLst>
              <a:path w="16246" h="27">
                <a:moveTo>
                  <a:pt x="0" y="0"/>
                </a:moveTo>
                <a:lnTo>
                  <a:pt x="16246" y="0"/>
                </a:lnTo>
                <a:lnTo>
                  <a:pt x="1624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843480" y="2177280"/>
            <a:ext cx="179640" cy="179640"/>
          </a:xfrm>
          <a:custGeom>
            <a:avLst/>
            <a:gdLst/>
            <a:ahLst/>
            <a:rect l="0" t="0" r="r" b="b"/>
            <a:pathLst>
              <a:path w="499" h="499">
                <a:moveTo>
                  <a:pt x="7" y="267"/>
                </a:moveTo>
                <a:cubicBezTo>
                  <a:pt x="-2" y="258"/>
                  <a:pt x="-2" y="243"/>
                  <a:pt x="7" y="234"/>
                </a:cubicBezTo>
                <a:lnTo>
                  <a:pt x="233" y="8"/>
                </a:lnTo>
                <a:cubicBezTo>
                  <a:pt x="242" y="-2"/>
                  <a:pt x="257" y="-2"/>
                  <a:pt x="266" y="8"/>
                </a:cubicBezTo>
                <a:lnTo>
                  <a:pt x="492" y="234"/>
                </a:lnTo>
                <a:cubicBezTo>
                  <a:pt x="502" y="243"/>
                  <a:pt x="502" y="258"/>
                  <a:pt x="492" y="267"/>
                </a:cubicBezTo>
                <a:lnTo>
                  <a:pt x="266" y="493"/>
                </a:lnTo>
                <a:cubicBezTo>
                  <a:pt x="257" y="502"/>
                  <a:pt x="242" y="502"/>
                  <a:pt x="233" y="493"/>
                </a:cubicBezTo>
                <a:lnTo>
                  <a:pt x="7" y="267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096920" y="2062800"/>
            <a:ext cx="44071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Documentación mínima (10%)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132560" y="26928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4348800" y="2692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880920" y="3235680"/>
            <a:ext cx="114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2282400" y="3235680"/>
            <a:ext cx="558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Comentarios útiles y estructura bien explicada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880920" y="376920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2282400" y="3769200"/>
            <a:ext cx="4257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Comentarios escasos o poco claros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880920" y="4312080"/>
            <a:ext cx="52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2282400" y="4312080"/>
            <a:ext cx="3882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Sin comentarios ni organización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752400" y="2619360"/>
            <a:ext cx="1400400" cy="533520"/>
          </a:xfrm>
          <a:custGeom>
            <a:avLst/>
            <a:gdLst/>
            <a:ahLst/>
            <a:rect l="0" t="0" r="r" b="b"/>
            <a:pathLst>
              <a:path w="3890" h="1482">
                <a:moveTo>
                  <a:pt x="0" y="0"/>
                </a:moveTo>
                <a:lnTo>
                  <a:pt x="3890" y="0"/>
                </a:lnTo>
                <a:lnTo>
                  <a:pt x="389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2152440" y="2619360"/>
            <a:ext cx="7467840" cy="533520"/>
          </a:xfrm>
          <a:custGeom>
            <a:avLst/>
            <a:gdLst/>
            <a:ahLst/>
            <a:rect l="0" t="0" r="r" b="b"/>
            <a:pathLst>
              <a:path w="20744" h="1482">
                <a:moveTo>
                  <a:pt x="0" y="0"/>
                </a:moveTo>
                <a:lnTo>
                  <a:pt x="20744" y="0"/>
                </a:lnTo>
                <a:lnTo>
                  <a:pt x="2074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752400" y="3152520"/>
            <a:ext cx="1400400" cy="543240"/>
          </a:xfrm>
          <a:custGeom>
            <a:avLst/>
            <a:gdLst/>
            <a:ahLst/>
            <a:rect l="0" t="0" r="r" b="b"/>
            <a:pathLst>
              <a:path w="3890" h="1509">
                <a:moveTo>
                  <a:pt x="0" y="0"/>
                </a:moveTo>
                <a:lnTo>
                  <a:pt x="3890" y="0"/>
                </a:lnTo>
                <a:lnTo>
                  <a:pt x="389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2152440" y="3152520"/>
            <a:ext cx="7467840" cy="543240"/>
          </a:xfrm>
          <a:custGeom>
            <a:avLst/>
            <a:gdLst/>
            <a:ahLst/>
            <a:rect l="0" t="0" r="r" b="b"/>
            <a:pathLst>
              <a:path w="20744" h="1509">
                <a:moveTo>
                  <a:pt x="0" y="0"/>
                </a:moveTo>
                <a:lnTo>
                  <a:pt x="20744" y="0"/>
                </a:lnTo>
                <a:lnTo>
                  <a:pt x="2074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752400" y="3695400"/>
            <a:ext cx="1400400" cy="533880"/>
          </a:xfrm>
          <a:custGeom>
            <a:avLst/>
            <a:gdLst/>
            <a:ahLst/>
            <a:rect l="0" t="0" r="r" b="b"/>
            <a:pathLst>
              <a:path w="3890" h="1483">
                <a:moveTo>
                  <a:pt x="0" y="0"/>
                </a:moveTo>
                <a:lnTo>
                  <a:pt x="3890" y="0"/>
                </a:lnTo>
                <a:lnTo>
                  <a:pt x="389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2152440" y="3695400"/>
            <a:ext cx="7467840" cy="533880"/>
          </a:xfrm>
          <a:custGeom>
            <a:avLst/>
            <a:gdLst/>
            <a:ahLst/>
            <a:rect l="0" t="0" r="r" b="b"/>
            <a:pathLst>
              <a:path w="20744" h="1483">
                <a:moveTo>
                  <a:pt x="0" y="0"/>
                </a:moveTo>
                <a:lnTo>
                  <a:pt x="20744" y="0"/>
                </a:lnTo>
                <a:lnTo>
                  <a:pt x="2074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752400" y="4228920"/>
            <a:ext cx="1400400" cy="543240"/>
          </a:xfrm>
          <a:custGeom>
            <a:avLst/>
            <a:gdLst/>
            <a:ahLst/>
            <a:rect l="0" t="0" r="r" b="b"/>
            <a:pathLst>
              <a:path w="3890" h="1509">
                <a:moveTo>
                  <a:pt x="0" y="0"/>
                </a:moveTo>
                <a:lnTo>
                  <a:pt x="3890" y="0"/>
                </a:lnTo>
                <a:lnTo>
                  <a:pt x="389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2152440" y="4228920"/>
            <a:ext cx="7467840" cy="543240"/>
          </a:xfrm>
          <a:custGeom>
            <a:avLst/>
            <a:gdLst/>
            <a:ahLst/>
            <a:rect l="0" t="0" r="r" b="b"/>
            <a:pathLst>
              <a:path w="20744" h="1509">
                <a:moveTo>
                  <a:pt x="0" y="0"/>
                </a:moveTo>
                <a:lnTo>
                  <a:pt x="20744" y="0"/>
                </a:lnTo>
                <a:lnTo>
                  <a:pt x="2074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752400" y="2609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752400" y="260964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2152440" y="260964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2162160" y="2609640"/>
            <a:ext cx="7467840" cy="10080"/>
          </a:xfrm>
          <a:custGeom>
            <a:avLst/>
            <a:gdLst/>
            <a:ahLst/>
            <a:rect l="0" t="0" r="r" b="b"/>
            <a:pathLst>
              <a:path w="20744" h="28">
                <a:moveTo>
                  <a:pt x="0" y="0"/>
                </a:moveTo>
                <a:lnTo>
                  <a:pt x="20744" y="0"/>
                </a:lnTo>
                <a:lnTo>
                  <a:pt x="2074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9619920" y="260964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752400" y="315252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2162160" y="3152520"/>
            <a:ext cx="7467840" cy="10080"/>
          </a:xfrm>
          <a:custGeom>
            <a:avLst/>
            <a:gdLst/>
            <a:ahLst/>
            <a:rect l="0" t="0" r="r" b="b"/>
            <a:pathLst>
              <a:path w="20744" h="28">
                <a:moveTo>
                  <a:pt x="0" y="0"/>
                </a:moveTo>
                <a:lnTo>
                  <a:pt x="20744" y="0"/>
                </a:lnTo>
                <a:lnTo>
                  <a:pt x="2074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752400" y="316224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2152440" y="316224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9619920" y="316224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752400" y="36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752400" y="368604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2152440" y="36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2162160" y="3686040"/>
            <a:ext cx="7467840" cy="9720"/>
          </a:xfrm>
          <a:custGeom>
            <a:avLst/>
            <a:gdLst/>
            <a:ahLst/>
            <a:rect l="0" t="0" r="r" b="b"/>
            <a:pathLst>
              <a:path w="20744" h="27">
                <a:moveTo>
                  <a:pt x="0" y="0"/>
                </a:moveTo>
                <a:lnTo>
                  <a:pt x="20744" y="0"/>
                </a:lnTo>
                <a:lnTo>
                  <a:pt x="2074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9619920" y="36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752400" y="42382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752400" y="422892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2152440" y="423828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2162160" y="4228920"/>
            <a:ext cx="7467840" cy="9720"/>
          </a:xfrm>
          <a:custGeom>
            <a:avLst/>
            <a:gdLst/>
            <a:ahLst/>
            <a:rect l="0" t="0" r="r" b="b"/>
            <a:pathLst>
              <a:path w="20744" h="27">
                <a:moveTo>
                  <a:pt x="0" y="0"/>
                </a:moveTo>
                <a:lnTo>
                  <a:pt x="20744" y="0"/>
                </a:lnTo>
                <a:lnTo>
                  <a:pt x="2074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9619920" y="423828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752400" y="476244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2162160" y="4762440"/>
            <a:ext cx="7467840" cy="9720"/>
          </a:xfrm>
          <a:custGeom>
            <a:avLst/>
            <a:gdLst/>
            <a:ahLst/>
            <a:rect l="0" t="0" r="r" b="b"/>
            <a:pathLst>
              <a:path w="20744" h="27">
                <a:moveTo>
                  <a:pt x="0" y="0"/>
                </a:moveTo>
                <a:lnTo>
                  <a:pt x="20744" y="0"/>
                </a:lnTo>
                <a:lnTo>
                  <a:pt x="2074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843480" y="2177280"/>
            <a:ext cx="179640" cy="179640"/>
          </a:xfrm>
          <a:custGeom>
            <a:avLst/>
            <a:gdLst/>
            <a:ahLst/>
            <a:rect l="0" t="0" r="r" b="b"/>
            <a:pathLst>
              <a:path w="499" h="499">
                <a:moveTo>
                  <a:pt x="7" y="267"/>
                </a:moveTo>
                <a:cubicBezTo>
                  <a:pt x="-2" y="258"/>
                  <a:pt x="-2" y="243"/>
                  <a:pt x="7" y="234"/>
                </a:cubicBezTo>
                <a:lnTo>
                  <a:pt x="233" y="8"/>
                </a:lnTo>
                <a:cubicBezTo>
                  <a:pt x="242" y="-2"/>
                  <a:pt x="257" y="-2"/>
                  <a:pt x="266" y="8"/>
                </a:cubicBezTo>
                <a:lnTo>
                  <a:pt x="492" y="234"/>
                </a:lnTo>
                <a:cubicBezTo>
                  <a:pt x="502" y="243"/>
                  <a:pt x="502" y="258"/>
                  <a:pt x="492" y="267"/>
                </a:cubicBezTo>
                <a:lnTo>
                  <a:pt x="266" y="493"/>
                </a:lnTo>
                <a:cubicBezTo>
                  <a:pt x="257" y="502"/>
                  <a:pt x="242" y="502"/>
                  <a:pt x="233" y="493"/>
                </a:cubicBezTo>
                <a:lnTo>
                  <a:pt x="7" y="267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1096920" y="2062800"/>
            <a:ext cx="32418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Defensa técnica (15%)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132560" y="26928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5157720" y="2692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880920" y="3235680"/>
            <a:ext cx="114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2282400" y="3235680"/>
            <a:ext cx="6409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Explica decisiones, responde con vocabulario técnico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880920" y="376920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2282400" y="3769200"/>
            <a:ext cx="630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comprensible pero sin justificar diseño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880920" y="4312080"/>
            <a:ext cx="52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2282400" y="4312080"/>
            <a:ext cx="720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vaga o sin capacidad de defender lo realizado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811080" y="2238480"/>
            <a:ext cx="40680" cy="343080"/>
          </a:xfrm>
          <a:custGeom>
            <a:avLst/>
            <a:gdLst/>
            <a:ahLst/>
            <a:rect l="0" t="0" r="r" b="b"/>
            <a:pathLst>
              <a:path w="113" h="953">
                <a:moveTo>
                  <a:pt x="57" y="953"/>
                </a:moveTo>
                <a:cubicBezTo>
                  <a:pt x="26" y="953"/>
                  <a:pt x="0" y="928"/>
                  <a:pt x="0" y="897"/>
                </a:cubicBezTo>
                <a:lnTo>
                  <a:pt x="0" y="54"/>
                </a:lnTo>
                <a:cubicBezTo>
                  <a:pt x="0" y="24"/>
                  <a:pt x="26" y="0"/>
                  <a:pt x="57" y="0"/>
                </a:cubicBezTo>
                <a:cubicBezTo>
                  <a:pt x="88" y="0"/>
                  <a:pt x="113" y="24"/>
                  <a:pt x="113" y="54"/>
                </a:cubicBezTo>
                <a:lnTo>
                  <a:pt x="113" y="897"/>
                </a:lnTo>
                <a:cubicBezTo>
                  <a:pt x="113" y="928"/>
                  <a:pt x="88" y="953"/>
                  <a:pt x="57" y="953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811080" y="2238480"/>
            <a:ext cx="40680" cy="328320"/>
          </a:xfrm>
          <a:custGeom>
            <a:avLst/>
            <a:gdLst/>
            <a:ahLst/>
            <a:rect l="0" t="0" r="r" b="b"/>
            <a:pathLst>
              <a:path w="113" h="912">
                <a:moveTo>
                  <a:pt x="57" y="0"/>
                </a:moveTo>
                <a:cubicBezTo>
                  <a:pt x="26" y="0"/>
                  <a:pt x="0" y="24"/>
                  <a:pt x="0" y="54"/>
                </a:cubicBezTo>
                <a:lnTo>
                  <a:pt x="0" y="898"/>
                </a:lnTo>
                <a:cubicBezTo>
                  <a:pt x="0" y="906"/>
                  <a:pt x="6" y="912"/>
                  <a:pt x="14" y="912"/>
                </a:cubicBezTo>
                <a:cubicBezTo>
                  <a:pt x="22" y="912"/>
                  <a:pt x="29" y="906"/>
                  <a:pt x="29" y="898"/>
                </a:cubicBezTo>
                <a:lnTo>
                  <a:pt x="29" y="93"/>
                </a:lnTo>
                <a:cubicBezTo>
                  <a:pt x="29" y="72"/>
                  <a:pt x="46" y="54"/>
                  <a:pt x="68" y="54"/>
                </a:cubicBezTo>
                <a:lnTo>
                  <a:pt x="113" y="54"/>
                </a:lnTo>
                <a:cubicBezTo>
                  <a:pt x="113" y="24"/>
                  <a:pt x="88" y="0"/>
                  <a:pt x="57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811080" y="2238480"/>
            <a:ext cx="40680" cy="343080"/>
          </a:xfrm>
          <a:custGeom>
            <a:avLst/>
            <a:gdLst/>
            <a:ahLst/>
            <a:rect l="0" t="0" r="r" b="b"/>
            <a:pathLst>
              <a:path w="113" h="953">
                <a:moveTo>
                  <a:pt x="57" y="953"/>
                </a:moveTo>
                <a:cubicBezTo>
                  <a:pt x="26" y="953"/>
                  <a:pt x="0" y="928"/>
                  <a:pt x="0" y="897"/>
                </a:cubicBezTo>
                <a:lnTo>
                  <a:pt x="0" y="54"/>
                </a:lnTo>
                <a:cubicBezTo>
                  <a:pt x="0" y="24"/>
                  <a:pt x="26" y="0"/>
                  <a:pt x="57" y="0"/>
                </a:cubicBezTo>
                <a:cubicBezTo>
                  <a:pt x="88" y="0"/>
                  <a:pt x="113" y="24"/>
                  <a:pt x="113" y="54"/>
                </a:cubicBezTo>
                <a:lnTo>
                  <a:pt x="113" y="897"/>
                </a:lnTo>
                <a:cubicBezTo>
                  <a:pt x="113" y="928"/>
                  <a:pt x="88" y="953"/>
                  <a:pt x="57" y="953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811080" y="2238480"/>
            <a:ext cx="40680" cy="328320"/>
          </a:xfrm>
          <a:custGeom>
            <a:avLst/>
            <a:gdLst/>
            <a:ahLst/>
            <a:rect l="0" t="0" r="r" b="b"/>
            <a:pathLst>
              <a:path w="113" h="912">
                <a:moveTo>
                  <a:pt x="57" y="0"/>
                </a:moveTo>
                <a:cubicBezTo>
                  <a:pt x="26" y="0"/>
                  <a:pt x="0" y="24"/>
                  <a:pt x="0" y="54"/>
                </a:cubicBezTo>
                <a:lnTo>
                  <a:pt x="0" y="898"/>
                </a:lnTo>
                <a:cubicBezTo>
                  <a:pt x="0" y="906"/>
                  <a:pt x="6" y="912"/>
                  <a:pt x="14" y="912"/>
                </a:cubicBezTo>
                <a:cubicBezTo>
                  <a:pt x="22" y="912"/>
                  <a:pt x="29" y="906"/>
                  <a:pt x="29" y="898"/>
                </a:cubicBezTo>
                <a:lnTo>
                  <a:pt x="29" y="93"/>
                </a:lnTo>
                <a:cubicBezTo>
                  <a:pt x="29" y="72"/>
                  <a:pt x="46" y="54"/>
                  <a:pt x="68" y="54"/>
                </a:cubicBezTo>
                <a:lnTo>
                  <a:pt x="113" y="54"/>
                </a:lnTo>
                <a:cubicBezTo>
                  <a:pt x="113" y="24"/>
                  <a:pt x="88" y="0"/>
                  <a:pt x="57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841320" y="2247840"/>
            <a:ext cx="271800" cy="226080"/>
          </a:xfrm>
          <a:custGeom>
            <a:avLst/>
            <a:gdLst/>
            <a:ahLst/>
            <a:rect l="0" t="0" r="r" b="b"/>
            <a:pathLst>
              <a:path w="755" h="628">
                <a:moveTo>
                  <a:pt x="738" y="31"/>
                </a:moveTo>
                <a:cubicBezTo>
                  <a:pt x="691" y="11"/>
                  <a:pt x="642" y="1"/>
                  <a:pt x="587" y="0"/>
                </a:cubicBezTo>
                <a:lnTo>
                  <a:pt x="549" y="11"/>
                </a:lnTo>
                <a:lnTo>
                  <a:pt x="420" y="28"/>
                </a:lnTo>
                <a:lnTo>
                  <a:pt x="392" y="25"/>
                </a:lnTo>
                <a:cubicBezTo>
                  <a:pt x="385" y="26"/>
                  <a:pt x="378" y="28"/>
                  <a:pt x="372" y="29"/>
                </a:cubicBezTo>
                <a:cubicBezTo>
                  <a:pt x="311" y="42"/>
                  <a:pt x="253" y="53"/>
                  <a:pt x="195" y="56"/>
                </a:cubicBezTo>
                <a:lnTo>
                  <a:pt x="167" y="83"/>
                </a:lnTo>
                <a:lnTo>
                  <a:pt x="0" y="56"/>
                </a:lnTo>
                <a:lnTo>
                  <a:pt x="0" y="573"/>
                </a:lnTo>
                <a:lnTo>
                  <a:pt x="167" y="573"/>
                </a:lnTo>
                <a:lnTo>
                  <a:pt x="195" y="628"/>
                </a:lnTo>
                <a:lnTo>
                  <a:pt x="197" y="628"/>
                </a:lnTo>
                <a:cubicBezTo>
                  <a:pt x="260" y="625"/>
                  <a:pt x="323" y="612"/>
                  <a:pt x="384" y="600"/>
                </a:cubicBezTo>
                <a:lnTo>
                  <a:pt x="392" y="598"/>
                </a:lnTo>
                <a:lnTo>
                  <a:pt x="410" y="581"/>
                </a:lnTo>
                <a:lnTo>
                  <a:pt x="562" y="561"/>
                </a:lnTo>
                <a:lnTo>
                  <a:pt x="587" y="572"/>
                </a:lnTo>
                <a:cubicBezTo>
                  <a:pt x="634" y="573"/>
                  <a:pt x="676" y="582"/>
                  <a:pt x="716" y="598"/>
                </a:cubicBezTo>
                <a:cubicBezTo>
                  <a:pt x="724" y="602"/>
                  <a:pt x="734" y="601"/>
                  <a:pt x="742" y="596"/>
                </a:cubicBezTo>
                <a:cubicBezTo>
                  <a:pt x="750" y="591"/>
                  <a:pt x="755" y="582"/>
                  <a:pt x="755" y="573"/>
                </a:cubicBezTo>
                <a:lnTo>
                  <a:pt x="755" y="56"/>
                </a:lnTo>
                <a:cubicBezTo>
                  <a:pt x="755" y="45"/>
                  <a:pt x="748" y="35"/>
                  <a:pt x="738" y="31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841320" y="2247840"/>
            <a:ext cx="271800" cy="226080"/>
          </a:xfrm>
          <a:custGeom>
            <a:avLst/>
            <a:gdLst/>
            <a:ahLst/>
            <a:rect l="0" t="0" r="r" b="b"/>
            <a:pathLst>
              <a:path w="755" h="628">
                <a:moveTo>
                  <a:pt x="195" y="56"/>
                </a:moveTo>
                <a:cubicBezTo>
                  <a:pt x="188" y="56"/>
                  <a:pt x="182" y="57"/>
                  <a:pt x="175" y="57"/>
                </a:cubicBezTo>
                <a:cubicBezTo>
                  <a:pt x="125" y="57"/>
                  <a:pt x="80" y="48"/>
                  <a:pt x="39" y="31"/>
                </a:cubicBezTo>
                <a:cubicBezTo>
                  <a:pt x="30" y="27"/>
                  <a:pt x="20" y="28"/>
                  <a:pt x="12" y="33"/>
                </a:cubicBezTo>
                <a:cubicBezTo>
                  <a:pt x="4" y="38"/>
                  <a:pt x="0" y="46"/>
                  <a:pt x="0" y="56"/>
                </a:cubicBezTo>
                <a:lnTo>
                  <a:pt x="0" y="219"/>
                </a:lnTo>
                <a:cubicBezTo>
                  <a:pt x="0" y="219"/>
                  <a:pt x="92" y="246"/>
                  <a:pt x="195" y="246"/>
                </a:cubicBezTo>
                <a:lnTo>
                  <a:pt x="195" y="56"/>
                </a:lnTo>
                <a:moveTo>
                  <a:pt x="392" y="219"/>
                </a:moveTo>
                <a:cubicBezTo>
                  <a:pt x="392" y="219"/>
                  <a:pt x="286" y="246"/>
                  <a:pt x="195" y="246"/>
                </a:cubicBezTo>
                <a:lnTo>
                  <a:pt x="195" y="437"/>
                </a:lnTo>
                <a:cubicBezTo>
                  <a:pt x="279" y="437"/>
                  <a:pt x="392" y="410"/>
                  <a:pt x="392" y="410"/>
                </a:cubicBezTo>
                <a:lnTo>
                  <a:pt x="392" y="219"/>
                </a:lnTo>
                <a:moveTo>
                  <a:pt x="587" y="191"/>
                </a:moveTo>
                <a:lnTo>
                  <a:pt x="587" y="0"/>
                </a:lnTo>
                <a:cubicBezTo>
                  <a:pt x="584" y="0"/>
                  <a:pt x="582" y="0"/>
                  <a:pt x="579" y="0"/>
                </a:cubicBezTo>
                <a:cubicBezTo>
                  <a:pt x="516" y="0"/>
                  <a:pt x="453" y="12"/>
                  <a:pt x="392" y="25"/>
                </a:cubicBezTo>
                <a:lnTo>
                  <a:pt x="392" y="219"/>
                </a:lnTo>
                <a:cubicBezTo>
                  <a:pt x="392" y="219"/>
                  <a:pt x="452" y="191"/>
                  <a:pt x="587" y="191"/>
                </a:cubicBezTo>
                <a:moveTo>
                  <a:pt x="17" y="598"/>
                </a:moveTo>
                <a:cubicBezTo>
                  <a:pt x="58" y="616"/>
                  <a:pt x="103" y="625"/>
                  <a:pt x="151" y="628"/>
                </a:cubicBezTo>
                <a:lnTo>
                  <a:pt x="195" y="628"/>
                </a:lnTo>
                <a:lnTo>
                  <a:pt x="195" y="437"/>
                </a:lnTo>
                <a:cubicBezTo>
                  <a:pt x="79" y="437"/>
                  <a:pt x="0" y="410"/>
                  <a:pt x="0" y="410"/>
                </a:cubicBezTo>
                <a:lnTo>
                  <a:pt x="0" y="573"/>
                </a:lnTo>
                <a:cubicBezTo>
                  <a:pt x="0" y="584"/>
                  <a:pt x="6" y="594"/>
                  <a:pt x="17" y="598"/>
                </a:cubicBezTo>
                <a:moveTo>
                  <a:pt x="392" y="410"/>
                </a:moveTo>
                <a:lnTo>
                  <a:pt x="392" y="598"/>
                </a:lnTo>
                <a:cubicBezTo>
                  <a:pt x="456" y="585"/>
                  <a:pt x="518" y="572"/>
                  <a:pt x="579" y="572"/>
                </a:cubicBezTo>
                <a:cubicBezTo>
                  <a:pt x="582" y="572"/>
                  <a:pt x="584" y="572"/>
                  <a:pt x="587" y="572"/>
                </a:cubicBezTo>
                <a:lnTo>
                  <a:pt x="587" y="383"/>
                </a:lnTo>
                <a:cubicBezTo>
                  <a:pt x="461" y="383"/>
                  <a:pt x="392" y="410"/>
                  <a:pt x="392" y="410"/>
                </a:cubicBezTo>
                <a:moveTo>
                  <a:pt x="587" y="383"/>
                </a:moveTo>
                <a:cubicBezTo>
                  <a:pt x="662" y="383"/>
                  <a:pt x="722" y="398"/>
                  <a:pt x="755" y="409"/>
                </a:cubicBezTo>
                <a:lnTo>
                  <a:pt x="755" y="216"/>
                </a:lnTo>
                <a:cubicBezTo>
                  <a:pt x="723" y="206"/>
                  <a:pt x="664" y="191"/>
                  <a:pt x="587" y="191"/>
                </a:cubicBezTo>
                <a:lnTo>
                  <a:pt x="587" y="383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1160280" y="2165400"/>
            <a:ext cx="4099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Total y calificación final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1300320" y="2902320"/>
            <a:ext cx="545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suman todos los porcentajes ponderados.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1047600" y="4019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1300320" y="3387960"/>
            <a:ext cx="678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valora 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 individual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el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proceso de trabajo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1300320" y="3864240"/>
            <a:ext cx="1009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 criterio del docente, se puede aplicar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nota cualitativa adicional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por originalidad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1300320" y="4283640"/>
            <a:ext cx="1328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 esfuerzo.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