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877320" y="2621880"/>
            <a:ext cx="273960" cy="261360"/>
          </a:xfrm>
          <a:custGeom>
            <a:avLst/>
            <a:gdLst/>
            <a:ahLst/>
            <a:rect l="0" t="0" r="r" b="b"/>
            <a:pathLst>
              <a:path w="761" h="726">
                <a:moveTo>
                  <a:pt x="589" y="0"/>
                </a:moveTo>
                <a:lnTo>
                  <a:pt x="173" y="0"/>
                </a:lnTo>
                <a:cubicBezTo>
                  <a:pt x="173" y="0"/>
                  <a:pt x="0" y="207"/>
                  <a:pt x="0" y="346"/>
                </a:cubicBezTo>
                <a:cubicBezTo>
                  <a:pt x="0" y="484"/>
                  <a:pt x="381" y="726"/>
                  <a:pt x="381" y="726"/>
                </a:cubicBezTo>
                <a:cubicBezTo>
                  <a:pt x="381" y="726"/>
                  <a:pt x="761" y="484"/>
                  <a:pt x="761" y="346"/>
                </a:cubicBezTo>
                <a:cubicBezTo>
                  <a:pt x="761" y="207"/>
                  <a:pt x="589" y="0"/>
                  <a:pt x="589" y="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02440" y="2457000"/>
            <a:ext cx="424080" cy="331200"/>
          </a:xfrm>
          <a:custGeom>
            <a:avLst/>
            <a:gdLst/>
            <a:ahLst/>
            <a:rect l="0" t="0" r="r" b="b"/>
            <a:pathLst>
              <a:path w="1178" h="920">
                <a:moveTo>
                  <a:pt x="645" y="19"/>
                </a:moveTo>
                <a:cubicBezTo>
                  <a:pt x="614" y="-6"/>
                  <a:pt x="563" y="-6"/>
                  <a:pt x="532" y="19"/>
                </a:cubicBezTo>
                <a:lnTo>
                  <a:pt x="23" y="417"/>
                </a:lnTo>
                <a:cubicBezTo>
                  <a:pt x="-8" y="441"/>
                  <a:pt x="-8" y="481"/>
                  <a:pt x="23" y="505"/>
                </a:cubicBezTo>
                <a:lnTo>
                  <a:pt x="532" y="902"/>
                </a:lnTo>
                <a:cubicBezTo>
                  <a:pt x="563" y="926"/>
                  <a:pt x="614" y="926"/>
                  <a:pt x="645" y="902"/>
                </a:cubicBezTo>
                <a:lnTo>
                  <a:pt x="1154" y="505"/>
                </a:lnTo>
                <a:cubicBezTo>
                  <a:pt x="1186" y="481"/>
                  <a:pt x="1186" y="441"/>
                  <a:pt x="1154" y="417"/>
                </a:cubicBezTo>
                <a:lnTo>
                  <a:pt x="645" y="19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802440" y="2457000"/>
            <a:ext cx="424440" cy="331200"/>
          </a:xfrm>
          <a:custGeom>
            <a:avLst/>
            <a:gdLst/>
            <a:ahLst/>
            <a:rect l="0" t="0" r="r" b="b"/>
            <a:pathLst>
              <a:path w="1179" h="920">
                <a:moveTo>
                  <a:pt x="645" y="19"/>
                </a:moveTo>
                <a:cubicBezTo>
                  <a:pt x="614" y="-6"/>
                  <a:pt x="563" y="-6"/>
                  <a:pt x="532" y="19"/>
                </a:cubicBezTo>
                <a:lnTo>
                  <a:pt x="23" y="417"/>
                </a:lnTo>
                <a:cubicBezTo>
                  <a:pt x="-8" y="441"/>
                  <a:pt x="-8" y="481"/>
                  <a:pt x="23" y="505"/>
                </a:cubicBezTo>
                <a:lnTo>
                  <a:pt x="532" y="902"/>
                </a:lnTo>
                <a:cubicBezTo>
                  <a:pt x="563" y="926"/>
                  <a:pt x="614" y="926"/>
                  <a:pt x="645" y="902"/>
                </a:cubicBezTo>
                <a:lnTo>
                  <a:pt x="1155" y="505"/>
                </a:lnTo>
                <a:cubicBezTo>
                  <a:pt x="1186" y="481"/>
                  <a:pt x="1186" y="441"/>
                  <a:pt x="1155" y="417"/>
                </a:cubicBezTo>
                <a:lnTo>
                  <a:pt x="645" y="19"/>
                </a:lnTo>
                <a:close/>
              </a:path>
            </a:pathLst>
          </a:custGeom>
          <a:solidFill>
            <a:srgbClr val="39414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65080" y="2758680"/>
            <a:ext cx="50040" cy="137160"/>
          </a:xfrm>
          <a:custGeom>
            <a:avLst/>
            <a:gdLst/>
            <a:ahLst/>
            <a:rect l="0" t="0" r="r" b="b"/>
            <a:pathLst>
              <a:path w="139" h="381">
                <a:moveTo>
                  <a:pt x="70" y="0"/>
                </a:moveTo>
                <a:cubicBezTo>
                  <a:pt x="70" y="0"/>
                  <a:pt x="0" y="69"/>
                  <a:pt x="0" y="103"/>
                </a:cubicBezTo>
                <a:lnTo>
                  <a:pt x="0" y="312"/>
                </a:lnTo>
                <a:cubicBezTo>
                  <a:pt x="0" y="312"/>
                  <a:pt x="0" y="381"/>
                  <a:pt x="70" y="381"/>
                </a:cubicBezTo>
                <a:cubicBezTo>
                  <a:pt x="139" y="381"/>
                  <a:pt x="139" y="312"/>
                  <a:pt x="139" y="312"/>
                </a:cubicBezTo>
                <a:lnTo>
                  <a:pt x="139" y="103"/>
                </a:lnTo>
                <a:cubicBezTo>
                  <a:pt x="139" y="69"/>
                  <a:pt x="70" y="0"/>
                  <a:pt x="70" y="0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52480" y="2733840"/>
            <a:ext cx="75240" cy="74880"/>
          </a:xfrm>
          <a:custGeom>
            <a:avLst/>
            <a:gdLst/>
            <a:ahLst/>
            <a:rect l="0" t="0" r="r" b="b"/>
            <a:pathLst>
              <a:path w="209" h="208">
                <a:moveTo>
                  <a:pt x="209" y="103"/>
                </a:moveTo>
                <a:cubicBezTo>
                  <a:pt x="209" y="117"/>
                  <a:pt x="206" y="130"/>
                  <a:pt x="201" y="143"/>
                </a:cubicBezTo>
                <a:cubicBezTo>
                  <a:pt x="195" y="156"/>
                  <a:pt x="188" y="167"/>
                  <a:pt x="178" y="178"/>
                </a:cubicBezTo>
                <a:cubicBezTo>
                  <a:pt x="168" y="187"/>
                  <a:pt x="157" y="195"/>
                  <a:pt x="145" y="200"/>
                </a:cubicBezTo>
                <a:cubicBezTo>
                  <a:pt x="132" y="205"/>
                  <a:pt x="119" y="208"/>
                  <a:pt x="105" y="208"/>
                </a:cubicBezTo>
                <a:cubicBezTo>
                  <a:pt x="91" y="208"/>
                  <a:pt x="78" y="205"/>
                  <a:pt x="65" y="200"/>
                </a:cubicBezTo>
                <a:cubicBezTo>
                  <a:pt x="53" y="195"/>
                  <a:pt x="41" y="187"/>
                  <a:pt x="32" y="178"/>
                </a:cubicBezTo>
                <a:cubicBezTo>
                  <a:pt x="22" y="167"/>
                  <a:pt x="14" y="156"/>
                  <a:pt x="8" y="143"/>
                </a:cubicBezTo>
                <a:cubicBezTo>
                  <a:pt x="3" y="130"/>
                  <a:pt x="0" y="117"/>
                  <a:pt x="0" y="103"/>
                </a:cubicBezTo>
                <a:cubicBezTo>
                  <a:pt x="0" y="90"/>
                  <a:pt x="3" y="76"/>
                  <a:pt x="8" y="64"/>
                </a:cubicBezTo>
                <a:cubicBezTo>
                  <a:pt x="14" y="51"/>
                  <a:pt x="22" y="40"/>
                  <a:pt x="32" y="30"/>
                </a:cubicBezTo>
                <a:cubicBezTo>
                  <a:pt x="41" y="20"/>
                  <a:pt x="53" y="13"/>
                  <a:pt x="65" y="8"/>
                </a:cubicBezTo>
                <a:cubicBezTo>
                  <a:pt x="78" y="2"/>
                  <a:pt x="91" y="0"/>
                  <a:pt x="105" y="0"/>
                </a:cubicBezTo>
                <a:cubicBezTo>
                  <a:pt x="119" y="0"/>
                  <a:pt x="132" y="2"/>
                  <a:pt x="145" y="8"/>
                </a:cubicBezTo>
                <a:cubicBezTo>
                  <a:pt x="157" y="13"/>
                  <a:pt x="168" y="20"/>
                  <a:pt x="178" y="30"/>
                </a:cubicBezTo>
                <a:cubicBezTo>
                  <a:pt x="188" y="40"/>
                  <a:pt x="195" y="51"/>
                  <a:pt x="201" y="64"/>
                </a:cubicBezTo>
                <a:cubicBezTo>
                  <a:pt x="206" y="76"/>
                  <a:pt x="209" y="90"/>
                  <a:pt x="209" y="103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877320" y="2584440"/>
            <a:ext cx="149760" cy="199440"/>
          </a:xfrm>
          <a:custGeom>
            <a:avLst/>
            <a:gdLst/>
            <a:ahLst/>
            <a:rect l="0" t="0" r="r" b="b"/>
            <a:pathLst>
              <a:path w="416" h="554">
                <a:moveTo>
                  <a:pt x="35" y="554"/>
                </a:moveTo>
                <a:cubicBezTo>
                  <a:pt x="16" y="554"/>
                  <a:pt x="0" y="539"/>
                  <a:pt x="0" y="519"/>
                </a:cubicBezTo>
                <a:lnTo>
                  <a:pt x="0" y="383"/>
                </a:lnTo>
                <a:cubicBezTo>
                  <a:pt x="-1" y="361"/>
                  <a:pt x="7" y="312"/>
                  <a:pt x="46" y="283"/>
                </a:cubicBezTo>
                <a:lnTo>
                  <a:pt x="359" y="9"/>
                </a:lnTo>
                <a:cubicBezTo>
                  <a:pt x="373" y="-4"/>
                  <a:pt x="395" y="-2"/>
                  <a:pt x="407" y="12"/>
                </a:cubicBezTo>
                <a:cubicBezTo>
                  <a:pt x="420" y="26"/>
                  <a:pt x="418" y="48"/>
                  <a:pt x="404" y="61"/>
                </a:cubicBezTo>
                <a:lnTo>
                  <a:pt x="89" y="337"/>
                </a:lnTo>
                <a:cubicBezTo>
                  <a:pt x="69" y="352"/>
                  <a:pt x="69" y="381"/>
                  <a:pt x="69" y="381"/>
                </a:cubicBezTo>
                <a:lnTo>
                  <a:pt x="69" y="519"/>
                </a:lnTo>
                <a:cubicBezTo>
                  <a:pt x="69" y="539"/>
                  <a:pt x="54" y="554"/>
                  <a:pt x="35" y="554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977040" y="2572200"/>
            <a:ext cx="74880" cy="74880"/>
          </a:xfrm>
          <a:custGeom>
            <a:avLst/>
            <a:gdLst/>
            <a:ahLst/>
            <a:rect l="0" t="0" r="r" b="b"/>
            <a:pathLst>
              <a:path w="208" h="208">
                <a:moveTo>
                  <a:pt x="208" y="103"/>
                </a:moveTo>
                <a:cubicBezTo>
                  <a:pt x="208" y="117"/>
                  <a:pt x="205" y="130"/>
                  <a:pt x="200" y="143"/>
                </a:cubicBezTo>
                <a:cubicBezTo>
                  <a:pt x="195" y="156"/>
                  <a:pt x="187" y="167"/>
                  <a:pt x="178" y="177"/>
                </a:cubicBezTo>
                <a:cubicBezTo>
                  <a:pt x="168" y="186"/>
                  <a:pt x="157" y="194"/>
                  <a:pt x="144" y="199"/>
                </a:cubicBezTo>
                <a:cubicBezTo>
                  <a:pt x="131" y="205"/>
                  <a:pt x="118" y="208"/>
                  <a:pt x="104" y="208"/>
                </a:cubicBezTo>
                <a:cubicBezTo>
                  <a:pt x="91" y="208"/>
                  <a:pt x="76" y="205"/>
                  <a:pt x="64" y="199"/>
                </a:cubicBezTo>
                <a:cubicBezTo>
                  <a:pt x="51" y="194"/>
                  <a:pt x="40" y="186"/>
                  <a:pt x="30" y="177"/>
                </a:cubicBezTo>
                <a:cubicBezTo>
                  <a:pt x="20" y="167"/>
                  <a:pt x="13" y="156"/>
                  <a:pt x="8" y="143"/>
                </a:cubicBezTo>
                <a:cubicBezTo>
                  <a:pt x="2" y="130"/>
                  <a:pt x="0" y="117"/>
                  <a:pt x="0" y="103"/>
                </a:cubicBezTo>
                <a:cubicBezTo>
                  <a:pt x="0" y="90"/>
                  <a:pt x="2" y="76"/>
                  <a:pt x="8" y="64"/>
                </a:cubicBezTo>
                <a:cubicBezTo>
                  <a:pt x="13" y="51"/>
                  <a:pt x="20" y="40"/>
                  <a:pt x="30" y="30"/>
                </a:cubicBezTo>
                <a:cubicBezTo>
                  <a:pt x="40" y="20"/>
                  <a:pt x="51" y="13"/>
                  <a:pt x="64" y="8"/>
                </a:cubicBezTo>
                <a:cubicBezTo>
                  <a:pt x="76" y="2"/>
                  <a:pt x="91" y="0"/>
                  <a:pt x="104" y="0"/>
                </a:cubicBezTo>
                <a:cubicBezTo>
                  <a:pt x="118" y="0"/>
                  <a:pt x="131" y="2"/>
                  <a:pt x="144" y="8"/>
                </a:cubicBezTo>
                <a:cubicBezTo>
                  <a:pt x="157" y="13"/>
                  <a:pt x="168" y="20"/>
                  <a:pt x="178" y="30"/>
                </a:cubicBezTo>
                <a:cubicBezTo>
                  <a:pt x="187" y="40"/>
                  <a:pt x="195" y="51"/>
                  <a:pt x="200" y="64"/>
                </a:cubicBezTo>
                <a:cubicBezTo>
                  <a:pt x="205" y="76"/>
                  <a:pt x="208" y="90"/>
                  <a:pt x="208" y="103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255680" y="2370960"/>
            <a:ext cx="41317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Supuesto Didáctico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747720" y="3289320"/>
            <a:ext cx="5710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1.º DAM – Módulo: Programación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47720" y="4063320"/>
            <a:ext cx="53287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“Diseña, enlaza y da vida a tus datos”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747720" y="736560"/>
            <a:ext cx="6813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2.9 Evaluación – Instrumentos y criterios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1047600" y="2238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747720" y="1510560"/>
            <a:ext cx="18982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Instrumentos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1300320" y="2083320"/>
            <a:ext cx="415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Observación directa del desarrollo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1047600" y="3200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300320" y="2568960"/>
            <a:ext cx="2489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1047600" y="36860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300320" y="3045240"/>
            <a:ext cx="1522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Defensa oral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1047600" y="4171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300320" y="3530880"/>
            <a:ext cx="301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Pruebas con casos reales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300320" y="4016880"/>
            <a:ext cx="2107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Rúbrica detallada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1047600" y="5343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747720" y="4615560"/>
            <a:ext cx="12045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1047600" y="582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1300320" y="5188320"/>
            <a:ext cx="3549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Correcta gestión de 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1047600" y="6314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1300320" y="5673960"/>
            <a:ext cx="4905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adecuado de punteros y estructuras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1047600" y="6791040"/>
            <a:ext cx="95400" cy="66960"/>
          </a:xfrm>
          <a:custGeom>
            <a:avLst/>
            <a:gdLst/>
            <a:ahLst/>
            <a:rect l="0" t="0" r="r" b="b"/>
            <a:pathLst>
              <a:path w="265" h="18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55" y="185"/>
                  <a:pt x="255" y="186"/>
                  <a:pt x="254" y="186"/>
                </a:cubicBezTo>
                <a:lnTo>
                  <a:pt x="11" y="186"/>
                </a:lnTo>
                <a:cubicBezTo>
                  <a:pt x="11" y="186"/>
                  <a:pt x="10" y="185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1300320" y="6159960"/>
            <a:ext cx="5920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Modularidad, limpieza y organización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1300320" y="6636240"/>
            <a:ext cx="290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Funcionalidad completa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747720" y="2127240"/>
            <a:ext cx="6733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2.10 Inclusión y atención a la diversidad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300320" y="2864160"/>
            <a:ext cx="408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base accesible para todos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1300320" y="3350160"/>
            <a:ext cx="6341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Apoyo visual (diagrama de memoria, árbol, nodos…)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300320" y="3835800"/>
            <a:ext cx="4651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Retroalimentación frecuente y tutorías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300320" y="4321440"/>
            <a:ext cx="7015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Alternativas a visualización gráfica si hay barreras técnicas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747720" y="1888920"/>
            <a:ext cx="52462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2.11 Actividades de ampliación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1300320" y="2626200"/>
            <a:ext cx="7041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Implementar estructura doblemente enlazada o árbol AVL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1300320" y="3111840"/>
            <a:ext cx="600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Visualización animada de inserciones y recorridos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1300320" y="3588120"/>
            <a:ext cx="6162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exportación/importación en JSON o binario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300320" y="4073760"/>
            <a:ext cx="6234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Integración con interfaz gráfica o consola avanzada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300320" y="4559760"/>
            <a:ext cx="5374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Simulación visual tipo “debugger educativo”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780840" y="250488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871"/>
                </a:moveTo>
                <a:cubicBezTo>
                  <a:pt x="1006" y="931"/>
                  <a:pt x="956" y="980"/>
                  <a:pt x="895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09"/>
                </a:lnTo>
                <a:cubicBezTo>
                  <a:pt x="0" y="49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9"/>
                  <a:pt x="1006" y="109"/>
                </a:cubicBezTo>
                <a:lnTo>
                  <a:pt x="1006" y="8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838440" y="2563200"/>
            <a:ext cx="248760" cy="237960"/>
          </a:xfrm>
          <a:custGeom>
            <a:avLst/>
            <a:gdLst/>
            <a:ahLst/>
            <a:rect l="0" t="0" r="r" b="b"/>
            <a:pathLst>
              <a:path w="691" h="661">
                <a:moveTo>
                  <a:pt x="659" y="11"/>
                </a:moveTo>
                <a:cubicBezTo>
                  <a:pt x="627" y="-9"/>
                  <a:pt x="583" y="0"/>
                  <a:pt x="562" y="31"/>
                </a:cubicBezTo>
                <a:lnTo>
                  <a:pt x="258" y="488"/>
                </a:lnTo>
                <a:lnTo>
                  <a:pt x="118" y="361"/>
                </a:lnTo>
                <a:cubicBezTo>
                  <a:pt x="89" y="335"/>
                  <a:pt x="44" y="337"/>
                  <a:pt x="18" y="365"/>
                </a:cubicBezTo>
                <a:cubicBezTo>
                  <a:pt x="-8" y="392"/>
                  <a:pt x="-6" y="435"/>
                  <a:pt x="22" y="462"/>
                </a:cubicBezTo>
                <a:lnTo>
                  <a:pt x="224" y="643"/>
                </a:lnTo>
                <a:cubicBezTo>
                  <a:pt x="238" y="655"/>
                  <a:pt x="255" y="661"/>
                  <a:pt x="272" y="661"/>
                </a:cubicBezTo>
                <a:cubicBezTo>
                  <a:pt x="290" y="661"/>
                  <a:pt x="315" y="653"/>
                  <a:pt x="330" y="630"/>
                </a:cubicBezTo>
                <a:cubicBezTo>
                  <a:pt x="340" y="616"/>
                  <a:pt x="679" y="105"/>
                  <a:pt x="679" y="105"/>
                </a:cubicBezTo>
                <a:cubicBezTo>
                  <a:pt x="700" y="74"/>
                  <a:pt x="691" y="31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1160280" y="2441520"/>
            <a:ext cx="19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747720" y="3178440"/>
            <a:ext cx="10309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Este supuesto permite al alumnado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consolidar punteros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mejorar su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modularidad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747720" y="3588120"/>
            <a:ext cx="1048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visualizar estructuras dinámicas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aplicando programación estructurada con visión 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747720" y="4007160"/>
            <a:ext cx="535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eficiencia, mantenimiento y claridad técnica.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752400" y="3857400"/>
            <a:ext cx="66960" cy="829080"/>
          </a:xfrm>
          <a:custGeom>
            <a:avLst/>
            <a:gdLst/>
            <a:ahLst/>
            <a:rect l="0" t="0" r="r" b="b"/>
            <a:pathLst>
              <a:path w="186" h="2303">
                <a:moveTo>
                  <a:pt x="0" y="0"/>
                </a:moveTo>
                <a:lnTo>
                  <a:pt x="186" y="0"/>
                </a:lnTo>
                <a:lnTo>
                  <a:pt x="186" y="2303"/>
                </a:lnTo>
                <a:lnTo>
                  <a:pt x="0" y="230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47720" y="2155680"/>
            <a:ext cx="6450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2.1 ¿Qué supuesto queremos trabajar?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747720" y="2892960"/>
            <a:ext cx="10437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Diseñar e implementar estructuras de datos dinámicas en C, con uso modular, gestión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747720" y="3302280"/>
            <a:ext cx="6653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explícita de memoria, punteros y punteros a funciones.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7143480" y="3904920"/>
            <a:ext cx="962640" cy="371880"/>
          </a:xfrm>
          <a:custGeom>
            <a:avLst/>
            <a:gdLst/>
            <a:ahLst/>
            <a:rect l="0" t="0" r="r" b="b"/>
            <a:pathLst>
              <a:path w="2674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9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515" y="0"/>
                </a:lnTo>
                <a:cubicBezTo>
                  <a:pt x="2525" y="0"/>
                  <a:pt x="2536" y="1"/>
                  <a:pt x="2546" y="3"/>
                </a:cubicBezTo>
                <a:cubicBezTo>
                  <a:pt x="2556" y="5"/>
                  <a:pt x="2566" y="9"/>
                  <a:pt x="2576" y="12"/>
                </a:cubicBezTo>
                <a:cubicBezTo>
                  <a:pt x="2585" y="16"/>
                  <a:pt x="2594" y="21"/>
                  <a:pt x="2603" y="27"/>
                </a:cubicBezTo>
                <a:cubicBezTo>
                  <a:pt x="2612" y="33"/>
                  <a:pt x="2620" y="40"/>
                  <a:pt x="2627" y="47"/>
                </a:cubicBezTo>
                <a:cubicBezTo>
                  <a:pt x="2634" y="54"/>
                  <a:pt x="2641" y="62"/>
                  <a:pt x="2647" y="71"/>
                </a:cubicBezTo>
                <a:cubicBezTo>
                  <a:pt x="2653" y="80"/>
                  <a:pt x="2657" y="89"/>
                  <a:pt x="2661" y="98"/>
                </a:cubicBezTo>
                <a:cubicBezTo>
                  <a:pt x="2665" y="108"/>
                  <a:pt x="2668" y="118"/>
                  <a:pt x="2670" y="128"/>
                </a:cubicBezTo>
                <a:cubicBezTo>
                  <a:pt x="2673" y="138"/>
                  <a:pt x="2674" y="149"/>
                  <a:pt x="2674" y="159"/>
                </a:cubicBezTo>
                <a:lnTo>
                  <a:pt x="2674" y="874"/>
                </a:lnTo>
                <a:cubicBezTo>
                  <a:pt x="2674" y="884"/>
                  <a:pt x="2673" y="894"/>
                  <a:pt x="2670" y="905"/>
                </a:cubicBezTo>
                <a:cubicBezTo>
                  <a:pt x="2668" y="915"/>
                  <a:pt x="2665" y="925"/>
                  <a:pt x="2661" y="934"/>
                </a:cubicBezTo>
                <a:cubicBezTo>
                  <a:pt x="2657" y="944"/>
                  <a:pt x="2653" y="953"/>
                  <a:pt x="2647" y="962"/>
                </a:cubicBezTo>
                <a:cubicBezTo>
                  <a:pt x="2641" y="970"/>
                  <a:pt x="2634" y="978"/>
                  <a:pt x="2627" y="986"/>
                </a:cubicBezTo>
                <a:cubicBezTo>
                  <a:pt x="2620" y="993"/>
                  <a:pt x="2612" y="1000"/>
                  <a:pt x="2603" y="1006"/>
                </a:cubicBezTo>
                <a:cubicBezTo>
                  <a:pt x="2594" y="1012"/>
                  <a:pt x="2585" y="1017"/>
                  <a:pt x="2576" y="1021"/>
                </a:cubicBezTo>
                <a:cubicBezTo>
                  <a:pt x="2566" y="1025"/>
                  <a:pt x="2556" y="1028"/>
                  <a:pt x="2546" y="1030"/>
                </a:cubicBezTo>
                <a:cubicBezTo>
                  <a:pt x="2536" y="1032"/>
                  <a:pt x="2525" y="1033"/>
                  <a:pt x="2515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8"/>
                  <a:pt x="33" y="970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090440" y="3873960"/>
            <a:ext cx="6042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59636e"/>
                </a:solidFill>
                <a:effectLst/>
                <a:uFillTx/>
                <a:latin typeface="SegoeUI"/>
                <a:ea typeface="SegoeUI"/>
              </a:rPr>
              <a:t>Se validará técnicamente con herramientas como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235280" y="399672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59636e"/>
                </a:solidFill>
                <a:effectLst/>
                <a:uFillTx/>
                <a:latin typeface="Consolas"/>
                <a:ea typeface="Consolas"/>
              </a:rPr>
              <a:t>assert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8238960" y="3904920"/>
            <a:ext cx="1219680" cy="371880"/>
          </a:xfrm>
          <a:custGeom>
            <a:avLst/>
            <a:gdLst/>
            <a:ahLst/>
            <a:rect l="0" t="0" r="r" b="b"/>
            <a:pathLst>
              <a:path w="3388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9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229" y="0"/>
                </a:lnTo>
                <a:cubicBezTo>
                  <a:pt x="3239" y="0"/>
                  <a:pt x="3250" y="1"/>
                  <a:pt x="3260" y="3"/>
                </a:cubicBezTo>
                <a:cubicBezTo>
                  <a:pt x="3270" y="5"/>
                  <a:pt x="3280" y="9"/>
                  <a:pt x="3290" y="12"/>
                </a:cubicBezTo>
                <a:cubicBezTo>
                  <a:pt x="3299" y="16"/>
                  <a:pt x="3308" y="21"/>
                  <a:pt x="3317" y="27"/>
                </a:cubicBezTo>
                <a:cubicBezTo>
                  <a:pt x="3326" y="33"/>
                  <a:pt x="3334" y="40"/>
                  <a:pt x="3341" y="47"/>
                </a:cubicBezTo>
                <a:cubicBezTo>
                  <a:pt x="3348" y="54"/>
                  <a:pt x="3355" y="62"/>
                  <a:pt x="3361" y="71"/>
                </a:cubicBezTo>
                <a:cubicBezTo>
                  <a:pt x="3367" y="80"/>
                  <a:pt x="3372" y="89"/>
                  <a:pt x="3376" y="98"/>
                </a:cubicBezTo>
                <a:cubicBezTo>
                  <a:pt x="3380" y="108"/>
                  <a:pt x="3383" y="118"/>
                  <a:pt x="3385" y="128"/>
                </a:cubicBezTo>
                <a:cubicBezTo>
                  <a:pt x="3387" y="138"/>
                  <a:pt x="3388" y="149"/>
                  <a:pt x="3388" y="159"/>
                </a:cubicBezTo>
                <a:lnTo>
                  <a:pt x="3388" y="874"/>
                </a:lnTo>
                <a:cubicBezTo>
                  <a:pt x="3388" y="884"/>
                  <a:pt x="3387" y="894"/>
                  <a:pt x="3385" y="905"/>
                </a:cubicBezTo>
                <a:cubicBezTo>
                  <a:pt x="3383" y="915"/>
                  <a:pt x="3380" y="925"/>
                  <a:pt x="3376" y="934"/>
                </a:cubicBezTo>
                <a:cubicBezTo>
                  <a:pt x="3372" y="944"/>
                  <a:pt x="3367" y="953"/>
                  <a:pt x="3361" y="962"/>
                </a:cubicBezTo>
                <a:cubicBezTo>
                  <a:pt x="3355" y="970"/>
                  <a:pt x="3348" y="978"/>
                  <a:pt x="3341" y="986"/>
                </a:cubicBezTo>
                <a:cubicBezTo>
                  <a:pt x="3334" y="993"/>
                  <a:pt x="3326" y="1000"/>
                  <a:pt x="3317" y="1006"/>
                </a:cubicBezTo>
                <a:cubicBezTo>
                  <a:pt x="3308" y="1012"/>
                  <a:pt x="3299" y="1017"/>
                  <a:pt x="3290" y="1021"/>
                </a:cubicBezTo>
                <a:cubicBezTo>
                  <a:pt x="3280" y="1025"/>
                  <a:pt x="3270" y="1028"/>
                  <a:pt x="3260" y="1030"/>
                </a:cubicBezTo>
                <a:cubicBezTo>
                  <a:pt x="3250" y="1032"/>
                  <a:pt x="3239" y="1033"/>
                  <a:pt x="3229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8"/>
                  <a:pt x="33" y="970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8103960" y="3873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59636e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8333280" y="399672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59636e"/>
                </a:solidFill>
                <a:effectLst/>
                <a:uFillTx/>
                <a:latin typeface="Consolas"/>
                <a:ea typeface="Consolas"/>
              </a:rPr>
              <a:t>Valgrind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9460080" y="3873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59636e"/>
                </a:solidFill>
                <a:effectLst/>
                <a:uFillTx/>
                <a:latin typeface="SegoeUI"/>
                <a:ea typeface="SegoeUI"/>
              </a:rPr>
              <a:t> y,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090440" y="4293000"/>
            <a:ext cx="8515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59636e"/>
                </a:solidFill>
                <a:effectLst/>
                <a:uFillTx/>
                <a:latin typeface="SegoeUI"/>
                <a:ea typeface="SegoeUI"/>
              </a:rPr>
              <a:t>opcionalmente, se añadirá visualización gráfica básica (consola o GUI).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747720" y="1888920"/>
            <a:ext cx="6054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2.2 Contextualización del alumnado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300320" y="2626200"/>
            <a:ext cx="185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Curso: 1.º DAM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300320" y="3111840"/>
            <a:ext cx="2792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Programación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300320" y="3588120"/>
            <a:ext cx="8724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Etapa del curso: intermedio – ya conocen arrays, funciones y estructuras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300320" y="4073760"/>
            <a:ext cx="6866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Grupo de nivel medio con buena predisposición práctica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300320" y="4559760"/>
            <a:ext cx="700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Familiarizados con lógica, pero con poca experiencia en C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047600" y="2771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747720" y="1879560"/>
            <a:ext cx="6382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2.3 Conocimientos previos requeridos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2228760" y="2647800"/>
            <a:ext cx="962280" cy="371880"/>
          </a:xfrm>
          <a:custGeom>
            <a:avLst/>
            <a:gdLst/>
            <a:ahLst/>
            <a:rect l="0" t="0" r="r" b="b"/>
            <a:pathLst>
              <a:path w="2673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2514" y="0"/>
                </a:lnTo>
                <a:cubicBezTo>
                  <a:pt x="2525" y="0"/>
                  <a:pt x="2535" y="1"/>
                  <a:pt x="2545" y="3"/>
                </a:cubicBezTo>
                <a:cubicBezTo>
                  <a:pt x="2555" y="5"/>
                  <a:pt x="2565" y="8"/>
                  <a:pt x="2575" y="12"/>
                </a:cubicBezTo>
                <a:cubicBezTo>
                  <a:pt x="2585" y="16"/>
                  <a:pt x="2594" y="21"/>
                  <a:pt x="2602" y="27"/>
                </a:cubicBezTo>
                <a:cubicBezTo>
                  <a:pt x="2611" y="32"/>
                  <a:pt x="2619" y="39"/>
                  <a:pt x="2627" y="46"/>
                </a:cubicBezTo>
                <a:cubicBezTo>
                  <a:pt x="2634" y="54"/>
                  <a:pt x="2640" y="62"/>
                  <a:pt x="2646" y="70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8"/>
                  <a:pt x="2668" y="117"/>
                  <a:pt x="2670" y="128"/>
                </a:cubicBezTo>
                <a:cubicBezTo>
                  <a:pt x="2672" y="138"/>
                  <a:pt x="2673" y="148"/>
                  <a:pt x="2673" y="159"/>
                </a:cubicBezTo>
                <a:lnTo>
                  <a:pt x="2673" y="874"/>
                </a:lnTo>
                <a:cubicBezTo>
                  <a:pt x="2673" y="884"/>
                  <a:pt x="2672" y="895"/>
                  <a:pt x="2670" y="905"/>
                </a:cubicBezTo>
                <a:cubicBezTo>
                  <a:pt x="2668" y="915"/>
                  <a:pt x="2665" y="925"/>
                  <a:pt x="2661" y="935"/>
                </a:cubicBezTo>
                <a:cubicBezTo>
                  <a:pt x="2657" y="944"/>
                  <a:pt x="2652" y="954"/>
                  <a:pt x="2646" y="962"/>
                </a:cubicBezTo>
                <a:cubicBezTo>
                  <a:pt x="2640" y="971"/>
                  <a:pt x="2634" y="979"/>
                  <a:pt x="2627" y="986"/>
                </a:cubicBezTo>
                <a:cubicBezTo>
                  <a:pt x="2619" y="994"/>
                  <a:pt x="2611" y="1000"/>
                  <a:pt x="2602" y="1006"/>
                </a:cubicBezTo>
                <a:cubicBezTo>
                  <a:pt x="2594" y="1012"/>
                  <a:pt x="2585" y="1017"/>
                  <a:pt x="2575" y="1021"/>
                </a:cubicBezTo>
                <a:cubicBezTo>
                  <a:pt x="2565" y="1025"/>
                  <a:pt x="2555" y="1028"/>
                  <a:pt x="2545" y="1030"/>
                </a:cubicBezTo>
                <a:cubicBezTo>
                  <a:pt x="2535" y="1032"/>
                  <a:pt x="2525" y="1033"/>
                  <a:pt x="2514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300320" y="2616480"/>
            <a:ext cx="926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2321280" y="273960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struct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3323880" y="2647800"/>
            <a:ext cx="1095840" cy="371880"/>
          </a:xfrm>
          <a:custGeom>
            <a:avLst/>
            <a:gdLst/>
            <a:ahLst/>
            <a:rect l="0" t="0" r="r" b="b"/>
            <a:pathLst>
              <a:path w="3044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4" y="128"/>
                </a:cubicBezTo>
                <a:cubicBezTo>
                  <a:pt x="6" y="117"/>
                  <a:pt x="9" y="108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885" y="0"/>
                </a:lnTo>
                <a:cubicBezTo>
                  <a:pt x="2896" y="0"/>
                  <a:pt x="2906" y="1"/>
                  <a:pt x="2916" y="3"/>
                </a:cubicBezTo>
                <a:cubicBezTo>
                  <a:pt x="2927" y="5"/>
                  <a:pt x="2937" y="8"/>
                  <a:pt x="2946" y="12"/>
                </a:cubicBezTo>
                <a:cubicBezTo>
                  <a:pt x="2956" y="16"/>
                  <a:pt x="2965" y="21"/>
                  <a:pt x="2974" y="27"/>
                </a:cubicBezTo>
                <a:cubicBezTo>
                  <a:pt x="2982" y="32"/>
                  <a:pt x="2990" y="39"/>
                  <a:pt x="2998" y="46"/>
                </a:cubicBezTo>
                <a:cubicBezTo>
                  <a:pt x="3005" y="54"/>
                  <a:pt x="3012" y="62"/>
                  <a:pt x="3017" y="70"/>
                </a:cubicBezTo>
                <a:cubicBezTo>
                  <a:pt x="3023" y="79"/>
                  <a:pt x="3028" y="88"/>
                  <a:pt x="3032" y="98"/>
                </a:cubicBezTo>
                <a:cubicBezTo>
                  <a:pt x="3036" y="108"/>
                  <a:pt x="3039" y="117"/>
                  <a:pt x="3041" y="128"/>
                </a:cubicBezTo>
                <a:cubicBezTo>
                  <a:pt x="3043" y="138"/>
                  <a:pt x="3044" y="148"/>
                  <a:pt x="3044" y="159"/>
                </a:cubicBezTo>
                <a:lnTo>
                  <a:pt x="3044" y="874"/>
                </a:lnTo>
                <a:cubicBezTo>
                  <a:pt x="3044" y="884"/>
                  <a:pt x="3043" y="895"/>
                  <a:pt x="3041" y="905"/>
                </a:cubicBezTo>
                <a:cubicBezTo>
                  <a:pt x="3039" y="915"/>
                  <a:pt x="3036" y="925"/>
                  <a:pt x="3032" y="935"/>
                </a:cubicBezTo>
                <a:cubicBezTo>
                  <a:pt x="3028" y="944"/>
                  <a:pt x="3023" y="954"/>
                  <a:pt x="3017" y="962"/>
                </a:cubicBezTo>
                <a:cubicBezTo>
                  <a:pt x="3012" y="971"/>
                  <a:pt x="3005" y="979"/>
                  <a:pt x="2998" y="986"/>
                </a:cubicBezTo>
                <a:cubicBezTo>
                  <a:pt x="2990" y="994"/>
                  <a:pt x="2982" y="1000"/>
                  <a:pt x="2974" y="1006"/>
                </a:cubicBezTo>
                <a:cubicBezTo>
                  <a:pt x="2965" y="1012"/>
                  <a:pt x="2956" y="1017"/>
                  <a:pt x="2946" y="1021"/>
                </a:cubicBezTo>
                <a:cubicBezTo>
                  <a:pt x="2937" y="1025"/>
                  <a:pt x="2927" y="1028"/>
                  <a:pt x="2916" y="1030"/>
                </a:cubicBezTo>
                <a:cubicBezTo>
                  <a:pt x="2906" y="1032"/>
                  <a:pt x="2896" y="1033"/>
                  <a:pt x="2885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4"/>
                  <a:pt x="17" y="944"/>
                  <a:pt x="13" y="935"/>
                </a:cubicBezTo>
                <a:cubicBezTo>
                  <a:pt x="9" y="925"/>
                  <a:pt x="6" y="915"/>
                  <a:pt x="4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3189960" y="26164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3419640" y="273960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typedef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1047600" y="3257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4417200" y="2616480"/>
            <a:ext cx="1307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300320" y="3102480"/>
            <a:ext cx="453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Declaración y uso básico de punteros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4495680" y="3619440"/>
            <a:ext cx="829080" cy="371880"/>
          </a:xfrm>
          <a:custGeom>
            <a:avLst/>
            <a:gdLst/>
            <a:ahLst/>
            <a:rect l="0" t="0" r="r" b="b"/>
            <a:pathLst>
              <a:path w="2303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44" y="0"/>
                </a:lnTo>
                <a:cubicBezTo>
                  <a:pt x="2154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4" y="16"/>
                  <a:pt x="2223" y="21"/>
                  <a:pt x="2232" y="26"/>
                </a:cubicBezTo>
                <a:cubicBezTo>
                  <a:pt x="2241" y="32"/>
                  <a:pt x="2249" y="39"/>
                  <a:pt x="2256" y="46"/>
                </a:cubicBezTo>
                <a:cubicBezTo>
                  <a:pt x="2264" y="54"/>
                  <a:pt x="2270" y="62"/>
                  <a:pt x="2276" y="70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7"/>
                  <a:pt x="2298" y="117"/>
                  <a:pt x="2300" y="127"/>
                </a:cubicBezTo>
                <a:cubicBezTo>
                  <a:pt x="2302" y="138"/>
                  <a:pt x="2303" y="148"/>
                  <a:pt x="2303" y="158"/>
                </a:cubicBezTo>
                <a:lnTo>
                  <a:pt x="2303" y="874"/>
                </a:lnTo>
                <a:cubicBezTo>
                  <a:pt x="2303" y="884"/>
                  <a:pt x="2302" y="895"/>
                  <a:pt x="2300" y="905"/>
                </a:cubicBezTo>
                <a:cubicBezTo>
                  <a:pt x="2298" y="915"/>
                  <a:pt x="2295" y="925"/>
                  <a:pt x="2291" y="935"/>
                </a:cubicBezTo>
                <a:cubicBezTo>
                  <a:pt x="2287" y="944"/>
                  <a:pt x="2282" y="953"/>
                  <a:pt x="2276" y="962"/>
                </a:cubicBezTo>
                <a:cubicBezTo>
                  <a:pt x="2270" y="971"/>
                  <a:pt x="2264" y="979"/>
                  <a:pt x="2256" y="986"/>
                </a:cubicBezTo>
                <a:cubicBezTo>
                  <a:pt x="2249" y="993"/>
                  <a:pt x="2241" y="1000"/>
                  <a:pt x="2232" y="1006"/>
                </a:cubicBezTo>
                <a:cubicBezTo>
                  <a:pt x="2223" y="1012"/>
                  <a:pt x="2214" y="1016"/>
                  <a:pt x="2205" y="1020"/>
                </a:cubicBezTo>
                <a:cubicBezTo>
                  <a:pt x="2195" y="1024"/>
                  <a:pt x="2185" y="1027"/>
                  <a:pt x="2175" y="1029"/>
                </a:cubicBezTo>
                <a:cubicBezTo>
                  <a:pt x="2165" y="1032"/>
                  <a:pt x="2154" y="1033"/>
                  <a:pt x="2144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300320" y="3588120"/>
            <a:ext cx="3191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Entrada y salida estándar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4589280" y="37108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fgets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5467320" y="3619440"/>
            <a:ext cx="962280" cy="371880"/>
          </a:xfrm>
          <a:custGeom>
            <a:avLst/>
            <a:gdLst/>
            <a:ahLst/>
            <a:rect l="0" t="0" r="r" b="b"/>
            <a:pathLst>
              <a:path w="2673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3" y="39"/>
                  <a:pt x="61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514" y="0"/>
                </a:lnTo>
                <a:cubicBezTo>
                  <a:pt x="2525" y="0"/>
                  <a:pt x="2535" y="1"/>
                  <a:pt x="2545" y="3"/>
                </a:cubicBezTo>
                <a:cubicBezTo>
                  <a:pt x="2555" y="5"/>
                  <a:pt x="2565" y="8"/>
                  <a:pt x="2575" y="12"/>
                </a:cubicBezTo>
                <a:cubicBezTo>
                  <a:pt x="2585" y="16"/>
                  <a:pt x="2594" y="21"/>
                  <a:pt x="2602" y="26"/>
                </a:cubicBezTo>
                <a:cubicBezTo>
                  <a:pt x="2611" y="32"/>
                  <a:pt x="2619" y="39"/>
                  <a:pt x="2626" y="46"/>
                </a:cubicBezTo>
                <a:cubicBezTo>
                  <a:pt x="2634" y="54"/>
                  <a:pt x="2640" y="62"/>
                  <a:pt x="2646" y="70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7"/>
                  <a:pt x="2668" y="117"/>
                  <a:pt x="2670" y="127"/>
                </a:cubicBezTo>
                <a:cubicBezTo>
                  <a:pt x="2672" y="138"/>
                  <a:pt x="2673" y="148"/>
                  <a:pt x="2673" y="158"/>
                </a:cubicBezTo>
                <a:lnTo>
                  <a:pt x="2673" y="874"/>
                </a:lnTo>
                <a:cubicBezTo>
                  <a:pt x="2673" y="884"/>
                  <a:pt x="2672" y="895"/>
                  <a:pt x="2670" y="905"/>
                </a:cubicBezTo>
                <a:cubicBezTo>
                  <a:pt x="2668" y="915"/>
                  <a:pt x="2665" y="925"/>
                  <a:pt x="2661" y="935"/>
                </a:cubicBezTo>
                <a:cubicBezTo>
                  <a:pt x="2657" y="944"/>
                  <a:pt x="2652" y="953"/>
                  <a:pt x="2646" y="962"/>
                </a:cubicBezTo>
                <a:cubicBezTo>
                  <a:pt x="2640" y="971"/>
                  <a:pt x="2634" y="979"/>
                  <a:pt x="2626" y="986"/>
                </a:cubicBezTo>
                <a:cubicBezTo>
                  <a:pt x="2619" y="993"/>
                  <a:pt x="2611" y="1000"/>
                  <a:pt x="2602" y="1006"/>
                </a:cubicBezTo>
                <a:cubicBezTo>
                  <a:pt x="2594" y="1012"/>
                  <a:pt x="2585" y="1016"/>
                  <a:pt x="2575" y="1020"/>
                </a:cubicBezTo>
                <a:cubicBezTo>
                  <a:pt x="2565" y="1024"/>
                  <a:pt x="2555" y="1027"/>
                  <a:pt x="2545" y="1029"/>
                </a:cubicBezTo>
                <a:cubicBezTo>
                  <a:pt x="2535" y="1032"/>
                  <a:pt x="2525" y="1033"/>
                  <a:pt x="2514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1" y="1000"/>
                  <a:pt x="53" y="993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5328720" y="35881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5558400" y="371088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printf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6426720" y="35881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3419280" y="4114440"/>
            <a:ext cx="572040" cy="362520"/>
          </a:xfrm>
          <a:custGeom>
            <a:avLst/>
            <a:gdLst/>
            <a:ahLst/>
            <a:rect l="0" t="0" r="r" b="b"/>
            <a:pathLst>
              <a:path w="1589" h="1007">
                <a:moveTo>
                  <a:pt x="0" y="848"/>
                </a:moveTo>
                <a:lnTo>
                  <a:pt x="0" y="160"/>
                </a:lnTo>
                <a:cubicBezTo>
                  <a:pt x="0" y="150"/>
                  <a:pt x="1" y="140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2"/>
                  <a:pt x="148" y="0"/>
                  <a:pt x="159" y="0"/>
                </a:cubicBezTo>
                <a:lnTo>
                  <a:pt x="1430" y="0"/>
                </a:lnTo>
                <a:cubicBezTo>
                  <a:pt x="1440" y="0"/>
                  <a:pt x="1451" y="2"/>
                  <a:pt x="1461" y="4"/>
                </a:cubicBezTo>
                <a:cubicBezTo>
                  <a:pt x="1471" y="6"/>
                  <a:pt x="1481" y="9"/>
                  <a:pt x="1491" y="13"/>
                </a:cubicBezTo>
                <a:cubicBezTo>
                  <a:pt x="1500" y="17"/>
                  <a:pt x="1509" y="21"/>
                  <a:pt x="1518" y="27"/>
                </a:cubicBezTo>
                <a:cubicBezTo>
                  <a:pt x="1527" y="33"/>
                  <a:pt x="1535" y="40"/>
                  <a:pt x="1542" y="47"/>
                </a:cubicBezTo>
                <a:cubicBezTo>
                  <a:pt x="1549" y="54"/>
                  <a:pt x="1556" y="62"/>
                  <a:pt x="1562" y="71"/>
                </a:cubicBezTo>
                <a:cubicBezTo>
                  <a:pt x="1568" y="80"/>
                  <a:pt x="1572" y="89"/>
                  <a:pt x="1576" y="98"/>
                </a:cubicBezTo>
                <a:cubicBezTo>
                  <a:pt x="1580" y="108"/>
                  <a:pt x="1583" y="118"/>
                  <a:pt x="1585" y="128"/>
                </a:cubicBezTo>
                <a:cubicBezTo>
                  <a:pt x="1588" y="140"/>
                  <a:pt x="1589" y="150"/>
                  <a:pt x="1589" y="160"/>
                </a:cubicBezTo>
                <a:lnTo>
                  <a:pt x="1589" y="848"/>
                </a:lnTo>
                <a:cubicBezTo>
                  <a:pt x="1589" y="859"/>
                  <a:pt x="1588" y="869"/>
                  <a:pt x="1585" y="879"/>
                </a:cubicBezTo>
                <a:cubicBezTo>
                  <a:pt x="1583" y="889"/>
                  <a:pt x="1580" y="899"/>
                  <a:pt x="1576" y="909"/>
                </a:cubicBezTo>
                <a:cubicBezTo>
                  <a:pt x="1572" y="919"/>
                  <a:pt x="1568" y="928"/>
                  <a:pt x="1562" y="936"/>
                </a:cubicBezTo>
                <a:cubicBezTo>
                  <a:pt x="1556" y="945"/>
                  <a:pt x="1549" y="953"/>
                  <a:pt x="1542" y="960"/>
                </a:cubicBezTo>
                <a:cubicBezTo>
                  <a:pt x="1535" y="968"/>
                  <a:pt x="1527" y="974"/>
                  <a:pt x="1518" y="980"/>
                </a:cubicBezTo>
                <a:cubicBezTo>
                  <a:pt x="1509" y="986"/>
                  <a:pt x="1500" y="991"/>
                  <a:pt x="1491" y="995"/>
                </a:cubicBezTo>
                <a:cubicBezTo>
                  <a:pt x="1481" y="999"/>
                  <a:pt x="1471" y="1002"/>
                  <a:pt x="1461" y="1004"/>
                </a:cubicBezTo>
                <a:cubicBezTo>
                  <a:pt x="1451" y="1006"/>
                  <a:pt x="1440" y="1007"/>
                  <a:pt x="1430" y="1007"/>
                </a:cubicBezTo>
                <a:lnTo>
                  <a:pt x="159" y="1007"/>
                </a:lnTo>
                <a:cubicBezTo>
                  <a:pt x="148" y="1007"/>
                  <a:pt x="138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8" y="991"/>
                  <a:pt x="79" y="986"/>
                  <a:pt x="71" y="980"/>
                </a:cubicBezTo>
                <a:cubicBezTo>
                  <a:pt x="62" y="974"/>
                  <a:pt x="54" y="968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8"/>
                  <a:pt x="16" y="919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9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300320" y="4073760"/>
            <a:ext cx="211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Compilación con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3511440" y="420624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gcc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5171760" y="4114440"/>
            <a:ext cx="705240" cy="362520"/>
          </a:xfrm>
          <a:custGeom>
            <a:avLst/>
            <a:gdLst/>
            <a:ahLst/>
            <a:rect l="0" t="0" r="r" b="b"/>
            <a:pathLst>
              <a:path w="1959" h="1007">
                <a:moveTo>
                  <a:pt x="0" y="848"/>
                </a:moveTo>
                <a:lnTo>
                  <a:pt x="0" y="160"/>
                </a:lnTo>
                <a:cubicBezTo>
                  <a:pt x="0" y="150"/>
                  <a:pt x="1" y="140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2"/>
                  <a:pt x="149" y="0"/>
                  <a:pt x="159" y="0"/>
                </a:cubicBezTo>
                <a:lnTo>
                  <a:pt x="1801" y="0"/>
                </a:lnTo>
                <a:cubicBezTo>
                  <a:pt x="1811" y="0"/>
                  <a:pt x="1821" y="2"/>
                  <a:pt x="1832" y="4"/>
                </a:cubicBezTo>
                <a:cubicBezTo>
                  <a:pt x="1842" y="6"/>
                  <a:pt x="1852" y="9"/>
                  <a:pt x="1861" y="13"/>
                </a:cubicBezTo>
                <a:cubicBezTo>
                  <a:pt x="1871" y="17"/>
                  <a:pt x="1880" y="21"/>
                  <a:pt x="1889" y="27"/>
                </a:cubicBezTo>
                <a:cubicBezTo>
                  <a:pt x="1897" y="33"/>
                  <a:pt x="1905" y="40"/>
                  <a:pt x="1913" y="47"/>
                </a:cubicBezTo>
                <a:cubicBezTo>
                  <a:pt x="1920" y="54"/>
                  <a:pt x="1927" y="62"/>
                  <a:pt x="1933" y="71"/>
                </a:cubicBezTo>
                <a:cubicBezTo>
                  <a:pt x="1938" y="80"/>
                  <a:pt x="1943" y="89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40"/>
                  <a:pt x="1959" y="150"/>
                  <a:pt x="1959" y="160"/>
                </a:cubicBezTo>
                <a:lnTo>
                  <a:pt x="1959" y="848"/>
                </a:lnTo>
                <a:cubicBezTo>
                  <a:pt x="1959" y="859"/>
                  <a:pt x="1958" y="869"/>
                  <a:pt x="1956" y="879"/>
                </a:cubicBezTo>
                <a:cubicBezTo>
                  <a:pt x="1954" y="889"/>
                  <a:pt x="1951" y="899"/>
                  <a:pt x="1947" y="909"/>
                </a:cubicBezTo>
                <a:cubicBezTo>
                  <a:pt x="1943" y="919"/>
                  <a:pt x="1938" y="928"/>
                  <a:pt x="1933" y="936"/>
                </a:cubicBezTo>
                <a:cubicBezTo>
                  <a:pt x="1927" y="945"/>
                  <a:pt x="1920" y="953"/>
                  <a:pt x="1913" y="960"/>
                </a:cubicBezTo>
                <a:cubicBezTo>
                  <a:pt x="1905" y="968"/>
                  <a:pt x="1897" y="974"/>
                  <a:pt x="1889" y="980"/>
                </a:cubicBezTo>
                <a:cubicBezTo>
                  <a:pt x="1880" y="986"/>
                  <a:pt x="1871" y="991"/>
                  <a:pt x="1861" y="995"/>
                </a:cubicBezTo>
                <a:cubicBezTo>
                  <a:pt x="1852" y="999"/>
                  <a:pt x="1842" y="1002"/>
                  <a:pt x="1832" y="1004"/>
                </a:cubicBezTo>
                <a:cubicBezTo>
                  <a:pt x="1821" y="1006"/>
                  <a:pt x="1811" y="1007"/>
                  <a:pt x="1801" y="1007"/>
                </a:cubicBezTo>
                <a:lnTo>
                  <a:pt x="159" y="1007"/>
                </a:lnTo>
                <a:cubicBezTo>
                  <a:pt x="149" y="1007"/>
                  <a:pt x="138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9" y="991"/>
                  <a:pt x="80" y="986"/>
                  <a:pt x="71" y="980"/>
                </a:cubicBezTo>
                <a:cubicBezTo>
                  <a:pt x="62" y="974"/>
                  <a:pt x="54" y="968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8"/>
                  <a:pt x="16" y="919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9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3992760" y="4073760"/>
            <a:ext cx="1177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y uso de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1047600" y="4724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5265360" y="420624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make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300320" y="4569120"/>
            <a:ext cx="409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Conceptos básicos de depuración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747720" y="1879560"/>
            <a:ext cx="4794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2.4 Objetivos de aprendizaje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1047600" y="3257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300320" y="2626200"/>
            <a:ext cx="686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Comprender y utilizar punteros en estructuras dinámicas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5581440" y="3143160"/>
            <a:ext cx="448200" cy="362160"/>
          </a:xfrm>
          <a:custGeom>
            <a:avLst/>
            <a:gdLst/>
            <a:ahLst/>
            <a:rect l="0" t="0" r="r" b="b"/>
            <a:pathLst>
              <a:path w="1245" h="1006">
                <a:moveTo>
                  <a:pt x="0" y="847"/>
                </a:moveTo>
                <a:lnTo>
                  <a:pt x="0" y="158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40" y="54"/>
                  <a:pt x="48" y="46"/>
                </a:cubicBezTo>
                <a:cubicBezTo>
                  <a:pt x="55" y="39"/>
                  <a:pt x="63" y="32"/>
                  <a:pt x="72" y="27"/>
                </a:cubicBezTo>
                <a:cubicBezTo>
                  <a:pt x="80" y="21"/>
                  <a:pt x="89" y="16"/>
                  <a:pt x="99" y="12"/>
                </a:cubicBezTo>
                <a:cubicBezTo>
                  <a:pt x="109" y="8"/>
                  <a:pt x="119" y="5"/>
                  <a:pt x="129" y="3"/>
                </a:cubicBezTo>
                <a:cubicBezTo>
                  <a:pt x="139" y="1"/>
                  <a:pt x="149" y="0"/>
                  <a:pt x="160" y="0"/>
                </a:cubicBezTo>
                <a:lnTo>
                  <a:pt x="1086" y="0"/>
                </a:lnTo>
                <a:cubicBezTo>
                  <a:pt x="1096" y="0"/>
                  <a:pt x="1107" y="1"/>
                  <a:pt x="1117" y="3"/>
                </a:cubicBezTo>
                <a:cubicBezTo>
                  <a:pt x="1127" y="5"/>
                  <a:pt x="1137" y="8"/>
                  <a:pt x="1147" y="12"/>
                </a:cubicBezTo>
                <a:cubicBezTo>
                  <a:pt x="1156" y="16"/>
                  <a:pt x="1165" y="21"/>
                  <a:pt x="1174" y="27"/>
                </a:cubicBezTo>
                <a:cubicBezTo>
                  <a:pt x="1183" y="32"/>
                  <a:pt x="1191" y="39"/>
                  <a:pt x="1198" y="46"/>
                </a:cubicBezTo>
                <a:cubicBezTo>
                  <a:pt x="1205" y="54"/>
                  <a:pt x="1212" y="62"/>
                  <a:pt x="1218" y="70"/>
                </a:cubicBezTo>
                <a:cubicBezTo>
                  <a:pt x="1224" y="79"/>
                  <a:pt x="1229" y="88"/>
                  <a:pt x="1233" y="98"/>
                </a:cubicBezTo>
                <a:cubicBezTo>
                  <a:pt x="1237" y="107"/>
                  <a:pt x="1240" y="117"/>
                  <a:pt x="1242" y="128"/>
                </a:cubicBezTo>
                <a:cubicBezTo>
                  <a:pt x="1244" y="138"/>
                  <a:pt x="1245" y="148"/>
                  <a:pt x="1245" y="158"/>
                </a:cubicBezTo>
                <a:lnTo>
                  <a:pt x="1245" y="847"/>
                </a:lnTo>
                <a:cubicBezTo>
                  <a:pt x="1245" y="858"/>
                  <a:pt x="1244" y="868"/>
                  <a:pt x="1242" y="878"/>
                </a:cubicBezTo>
                <a:cubicBezTo>
                  <a:pt x="1240" y="889"/>
                  <a:pt x="1237" y="899"/>
                  <a:pt x="1233" y="908"/>
                </a:cubicBezTo>
                <a:cubicBezTo>
                  <a:pt x="1229" y="918"/>
                  <a:pt x="1224" y="927"/>
                  <a:pt x="1218" y="936"/>
                </a:cubicBezTo>
                <a:cubicBezTo>
                  <a:pt x="1212" y="944"/>
                  <a:pt x="1205" y="952"/>
                  <a:pt x="1198" y="960"/>
                </a:cubicBezTo>
                <a:cubicBezTo>
                  <a:pt x="1191" y="967"/>
                  <a:pt x="1183" y="974"/>
                  <a:pt x="1174" y="979"/>
                </a:cubicBezTo>
                <a:cubicBezTo>
                  <a:pt x="1165" y="985"/>
                  <a:pt x="1156" y="990"/>
                  <a:pt x="1147" y="994"/>
                </a:cubicBezTo>
                <a:cubicBezTo>
                  <a:pt x="1137" y="998"/>
                  <a:pt x="1127" y="1001"/>
                  <a:pt x="1117" y="1003"/>
                </a:cubicBezTo>
                <a:cubicBezTo>
                  <a:pt x="1107" y="1005"/>
                  <a:pt x="1096" y="1006"/>
                  <a:pt x="1086" y="1006"/>
                </a:cubicBezTo>
                <a:lnTo>
                  <a:pt x="160" y="1006"/>
                </a:lnTo>
                <a:cubicBezTo>
                  <a:pt x="149" y="1006"/>
                  <a:pt x="139" y="1005"/>
                  <a:pt x="129" y="1003"/>
                </a:cubicBezTo>
                <a:cubicBezTo>
                  <a:pt x="119" y="1001"/>
                  <a:pt x="109" y="998"/>
                  <a:pt x="99" y="994"/>
                </a:cubicBezTo>
                <a:cubicBezTo>
                  <a:pt x="89" y="990"/>
                  <a:pt x="80" y="985"/>
                  <a:pt x="72" y="979"/>
                </a:cubicBezTo>
                <a:cubicBezTo>
                  <a:pt x="63" y="974"/>
                  <a:pt x="55" y="967"/>
                  <a:pt x="48" y="960"/>
                </a:cubicBezTo>
                <a:cubicBezTo>
                  <a:pt x="40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300320" y="3102480"/>
            <a:ext cx="4276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Modularizar código: separación en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5675400" y="323460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.h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6314760" y="3143160"/>
            <a:ext cx="448200" cy="362160"/>
          </a:xfrm>
          <a:custGeom>
            <a:avLst/>
            <a:gdLst/>
            <a:ahLst/>
            <a:rect l="0" t="0" r="r" b="b"/>
            <a:pathLst>
              <a:path w="1245" h="1006">
                <a:moveTo>
                  <a:pt x="0" y="847"/>
                </a:moveTo>
                <a:lnTo>
                  <a:pt x="0" y="158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086" y="0"/>
                </a:lnTo>
                <a:cubicBezTo>
                  <a:pt x="1097" y="0"/>
                  <a:pt x="1107" y="1"/>
                  <a:pt x="1117" y="3"/>
                </a:cubicBezTo>
                <a:cubicBezTo>
                  <a:pt x="1127" y="5"/>
                  <a:pt x="1137" y="8"/>
                  <a:pt x="1147" y="12"/>
                </a:cubicBezTo>
                <a:cubicBezTo>
                  <a:pt x="1157" y="16"/>
                  <a:pt x="1166" y="21"/>
                  <a:pt x="1174" y="27"/>
                </a:cubicBezTo>
                <a:cubicBezTo>
                  <a:pt x="1183" y="32"/>
                  <a:pt x="1191" y="39"/>
                  <a:pt x="1198" y="46"/>
                </a:cubicBezTo>
                <a:cubicBezTo>
                  <a:pt x="1206" y="54"/>
                  <a:pt x="1212" y="62"/>
                  <a:pt x="1218" y="70"/>
                </a:cubicBezTo>
                <a:cubicBezTo>
                  <a:pt x="1224" y="79"/>
                  <a:pt x="1229" y="88"/>
                  <a:pt x="1233" y="98"/>
                </a:cubicBezTo>
                <a:cubicBezTo>
                  <a:pt x="1237" y="107"/>
                  <a:pt x="1240" y="117"/>
                  <a:pt x="1242" y="128"/>
                </a:cubicBezTo>
                <a:cubicBezTo>
                  <a:pt x="1244" y="138"/>
                  <a:pt x="1245" y="148"/>
                  <a:pt x="1245" y="158"/>
                </a:cubicBezTo>
                <a:lnTo>
                  <a:pt x="1245" y="847"/>
                </a:lnTo>
                <a:cubicBezTo>
                  <a:pt x="1245" y="858"/>
                  <a:pt x="1244" y="868"/>
                  <a:pt x="1242" y="878"/>
                </a:cubicBezTo>
                <a:cubicBezTo>
                  <a:pt x="1240" y="889"/>
                  <a:pt x="1237" y="899"/>
                  <a:pt x="1233" y="908"/>
                </a:cubicBezTo>
                <a:cubicBezTo>
                  <a:pt x="1229" y="918"/>
                  <a:pt x="1224" y="927"/>
                  <a:pt x="1218" y="936"/>
                </a:cubicBezTo>
                <a:cubicBezTo>
                  <a:pt x="1212" y="944"/>
                  <a:pt x="1206" y="952"/>
                  <a:pt x="1198" y="960"/>
                </a:cubicBezTo>
                <a:cubicBezTo>
                  <a:pt x="1191" y="967"/>
                  <a:pt x="1183" y="974"/>
                  <a:pt x="1174" y="979"/>
                </a:cubicBezTo>
                <a:cubicBezTo>
                  <a:pt x="1166" y="985"/>
                  <a:pt x="1157" y="990"/>
                  <a:pt x="1147" y="994"/>
                </a:cubicBezTo>
                <a:cubicBezTo>
                  <a:pt x="1137" y="998"/>
                  <a:pt x="1127" y="1001"/>
                  <a:pt x="1117" y="1003"/>
                </a:cubicBezTo>
                <a:cubicBezTo>
                  <a:pt x="1107" y="1005"/>
                  <a:pt x="1097" y="1006"/>
                  <a:pt x="1086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6027840" y="3102480"/>
            <a:ext cx="28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y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047600" y="3752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6406560" y="323460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300320" y="3597840"/>
            <a:ext cx="7116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Aplicar punteros a funciones en menús y diseño extensible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300320" y="4073760"/>
            <a:ext cx="5966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Validar y depurar con herramientas profesionales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300320" y="4559760"/>
            <a:ext cx="6681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Expresar gráficamente estructuras dinámicas (opcional)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747720" y="1888920"/>
            <a:ext cx="2792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2.5 Metodología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300320" y="2626200"/>
            <a:ext cx="6628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Activa y práctica, centrada en el desarrollo incremental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300320" y="3111840"/>
            <a:ext cx="4050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Aprendizaje basado en proyectos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300320" y="3588120"/>
            <a:ext cx="636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Evaluación continua a través del desarrollo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300320" y="4073760"/>
            <a:ext cx="467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Trabajo en parejas o pequeños grupos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300320" y="4559760"/>
            <a:ext cx="4963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Reflexión crítica sobre diseño y eficiencia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747720" y="1879560"/>
            <a:ext cx="4815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2.6 Material didáctico (DUA)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1047600" y="3257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300320" y="2626200"/>
            <a:ext cx="298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base comentado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300320" y="3102480"/>
            <a:ext cx="444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Diagramas de estructuras y llamadas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300320" y="3588120"/>
            <a:ext cx="3609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Ejemplos interactivos guiados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4971960" y="4105080"/>
            <a:ext cx="1095480" cy="371880"/>
          </a:xfrm>
          <a:custGeom>
            <a:avLst/>
            <a:gdLst/>
            <a:ahLst/>
            <a:rect l="0" t="0" r="r" b="b"/>
            <a:pathLst>
              <a:path w="3043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2884" y="0"/>
                </a:lnTo>
                <a:cubicBezTo>
                  <a:pt x="2894" y="0"/>
                  <a:pt x="2904" y="1"/>
                  <a:pt x="2915" y="3"/>
                </a:cubicBezTo>
                <a:cubicBezTo>
                  <a:pt x="2926" y="5"/>
                  <a:pt x="2936" y="8"/>
                  <a:pt x="2945" y="12"/>
                </a:cubicBezTo>
                <a:cubicBezTo>
                  <a:pt x="2955" y="16"/>
                  <a:pt x="2964" y="21"/>
                  <a:pt x="2973" y="27"/>
                </a:cubicBezTo>
                <a:cubicBezTo>
                  <a:pt x="2982" y="33"/>
                  <a:pt x="2990" y="39"/>
                  <a:pt x="2997" y="47"/>
                </a:cubicBezTo>
                <a:cubicBezTo>
                  <a:pt x="3004" y="54"/>
                  <a:pt x="3011" y="62"/>
                  <a:pt x="3017" y="71"/>
                </a:cubicBezTo>
                <a:cubicBezTo>
                  <a:pt x="3022" y="79"/>
                  <a:pt x="3027" y="88"/>
                  <a:pt x="3031" y="98"/>
                </a:cubicBezTo>
                <a:cubicBezTo>
                  <a:pt x="3035" y="108"/>
                  <a:pt x="3038" y="118"/>
                  <a:pt x="3040" y="128"/>
                </a:cubicBezTo>
                <a:cubicBezTo>
                  <a:pt x="3042" y="138"/>
                  <a:pt x="3043" y="148"/>
                  <a:pt x="3043" y="159"/>
                </a:cubicBezTo>
                <a:lnTo>
                  <a:pt x="3043" y="874"/>
                </a:lnTo>
                <a:cubicBezTo>
                  <a:pt x="3043" y="885"/>
                  <a:pt x="3042" y="895"/>
                  <a:pt x="3040" y="905"/>
                </a:cubicBezTo>
                <a:cubicBezTo>
                  <a:pt x="3038" y="915"/>
                  <a:pt x="3035" y="925"/>
                  <a:pt x="3031" y="935"/>
                </a:cubicBezTo>
                <a:cubicBezTo>
                  <a:pt x="3027" y="945"/>
                  <a:pt x="3022" y="954"/>
                  <a:pt x="3017" y="962"/>
                </a:cubicBezTo>
                <a:cubicBezTo>
                  <a:pt x="3011" y="971"/>
                  <a:pt x="3004" y="979"/>
                  <a:pt x="2997" y="986"/>
                </a:cubicBezTo>
                <a:cubicBezTo>
                  <a:pt x="2990" y="994"/>
                  <a:pt x="2982" y="1000"/>
                  <a:pt x="2973" y="1006"/>
                </a:cubicBezTo>
                <a:cubicBezTo>
                  <a:pt x="2964" y="1012"/>
                  <a:pt x="2955" y="1017"/>
                  <a:pt x="2945" y="1021"/>
                </a:cubicBezTo>
                <a:cubicBezTo>
                  <a:pt x="2936" y="1025"/>
                  <a:pt x="2926" y="1028"/>
                  <a:pt x="2915" y="1030"/>
                </a:cubicBezTo>
                <a:cubicBezTo>
                  <a:pt x="2904" y="1032"/>
                  <a:pt x="2894" y="1033"/>
                  <a:pt x="2884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300320" y="4073760"/>
            <a:ext cx="366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Alternativas visuales: consola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5065200" y="419688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ncurses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7067520" y="4105080"/>
            <a:ext cx="581400" cy="371880"/>
          </a:xfrm>
          <a:custGeom>
            <a:avLst/>
            <a:gdLst/>
            <a:ahLst/>
            <a:rect l="0" t="0" r="r" b="b"/>
            <a:pathLst>
              <a:path w="1615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1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456" y="0"/>
                </a:lnTo>
                <a:cubicBezTo>
                  <a:pt x="1466" y="0"/>
                  <a:pt x="1477" y="1"/>
                  <a:pt x="1487" y="3"/>
                </a:cubicBezTo>
                <a:cubicBezTo>
                  <a:pt x="1497" y="5"/>
                  <a:pt x="1507" y="8"/>
                  <a:pt x="1517" y="12"/>
                </a:cubicBezTo>
                <a:cubicBezTo>
                  <a:pt x="1526" y="16"/>
                  <a:pt x="1535" y="21"/>
                  <a:pt x="1544" y="27"/>
                </a:cubicBezTo>
                <a:cubicBezTo>
                  <a:pt x="1553" y="33"/>
                  <a:pt x="1561" y="39"/>
                  <a:pt x="1568" y="47"/>
                </a:cubicBezTo>
                <a:cubicBezTo>
                  <a:pt x="1575" y="54"/>
                  <a:pt x="1582" y="62"/>
                  <a:pt x="1588" y="71"/>
                </a:cubicBezTo>
                <a:cubicBezTo>
                  <a:pt x="1594" y="79"/>
                  <a:pt x="1598" y="88"/>
                  <a:pt x="1602" y="98"/>
                </a:cubicBezTo>
                <a:cubicBezTo>
                  <a:pt x="1606" y="108"/>
                  <a:pt x="1609" y="118"/>
                  <a:pt x="1611" y="128"/>
                </a:cubicBezTo>
                <a:cubicBezTo>
                  <a:pt x="1614" y="138"/>
                  <a:pt x="1615" y="148"/>
                  <a:pt x="1615" y="159"/>
                </a:cubicBezTo>
                <a:lnTo>
                  <a:pt x="1615" y="874"/>
                </a:lnTo>
                <a:cubicBezTo>
                  <a:pt x="1615" y="885"/>
                  <a:pt x="1614" y="895"/>
                  <a:pt x="1611" y="905"/>
                </a:cubicBezTo>
                <a:cubicBezTo>
                  <a:pt x="1609" y="915"/>
                  <a:pt x="1606" y="925"/>
                  <a:pt x="1602" y="935"/>
                </a:cubicBezTo>
                <a:cubicBezTo>
                  <a:pt x="1598" y="945"/>
                  <a:pt x="1594" y="954"/>
                  <a:pt x="1588" y="962"/>
                </a:cubicBezTo>
                <a:cubicBezTo>
                  <a:pt x="1582" y="971"/>
                  <a:pt x="1575" y="979"/>
                  <a:pt x="1568" y="986"/>
                </a:cubicBezTo>
                <a:cubicBezTo>
                  <a:pt x="1561" y="994"/>
                  <a:pt x="1553" y="1000"/>
                  <a:pt x="1544" y="1006"/>
                </a:cubicBezTo>
                <a:cubicBezTo>
                  <a:pt x="1535" y="1012"/>
                  <a:pt x="1526" y="1017"/>
                  <a:pt x="1517" y="1021"/>
                </a:cubicBezTo>
                <a:cubicBezTo>
                  <a:pt x="1507" y="1025"/>
                  <a:pt x="1497" y="1028"/>
                  <a:pt x="1487" y="1030"/>
                </a:cubicBezTo>
                <a:cubicBezTo>
                  <a:pt x="1477" y="1032"/>
                  <a:pt x="1466" y="1033"/>
                  <a:pt x="1456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1" y="1000"/>
                  <a:pt x="53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6062760" y="4073760"/>
            <a:ext cx="1007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 o GUI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7165080" y="419688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SDL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7781760" y="4105080"/>
            <a:ext cx="447840" cy="371880"/>
          </a:xfrm>
          <a:custGeom>
            <a:avLst/>
            <a:gdLst/>
            <a:ahLst/>
            <a:rect l="0" t="0" r="r" b="b"/>
            <a:pathLst>
              <a:path w="1244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49" y="0"/>
                  <a:pt x="160" y="0"/>
                </a:cubicBezTo>
                <a:lnTo>
                  <a:pt x="1086" y="0"/>
                </a:lnTo>
                <a:cubicBezTo>
                  <a:pt x="1096" y="0"/>
                  <a:pt x="1106" y="1"/>
                  <a:pt x="1117" y="3"/>
                </a:cubicBezTo>
                <a:cubicBezTo>
                  <a:pt x="1127" y="5"/>
                  <a:pt x="1137" y="8"/>
                  <a:pt x="1146" y="12"/>
                </a:cubicBezTo>
                <a:cubicBezTo>
                  <a:pt x="1156" y="16"/>
                  <a:pt x="1165" y="21"/>
                  <a:pt x="1174" y="27"/>
                </a:cubicBezTo>
                <a:cubicBezTo>
                  <a:pt x="1183" y="33"/>
                  <a:pt x="1191" y="39"/>
                  <a:pt x="1198" y="47"/>
                </a:cubicBezTo>
                <a:cubicBezTo>
                  <a:pt x="1205" y="54"/>
                  <a:pt x="1212" y="62"/>
                  <a:pt x="1218" y="71"/>
                </a:cubicBezTo>
                <a:cubicBezTo>
                  <a:pt x="1224" y="79"/>
                  <a:pt x="1228" y="88"/>
                  <a:pt x="1232" y="98"/>
                </a:cubicBezTo>
                <a:cubicBezTo>
                  <a:pt x="1236" y="108"/>
                  <a:pt x="1239" y="118"/>
                  <a:pt x="1241" y="128"/>
                </a:cubicBezTo>
                <a:cubicBezTo>
                  <a:pt x="1243" y="138"/>
                  <a:pt x="1244" y="148"/>
                  <a:pt x="1244" y="159"/>
                </a:cubicBezTo>
                <a:lnTo>
                  <a:pt x="1244" y="874"/>
                </a:lnTo>
                <a:cubicBezTo>
                  <a:pt x="1244" y="885"/>
                  <a:pt x="1243" y="895"/>
                  <a:pt x="1241" y="905"/>
                </a:cubicBezTo>
                <a:cubicBezTo>
                  <a:pt x="1239" y="915"/>
                  <a:pt x="1236" y="925"/>
                  <a:pt x="1232" y="935"/>
                </a:cubicBezTo>
                <a:cubicBezTo>
                  <a:pt x="1228" y="945"/>
                  <a:pt x="1224" y="954"/>
                  <a:pt x="1218" y="962"/>
                </a:cubicBezTo>
                <a:cubicBezTo>
                  <a:pt x="1212" y="971"/>
                  <a:pt x="1205" y="979"/>
                  <a:pt x="1198" y="986"/>
                </a:cubicBezTo>
                <a:cubicBezTo>
                  <a:pt x="1191" y="994"/>
                  <a:pt x="1183" y="1000"/>
                  <a:pt x="1174" y="1006"/>
                </a:cubicBezTo>
                <a:cubicBezTo>
                  <a:pt x="1165" y="1012"/>
                  <a:pt x="1156" y="1017"/>
                  <a:pt x="1146" y="1021"/>
                </a:cubicBezTo>
                <a:cubicBezTo>
                  <a:pt x="1137" y="1025"/>
                  <a:pt x="1127" y="1028"/>
                  <a:pt x="1117" y="1030"/>
                </a:cubicBezTo>
                <a:cubicBezTo>
                  <a:pt x="1106" y="1032"/>
                  <a:pt x="1096" y="1033"/>
                  <a:pt x="1086" y="1033"/>
                </a:cubicBezTo>
                <a:lnTo>
                  <a:pt x="160" y="1033"/>
                </a:lnTo>
                <a:cubicBezTo>
                  <a:pt x="149" y="1033"/>
                  <a:pt x="139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7646400" y="4073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7875720" y="419688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Qt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8227800" y="4073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300320" y="4559760"/>
            <a:ext cx="785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Recursos accesibles: repositorio en GitHub, plantillas de Makefile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747720" y="1155600"/>
            <a:ext cx="6237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2.7 Secuencia de acciones formativas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015560" y="1892880"/>
            <a:ext cx="4804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Introducción a punteros y referencias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5352840" y="2409480"/>
            <a:ext cx="962280" cy="371880"/>
          </a:xfrm>
          <a:custGeom>
            <a:avLst/>
            <a:gdLst/>
            <a:ahLst/>
            <a:rect l="0" t="0" r="r" b="b"/>
            <a:pathLst>
              <a:path w="2673" h="1033">
                <a:moveTo>
                  <a:pt x="0" y="875"/>
                </a:moveTo>
                <a:lnTo>
                  <a:pt x="0" y="160"/>
                </a:lnTo>
                <a:cubicBezTo>
                  <a:pt x="0" y="150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90"/>
                  <a:pt x="21" y="81"/>
                  <a:pt x="27" y="72"/>
                </a:cubicBezTo>
                <a:cubicBezTo>
                  <a:pt x="33" y="63"/>
                  <a:pt x="39" y="55"/>
                  <a:pt x="47" y="48"/>
                </a:cubicBezTo>
                <a:cubicBezTo>
                  <a:pt x="54" y="41"/>
                  <a:pt x="62" y="34"/>
                  <a:pt x="71" y="28"/>
                </a:cubicBezTo>
                <a:cubicBezTo>
                  <a:pt x="79" y="22"/>
                  <a:pt x="88" y="18"/>
                  <a:pt x="98" y="14"/>
                </a:cubicBezTo>
                <a:cubicBezTo>
                  <a:pt x="108" y="10"/>
                  <a:pt x="118" y="6"/>
                  <a:pt x="128" y="4"/>
                </a:cubicBezTo>
                <a:cubicBezTo>
                  <a:pt x="138" y="1"/>
                  <a:pt x="148" y="0"/>
                  <a:pt x="159" y="0"/>
                </a:cubicBezTo>
                <a:lnTo>
                  <a:pt x="2515" y="0"/>
                </a:lnTo>
                <a:cubicBezTo>
                  <a:pt x="2525" y="0"/>
                  <a:pt x="2535" y="1"/>
                  <a:pt x="2546" y="4"/>
                </a:cubicBezTo>
                <a:cubicBezTo>
                  <a:pt x="2556" y="6"/>
                  <a:pt x="2566" y="10"/>
                  <a:pt x="2575" y="14"/>
                </a:cubicBezTo>
                <a:cubicBezTo>
                  <a:pt x="2585" y="18"/>
                  <a:pt x="2594" y="22"/>
                  <a:pt x="2603" y="28"/>
                </a:cubicBezTo>
                <a:cubicBezTo>
                  <a:pt x="2611" y="34"/>
                  <a:pt x="2620" y="41"/>
                  <a:pt x="2627" y="48"/>
                </a:cubicBezTo>
                <a:cubicBezTo>
                  <a:pt x="2634" y="55"/>
                  <a:pt x="2641" y="63"/>
                  <a:pt x="2647" y="72"/>
                </a:cubicBezTo>
                <a:cubicBezTo>
                  <a:pt x="2652" y="81"/>
                  <a:pt x="2657" y="90"/>
                  <a:pt x="2661" y="99"/>
                </a:cubicBezTo>
                <a:cubicBezTo>
                  <a:pt x="2665" y="109"/>
                  <a:pt x="2668" y="119"/>
                  <a:pt x="2670" y="129"/>
                </a:cubicBezTo>
                <a:cubicBezTo>
                  <a:pt x="2672" y="139"/>
                  <a:pt x="2673" y="150"/>
                  <a:pt x="2673" y="160"/>
                </a:cubicBezTo>
                <a:lnTo>
                  <a:pt x="2673" y="875"/>
                </a:lnTo>
                <a:cubicBezTo>
                  <a:pt x="2673" y="885"/>
                  <a:pt x="2672" y="895"/>
                  <a:pt x="2670" y="906"/>
                </a:cubicBezTo>
                <a:cubicBezTo>
                  <a:pt x="2668" y="916"/>
                  <a:pt x="2665" y="926"/>
                  <a:pt x="2661" y="935"/>
                </a:cubicBezTo>
                <a:cubicBezTo>
                  <a:pt x="2657" y="945"/>
                  <a:pt x="2652" y="954"/>
                  <a:pt x="2647" y="963"/>
                </a:cubicBezTo>
                <a:cubicBezTo>
                  <a:pt x="2641" y="971"/>
                  <a:pt x="2634" y="979"/>
                  <a:pt x="2627" y="987"/>
                </a:cubicBezTo>
                <a:cubicBezTo>
                  <a:pt x="2620" y="994"/>
                  <a:pt x="2611" y="1001"/>
                  <a:pt x="2603" y="1007"/>
                </a:cubicBezTo>
                <a:cubicBezTo>
                  <a:pt x="2594" y="1012"/>
                  <a:pt x="2585" y="1017"/>
                  <a:pt x="2575" y="1021"/>
                </a:cubicBezTo>
                <a:cubicBezTo>
                  <a:pt x="2566" y="1025"/>
                  <a:pt x="2556" y="1028"/>
                  <a:pt x="2546" y="1030"/>
                </a:cubicBezTo>
                <a:cubicBezTo>
                  <a:pt x="2535" y="1032"/>
                  <a:pt x="2525" y="1033"/>
                  <a:pt x="2515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7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015560" y="2378520"/>
            <a:ext cx="433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Implementación de lista/pila con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5449680" y="250128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malloc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6600600" y="240948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5"/>
                </a:moveTo>
                <a:lnTo>
                  <a:pt x="0" y="160"/>
                </a:lnTo>
                <a:cubicBezTo>
                  <a:pt x="0" y="150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90"/>
                  <a:pt x="21" y="81"/>
                  <a:pt x="27" y="72"/>
                </a:cubicBezTo>
                <a:cubicBezTo>
                  <a:pt x="33" y="63"/>
                  <a:pt x="39" y="55"/>
                  <a:pt x="47" y="48"/>
                </a:cubicBezTo>
                <a:cubicBezTo>
                  <a:pt x="54" y="41"/>
                  <a:pt x="62" y="34"/>
                  <a:pt x="71" y="28"/>
                </a:cubicBezTo>
                <a:cubicBezTo>
                  <a:pt x="79" y="22"/>
                  <a:pt x="88" y="18"/>
                  <a:pt x="98" y="14"/>
                </a:cubicBezTo>
                <a:cubicBezTo>
                  <a:pt x="108" y="10"/>
                  <a:pt x="118" y="6"/>
                  <a:pt x="128" y="4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4"/>
                </a:cubicBezTo>
                <a:cubicBezTo>
                  <a:pt x="1841" y="6"/>
                  <a:pt x="1851" y="10"/>
                  <a:pt x="1861" y="14"/>
                </a:cubicBezTo>
                <a:cubicBezTo>
                  <a:pt x="1871" y="18"/>
                  <a:pt x="1880" y="22"/>
                  <a:pt x="1888" y="28"/>
                </a:cubicBezTo>
                <a:cubicBezTo>
                  <a:pt x="1897" y="34"/>
                  <a:pt x="1905" y="41"/>
                  <a:pt x="1913" y="48"/>
                </a:cubicBezTo>
                <a:cubicBezTo>
                  <a:pt x="1920" y="55"/>
                  <a:pt x="1926" y="63"/>
                  <a:pt x="1932" y="72"/>
                </a:cubicBezTo>
                <a:cubicBezTo>
                  <a:pt x="1938" y="81"/>
                  <a:pt x="1943" y="90"/>
                  <a:pt x="1947" y="99"/>
                </a:cubicBezTo>
                <a:cubicBezTo>
                  <a:pt x="1951" y="109"/>
                  <a:pt x="1954" y="119"/>
                  <a:pt x="1956" y="129"/>
                </a:cubicBezTo>
                <a:cubicBezTo>
                  <a:pt x="1958" y="139"/>
                  <a:pt x="1959" y="150"/>
                  <a:pt x="1959" y="160"/>
                </a:cubicBezTo>
                <a:lnTo>
                  <a:pt x="1959" y="875"/>
                </a:lnTo>
                <a:cubicBezTo>
                  <a:pt x="1959" y="885"/>
                  <a:pt x="1958" y="895"/>
                  <a:pt x="1956" y="906"/>
                </a:cubicBezTo>
                <a:cubicBezTo>
                  <a:pt x="1954" y="916"/>
                  <a:pt x="1951" y="926"/>
                  <a:pt x="1947" y="935"/>
                </a:cubicBezTo>
                <a:cubicBezTo>
                  <a:pt x="1943" y="945"/>
                  <a:pt x="1938" y="954"/>
                  <a:pt x="1932" y="963"/>
                </a:cubicBezTo>
                <a:cubicBezTo>
                  <a:pt x="1926" y="971"/>
                  <a:pt x="1920" y="979"/>
                  <a:pt x="1913" y="987"/>
                </a:cubicBezTo>
                <a:cubicBezTo>
                  <a:pt x="1905" y="994"/>
                  <a:pt x="1897" y="1001"/>
                  <a:pt x="1888" y="1007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1" y="1032"/>
                  <a:pt x="1811" y="1033"/>
                  <a:pt x="180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7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6318360" y="2378520"/>
            <a:ext cx="28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y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6697440" y="25012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free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015560" y="2864160"/>
            <a:ext cx="4089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Separación modular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015560" y="3350160"/>
            <a:ext cx="6552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Menú interactivo con array de punteros a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015560" y="3835800"/>
            <a:ext cx="6217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Persistencia básica: guardar/cargar desde fichero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3143160" y="4352760"/>
            <a:ext cx="962280" cy="371880"/>
          </a:xfrm>
          <a:custGeom>
            <a:avLst/>
            <a:gdLst/>
            <a:ahLst/>
            <a:rect l="0" t="0" r="r" b="b"/>
            <a:pathLst>
              <a:path w="2673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2514" y="0"/>
                </a:lnTo>
                <a:cubicBezTo>
                  <a:pt x="2525" y="0"/>
                  <a:pt x="2535" y="1"/>
                  <a:pt x="2545" y="3"/>
                </a:cubicBezTo>
                <a:cubicBezTo>
                  <a:pt x="2555" y="5"/>
                  <a:pt x="2565" y="8"/>
                  <a:pt x="2575" y="12"/>
                </a:cubicBezTo>
                <a:cubicBezTo>
                  <a:pt x="2585" y="16"/>
                  <a:pt x="2594" y="21"/>
                  <a:pt x="2602" y="27"/>
                </a:cubicBezTo>
                <a:cubicBezTo>
                  <a:pt x="2611" y="33"/>
                  <a:pt x="2619" y="39"/>
                  <a:pt x="2627" y="46"/>
                </a:cubicBezTo>
                <a:cubicBezTo>
                  <a:pt x="2634" y="54"/>
                  <a:pt x="2640" y="62"/>
                  <a:pt x="2646" y="71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8"/>
                  <a:pt x="2668" y="118"/>
                  <a:pt x="2670" y="128"/>
                </a:cubicBezTo>
                <a:cubicBezTo>
                  <a:pt x="2672" y="138"/>
                  <a:pt x="2673" y="148"/>
                  <a:pt x="2673" y="159"/>
                </a:cubicBezTo>
                <a:lnTo>
                  <a:pt x="2673" y="874"/>
                </a:lnTo>
                <a:cubicBezTo>
                  <a:pt x="2673" y="885"/>
                  <a:pt x="2672" y="895"/>
                  <a:pt x="2670" y="905"/>
                </a:cubicBezTo>
                <a:cubicBezTo>
                  <a:pt x="2668" y="915"/>
                  <a:pt x="2665" y="925"/>
                  <a:pt x="2661" y="935"/>
                </a:cubicBezTo>
                <a:cubicBezTo>
                  <a:pt x="2657" y="944"/>
                  <a:pt x="2652" y="954"/>
                  <a:pt x="2646" y="962"/>
                </a:cubicBezTo>
                <a:cubicBezTo>
                  <a:pt x="2640" y="971"/>
                  <a:pt x="2634" y="979"/>
                  <a:pt x="2627" y="986"/>
                </a:cubicBezTo>
                <a:cubicBezTo>
                  <a:pt x="2619" y="994"/>
                  <a:pt x="2611" y="1000"/>
                  <a:pt x="2602" y="1006"/>
                </a:cubicBezTo>
                <a:cubicBezTo>
                  <a:pt x="2594" y="1012"/>
                  <a:pt x="2585" y="1017"/>
                  <a:pt x="2575" y="1021"/>
                </a:cubicBezTo>
                <a:cubicBezTo>
                  <a:pt x="2565" y="1025"/>
                  <a:pt x="2555" y="1028"/>
                  <a:pt x="2545" y="1030"/>
                </a:cubicBezTo>
                <a:cubicBezTo>
                  <a:pt x="2535" y="1032"/>
                  <a:pt x="2525" y="1033"/>
                  <a:pt x="2514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015560" y="4321440"/>
            <a:ext cx="2140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Validación con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3232800" y="444456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assert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4238280" y="4352760"/>
            <a:ext cx="1219680" cy="371880"/>
          </a:xfrm>
          <a:custGeom>
            <a:avLst/>
            <a:gdLst/>
            <a:ahLst/>
            <a:rect l="0" t="0" r="r" b="b"/>
            <a:pathLst>
              <a:path w="3388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8"/>
                  <a:pt x="21" y="79"/>
                  <a:pt x="27" y="71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81" y="21"/>
                  <a:pt x="90" y="16"/>
                  <a:pt x="99" y="12"/>
                </a:cubicBezTo>
                <a:cubicBezTo>
                  <a:pt x="109" y="8"/>
                  <a:pt x="119" y="5"/>
                  <a:pt x="129" y="3"/>
                </a:cubicBezTo>
                <a:cubicBezTo>
                  <a:pt x="139" y="1"/>
                  <a:pt x="150" y="0"/>
                  <a:pt x="160" y="0"/>
                </a:cubicBezTo>
                <a:lnTo>
                  <a:pt x="3229" y="0"/>
                </a:lnTo>
                <a:cubicBezTo>
                  <a:pt x="3240" y="0"/>
                  <a:pt x="3250" y="1"/>
                  <a:pt x="3260" y="3"/>
                </a:cubicBezTo>
                <a:cubicBezTo>
                  <a:pt x="3271" y="5"/>
                  <a:pt x="3280" y="8"/>
                  <a:pt x="3290" y="12"/>
                </a:cubicBezTo>
                <a:cubicBezTo>
                  <a:pt x="3300" y="16"/>
                  <a:pt x="3309" y="21"/>
                  <a:pt x="3318" y="27"/>
                </a:cubicBezTo>
                <a:cubicBezTo>
                  <a:pt x="3326" y="33"/>
                  <a:pt x="3334" y="39"/>
                  <a:pt x="3342" y="46"/>
                </a:cubicBezTo>
                <a:cubicBezTo>
                  <a:pt x="3349" y="54"/>
                  <a:pt x="3356" y="62"/>
                  <a:pt x="3361" y="71"/>
                </a:cubicBezTo>
                <a:cubicBezTo>
                  <a:pt x="3367" y="79"/>
                  <a:pt x="3372" y="88"/>
                  <a:pt x="3376" y="98"/>
                </a:cubicBezTo>
                <a:cubicBezTo>
                  <a:pt x="3380" y="108"/>
                  <a:pt x="3383" y="118"/>
                  <a:pt x="3385" y="128"/>
                </a:cubicBezTo>
                <a:cubicBezTo>
                  <a:pt x="3387" y="138"/>
                  <a:pt x="3388" y="148"/>
                  <a:pt x="3388" y="159"/>
                </a:cubicBezTo>
                <a:lnTo>
                  <a:pt x="3388" y="874"/>
                </a:lnTo>
                <a:cubicBezTo>
                  <a:pt x="3388" y="885"/>
                  <a:pt x="3387" y="895"/>
                  <a:pt x="3385" y="905"/>
                </a:cubicBezTo>
                <a:cubicBezTo>
                  <a:pt x="3383" y="915"/>
                  <a:pt x="3380" y="925"/>
                  <a:pt x="3376" y="935"/>
                </a:cubicBezTo>
                <a:cubicBezTo>
                  <a:pt x="3372" y="944"/>
                  <a:pt x="3367" y="954"/>
                  <a:pt x="3361" y="962"/>
                </a:cubicBezTo>
                <a:cubicBezTo>
                  <a:pt x="3356" y="971"/>
                  <a:pt x="3349" y="979"/>
                  <a:pt x="3342" y="986"/>
                </a:cubicBezTo>
                <a:cubicBezTo>
                  <a:pt x="3334" y="994"/>
                  <a:pt x="3326" y="1000"/>
                  <a:pt x="3318" y="1006"/>
                </a:cubicBezTo>
                <a:cubicBezTo>
                  <a:pt x="3309" y="1012"/>
                  <a:pt x="3300" y="1017"/>
                  <a:pt x="3290" y="1021"/>
                </a:cubicBezTo>
                <a:cubicBezTo>
                  <a:pt x="3280" y="1025"/>
                  <a:pt x="3271" y="1028"/>
                  <a:pt x="3260" y="1030"/>
                </a:cubicBezTo>
                <a:cubicBezTo>
                  <a:pt x="3250" y="1032"/>
                  <a:pt x="3240" y="1033"/>
                  <a:pt x="3229" y="1033"/>
                </a:cubicBezTo>
                <a:lnTo>
                  <a:pt x="160" y="1033"/>
                </a:lnTo>
                <a:cubicBezTo>
                  <a:pt x="150" y="1033"/>
                  <a:pt x="139" y="1032"/>
                  <a:pt x="129" y="1030"/>
                </a:cubicBezTo>
                <a:cubicBezTo>
                  <a:pt x="119" y="1028"/>
                  <a:pt x="109" y="1025"/>
                  <a:pt x="99" y="1021"/>
                </a:cubicBezTo>
                <a:cubicBezTo>
                  <a:pt x="90" y="1017"/>
                  <a:pt x="81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4"/>
                  <a:pt x="17" y="944"/>
                  <a:pt x="13" y="935"/>
                </a:cubicBezTo>
                <a:cubicBezTo>
                  <a:pt x="9" y="925"/>
                  <a:pt x="6" y="915"/>
                  <a:pt x="4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4101120" y="43214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4330800" y="444456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Valgrind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5591160" y="4352760"/>
            <a:ext cx="581040" cy="371880"/>
          </a:xfrm>
          <a:custGeom>
            <a:avLst/>
            <a:gdLst/>
            <a:ahLst/>
            <a:rect l="0" t="0" r="r" b="b"/>
            <a:pathLst>
              <a:path w="1614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6"/>
                </a:cubicBezTo>
                <a:cubicBezTo>
                  <a:pt x="53" y="39"/>
                  <a:pt x="61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456" y="0"/>
                </a:lnTo>
                <a:cubicBezTo>
                  <a:pt x="1466" y="0"/>
                  <a:pt x="1476" y="1"/>
                  <a:pt x="1487" y="3"/>
                </a:cubicBezTo>
                <a:cubicBezTo>
                  <a:pt x="1497" y="5"/>
                  <a:pt x="1507" y="8"/>
                  <a:pt x="1516" y="12"/>
                </a:cubicBezTo>
                <a:cubicBezTo>
                  <a:pt x="1526" y="16"/>
                  <a:pt x="1535" y="21"/>
                  <a:pt x="1544" y="27"/>
                </a:cubicBezTo>
                <a:cubicBezTo>
                  <a:pt x="1553" y="33"/>
                  <a:pt x="1561" y="39"/>
                  <a:pt x="1568" y="46"/>
                </a:cubicBezTo>
                <a:cubicBezTo>
                  <a:pt x="1575" y="54"/>
                  <a:pt x="1582" y="62"/>
                  <a:pt x="1588" y="71"/>
                </a:cubicBezTo>
                <a:cubicBezTo>
                  <a:pt x="1594" y="79"/>
                  <a:pt x="1598" y="88"/>
                  <a:pt x="1602" y="98"/>
                </a:cubicBezTo>
                <a:cubicBezTo>
                  <a:pt x="1606" y="108"/>
                  <a:pt x="1609" y="118"/>
                  <a:pt x="1611" y="128"/>
                </a:cubicBezTo>
                <a:cubicBezTo>
                  <a:pt x="1613" y="138"/>
                  <a:pt x="1614" y="148"/>
                  <a:pt x="1614" y="159"/>
                </a:cubicBezTo>
                <a:lnTo>
                  <a:pt x="1614" y="874"/>
                </a:lnTo>
                <a:cubicBezTo>
                  <a:pt x="1614" y="885"/>
                  <a:pt x="1613" y="895"/>
                  <a:pt x="1611" y="905"/>
                </a:cubicBezTo>
                <a:cubicBezTo>
                  <a:pt x="1609" y="915"/>
                  <a:pt x="1606" y="925"/>
                  <a:pt x="1602" y="935"/>
                </a:cubicBezTo>
                <a:cubicBezTo>
                  <a:pt x="1598" y="944"/>
                  <a:pt x="1594" y="954"/>
                  <a:pt x="1588" y="962"/>
                </a:cubicBezTo>
                <a:cubicBezTo>
                  <a:pt x="1582" y="971"/>
                  <a:pt x="1575" y="979"/>
                  <a:pt x="1568" y="986"/>
                </a:cubicBezTo>
                <a:cubicBezTo>
                  <a:pt x="1561" y="994"/>
                  <a:pt x="1553" y="1000"/>
                  <a:pt x="1544" y="1006"/>
                </a:cubicBezTo>
                <a:cubicBezTo>
                  <a:pt x="1535" y="1012"/>
                  <a:pt x="1526" y="1017"/>
                  <a:pt x="1516" y="1021"/>
                </a:cubicBezTo>
                <a:cubicBezTo>
                  <a:pt x="1507" y="1025"/>
                  <a:pt x="1497" y="1028"/>
                  <a:pt x="1487" y="1030"/>
                </a:cubicBezTo>
                <a:cubicBezTo>
                  <a:pt x="1476" y="1032"/>
                  <a:pt x="1466" y="1033"/>
                  <a:pt x="1456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1" y="1000"/>
                  <a:pt x="53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5457240" y="43214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5686920" y="444456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gdb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015560" y="4807440"/>
            <a:ext cx="4684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 Preparación de presentación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015560" y="5293080"/>
            <a:ext cx="343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8. Defensa y evaluación final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933840" y="1770480"/>
            <a:ext cx="100440" cy="62280"/>
          </a:xfrm>
          <a:custGeom>
            <a:avLst/>
            <a:gdLst/>
            <a:ahLst/>
            <a:rect l="0" t="0" r="r" b="b"/>
            <a:pathLst>
              <a:path w="279" h="173">
                <a:moveTo>
                  <a:pt x="279" y="48"/>
                </a:moveTo>
                <a:cubicBezTo>
                  <a:pt x="279" y="54"/>
                  <a:pt x="278" y="63"/>
                  <a:pt x="276" y="70"/>
                </a:cubicBezTo>
                <a:cubicBezTo>
                  <a:pt x="263" y="121"/>
                  <a:pt x="208" y="178"/>
                  <a:pt x="130" y="173"/>
                </a:cubicBezTo>
                <a:cubicBezTo>
                  <a:pt x="59" y="169"/>
                  <a:pt x="0" y="134"/>
                  <a:pt x="0" y="86"/>
                </a:cubicBezTo>
                <a:cubicBezTo>
                  <a:pt x="0" y="38"/>
                  <a:pt x="59" y="0"/>
                  <a:pt x="130" y="0"/>
                </a:cubicBezTo>
                <a:cubicBezTo>
                  <a:pt x="201" y="0"/>
                  <a:pt x="279" y="0"/>
                  <a:pt x="279" y="4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905040" y="1773360"/>
            <a:ext cx="128160" cy="39600"/>
          </a:xfrm>
          <a:custGeom>
            <a:avLst/>
            <a:gdLst/>
            <a:ahLst/>
            <a:rect l="0" t="0" r="r" b="b"/>
            <a:pathLst>
              <a:path w="356" h="110">
                <a:moveTo>
                  <a:pt x="210" y="0"/>
                </a:moveTo>
                <a:cubicBezTo>
                  <a:pt x="172" y="0"/>
                  <a:pt x="84" y="10"/>
                  <a:pt x="64" y="10"/>
                </a:cubicBezTo>
                <a:cubicBezTo>
                  <a:pt x="29" y="10"/>
                  <a:pt x="0" y="32"/>
                  <a:pt x="0" y="61"/>
                </a:cubicBezTo>
                <a:cubicBezTo>
                  <a:pt x="0" y="74"/>
                  <a:pt x="7" y="86"/>
                  <a:pt x="18" y="95"/>
                </a:cubicBezTo>
                <a:cubicBezTo>
                  <a:pt x="18" y="95"/>
                  <a:pt x="41" y="118"/>
                  <a:pt x="84" y="107"/>
                </a:cubicBezTo>
                <a:cubicBezTo>
                  <a:pt x="102" y="102"/>
                  <a:pt x="133" y="65"/>
                  <a:pt x="187" y="59"/>
                </a:cubicBezTo>
                <a:cubicBezTo>
                  <a:pt x="214" y="56"/>
                  <a:pt x="264" y="77"/>
                  <a:pt x="351" y="77"/>
                </a:cubicBezTo>
                <a:cubicBezTo>
                  <a:pt x="355" y="69"/>
                  <a:pt x="356" y="63"/>
                  <a:pt x="356" y="63"/>
                </a:cubicBezTo>
                <a:cubicBezTo>
                  <a:pt x="356" y="15"/>
                  <a:pt x="281" y="0"/>
                  <a:pt x="210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785880" y="1595160"/>
            <a:ext cx="294120" cy="209520"/>
          </a:xfrm>
          <a:custGeom>
            <a:avLst/>
            <a:gdLst/>
            <a:ahLst/>
            <a:rect l="0" t="0" r="r" b="b"/>
            <a:pathLst>
              <a:path w="817" h="582">
                <a:moveTo>
                  <a:pt x="687" y="558"/>
                </a:moveTo>
                <a:cubicBezTo>
                  <a:pt x="687" y="558"/>
                  <a:pt x="738" y="548"/>
                  <a:pt x="770" y="506"/>
                </a:cubicBezTo>
                <a:cubicBezTo>
                  <a:pt x="807" y="456"/>
                  <a:pt x="802" y="404"/>
                  <a:pt x="802" y="404"/>
                </a:cubicBezTo>
                <a:cubicBezTo>
                  <a:pt x="840" y="333"/>
                  <a:pt x="791" y="267"/>
                  <a:pt x="791" y="267"/>
                </a:cubicBezTo>
                <a:cubicBezTo>
                  <a:pt x="786" y="192"/>
                  <a:pt x="740" y="161"/>
                  <a:pt x="740" y="161"/>
                </a:cubicBezTo>
                <a:cubicBezTo>
                  <a:pt x="710" y="90"/>
                  <a:pt x="643" y="71"/>
                  <a:pt x="643" y="71"/>
                </a:cubicBezTo>
                <a:cubicBezTo>
                  <a:pt x="591" y="11"/>
                  <a:pt x="499" y="13"/>
                  <a:pt x="499" y="13"/>
                </a:cubicBezTo>
                <a:cubicBezTo>
                  <a:pt x="499" y="13"/>
                  <a:pt x="412" y="-19"/>
                  <a:pt x="294" y="16"/>
                </a:cubicBezTo>
                <a:cubicBezTo>
                  <a:pt x="274" y="22"/>
                  <a:pt x="209" y="36"/>
                  <a:pt x="161" y="65"/>
                </a:cubicBezTo>
                <a:cubicBezTo>
                  <a:pt x="9" y="158"/>
                  <a:pt x="-2" y="303"/>
                  <a:pt x="0" y="326"/>
                </a:cubicBezTo>
                <a:cubicBezTo>
                  <a:pt x="12" y="457"/>
                  <a:pt x="104" y="481"/>
                  <a:pt x="162" y="495"/>
                </a:cubicBezTo>
                <a:cubicBezTo>
                  <a:pt x="176" y="533"/>
                  <a:pt x="227" y="601"/>
                  <a:pt x="317" y="576"/>
                </a:cubicBezTo>
                <a:cubicBezTo>
                  <a:pt x="429" y="556"/>
                  <a:pt x="476" y="523"/>
                  <a:pt x="503" y="523"/>
                </a:cubicBezTo>
                <a:cubicBezTo>
                  <a:pt x="531" y="523"/>
                  <a:pt x="607" y="552"/>
                  <a:pt x="687" y="558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802080" y="1614240"/>
            <a:ext cx="254880" cy="164160"/>
          </a:xfrm>
          <a:custGeom>
            <a:avLst/>
            <a:gdLst/>
            <a:ahLst/>
            <a:rect l="0" t="0" r="r" b="b"/>
            <a:pathLst>
              <a:path w="708" h="456">
                <a:moveTo>
                  <a:pt x="359" y="293"/>
                </a:moveTo>
                <a:cubicBezTo>
                  <a:pt x="414" y="264"/>
                  <a:pt x="444" y="266"/>
                  <a:pt x="470" y="269"/>
                </a:cubicBezTo>
                <a:cubicBezTo>
                  <a:pt x="478" y="270"/>
                  <a:pt x="486" y="270"/>
                  <a:pt x="494" y="270"/>
                </a:cubicBezTo>
                <a:cubicBezTo>
                  <a:pt x="541" y="269"/>
                  <a:pt x="578" y="249"/>
                  <a:pt x="595" y="230"/>
                </a:cubicBezTo>
                <a:cubicBezTo>
                  <a:pt x="599" y="226"/>
                  <a:pt x="599" y="218"/>
                  <a:pt x="594" y="214"/>
                </a:cubicBezTo>
                <a:cubicBezTo>
                  <a:pt x="589" y="210"/>
                  <a:pt x="582" y="210"/>
                  <a:pt x="578" y="215"/>
                </a:cubicBezTo>
                <a:cubicBezTo>
                  <a:pt x="565" y="230"/>
                  <a:pt x="533" y="246"/>
                  <a:pt x="493" y="247"/>
                </a:cubicBezTo>
                <a:cubicBezTo>
                  <a:pt x="486" y="247"/>
                  <a:pt x="479" y="246"/>
                  <a:pt x="472" y="245"/>
                </a:cubicBezTo>
                <a:cubicBezTo>
                  <a:pt x="444" y="243"/>
                  <a:pt x="409" y="240"/>
                  <a:pt x="348" y="273"/>
                </a:cubicBezTo>
                <a:cubicBezTo>
                  <a:pt x="332" y="281"/>
                  <a:pt x="311" y="284"/>
                  <a:pt x="288" y="286"/>
                </a:cubicBezTo>
                <a:cubicBezTo>
                  <a:pt x="235" y="212"/>
                  <a:pt x="267" y="147"/>
                  <a:pt x="276" y="131"/>
                </a:cubicBezTo>
                <a:cubicBezTo>
                  <a:pt x="277" y="132"/>
                  <a:pt x="278" y="132"/>
                  <a:pt x="279" y="132"/>
                </a:cubicBezTo>
                <a:cubicBezTo>
                  <a:pt x="288" y="132"/>
                  <a:pt x="298" y="129"/>
                  <a:pt x="306" y="125"/>
                </a:cubicBezTo>
                <a:cubicBezTo>
                  <a:pt x="312" y="121"/>
                  <a:pt x="314" y="114"/>
                  <a:pt x="311" y="109"/>
                </a:cubicBezTo>
                <a:cubicBezTo>
                  <a:pt x="307" y="103"/>
                  <a:pt x="300" y="101"/>
                  <a:pt x="295" y="104"/>
                </a:cubicBezTo>
                <a:cubicBezTo>
                  <a:pt x="279" y="113"/>
                  <a:pt x="260" y="108"/>
                  <a:pt x="250" y="93"/>
                </a:cubicBezTo>
                <a:cubicBezTo>
                  <a:pt x="246" y="88"/>
                  <a:pt x="239" y="86"/>
                  <a:pt x="233" y="90"/>
                </a:cubicBezTo>
                <a:cubicBezTo>
                  <a:pt x="228" y="93"/>
                  <a:pt x="226" y="100"/>
                  <a:pt x="230" y="106"/>
                </a:cubicBezTo>
                <a:cubicBezTo>
                  <a:pt x="235" y="115"/>
                  <a:pt x="243" y="121"/>
                  <a:pt x="253" y="126"/>
                </a:cubicBezTo>
                <a:cubicBezTo>
                  <a:pt x="240" y="150"/>
                  <a:pt x="216" y="216"/>
                  <a:pt x="262" y="289"/>
                </a:cubicBezTo>
                <a:cubicBezTo>
                  <a:pt x="229" y="292"/>
                  <a:pt x="198" y="297"/>
                  <a:pt x="174" y="313"/>
                </a:cubicBezTo>
                <a:cubicBezTo>
                  <a:pt x="158" y="323"/>
                  <a:pt x="142" y="338"/>
                  <a:pt x="130" y="355"/>
                </a:cubicBezTo>
                <a:cubicBezTo>
                  <a:pt x="115" y="353"/>
                  <a:pt x="61" y="339"/>
                  <a:pt x="51" y="278"/>
                </a:cubicBezTo>
                <a:cubicBezTo>
                  <a:pt x="57" y="274"/>
                  <a:pt x="62" y="268"/>
                  <a:pt x="65" y="260"/>
                </a:cubicBezTo>
                <a:cubicBezTo>
                  <a:pt x="67" y="254"/>
                  <a:pt x="64" y="247"/>
                  <a:pt x="58" y="245"/>
                </a:cubicBezTo>
                <a:cubicBezTo>
                  <a:pt x="52" y="243"/>
                  <a:pt x="45" y="246"/>
                  <a:pt x="43" y="252"/>
                </a:cubicBezTo>
                <a:cubicBezTo>
                  <a:pt x="41" y="257"/>
                  <a:pt x="37" y="261"/>
                  <a:pt x="32" y="263"/>
                </a:cubicBezTo>
                <a:cubicBezTo>
                  <a:pt x="28" y="264"/>
                  <a:pt x="22" y="264"/>
                  <a:pt x="17" y="261"/>
                </a:cubicBezTo>
                <a:cubicBezTo>
                  <a:pt x="11" y="258"/>
                  <a:pt x="4" y="260"/>
                  <a:pt x="1" y="265"/>
                </a:cubicBezTo>
                <a:cubicBezTo>
                  <a:pt x="-2" y="271"/>
                  <a:pt x="0" y="278"/>
                  <a:pt x="6" y="281"/>
                </a:cubicBezTo>
                <a:cubicBezTo>
                  <a:pt x="12" y="285"/>
                  <a:pt x="20" y="287"/>
                  <a:pt x="27" y="287"/>
                </a:cubicBezTo>
                <a:cubicBezTo>
                  <a:pt x="28" y="287"/>
                  <a:pt x="28" y="287"/>
                  <a:pt x="29" y="287"/>
                </a:cubicBezTo>
                <a:cubicBezTo>
                  <a:pt x="40" y="344"/>
                  <a:pt x="85" y="369"/>
                  <a:pt x="117" y="377"/>
                </a:cubicBezTo>
                <a:cubicBezTo>
                  <a:pt x="113" y="386"/>
                  <a:pt x="110" y="395"/>
                  <a:pt x="109" y="405"/>
                </a:cubicBezTo>
                <a:cubicBezTo>
                  <a:pt x="109" y="411"/>
                  <a:pt x="113" y="417"/>
                  <a:pt x="120" y="418"/>
                </a:cubicBezTo>
                <a:lnTo>
                  <a:pt x="121" y="418"/>
                </a:lnTo>
                <a:cubicBezTo>
                  <a:pt x="127" y="418"/>
                  <a:pt x="132" y="413"/>
                  <a:pt x="133" y="407"/>
                </a:cubicBezTo>
                <a:cubicBezTo>
                  <a:pt x="135" y="378"/>
                  <a:pt x="162" y="349"/>
                  <a:pt x="187" y="333"/>
                </a:cubicBezTo>
                <a:cubicBezTo>
                  <a:pt x="209" y="318"/>
                  <a:pt x="242" y="315"/>
                  <a:pt x="276" y="312"/>
                </a:cubicBezTo>
                <a:cubicBezTo>
                  <a:pt x="307" y="309"/>
                  <a:pt x="336" y="307"/>
                  <a:pt x="359" y="293"/>
                </a:cubicBezTo>
                <a:moveTo>
                  <a:pt x="662" y="258"/>
                </a:moveTo>
                <a:cubicBezTo>
                  <a:pt x="659" y="264"/>
                  <a:pt x="661" y="271"/>
                  <a:pt x="667" y="274"/>
                </a:cubicBezTo>
                <a:cubicBezTo>
                  <a:pt x="668" y="275"/>
                  <a:pt x="670" y="275"/>
                  <a:pt x="672" y="275"/>
                </a:cubicBezTo>
                <a:cubicBezTo>
                  <a:pt x="676" y="275"/>
                  <a:pt x="680" y="273"/>
                  <a:pt x="682" y="269"/>
                </a:cubicBezTo>
                <a:cubicBezTo>
                  <a:pt x="683" y="268"/>
                  <a:pt x="726" y="188"/>
                  <a:pt x="646" y="134"/>
                </a:cubicBezTo>
                <a:cubicBezTo>
                  <a:pt x="640" y="130"/>
                  <a:pt x="633" y="132"/>
                  <a:pt x="629" y="137"/>
                </a:cubicBezTo>
                <a:cubicBezTo>
                  <a:pt x="626" y="143"/>
                  <a:pt x="627" y="150"/>
                  <a:pt x="632" y="154"/>
                </a:cubicBezTo>
                <a:cubicBezTo>
                  <a:pt x="695" y="195"/>
                  <a:pt x="663" y="255"/>
                  <a:pt x="662" y="258"/>
                </a:cubicBezTo>
                <a:moveTo>
                  <a:pt x="173" y="68"/>
                </a:moveTo>
                <a:cubicBezTo>
                  <a:pt x="177" y="68"/>
                  <a:pt x="181" y="66"/>
                  <a:pt x="183" y="63"/>
                </a:cubicBezTo>
                <a:cubicBezTo>
                  <a:pt x="217" y="16"/>
                  <a:pt x="265" y="32"/>
                  <a:pt x="267" y="33"/>
                </a:cubicBezTo>
                <a:cubicBezTo>
                  <a:pt x="273" y="35"/>
                  <a:pt x="280" y="32"/>
                  <a:pt x="282" y="26"/>
                </a:cubicBezTo>
                <a:cubicBezTo>
                  <a:pt x="285" y="20"/>
                  <a:pt x="281" y="13"/>
                  <a:pt x="275" y="11"/>
                </a:cubicBezTo>
                <a:cubicBezTo>
                  <a:pt x="253" y="2"/>
                  <a:pt x="200" y="0"/>
                  <a:pt x="164" y="49"/>
                </a:cubicBezTo>
                <a:cubicBezTo>
                  <a:pt x="160" y="55"/>
                  <a:pt x="161" y="62"/>
                  <a:pt x="166" y="66"/>
                </a:cubicBezTo>
                <a:cubicBezTo>
                  <a:pt x="169" y="67"/>
                  <a:pt x="171" y="68"/>
                  <a:pt x="173" y="68"/>
                </a:cubicBezTo>
                <a:moveTo>
                  <a:pt x="482" y="24"/>
                </a:moveTo>
                <a:cubicBezTo>
                  <a:pt x="534" y="19"/>
                  <a:pt x="558" y="57"/>
                  <a:pt x="559" y="59"/>
                </a:cubicBezTo>
                <a:cubicBezTo>
                  <a:pt x="561" y="63"/>
                  <a:pt x="565" y="65"/>
                  <a:pt x="569" y="65"/>
                </a:cubicBezTo>
                <a:cubicBezTo>
                  <a:pt x="571" y="65"/>
                  <a:pt x="573" y="64"/>
                  <a:pt x="575" y="63"/>
                </a:cubicBezTo>
                <a:cubicBezTo>
                  <a:pt x="581" y="60"/>
                  <a:pt x="583" y="53"/>
                  <a:pt x="579" y="47"/>
                </a:cubicBezTo>
                <a:cubicBezTo>
                  <a:pt x="578" y="45"/>
                  <a:pt x="548" y="-5"/>
                  <a:pt x="480" y="0"/>
                </a:cubicBezTo>
                <a:cubicBezTo>
                  <a:pt x="473" y="1"/>
                  <a:pt x="469" y="6"/>
                  <a:pt x="469" y="13"/>
                </a:cubicBezTo>
                <a:cubicBezTo>
                  <a:pt x="470" y="19"/>
                  <a:pt x="476" y="24"/>
                  <a:pt x="482" y="24"/>
                </a:cubicBezTo>
                <a:moveTo>
                  <a:pt x="697" y="368"/>
                </a:moveTo>
                <a:cubicBezTo>
                  <a:pt x="691" y="368"/>
                  <a:pt x="685" y="372"/>
                  <a:pt x="684" y="379"/>
                </a:cubicBezTo>
                <a:cubicBezTo>
                  <a:pt x="684" y="379"/>
                  <a:pt x="681" y="419"/>
                  <a:pt x="639" y="433"/>
                </a:cubicBezTo>
                <a:cubicBezTo>
                  <a:pt x="633" y="435"/>
                  <a:pt x="630" y="442"/>
                  <a:pt x="632" y="448"/>
                </a:cubicBezTo>
                <a:cubicBezTo>
                  <a:pt x="634" y="453"/>
                  <a:pt x="638" y="456"/>
                  <a:pt x="643" y="456"/>
                </a:cubicBezTo>
                <a:cubicBezTo>
                  <a:pt x="644" y="456"/>
                  <a:pt x="646" y="456"/>
                  <a:pt x="647" y="455"/>
                </a:cubicBezTo>
                <a:cubicBezTo>
                  <a:pt x="703" y="437"/>
                  <a:pt x="708" y="383"/>
                  <a:pt x="708" y="381"/>
                </a:cubicBezTo>
                <a:cubicBezTo>
                  <a:pt x="708" y="374"/>
                  <a:pt x="703" y="369"/>
                  <a:pt x="697" y="36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839880" y="1616760"/>
            <a:ext cx="192600" cy="159120"/>
          </a:xfrm>
          <a:custGeom>
            <a:avLst/>
            <a:gdLst/>
            <a:ahLst/>
            <a:rect l="0" t="0" r="r" b="b"/>
            <a:pathLst>
              <a:path w="535" h="442">
                <a:moveTo>
                  <a:pt x="9" y="247"/>
                </a:moveTo>
                <a:cubicBezTo>
                  <a:pt x="7" y="253"/>
                  <a:pt x="11" y="260"/>
                  <a:pt x="17" y="261"/>
                </a:cubicBezTo>
                <a:cubicBezTo>
                  <a:pt x="18" y="262"/>
                  <a:pt x="19" y="262"/>
                  <a:pt x="20" y="262"/>
                </a:cubicBezTo>
                <a:cubicBezTo>
                  <a:pt x="25" y="262"/>
                  <a:pt x="30" y="258"/>
                  <a:pt x="32" y="253"/>
                </a:cubicBezTo>
                <a:cubicBezTo>
                  <a:pt x="36" y="236"/>
                  <a:pt x="53" y="226"/>
                  <a:pt x="70" y="229"/>
                </a:cubicBezTo>
                <a:cubicBezTo>
                  <a:pt x="78" y="230"/>
                  <a:pt x="84" y="226"/>
                  <a:pt x="85" y="220"/>
                </a:cubicBezTo>
                <a:cubicBezTo>
                  <a:pt x="87" y="214"/>
                  <a:pt x="83" y="208"/>
                  <a:pt x="76" y="206"/>
                </a:cubicBezTo>
                <a:cubicBezTo>
                  <a:pt x="65" y="204"/>
                  <a:pt x="55" y="205"/>
                  <a:pt x="46" y="208"/>
                </a:cubicBezTo>
                <a:cubicBezTo>
                  <a:pt x="18" y="161"/>
                  <a:pt x="24" y="114"/>
                  <a:pt x="24" y="114"/>
                </a:cubicBezTo>
                <a:cubicBezTo>
                  <a:pt x="25" y="107"/>
                  <a:pt x="20" y="101"/>
                  <a:pt x="14" y="100"/>
                </a:cubicBezTo>
                <a:cubicBezTo>
                  <a:pt x="7" y="100"/>
                  <a:pt x="1" y="104"/>
                  <a:pt x="1" y="110"/>
                </a:cubicBezTo>
                <a:cubicBezTo>
                  <a:pt x="0" y="113"/>
                  <a:pt x="-6" y="166"/>
                  <a:pt x="26" y="220"/>
                </a:cubicBezTo>
                <a:cubicBezTo>
                  <a:pt x="18" y="227"/>
                  <a:pt x="12" y="236"/>
                  <a:pt x="9" y="247"/>
                </a:cubicBezTo>
                <a:moveTo>
                  <a:pt x="273" y="189"/>
                </a:moveTo>
                <a:cubicBezTo>
                  <a:pt x="282" y="180"/>
                  <a:pt x="298" y="180"/>
                  <a:pt x="307" y="189"/>
                </a:cubicBezTo>
                <a:cubicBezTo>
                  <a:pt x="309" y="191"/>
                  <a:pt x="312" y="193"/>
                  <a:pt x="315" y="193"/>
                </a:cubicBezTo>
                <a:cubicBezTo>
                  <a:pt x="318" y="193"/>
                  <a:pt x="321" y="191"/>
                  <a:pt x="324" y="189"/>
                </a:cubicBezTo>
                <a:cubicBezTo>
                  <a:pt x="328" y="184"/>
                  <a:pt x="328" y="177"/>
                  <a:pt x="323" y="172"/>
                </a:cubicBezTo>
                <a:cubicBezTo>
                  <a:pt x="318" y="167"/>
                  <a:pt x="312" y="164"/>
                  <a:pt x="305" y="161"/>
                </a:cubicBezTo>
                <a:cubicBezTo>
                  <a:pt x="312" y="137"/>
                  <a:pt x="309" y="126"/>
                  <a:pt x="302" y="106"/>
                </a:cubicBezTo>
                <a:cubicBezTo>
                  <a:pt x="301" y="103"/>
                  <a:pt x="300" y="99"/>
                  <a:pt x="299" y="94"/>
                </a:cubicBezTo>
                <a:lnTo>
                  <a:pt x="298" y="92"/>
                </a:lnTo>
                <a:cubicBezTo>
                  <a:pt x="289" y="64"/>
                  <a:pt x="284" y="45"/>
                  <a:pt x="300" y="18"/>
                </a:cubicBezTo>
                <a:cubicBezTo>
                  <a:pt x="303" y="13"/>
                  <a:pt x="302" y="6"/>
                  <a:pt x="296" y="2"/>
                </a:cubicBezTo>
                <a:cubicBezTo>
                  <a:pt x="291" y="-1"/>
                  <a:pt x="283" y="0"/>
                  <a:pt x="280" y="6"/>
                </a:cubicBezTo>
                <a:cubicBezTo>
                  <a:pt x="258" y="41"/>
                  <a:pt x="266" y="68"/>
                  <a:pt x="275" y="99"/>
                </a:cubicBezTo>
                <a:lnTo>
                  <a:pt x="276" y="101"/>
                </a:lnTo>
                <a:cubicBezTo>
                  <a:pt x="278" y="106"/>
                  <a:pt x="279" y="110"/>
                  <a:pt x="280" y="113"/>
                </a:cubicBezTo>
                <a:cubicBezTo>
                  <a:pt x="286" y="132"/>
                  <a:pt x="288" y="138"/>
                  <a:pt x="281" y="160"/>
                </a:cubicBezTo>
                <a:cubicBezTo>
                  <a:pt x="272" y="161"/>
                  <a:pt x="264" y="165"/>
                  <a:pt x="257" y="172"/>
                </a:cubicBezTo>
                <a:cubicBezTo>
                  <a:pt x="252" y="176"/>
                  <a:pt x="252" y="184"/>
                  <a:pt x="256" y="188"/>
                </a:cubicBezTo>
                <a:cubicBezTo>
                  <a:pt x="261" y="193"/>
                  <a:pt x="268" y="193"/>
                  <a:pt x="273" y="189"/>
                </a:cubicBezTo>
                <a:moveTo>
                  <a:pt x="422" y="118"/>
                </a:moveTo>
                <a:cubicBezTo>
                  <a:pt x="429" y="118"/>
                  <a:pt x="436" y="116"/>
                  <a:pt x="443" y="113"/>
                </a:cubicBezTo>
                <a:cubicBezTo>
                  <a:pt x="449" y="110"/>
                  <a:pt x="451" y="103"/>
                  <a:pt x="448" y="97"/>
                </a:cubicBezTo>
                <a:cubicBezTo>
                  <a:pt x="446" y="92"/>
                  <a:pt x="438" y="89"/>
                  <a:pt x="433" y="92"/>
                </a:cubicBezTo>
                <a:cubicBezTo>
                  <a:pt x="421" y="97"/>
                  <a:pt x="406" y="93"/>
                  <a:pt x="400" y="81"/>
                </a:cubicBezTo>
                <a:cubicBezTo>
                  <a:pt x="397" y="75"/>
                  <a:pt x="390" y="73"/>
                  <a:pt x="384" y="76"/>
                </a:cubicBezTo>
                <a:cubicBezTo>
                  <a:pt x="378" y="79"/>
                  <a:pt x="376" y="86"/>
                  <a:pt x="379" y="92"/>
                </a:cubicBezTo>
                <a:cubicBezTo>
                  <a:pt x="384" y="100"/>
                  <a:pt x="390" y="106"/>
                  <a:pt x="397" y="111"/>
                </a:cubicBezTo>
                <a:cubicBezTo>
                  <a:pt x="385" y="142"/>
                  <a:pt x="392" y="175"/>
                  <a:pt x="398" y="192"/>
                </a:cubicBezTo>
                <a:cubicBezTo>
                  <a:pt x="399" y="197"/>
                  <a:pt x="404" y="200"/>
                  <a:pt x="409" y="200"/>
                </a:cubicBezTo>
                <a:cubicBezTo>
                  <a:pt x="410" y="200"/>
                  <a:pt x="411" y="200"/>
                  <a:pt x="413" y="200"/>
                </a:cubicBezTo>
                <a:cubicBezTo>
                  <a:pt x="419" y="198"/>
                  <a:pt x="422" y="191"/>
                  <a:pt x="420" y="185"/>
                </a:cubicBezTo>
                <a:cubicBezTo>
                  <a:pt x="416" y="173"/>
                  <a:pt x="408" y="143"/>
                  <a:pt x="420" y="117"/>
                </a:cubicBezTo>
                <a:cubicBezTo>
                  <a:pt x="421" y="117"/>
                  <a:pt x="422" y="118"/>
                  <a:pt x="422" y="118"/>
                </a:cubicBezTo>
                <a:moveTo>
                  <a:pt x="535" y="340"/>
                </a:moveTo>
                <a:cubicBezTo>
                  <a:pt x="535" y="334"/>
                  <a:pt x="529" y="329"/>
                  <a:pt x="523" y="329"/>
                </a:cubicBezTo>
                <a:cubicBezTo>
                  <a:pt x="499" y="331"/>
                  <a:pt x="479" y="313"/>
                  <a:pt x="477" y="289"/>
                </a:cubicBezTo>
                <a:cubicBezTo>
                  <a:pt x="477" y="283"/>
                  <a:pt x="471" y="278"/>
                  <a:pt x="464" y="278"/>
                </a:cubicBezTo>
                <a:cubicBezTo>
                  <a:pt x="458" y="279"/>
                  <a:pt x="453" y="284"/>
                  <a:pt x="454" y="291"/>
                </a:cubicBezTo>
                <a:cubicBezTo>
                  <a:pt x="455" y="305"/>
                  <a:pt x="460" y="317"/>
                  <a:pt x="468" y="328"/>
                </a:cubicBezTo>
                <a:cubicBezTo>
                  <a:pt x="449" y="350"/>
                  <a:pt x="424" y="356"/>
                  <a:pt x="410" y="358"/>
                </a:cubicBezTo>
                <a:cubicBezTo>
                  <a:pt x="398" y="359"/>
                  <a:pt x="387" y="358"/>
                  <a:pt x="375" y="356"/>
                </a:cubicBezTo>
                <a:cubicBezTo>
                  <a:pt x="364" y="355"/>
                  <a:pt x="351" y="354"/>
                  <a:pt x="335" y="354"/>
                </a:cubicBezTo>
                <a:cubicBezTo>
                  <a:pt x="335" y="347"/>
                  <a:pt x="333" y="338"/>
                  <a:pt x="328" y="330"/>
                </a:cubicBezTo>
                <a:cubicBezTo>
                  <a:pt x="324" y="324"/>
                  <a:pt x="317" y="322"/>
                  <a:pt x="312" y="326"/>
                </a:cubicBezTo>
                <a:cubicBezTo>
                  <a:pt x="306" y="329"/>
                  <a:pt x="305" y="336"/>
                  <a:pt x="308" y="342"/>
                </a:cubicBezTo>
                <a:cubicBezTo>
                  <a:pt x="311" y="347"/>
                  <a:pt x="312" y="355"/>
                  <a:pt x="312" y="359"/>
                </a:cubicBezTo>
                <a:cubicBezTo>
                  <a:pt x="300" y="363"/>
                  <a:pt x="290" y="370"/>
                  <a:pt x="280" y="376"/>
                </a:cubicBezTo>
                <a:cubicBezTo>
                  <a:pt x="264" y="386"/>
                  <a:pt x="251" y="395"/>
                  <a:pt x="231" y="390"/>
                </a:cubicBezTo>
                <a:cubicBezTo>
                  <a:pt x="213" y="386"/>
                  <a:pt x="196" y="386"/>
                  <a:pt x="180" y="388"/>
                </a:cubicBezTo>
                <a:cubicBezTo>
                  <a:pt x="178" y="382"/>
                  <a:pt x="174" y="375"/>
                  <a:pt x="169" y="369"/>
                </a:cubicBezTo>
                <a:cubicBezTo>
                  <a:pt x="164" y="365"/>
                  <a:pt x="156" y="365"/>
                  <a:pt x="152" y="370"/>
                </a:cubicBezTo>
                <a:cubicBezTo>
                  <a:pt x="148" y="374"/>
                  <a:pt x="148" y="382"/>
                  <a:pt x="152" y="386"/>
                </a:cubicBezTo>
                <a:cubicBezTo>
                  <a:pt x="154" y="388"/>
                  <a:pt x="156" y="391"/>
                  <a:pt x="157" y="394"/>
                </a:cubicBezTo>
                <a:cubicBezTo>
                  <a:pt x="131" y="405"/>
                  <a:pt x="118" y="422"/>
                  <a:pt x="118" y="423"/>
                </a:cubicBezTo>
                <a:cubicBezTo>
                  <a:pt x="114" y="429"/>
                  <a:pt x="115" y="436"/>
                  <a:pt x="121" y="440"/>
                </a:cubicBezTo>
                <a:cubicBezTo>
                  <a:pt x="123" y="441"/>
                  <a:pt x="125" y="442"/>
                  <a:pt x="127" y="442"/>
                </a:cubicBezTo>
                <a:cubicBezTo>
                  <a:pt x="131" y="442"/>
                  <a:pt x="135" y="440"/>
                  <a:pt x="137" y="437"/>
                </a:cubicBezTo>
                <a:cubicBezTo>
                  <a:pt x="137" y="437"/>
                  <a:pt x="150" y="419"/>
                  <a:pt x="175" y="412"/>
                </a:cubicBezTo>
                <a:cubicBezTo>
                  <a:pt x="189" y="409"/>
                  <a:pt x="207" y="409"/>
                  <a:pt x="226" y="413"/>
                </a:cubicBezTo>
                <a:cubicBezTo>
                  <a:pt x="231" y="415"/>
                  <a:pt x="236" y="415"/>
                  <a:pt x="240" y="415"/>
                </a:cubicBezTo>
                <a:cubicBezTo>
                  <a:pt x="243" y="420"/>
                  <a:pt x="244" y="426"/>
                  <a:pt x="244" y="428"/>
                </a:cubicBezTo>
                <a:cubicBezTo>
                  <a:pt x="244" y="435"/>
                  <a:pt x="249" y="440"/>
                  <a:pt x="255" y="440"/>
                </a:cubicBezTo>
                <a:lnTo>
                  <a:pt x="256" y="440"/>
                </a:lnTo>
                <a:cubicBezTo>
                  <a:pt x="262" y="439"/>
                  <a:pt x="267" y="434"/>
                  <a:pt x="267" y="427"/>
                </a:cubicBezTo>
                <a:cubicBezTo>
                  <a:pt x="267" y="426"/>
                  <a:pt x="267" y="419"/>
                  <a:pt x="264" y="411"/>
                </a:cubicBezTo>
                <a:cubicBezTo>
                  <a:pt x="275" y="407"/>
                  <a:pt x="284" y="401"/>
                  <a:pt x="293" y="395"/>
                </a:cubicBezTo>
                <a:cubicBezTo>
                  <a:pt x="307" y="387"/>
                  <a:pt x="319" y="378"/>
                  <a:pt x="336" y="378"/>
                </a:cubicBezTo>
                <a:cubicBezTo>
                  <a:pt x="350" y="377"/>
                  <a:pt x="361" y="379"/>
                  <a:pt x="372" y="380"/>
                </a:cubicBezTo>
                <a:cubicBezTo>
                  <a:pt x="384" y="381"/>
                  <a:pt x="395" y="382"/>
                  <a:pt x="407" y="381"/>
                </a:cubicBezTo>
                <a:cubicBezTo>
                  <a:pt x="409" y="387"/>
                  <a:pt x="409" y="395"/>
                  <a:pt x="408" y="398"/>
                </a:cubicBezTo>
                <a:cubicBezTo>
                  <a:pt x="408" y="404"/>
                  <a:pt x="412" y="410"/>
                  <a:pt x="419" y="411"/>
                </a:cubicBezTo>
                <a:lnTo>
                  <a:pt x="420" y="411"/>
                </a:lnTo>
                <a:cubicBezTo>
                  <a:pt x="426" y="411"/>
                  <a:pt x="431" y="407"/>
                  <a:pt x="432" y="401"/>
                </a:cubicBezTo>
                <a:cubicBezTo>
                  <a:pt x="432" y="399"/>
                  <a:pt x="433" y="389"/>
                  <a:pt x="430" y="378"/>
                </a:cubicBezTo>
                <a:cubicBezTo>
                  <a:pt x="447" y="373"/>
                  <a:pt x="468" y="363"/>
                  <a:pt x="485" y="343"/>
                </a:cubicBezTo>
                <a:cubicBezTo>
                  <a:pt x="496" y="349"/>
                  <a:pt x="507" y="353"/>
                  <a:pt x="520" y="353"/>
                </a:cubicBezTo>
                <a:cubicBezTo>
                  <a:pt x="521" y="353"/>
                  <a:pt x="523" y="353"/>
                  <a:pt x="524" y="353"/>
                </a:cubicBezTo>
                <a:cubicBezTo>
                  <a:pt x="531" y="352"/>
                  <a:pt x="536" y="347"/>
                  <a:pt x="535" y="340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747720" y="736560"/>
            <a:ext cx="3793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2.8 Actividad principal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771480" y="21333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597" y="426"/>
                </a:moveTo>
                <a:cubicBezTo>
                  <a:pt x="584" y="426"/>
                  <a:pt x="571" y="428"/>
                  <a:pt x="559" y="430"/>
                </a:cubicBezTo>
                <a:lnTo>
                  <a:pt x="337" y="209"/>
                </a:lnTo>
                <a:cubicBezTo>
                  <a:pt x="339" y="197"/>
                  <a:pt x="341" y="184"/>
                  <a:pt x="341" y="171"/>
                </a:cubicBezTo>
                <a:cubicBezTo>
                  <a:pt x="341" y="77"/>
                  <a:pt x="265" y="0"/>
                  <a:pt x="170" y="0"/>
                </a:cubicBezTo>
                <a:cubicBezTo>
                  <a:pt x="151" y="0"/>
                  <a:pt x="126" y="20"/>
                  <a:pt x="147" y="41"/>
                </a:cubicBezTo>
                <a:lnTo>
                  <a:pt x="211" y="105"/>
                </a:lnTo>
                <a:cubicBezTo>
                  <a:pt x="211" y="105"/>
                  <a:pt x="232" y="147"/>
                  <a:pt x="189" y="190"/>
                </a:cubicBezTo>
                <a:cubicBezTo>
                  <a:pt x="147" y="233"/>
                  <a:pt x="104" y="211"/>
                  <a:pt x="104" y="211"/>
                </a:cubicBezTo>
                <a:lnTo>
                  <a:pt x="40" y="147"/>
                </a:lnTo>
                <a:cubicBezTo>
                  <a:pt x="19" y="126"/>
                  <a:pt x="0" y="152"/>
                  <a:pt x="0" y="171"/>
                </a:cubicBezTo>
                <a:cubicBezTo>
                  <a:pt x="0" y="265"/>
                  <a:pt x="76" y="342"/>
                  <a:pt x="170" y="342"/>
                </a:cubicBezTo>
                <a:cubicBezTo>
                  <a:pt x="184" y="342"/>
                  <a:pt x="196" y="340"/>
                  <a:pt x="209" y="337"/>
                </a:cubicBezTo>
                <a:lnTo>
                  <a:pt x="430" y="558"/>
                </a:lnTo>
                <a:cubicBezTo>
                  <a:pt x="427" y="571"/>
                  <a:pt x="425" y="583"/>
                  <a:pt x="425" y="598"/>
                </a:cubicBezTo>
                <a:cubicBezTo>
                  <a:pt x="425" y="692"/>
                  <a:pt x="502" y="768"/>
                  <a:pt x="597" y="768"/>
                </a:cubicBezTo>
                <a:cubicBezTo>
                  <a:pt x="616" y="768"/>
                  <a:pt x="642" y="749"/>
                  <a:pt x="621" y="728"/>
                </a:cubicBezTo>
                <a:lnTo>
                  <a:pt x="557" y="664"/>
                </a:lnTo>
                <a:cubicBezTo>
                  <a:pt x="557" y="664"/>
                  <a:pt x="534" y="621"/>
                  <a:pt x="578" y="578"/>
                </a:cubicBezTo>
                <a:cubicBezTo>
                  <a:pt x="621" y="535"/>
                  <a:pt x="663" y="556"/>
                  <a:pt x="663" y="556"/>
                </a:cubicBezTo>
                <a:lnTo>
                  <a:pt x="727" y="621"/>
                </a:lnTo>
                <a:cubicBezTo>
                  <a:pt x="748" y="642"/>
                  <a:pt x="768" y="617"/>
                  <a:pt x="768" y="598"/>
                </a:cubicBezTo>
                <a:cubicBezTo>
                  <a:pt x="768" y="502"/>
                  <a:pt x="691" y="426"/>
                  <a:pt x="597" y="426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096920" y="1510560"/>
            <a:ext cx="36266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“Misión: estructura viva”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065240" y="2083320"/>
            <a:ext cx="117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Objetivo: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747720" y="2492640"/>
            <a:ext cx="10002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Construir una biblioteca funcional y modular de estructuras dinámicas (listas, pilas,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825120" y="3525120"/>
            <a:ext cx="169200" cy="213120"/>
          </a:xfrm>
          <a:custGeom>
            <a:avLst/>
            <a:gdLst/>
            <a:ahLst/>
            <a:rect l="0" t="0" r="r" b="b"/>
            <a:pathLst>
              <a:path w="470" h="592">
                <a:moveTo>
                  <a:pt x="470" y="233"/>
                </a:moveTo>
                <a:cubicBezTo>
                  <a:pt x="470" y="370"/>
                  <a:pt x="363" y="391"/>
                  <a:pt x="363" y="519"/>
                </a:cubicBezTo>
                <a:cubicBezTo>
                  <a:pt x="363" y="586"/>
                  <a:pt x="297" y="592"/>
                  <a:pt x="245" y="592"/>
                </a:cubicBezTo>
                <a:cubicBezTo>
                  <a:pt x="201" y="592"/>
                  <a:pt x="105" y="575"/>
                  <a:pt x="105" y="519"/>
                </a:cubicBezTo>
                <a:cubicBezTo>
                  <a:pt x="105" y="391"/>
                  <a:pt x="0" y="370"/>
                  <a:pt x="0" y="233"/>
                </a:cubicBezTo>
                <a:cubicBezTo>
                  <a:pt x="0" y="104"/>
                  <a:pt x="112" y="0"/>
                  <a:pt x="236" y="0"/>
                </a:cubicBezTo>
                <a:cubicBezTo>
                  <a:pt x="361" y="0"/>
                  <a:pt x="470" y="104"/>
                  <a:pt x="470" y="233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877320" y="3769200"/>
            <a:ext cx="64440" cy="23760"/>
          </a:xfrm>
          <a:custGeom>
            <a:avLst/>
            <a:gdLst/>
            <a:ahLst/>
            <a:rect l="0" t="0" r="r" b="b"/>
            <a:pathLst>
              <a:path w="179" h="66">
                <a:moveTo>
                  <a:pt x="179" y="12"/>
                </a:moveTo>
                <a:cubicBezTo>
                  <a:pt x="179" y="30"/>
                  <a:pt x="131" y="66"/>
                  <a:pt x="89" y="66"/>
                </a:cubicBezTo>
                <a:cubicBezTo>
                  <a:pt x="48" y="66"/>
                  <a:pt x="0" y="30"/>
                  <a:pt x="0" y="12"/>
                </a:cubicBezTo>
                <a:cubicBezTo>
                  <a:pt x="0" y="-6"/>
                  <a:pt x="48" y="1"/>
                  <a:pt x="89" y="1"/>
                </a:cubicBezTo>
                <a:cubicBezTo>
                  <a:pt x="131" y="1"/>
                  <a:pt x="179" y="-6"/>
                  <a:pt x="179" y="1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871200" y="3600720"/>
            <a:ext cx="77040" cy="131040"/>
          </a:xfrm>
          <a:custGeom>
            <a:avLst/>
            <a:gdLst/>
            <a:ahLst/>
            <a:rect l="0" t="0" r="r" b="b"/>
            <a:pathLst>
              <a:path w="214" h="364">
                <a:moveTo>
                  <a:pt x="208" y="6"/>
                </a:moveTo>
                <a:cubicBezTo>
                  <a:pt x="199" y="-2"/>
                  <a:pt x="186" y="-2"/>
                  <a:pt x="177" y="6"/>
                </a:cubicBezTo>
                <a:lnTo>
                  <a:pt x="107" y="77"/>
                </a:lnTo>
                <a:lnTo>
                  <a:pt x="37" y="6"/>
                </a:lnTo>
                <a:cubicBezTo>
                  <a:pt x="28" y="-2"/>
                  <a:pt x="14" y="-2"/>
                  <a:pt x="6" y="6"/>
                </a:cubicBezTo>
                <a:cubicBezTo>
                  <a:pt x="-2" y="15"/>
                  <a:pt x="-2" y="28"/>
                  <a:pt x="6" y="37"/>
                </a:cubicBezTo>
                <a:lnTo>
                  <a:pt x="86" y="116"/>
                </a:lnTo>
                <a:lnTo>
                  <a:pt x="86" y="342"/>
                </a:lnTo>
                <a:cubicBezTo>
                  <a:pt x="86" y="354"/>
                  <a:pt x="96" y="364"/>
                  <a:pt x="107" y="364"/>
                </a:cubicBezTo>
                <a:cubicBezTo>
                  <a:pt x="119" y="364"/>
                  <a:pt x="129" y="354"/>
                  <a:pt x="129" y="342"/>
                </a:cubicBezTo>
                <a:lnTo>
                  <a:pt x="129" y="116"/>
                </a:lnTo>
                <a:lnTo>
                  <a:pt x="208" y="37"/>
                </a:lnTo>
                <a:cubicBezTo>
                  <a:pt x="216" y="28"/>
                  <a:pt x="216" y="15"/>
                  <a:pt x="208" y="6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863280" y="3715920"/>
            <a:ext cx="92520" cy="61560"/>
          </a:xfrm>
          <a:custGeom>
            <a:avLst/>
            <a:gdLst/>
            <a:ahLst/>
            <a:rect l="0" t="0" r="r" b="b"/>
            <a:pathLst>
              <a:path w="257" h="171">
                <a:moveTo>
                  <a:pt x="257" y="128"/>
                </a:moveTo>
                <a:cubicBezTo>
                  <a:pt x="257" y="152"/>
                  <a:pt x="238" y="171"/>
                  <a:pt x="215" y="171"/>
                </a:cubicBezTo>
                <a:lnTo>
                  <a:pt x="44" y="171"/>
                </a:lnTo>
                <a:cubicBezTo>
                  <a:pt x="19" y="171"/>
                  <a:pt x="0" y="152"/>
                  <a:pt x="0" y="128"/>
                </a:cubicBezTo>
                <a:lnTo>
                  <a:pt x="0" y="0"/>
                </a:lnTo>
                <a:lnTo>
                  <a:pt x="257" y="0"/>
                </a:lnTo>
                <a:lnTo>
                  <a:pt x="257" y="128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855720" y="3708360"/>
            <a:ext cx="108000" cy="61560"/>
          </a:xfrm>
          <a:custGeom>
            <a:avLst/>
            <a:gdLst/>
            <a:ahLst/>
            <a:rect l="0" t="0" r="r" b="b"/>
            <a:pathLst>
              <a:path w="300" h="171">
                <a:moveTo>
                  <a:pt x="21" y="171"/>
                </a:moveTo>
                <a:cubicBezTo>
                  <a:pt x="11" y="171"/>
                  <a:pt x="2" y="164"/>
                  <a:pt x="0" y="152"/>
                </a:cubicBezTo>
                <a:cubicBezTo>
                  <a:pt x="-2" y="141"/>
                  <a:pt x="6" y="130"/>
                  <a:pt x="18" y="128"/>
                </a:cubicBezTo>
                <a:lnTo>
                  <a:pt x="275" y="85"/>
                </a:lnTo>
                <a:cubicBezTo>
                  <a:pt x="286" y="83"/>
                  <a:pt x="297" y="91"/>
                  <a:pt x="299" y="103"/>
                </a:cubicBezTo>
                <a:cubicBezTo>
                  <a:pt x="301" y="114"/>
                  <a:pt x="293" y="125"/>
                  <a:pt x="282" y="127"/>
                </a:cubicBezTo>
                <a:lnTo>
                  <a:pt x="25" y="171"/>
                </a:lnTo>
                <a:cubicBezTo>
                  <a:pt x="24" y="171"/>
                  <a:pt x="23" y="171"/>
                  <a:pt x="21" y="171"/>
                </a:cubicBezTo>
                <a:moveTo>
                  <a:pt x="21" y="85"/>
                </a:moveTo>
                <a:cubicBezTo>
                  <a:pt x="11" y="85"/>
                  <a:pt x="2" y="77"/>
                  <a:pt x="0" y="67"/>
                </a:cubicBezTo>
                <a:cubicBezTo>
                  <a:pt x="-2" y="55"/>
                  <a:pt x="6" y="44"/>
                  <a:pt x="18" y="43"/>
                </a:cubicBezTo>
                <a:lnTo>
                  <a:pt x="275" y="0"/>
                </a:lnTo>
                <a:cubicBezTo>
                  <a:pt x="286" y="-2"/>
                  <a:pt x="297" y="6"/>
                  <a:pt x="299" y="17"/>
                </a:cubicBezTo>
                <a:cubicBezTo>
                  <a:pt x="301" y="29"/>
                  <a:pt x="293" y="40"/>
                  <a:pt x="282" y="42"/>
                </a:cubicBezTo>
                <a:lnTo>
                  <a:pt x="25" y="85"/>
                </a:lnTo>
                <a:cubicBezTo>
                  <a:pt x="24" y="85"/>
                  <a:pt x="23" y="85"/>
                  <a:pt x="21" y="85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747720" y="2912040"/>
            <a:ext cx="1031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árboles).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1047600" y="4200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065240" y="3474000"/>
            <a:ext cx="1386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Requisitos: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3000240" y="4076640"/>
            <a:ext cx="447840" cy="371880"/>
          </a:xfrm>
          <a:custGeom>
            <a:avLst/>
            <a:gdLst/>
            <a:ahLst/>
            <a:rect l="0" t="0" r="r" b="b"/>
            <a:pathLst>
              <a:path w="1244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086" y="0"/>
                </a:lnTo>
                <a:cubicBezTo>
                  <a:pt x="1096" y="0"/>
                  <a:pt x="1106" y="1"/>
                  <a:pt x="1117" y="3"/>
                </a:cubicBezTo>
                <a:cubicBezTo>
                  <a:pt x="1127" y="5"/>
                  <a:pt x="1137" y="8"/>
                  <a:pt x="1146" y="12"/>
                </a:cubicBezTo>
                <a:cubicBezTo>
                  <a:pt x="1156" y="16"/>
                  <a:pt x="1165" y="21"/>
                  <a:pt x="1174" y="26"/>
                </a:cubicBezTo>
                <a:cubicBezTo>
                  <a:pt x="1183" y="32"/>
                  <a:pt x="1191" y="39"/>
                  <a:pt x="1198" y="46"/>
                </a:cubicBezTo>
                <a:cubicBezTo>
                  <a:pt x="1205" y="54"/>
                  <a:pt x="1212" y="62"/>
                  <a:pt x="1218" y="70"/>
                </a:cubicBezTo>
                <a:cubicBezTo>
                  <a:pt x="1223" y="79"/>
                  <a:pt x="1228" y="88"/>
                  <a:pt x="1232" y="98"/>
                </a:cubicBezTo>
                <a:cubicBezTo>
                  <a:pt x="1236" y="107"/>
                  <a:pt x="1239" y="117"/>
                  <a:pt x="1241" y="127"/>
                </a:cubicBezTo>
                <a:cubicBezTo>
                  <a:pt x="1243" y="138"/>
                  <a:pt x="1244" y="148"/>
                  <a:pt x="1244" y="158"/>
                </a:cubicBezTo>
                <a:lnTo>
                  <a:pt x="1244" y="874"/>
                </a:lnTo>
                <a:cubicBezTo>
                  <a:pt x="1244" y="884"/>
                  <a:pt x="1243" y="895"/>
                  <a:pt x="1241" y="905"/>
                </a:cubicBezTo>
                <a:cubicBezTo>
                  <a:pt x="1239" y="915"/>
                  <a:pt x="1236" y="925"/>
                  <a:pt x="1232" y="935"/>
                </a:cubicBezTo>
                <a:cubicBezTo>
                  <a:pt x="1228" y="944"/>
                  <a:pt x="1223" y="953"/>
                  <a:pt x="1218" y="962"/>
                </a:cubicBezTo>
                <a:cubicBezTo>
                  <a:pt x="1212" y="971"/>
                  <a:pt x="1205" y="979"/>
                  <a:pt x="1198" y="986"/>
                </a:cubicBezTo>
                <a:cubicBezTo>
                  <a:pt x="1191" y="993"/>
                  <a:pt x="1183" y="1000"/>
                  <a:pt x="1174" y="1006"/>
                </a:cubicBezTo>
                <a:cubicBezTo>
                  <a:pt x="1165" y="1012"/>
                  <a:pt x="1156" y="1016"/>
                  <a:pt x="1146" y="1020"/>
                </a:cubicBezTo>
                <a:cubicBezTo>
                  <a:pt x="1137" y="1024"/>
                  <a:pt x="1127" y="1027"/>
                  <a:pt x="1117" y="1029"/>
                </a:cubicBezTo>
                <a:cubicBezTo>
                  <a:pt x="1106" y="1032"/>
                  <a:pt x="1096" y="1033"/>
                  <a:pt x="1086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29"/>
                </a:cubicBezTo>
                <a:cubicBezTo>
                  <a:pt x="117" y="1027"/>
                  <a:pt x="108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300320" y="4045320"/>
            <a:ext cx="1698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Modularidad: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3094560" y="416808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3790800" y="4076640"/>
            <a:ext cx="438480" cy="371880"/>
          </a:xfrm>
          <a:custGeom>
            <a:avLst/>
            <a:gdLst/>
            <a:ahLst/>
            <a:rect l="0" t="0" r="r" b="b"/>
            <a:pathLst>
              <a:path w="1218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059" y="0"/>
                </a:lnTo>
                <a:cubicBezTo>
                  <a:pt x="1070" y="0"/>
                  <a:pt x="1080" y="1"/>
                  <a:pt x="1090" y="3"/>
                </a:cubicBezTo>
                <a:cubicBezTo>
                  <a:pt x="1100" y="5"/>
                  <a:pt x="1110" y="8"/>
                  <a:pt x="1120" y="12"/>
                </a:cubicBezTo>
                <a:cubicBezTo>
                  <a:pt x="1130" y="16"/>
                  <a:pt x="1139" y="21"/>
                  <a:pt x="1147" y="26"/>
                </a:cubicBezTo>
                <a:cubicBezTo>
                  <a:pt x="1156" y="32"/>
                  <a:pt x="1164" y="39"/>
                  <a:pt x="1172" y="46"/>
                </a:cubicBezTo>
                <a:cubicBezTo>
                  <a:pt x="1179" y="54"/>
                  <a:pt x="1185" y="62"/>
                  <a:pt x="1191" y="70"/>
                </a:cubicBezTo>
                <a:cubicBezTo>
                  <a:pt x="1197" y="79"/>
                  <a:pt x="1202" y="88"/>
                  <a:pt x="1206" y="98"/>
                </a:cubicBezTo>
                <a:cubicBezTo>
                  <a:pt x="1210" y="107"/>
                  <a:pt x="1213" y="117"/>
                  <a:pt x="1215" y="127"/>
                </a:cubicBezTo>
                <a:cubicBezTo>
                  <a:pt x="1217" y="138"/>
                  <a:pt x="1218" y="148"/>
                  <a:pt x="1218" y="158"/>
                </a:cubicBezTo>
                <a:lnTo>
                  <a:pt x="1218" y="874"/>
                </a:lnTo>
                <a:cubicBezTo>
                  <a:pt x="1218" y="884"/>
                  <a:pt x="1217" y="895"/>
                  <a:pt x="1215" y="905"/>
                </a:cubicBezTo>
                <a:cubicBezTo>
                  <a:pt x="1213" y="915"/>
                  <a:pt x="1210" y="925"/>
                  <a:pt x="1206" y="935"/>
                </a:cubicBezTo>
                <a:cubicBezTo>
                  <a:pt x="1202" y="944"/>
                  <a:pt x="1197" y="953"/>
                  <a:pt x="1191" y="962"/>
                </a:cubicBezTo>
                <a:cubicBezTo>
                  <a:pt x="1185" y="971"/>
                  <a:pt x="1179" y="979"/>
                  <a:pt x="1172" y="986"/>
                </a:cubicBezTo>
                <a:cubicBezTo>
                  <a:pt x="1164" y="993"/>
                  <a:pt x="1156" y="1000"/>
                  <a:pt x="1147" y="1006"/>
                </a:cubicBezTo>
                <a:cubicBezTo>
                  <a:pt x="1139" y="1012"/>
                  <a:pt x="1130" y="1016"/>
                  <a:pt x="1120" y="1020"/>
                </a:cubicBezTo>
                <a:cubicBezTo>
                  <a:pt x="1110" y="1024"/>
                  <a:pt x="1100" y="1027"/>
                  <a:pt x="1090" y="1029"/>
                </a:cubicBezTo>
                <a:cubicBezTo>
                  <a:pt x="1080" y="1032"/>
                  <a:pt x="1070" y="1033"/>
                  <a:pt x="1059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29"/>
                </a:cubicBezTo>
                <a:cubicBezTo>
                  <a:pt x="117" y="1027"/>
                  <a:pt x="108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3447000" y="4045320"/>
            <a:ext cx="340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+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1047600" y="4686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3881160" y="416808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.h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1047600" y="5171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300320" y="4530960"/>
            <a:ext cx="504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Menú dinámico con punteros a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1047600" y="5657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300320" y="5016960"/>
            <a:ext cx="4395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Operaciones: alta, baja, listar, buscar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1047600" y="61340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7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7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300320" y="5502600"/>
            <a:ext cx="384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Persistencia de datos en fichero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3143160" y="6010200"/>
            <a:ext cx="962280" cy="371880"/>
          </a:xfrm>
          <a:custGeom>
            <a:avLst/>
            <a:gdLst/>
            <a:ahLst/>
            <a:rect l="0" t="0" r="r" b="b"/>
            <a:pathLst>
              <a:path w="2673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2514" y="0"/>
                </a:lnTo>
                <a:cubicBezTo>
                  <a:pt x="2525" y="0"/>
                  <a:pt x="2535" y="1"/>
                  <a:pt x="2545" y="3"/>
                </a:cubicBezTo>
                <a:cubicBezTo>
                  <a:pt x="2555" y="5"/>
                  <a:pt x="2565" y="8"/>
                  <a:pt x="2575" y="12"/>
                </a:cubicBezTo>
                <a:cubicBezTo>
                  <a:pt x="2585" y="16"/>
                  <a:pt x="2594" y="21"/>
                  <a:pt x="2602" y="26"/>
                </a:cubicBezTo>
                <a:cubicBezTo>
                  <a:pt x="2611" y="32"/>
                  <a:pt x="2619" y="39"/>
                  <a:pt x="2627" y="46"/>
                </a:cubicBezTo>
                <a:cubicBezTo>
                  <a:pt x="2634" y="54"/>
                  <a:pt x="2640" y="62"/>
                  <a:pt x="2646" y="70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7"/>
                  <a:pt x="2668" y="117"/>
                  <a:pt x="2670" y="127"/>
                </a:cubicBezTo>
                <a:cubicBezTo>
                  <a:pt x="2672" y="138"/>
                  <a:pt x="2673" y="148"/>
                  <a:pt x="2673" y="158"/>
                </a:cubicBezTo>
                <a:lnTo>
                  <a:pt x="2673" y="874"/>
                </a:lnTo>
                <a:cubicBezTo>
                  <a:pt x="2673" y="884"/>
                  <a:pt x="2672" y="895"/>
                  <a:pt x="2670" y="905"/>
                </a:cubicBezTo>
                <a:cubicBezTo>
                  <a:pt x="2668" y="915"/>
                  <a:pt x="2665" y="925"/>
                  <a:pt x="2661" y="935"/>
                </a:cubicBezTo>
                <a:cubicBezTo>
                  <a:pt x="2657" y="944"/>
                  <a:pt x="2652" y="953"/>
                  <a:pt x="2646" y="962"/>
                </a:cubicBezTo>
                <a:cubicBezTo>
                  <a:pt x="2640" y="971"/>
                  <a:pt x="2634" y="979"/>
                  <a:pt x="2627" y="986"/>
                </a:cubicBezTo>
                <a:cubicBezTo>
                  <a:pt x="2619" y="993"/>
                  <a:pt x="2611" y="1000"/>
                  <a:pt x="2602" y="1006"/>
                </a:cubicBezTo>
                <a:cubicBezTo>
                  <a:pt x="2594" y="1012"/>
                  <a:pt x="2585" y="1017"/>
                  <a:pt x="2575" y="1020"/>
                </a:cubicBezTo>
                <a:cubicBezTo>
                  <a:pt x="2565" y="1024"/>
                  <a:pt x="2555" y="1027"/>
                  <a:pt x="2545" y="1030"/>
                </a:cubicBezTo>
                <a:cubicBezTo>
                  <a:pt x="2535" y="1032"/>
                  <a:pt x="2525" y="1033"/>
                  <a:pt x="2514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300320" y="5978880"/>
            <a:ext cx="1856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Validación con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3232800" y="610164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assert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6210000" y="6010200"/>
            <a:ext cx="1219680" cy="371880"/>
          </a:xfrm>
          <a:custGeom>
            <a:avLst/>
            <a:gdLst/>
            <a:ahLst/>
            <a:rect l="0" t="0" r="r" b="b"/>
            <a:pathLst>
              <a:path w="3388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229" y="0"/>
                </a:lnTo>
                <a:cubicBezTo>
                  <a:pt x="3240" y="0"/>
                  <a:pt x="3250" y="1"/>
                  <a:pt x="3260" y="3"/>
                </a:cubicBezTo>
                <a:cubicBezTo>
                  <a:pt x="3270" y="5"/>
                  <a:pt x="3280" y="8"/>
                  <a:pt x="3290" y="12"/>
                </a:cubicBezTo>
                <a:cubicBezTo>
                  <a:pt x="3300" y="16"/>
                  <a:pt x="3309" y="21"/>
                  <a:pt x="3317" y="26"/>
                </a:cubicBezTo>
                <a:cubicBezTo>
                  <a:pt x="3326" y="32"/>
                  <a:pt x="3334" y="39"/>
                  <a:pt x="3341" y="46"/>
                </a:cubicBezTo>
                <a:cubicBezTo>
                  <a:pt x="3349" y="54"/>
                  <a:pt x="3355" y="62"/>
                  <a:pt x="3361" y="70"/>
                </a:cubicBezTo>
                <a:cubicBezTo>
                  <a:pt x="3367" y="79"/>
                  <a:pt x="3372" y="88"/>
                  <a:pt x="3376" y="98"/>
                </a:cubicBezTo>
                <a:cubicBezTo>
                  <a:pt x="3380" y="107"/>
                  <a:pt x="3383" y="117"/>
                  <a:pt x="3385" y="127"/>
                </a:cubicBezTo>
                <a:cubicBezTo>
                  <a:pt x="3387" y="138"/>
                  <a:pt x="3388" y="148"/>
                  <a:pt x="3388" y="158"/>
                </a:cubicBezTo>
                <a:lnTo>
                  <a:pt x="3388" y="874"/>
                </a:lnTo>
                <a:cubicBezTo>
                  <a:pt x="3388" y="884"/>
                  <a:pt x="3387" y="895"/>
                  <a:pt x="3385" y="905"/>
                </a:cubicBezTo>
                <a:cubicBezTo>
                  <a:pt x="3383" y="915"/>
                  <a:pt x="3380" y="925"/>
                  <a:pt x="3376" y="935"/>
                </a:cubicBezTo>
                <a:cubicBezTo>
                  <a:pt x="3372" y="944"/>
                  <a:pt x="3367" y="953"/>
                  <a:pt x="3361" y="962"/>
                </a:cubicBezTo>
                <a:cubicBezTo>
                  <a:pt x="3355" y="971"/>
                  <a:pt x="3349" y="979"/>
                  <a:pt x="3341" y="986"/>
                </a:cubicBezTo>
                <a:cubicBezTo>
                  <a:pt x="3334" y="993"/>
                  <a:pt x="3326" y="1000"/>
                  <a:pt x="3317" y="1006"/>
                </a:cubicBezTo>
                <a:cubicBezTo>
                  <a:pt x="3309" y="1012"/>
                  <a:pt x="3300" y="1017"/>
                  <a:pt x="3290" y="1020"/>
                </a:cubicBezTo>
                <a:cubicBezTo>
                  <a:pt x="3280" y="1024"/>
                  <a:pt x="3270" y="1027"/>
                  <a:pt x="3260" y="1030"/>
                </a:cubicBezTo>
                <a:cubicBezTo>
                  <a:pt x="3250" y="1032"/>
                  <a:pt x="3240" y="1033"/>
                  <a:pt x="3229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4101120" y="5978880"/>
            <a:ext cx="2105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depuración con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1047600" y="6629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6302880" y="610164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Valgrind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300320" y="6474240"/>
            <a:ext cx="4704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 técnica y presentación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