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6680" y="2758680"/>
            <a:ext cx="435600" cy="426600"/>
          </a:xfrm>
          <a:custGeom>
            <a:avLst/>
            <a:gdLst/>
            <a:ahLst/>
            <a:rect l="0" t="0" r="r" b="b"/>
            <a:pathLst>
              <a:path w="1210" h="1185">
                <a:moveTo>
                  <a:pt x="885" y="140"/>
                </a:moveTo>
                <a:cubicBezTo>
                  <a:pt x="868" y="157"/>
                  <a:pt x="863" y="168"/>
                  <a:pt x="860" y="175"/>
                </a:cubicBezTo>
                <a:cubicBezTo>
                  <a:pt x="837" y="217"/>
                  <a:pt x="809" y="231"/>
                  <a:pt x="763" y="187"/>
                </a:cubicBezTo>
                <a:cubicBezTo>
                  <a:pt x="758" y="182"/>
                  <a:pt x="622" y="42"/>
                  <a:pt x="599" y="16"/>
                </a:cubicBezTo>
                <a:cubicBezTo>
                  <a:pt x="584" y="-1"/>
                  <a:pt x="562" y="-6"/>
                  <a:pt x="544" y="7"/>
                </a:cubicBezTo>
                <a:cubicBezTo>
                  <a:pt x="531" y="17"/>
                  <a:pt x="405" y="119"/>
                  <a:pt x="370" y="160"/>
                </a:cubicBezTo>
                <a:cubicBezTo>
                  <a:pt x="344" y="193"/>
                  <a:pt x="343" y="233"/>
                  <a:pt x="368" y="257"/>
                </a:cubicBezTo>
                <a:cubicBezTo>
                  <a:pt x="379" y="268"/>
                  <a:pt x="393" y="272"/>
                  <a:pt x="407" y="277"/>
                </a:cubicBezTo>
                <a:cubicBezTo>
                  <a:pt x="426" y="282"/>
                  <a:pt x="468" y="279"/>
                  <a:pt x="493" y="303"/>
                </a:cubicBezTo>
                <a:cubicBezTo>
                  <a:pt x="532" y="341"/>
                  <a:pt x="511" y="402"/>
                  <a:pt x="461" y="452"/>
                </a:cubicBezTo>
                <a:cubicBezTo>
                  <a:pt x="409" y="501"/>
                  <a:pt x="347" y="522"/>
                  <a:pt x="308" y="483"/>
                </a:cubicBezTo>
                <a:cubicBezTo>
                  <a:pt x="284" y="459"/>
                  <a:pt x="287" y="418"/>
                  <a:pt x="281" y="400"/>
                </a:cubicBezTo>
                <a:cubicBezTo>
                  <a:pt x="277" y="385"/>
                  <a:pt x="273" y="372"/>
                  <a:pt x="262" y="361"/>
                </a:cubicBezTo>
                <a:cubicBezTo>
                  <a:pt x="237" y="336"/>
                  <a:pt x="196" y="337"/>
                  <a:pt x="163" y="363"/>
                </a:cubicBezTo>
                <a:cubicBezTo>
                  <a:pt x="120" y="397"/>
                  <a:pt x="17" y="521"/>
                  <a:pt x="7" y="534"/>
                </a:cubicBezTo>
                <a:cubicBezTo>
                  <a:pt x="-6" y="551"/>
                  <a:pt x="-1" y="573"/>
                  <a:pt x="16" y="587"/>
                </a:cubicBezTo>
                <a:cubicBezTo>
                  <a:pt x="42" y="609"/>
                  <a:pt x="185" y="743"/>
                  <a:pt x="190" y="748"/>
                </a:cubicBezTo>
                <a:cubicBezTo>
                  <a:pt x="235" y="792"/>
                  <a:pt x="221" y="819"/>
                  <a:pt x="177" y="841"/>
                </a:cubicBezTo>
                <a:cubicBezTo>
                  <a:pt x="171" y="845"/>
                  <a:pt x="159" y="849"/>
                  <a:pt x="142" y="866"/>
                </a:cubicBezTo>
                <a:cubicBezTo>
                  <a:pt x="91" y="916"/>
                  <a:pt x="91" y="996"/>
                  <a:pt x="142" y="1045"/>
                </a:cubicBezTo>
                <a:cubicBezTo>
                  <a:pt x="192" y="1095"/>
                  <a:pt x="274" y="1095"/>
                  <a:pt x="325" y="1045"/>
                </a:cubicBezTo>
                <a:cubicBezTo>
                  <a:pt x="342" y="1028"/>
                  <a:pt x="346" y="1017"/>
                  <a:pt x="350" y="1010"/>
                </a:cubicBezTo>
                <a:cubicBezTo>
                  <a:pt x="373" y="968"/>
                  <a:pt x="400" y="954"/>
                  <a:pt x="446" y="998"/>
                </a:cubicBezTo>
                <a:cubicBezTo>
                  <a:pt x="450" y="1003"/>
                  <a:pt x="587" y="1143"/>
                  <a:pt x="610" y="1168"/>
                </a:cubicBezTo>
                <a:cubicBezTo>
                  <a:pt x="624" y="1185"/>
                  <a:pt x="647" y="1190"/>
                  <a:pt x="664" y="1177"/>
                </a:cubicBezTo>
                <a:cubicBezTo>
                  <a:pt x="678" y="1167"/>
                  <a:pt x="804" y="1066"/>
                  <a:pt x="839" y="1025"/>
                </a:cubicBezTo>
                <a:cubicBezTo>
                  <a:pt x="866" y="992"/>
                  <a:pt x="867" y="952"/>
                  <a:pt x="842" y="928"/>
                </a:cubicBezTo>
                <a:cubicBezTo>
                  <a:pt x="831" y="917"/>
                  <a:pt x="817" y="913"/>
                  <a:pt x="801" y="908"/>
                </a:cubicBezTo>
                <a:cubicBezTo>
                  <a:pt x="782" y="903"/>
                  <a:pt x="740" y="906"/>
                  <a:pt x="716" y="882"/>
                </a:cubicBezTo>
                <a:cubicBezTo>
                  <a:pt x="677" y="844"/>
                  <a:pt x="697" y="783"/>
                  <a:pt x="748" y="733"/>
                </a:cubicBezTo>
                <a:cubicBezTo>
                  <a:pt x="799" y="684"/>
                  <a:pt x="862" y="663"/>
                  <a:pt x="901" y="702"/>
                </a:cubicBezTo>
                <a:cubicBezTo>
                  <a:pt x="926" y="726"/>
                  <a:pt x="922" y="767"/>
                  <a:pt x="928" y="785"/>
                </a:cubicBezTo>
                <a:cubicBezTo>
                  <a:pt x="933" y="800"/>
                  <a:pt x="937" y="813"/>
                  <a:pt x="948" y="824"/>
                </a:cubicBezTo>
                <a:cubicBezTo>
                  <a:pt x="973" y="849"/>
                  <a:pt x="1014" y="848"/>
                  <a:pt x="1047" y="822"/>
                </a:cubicBezTo>
                <a:cubicBezTo>
                  <a:pt x="1089" y="788"/>
                  <a:pt x="1193" y="664"/>
                  <a:pt x="1202" y="651"/>
                </a:cubicBezTo>
                <a:cubicBezTo>
                  <a:pt x="1216" y="634"/>
                  <a:pt x="1210" y="612"/>
                  <a:pt x="1193" y="598"/>
                </a:cubicBezTo>
                <a:cubicBezTo>
                  <a:pt x="1167" y="576"/>
                  <a:pt x="1025" y="442"/>
                  <a:pt x="1020" y="437"/>
                </a:cubicBezTo>
                <a:cubicBezTo>
                  <a:pt x="974" y="393"/>
                  <a:pt x="988" y="366"/>
                  <a:pt x="1032" y="344"/>
                </a:cubicBezTo>
                <a:cubicBezTo>
                  <a:pt x="1039" y="340"/>
                  <a:pt x="1051" y="336"/>
                  <a:pt x="1068" y="319"/>
                </a:cubicBezTo>
                <a:cubicBezTo>
                  <a:pt x="1118" y="269"/>
                  <a:pt x="1118" y="189"/>
                  <a:pt x="1068" y="140"/>
                </a:cubicBezTo>
                <a:cubicBezTo>
                  <a:pt x="1017" y="90"/>
                  <a:pt x="935" y="90"/>
                  <a:pt x="885" y="140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55680" y="267588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593880"/>
            <a:ext cx="10585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“Misión: Estructura Viva – Diseña, enlaza y da vida a tus datos”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80840" y="9237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3"/>
                </a:moveTo>
                <a:cubicBezTo>
                  <a:pt x="1006" y="536"/>
                  <a:pt x="1003" y="568"/>
                  <a:pt x="997" y="601"/>
                </a:cubicBezTo>
                <a:cubicBezTo>
                  <a:pt x="990" y="633"/>
                  <a:pt x="981" y="665"/>
                  <a:pt x="968" y="695"/>
                </a:cubicBezTo>
                <a:cubicBezTo>
                  <a:pt x="956" y="726"/>
                  <a:pt x="940" y="755"/>
                  <a:pt x="922" y="782"/>
                </a:cubicBezTo>
                <a:cubicBezTo>
                  <a:pt x="903" y="809"/>
                  <a:pt x="883" y="835"/>
                  <a:pt x="859" y="858"/>
                </a:cubicBezTo>
                <a:cubicBezTo>
                  <a:pt x="836" y="881"/>
                  <a:pt x="811" y="902"/>
                  <a:pt x="783" y="921"/>
                </a:cubicBezTo>
                <a:cubicBezTo>
                  <a:pt x="756" y="939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39"/>
                  <a:pt x="224" y="921"/>
                </a:cubicBezTo>
                <a:cubicBezTo>
                  <a:pt x="196" y="902"/>
                  <a:pt x="171" y="881"/>
                  <a:pt x="147" y="858"/>
                </a:cubicBezTo>
                <a:cubicBezTo>
                  <a:pt x="124" y="835"/>
                  <a:pt x="103" y="809"/>
                  <a:pt x="85" y="782"/>
                </a:cubicBezTo>
                <a:cubicBezTo>
                  <a:pt x="66" y="755"/>
                  <a:pt x="51" y="726"/>
                  <a:pt x="38" y="695"/>
                </a:cubicBezTo>
                <a:cubicBezTo>
                  <a:pt x="26" y="665"/>
                  <a:pt x="16" y="633"/>
                  <a:pt x="10" y="601"/>
                </a:cubicBezTo>
                <a:cubicBezTo>
                  <a:pt x="3" y="568"/>
                  <a:pt x="0" y="536"/>
                  <a:pt x="0" y="503"/>
                </a:cubicBezTo>
                <a:cubicBezTo>
                  <a:pt x="0" y="470"/>
                  <a:pt x="3" y="437"/>
                  <a:pt x="10" y="405"/>
                </a:cubicBezTo>
                <a:cubicBezTo>
                  <a:pt x="16" y="372"/>
                  <a:pt x="26" y="341"/>
                  <a:pt x="38" y="310"/>
                </a:cubicBezTo>
                <a:cubicBezTo>
                  <a:pt x="51" y="280"/>
                  <a:pt x="66" y="251"/>
                  <a:pt x="85" y="223"/>
                </a:cubicBezTo>
                <a:cubicBezTo>
                  <a:pt x="103" y="196"/>
                  <a:pt x="124" y="171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6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1"/>
                  <a:pt x="903" y="196"/>
                  <a:pt x="922" y="223"/>
                </a:cubicBezTo>
                <a:cubicBezTo>
                  <a:pt x="940" y="251"/>
                  <a:pt x="956" y="280"/>
                  <a:pt x="968" y="310"/>
                </a:cubicBezTo>
                <a:cubicBezTo>
                  <a:pt x="981" y="341"/>
                  <a:pt x="990" y="372"/>
                  <a:pt x="997" y="405"/>
                </a:cubicBezTo>
                <a:cubicBezTo>
                  <a:pt x="1003" y="437"/>
                  <a:pt x="1006" y="470"/>
                  <a:pt x="1006" y="50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26200" y="96912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7"/>
                </a:moveTo>
                <a:cubicBezTo>
                  <a:pt x="755" y="401"/>
                  <a:pt x="752" y="426"/>
                  <a:pt x="748" y="450"/>
                </a:cubicBezTo>
                <a:cubicBezTo>
                  <a:pt x="743" y="475"/>
                  <a:pt x="736" y="498"/>
                  <a:pt x="726" y="521"/>
                </a:cubicBezTo>
                <a:cubicBezTo>
                  <a:pt x="717" y="544"/>
                  <a:pt x="705" y="566"/>
                  <a:pt x="691" y="586"/>
                </a:cubicBezTo>
                <a:cubicBezTo>
                  <a:pt x="678" y="607"/>
                  <a:pt x="662" y="626"/>
                  <a:pt x="644" y="643"/>
                </a:cubicBezTo>
                <a:cubicBezTo>
                  <a:pt x="627" y="661"/>
                  <a:pt x="608" y="676"/>
                  <a:pt x="587" y="690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5"/>
                  <a:pt x="476" y="743"/>
                  <a:pt x="451" y="747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7"/>
                </a:cubicBezTo>
                <a:cubicBezTo>
                  <a:pt x="279" y="743"/>
                  <a:pt x="255" y="735"/>
                  <a:pt x="233" y="726"/>
                </a:cubicBezTo>
                <a:cubicBezTo>
                  <a:pt x="210" y="717"/>
                  <a:pt x="188" y="705"/>
                  <a:pt x="167" y="690"/>
                </a:cubicBezTo>
                <a:cubicBezTo>
                  <a:pt x="147" y="676"/>
                  <a:pt x="128" y="661"/>
                  <a:pt x="110" y="643"/>
                </a:cubicBezTo>
                <a:cubicBezTo>
                  <a:pt x="93" y="626"/>
                  <a:pt x="77" y="607"/>
                  <a:pt x="63" y="586"/>
                </a:cubicBezTo>
                <a:cubicBezTo>
                  <a:pt x="50" y="566"/>
                  <a:pt x="38" y="544"/>
                  <a:pt x="28" y="521"/>
                </a:cubicBezTo>
                <a:cubicBezTo>
                  <a:pt x="19" y="498"/>
                  <a:pt x="12" y="475"/>
                  <a:pt x="7" y="450"/>
                </a:cubicBezTo>
                <a:cubicBezTo>
                  <a:pt x="2" y="426"/>
                  <a:pt x="0" y="401"/>
                  <a:pt x="0" y="377"/>
                </a:cubicBezTo>
                <a:cubicBezTo>
                  <a:pt x="0" y="352"/>
                  <a:pt x="2" y="327"/>
                  <a:pt x="7" y="303"/>
                </a:cubicBezTo>
                <a:cubicBezTo>
                  <a:pt x="12" y="279"/>
                  <a:pt x="19" y="255"/>
                  <a:pt x="28" y="232"/>
                </a:cubicBezTo>
                <a:cubicBezTo>
                  <a:pt x="38" y="210"/>
                  <a:pt x="50" y="188"/>
                  <a:pt x="63" y="167"/>
                </a:cubicBezTo>
                <a:cubicBezTo>
                  <a:pt x="77" y="147"/>
                  <a:pt x="93" y="128"/>
                  <a:pt x="110" y="110"/>
                </a:cubicBezTo>
                <a:cubicBezTo>
                  <a:pt x="128" y="93"/>
                  <a:pt x="147" y="77"/>
                  <a:pt x="167" y="63"/>
                </a:cubicBezTo>
                <a:cubicBezTo>
                  <a:pt x="188" y="49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49"/>
                  <a:pt x="587" y="63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7"/>
                  <a:pt x="691" y="167"/>
                </a:cubicBezTo>
                <a:cubicBezTo>
                  <a:pt x="705" y="188"/>
                  <a:pt x="717" y="210"/>
                  <a:pt x="726" y="232"/>
                </a:cubicBezTo>
                <a:cubicBezTo>
                  <a:pt x="736" y="255"/>
                  <a:pt x="743" y="279"/>
                  <a:pt x="748" y="303"/>
                </a:cubicBezTo>
                <a:cubicBezTo>
                  <a:pt x="752" y="327"/>
                  <a:pt x="755" y="352"/>
                  <a:pt x="755" y="37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61480" y="100404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1"/>
                </a:moveTo>
                <a:cubicBezTo>
                  <a:pt x="559" y="299"/>
                  <a:pt x="557" y="317"/>
                  <a:pt x="554" y="335"/>
                </a:cubicBezTo>
                <a:cubicBezTo>
                  <a:pt x="550" y="353"/>
                  <a:pt x="545" y="371"/>
                  <a:pt x="538" y="388"/>
                </a:cubicBezTo>
                <a:cubicBezTo>
                  <a:pt x="531" y="404"/>
                  <a:pt x="522" y="421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5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5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1"/>
                  <a:pt x="28" y="404"/>
                  <a:pt x="21" y="388"/>
                </a:cubicBezTo>
                <a:cubicBezTo>
                  <a:pt x="14" y="371"/>
                  <a:pt x="8" y="353"/>
                  <a:pt x="5" y="335"/>
                </a:cubicBezTo>
                <a:cubicBezTo>
                  <a:pt x="1" y="317"/>
                  <a:pt x="0" y="299"/>
                  <a:pt x="0" y="281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4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2" y="109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7"/>
                  <a:pt x="554" y="225"/>
                </a:cubicBezTo>
                <a:cubicBezTo>
                  <a:pt x="557" y="243"/>
                  <a:pt x="559" y="261"/>
                  <a:pt x="559" y="28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01440" y="104436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8"/>
                </a:moveTo>
                <a:cubicBezTo>
                  <a:pt x="336" y="179"/>
                  <a:pt x="335" y="190"/>
                  <a:pt x="333" y="200"/>
                </a:cubicBezTo>
                <a:cubicBezTo>
                  <a:pt x="331" y="211"/>
                  <a:pt x="328" y="222"/>
                  <a:pt x="324" y="232"/>
                </a:cubicBezTo>
                <a:cubicBezTo>
                  <a:pt x="319" y="242"/>
                  <a:pt x="314" y="252"/>
                  <a:pt x="308" y="261"/>
                </a:cubicBezTo>
                <a:cubicBezTo>
                  <a:pt x="302" y="270"/>
                  <a:pt x="295" y="278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8"/>
                  <a:pt x="36" y="270"/>
                  <a:pt x="29" y="261"/>
                </a:cubicBezTo>
                <a:cubicBezTo>
                  <a:pt x="23" y="252"/>
                  <a:pt x="18" y="242"/>
                  <a:pt x="14" y="232"/>
                </a:cubicBezTo>
                <a:cubicBezTo>
                  <a:pt x="10" y="222"/>
                  <a:pt x="6" y="211"/>
                  <a:pt x="3" y="200"/>
                </a:cubicBezTo>
                <a:cubicBezTo>
                  <a:pt x="1" y="190"/>
                  <a:pt x="0" y="179"/>
                  <a:pt x="0" y="168"/>
                </a:cubicBezTo>
                <a:cubicBezTo>
                  <a:pt x="0" y="157"/>
                  <a:pt x="1" y="146"/>
                  <a:pt x="3" y="135"/>
                </a:cubicBezTo>
                <a:cubicBezTo>
                  <a:pt x="6" y="124"/>
                  <a:pt x="10" y="114"/>
                  <a:pt x="14" y="104"/>
                </a:cubicBezTo>
                <a:cubicBezTo>
                  <a:pt x="18" y="93"/>
                  <a:pt x="23" y="84"/>
                  <a:pt x="29" y="75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5"/>
                </a:cubicBezTo>
                <a:cubicBezTo>
                  <a:pt x="314" y="84"/>
                  <a:pt x="319" y="93"/>
                  <a:pt x="324" y="104"/>
                </a:cubicBezTo>
                <a:cubicBezTo>
                  <a:pt x="328" y="114"/>
                  <a:pt x="331" y="124"/>
                  <a:pt x="333" y="135"/>
                </a:cubicBezTo>
                <a:cubicBezTo>
                  <a:pt x="335" y="146"/>
                  <a:pt x="336" y="157"/>
                  <a:pt x="336" y="1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31680" y="107460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5"/>
                  <a:pt x="166" y="106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6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57600" y="1107720"/>
            <a:ext cx="139320" cy="169560"/>
          </a:xfrm>
          <a:custGeom>
            <a:avLst/>
            <a:gdLst/>
            <a:ahLst/>
            <a:rect l="0" t="0" r="r" b="b"/>
            <a:pathLst>
              <a:path w="387" h="471">
                <a:moveTo>
                  <a:pt x="18" y="0"/>
                </a:moveTo>
                <a:lnTo>
                  <a:pt x="387" y="328"/>
                </a:lnTo>
                <a:cubicBezTo>
                  <a:pt x="387" y="328"/>
                  <a:pt x="313" y="422"/>
                  <a:pt x="165" y="471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54720" y="1089000"/>
            <a:ext cx="26280" cy="26280"/>
          </a:xfrm>
          <a:custGeom>
            <a:avLst/>
            <a:gdLst/>
            <a:ahLst/>
            <a:rect l="0" t="0" r="r" b="b"/>
            <a:pathLst>
              <a:path w="73" h="73">
                <a:moveTo>
                  <a:pt x="29" y="73"/>
                </a:moveTo>
                <a:cubicBezTo>
                  <a:pt x="22" y="73"/>
                  <a:pt x="15" y="70"/>
                  <a:pt x="8" y="63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2"/>
                  <a:pt x="53" y="-2"/>
                  <a:pt x="64" y="8"/>
                </a:cubicBezTo>
                <a:cubicBezTo>
                  <a:pt x="75" y="19"/>
                  <a:pt x="75" y="37"/>
                  <a:pt x="64" y="48"/>
                </a:cubicBezTo>
                <a:lnTo>
                  <a:pt x="49" y="63"/>
                </a:lnTo>
                <a:cubicBezTo>
                  <a:pt x="43" y="70"/>
                  <a:pt x="36" y="73"/>
                  <a:pt x="29" y="7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20600" y="92376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5"/>
                </a:moveTo>
                <a:cubicBezTo>
                  <a:pt x="-6" y="253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5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8"/>
                </a:lnTo>
                <a:cubicBezTo>
                  <a:pt x="261" y="130"/>
                  <a:pt x="331" y="152"/>
                  <a:pt x="339" y="186"/>
                </a:cubicBezTo>
                <a:cubicBezTo>
                  <a:pt x="348" y="219"/>
                  <a:pt x="317" y="300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63720" y="95544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60280" y="860400"/>
            <a:ext cx="1855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Enunciado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1607040"/>
            <a:ext cx="1008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debe desarrollar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biblioteca modular en C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implemente una 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2016360"/>
            <a:ext cx="756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dinámicas de datos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(listas, pilas, árboles...).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2588040"/>
            <a:ext cx="257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aplicación incluirá: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4314600" y="3181320"/>
            <a:ext cx="448200" cy="371520"/>
          </a:xfrm>
          <a:custGeom>
            <a:avLst/>
            <a:gdLst/>
            <a:ahLst/>
            <a:rect l="0" t="0" r="r" b="b"/>
            <a:pathLst>
              <a:path w="1245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5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3"/>
                  <a:pt x="1212" y="61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7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73"/>
                </a:lnTo>
                <a:cubicBezTo>
                  <a:pt x="1245" y="883"/>
                  <a:pt x="1244" y="893"/>
                  <a:pt x="1242" y="904"/>
                </a:cubicBezTo>
                <a:cubicBezTo>
                  <a:pt x="1240" y="914"/>
                  <a:pt x="1237" y="924"/>
                  <a:pt x="1233" y="933"/>
                </a:cubicBezTo>
                <a:cubicBezTo>
                  <a:pt x="1229" y="943"/>
                  <a:pt x="1224" y="952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3"/>
                  <a:pt x="1183" y="1000"/>
                  <a:pt x="1174" y="1006"/>
                </a:cubicBezTo>
                <a:cubicBezTo>
                  <a:pt x="1165" y="1011"/>
                  <a:pt x="1156" y="1016"/>
                  <a:pt x="1147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7" y="1031"/>
                  <a:pt x="1096" y="1032"/>
                  <a:pt x="1086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300320" y="3150000"/>
            <a:ext cx="301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Separación en módulos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413240" y="32727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047920" y="3181320"/>
            <a:ext cx="448200" cy="371520"/>
          </a:xfrm>
          <a:custGeom>
            <a:avLst/>
            <a:gdLst/>
            <a:ahLst/>
            <a:rect l="0" t="0" r="r" b="b"/>
            <a:pathLst>
              <a:path w="1245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3"/>
                  <a:pt x="1212" y="61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7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73"/>
                </a:lnTo>
                <a:cubicBezTo>
                  <a:pt x="1245" y="883"/>
                  <a:pt x="1244" y="893"/>
                  <a:pt x="1242" y="904"/>
                </a:cubicBezTo>
                <a:cubicBezTo>
                  <a:pt x="1240" y="914"/>
                  <a:pt x="1237" y="924"/>
                  <a:pt x="1233" y="933"/>
                </a:cubicBezTo>
                <a:cubicBezTo>
                  <a:pt x="1229" y="943"/>
                  <a:pt x="1224" y="952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3"/>
                  <a:pt x="1183" y="1000"/>
                  <a:pt x="1174" y="1006"/>
                </a:cubicBezTo>
                <a:cubicBezTo>
                  <a:pt x="1166" y="1011"/>
                  <a:pt x="1157" y="1016"/>
                  <a:pt x="1147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7" y="1031"/>
                  <a:pt x="1097" y="1032"/>
                  <a:pt x="1086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9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765320" y="3150000"/>
            <a:ext cx="2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5144400" y="32727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5496480" y="3150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5543280" y="366696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3"/>
                  <a:pt x="2620" y="39"/>
                  <a:pt x="2627" y="46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3" y="79"/>
                  <a:pt x="2657" y="88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3" y="138"/>
                  <a:pt x="2674" y="148"/>
                  <a:pt x="2674" y="159"/>
                </a:cubicBezTo>
                <a:lnTo>
                  <a:pt x="2674" y="874"/>
                </a:lnTo>
                <a:cubicBezTo>
                  <a:pt x="2674" y="885"/>
                  <a:pt x="2673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3" y="954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4"/>
                  <a:pt x="2612" y="1000"/>
                  <a:pt x="2603" y="1006"/>
                </a:cubicBezTo>
                <a:cubicBezTo>
                  <a:pt x="2594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3635640"/>
            <a:ext cx="424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dinámica de memoria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5640120" y="37587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malloc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6771960" y="3666960"/>
            <a:ext cx="695880" cy="371880"/>
          </a:xfrm>
          <a:custGeom>
            <a:avLst/>
            <a:gdLst/>
            <a:ahLst/>
            <a:rect l="0" t="0" r="r" b="b"/>
            <a:pathLst>
              <a:path w="193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774" y="0"/>
                </a:lnTo>
                <a:cubicBezTo>
                  <a:pt x="1785" y="0"/>
                  <a:pt x="1795" y="1"/>
                  <a:pt x="1805" y="3"/>
                </a:cubicBezTo>
                <a:cubicBezTo>
                  <a:pt x="1815" y="5"/>
                  <a:pt x="1825" y="8"/>
                  <a:pt x="1835" y="12"/>
                </a:cubicBezTo>
                <a:cubicBezTo>
                  <a:pt x="1844" y="16"/>
                  <a:pt x="1854" y="21"/>
                  <a:pt x="1862" y="27"/>
                </a:cubicBezTo>
                <a:cubicBezTo>
                  <a:pt x="1871" y="33"/>
                  <a:pt x="1879" y="39"/>
                  <a:pt x="1886" y="46"/>
                </a:cubicBezTo>
                <a:cubicBezTo>
                  <a:pt x="1894" y="54"/>
                  <a:pt x="1900" y="62"/>
                  <a:pt x="1906" y="71"/>
                </a:cubicBezTo>
                <a:cubicBezTo>
                  <a:pt x="1912" y="79"/>
                  <a:pt x="1917" y="88"/>
                  <a:pt x="1921" y="98"/>
                </a:cubicBezTo>
                <a:cubicBezTo>
                  <a:pt x="1925" y="108"/>
                  <a:pt x="1928" y="118"/>
                  <a:pt x="1930" y="128"/>
                </a:cubicBezTo>
                <a:cubicBezTo>
                  <a:pt x="1932" y="138"/>
                  <a:pt x="1933" y="148"/>
                  <a:pt x="1933" y="159"/>
                </a:cubicBezTo>
                <a:lnTo>
                  <a:pt x="1933" y="874"/>
                </a:lnTo>
                <a:cubicBezTo>
                  <a:pt x="1933" y="885"/>
                  <a:pt x="1932" y="895"/>
                  <a:pt x="1930" y="905"/>
                </a:cubicBezTo>
                <a:cubicBezTo>
                  <a:pt x="1928" y="915"/>
                  <a:pt x="1925" y="925"/>
                  <a:pt x="1921" y="935"/>
                </a:cubicBezTo>
                <a:cubicBezTo>
                  <a:pt x="1917" y="944"/>
                  <a:pt x="1912" y="954"/>
                  <a:pt x="1906" y="962"/>
                </a:cubicBezTo>
                <a:cubicBezTo>
                  <a:pt x="1900" y="971"/>
                  <a:pt x="1894" y="979"/>
                  <a:pt x="1886" y="986"/>
                </a:cubicBezTo>
                <a:cubicBezTo>
                  <a:pt x="1879" y="994"/>
                  <a:pt x="1871" y="1000"/>
                  <a:pt x="1862" y="1006"/>
                </a:cubicBezTo>
                <a:cubicBezTo>
                  <a:pt x="1854" y="1012"/>
                  <a:pt x="1844" y="1017"/>
                  <a:pt x="1835" y="1021"/>
                </a:cubicBezTo>
                <a:cubicBezTo>
                  <a:pt x="1825" y="1025"/>
                  <a:pt x="1815" y="1028"/>
                  <a:pt x="1805" y="1030"/>
                </a:cubicBezTo>
                <a:cubicBezTo>
                  <a:pt x="1795" y="1032"/>
                  <a:pt x="1785" y="1033"/>
                  <a:pt x="177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6508800" y="3635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/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4286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6861600" y="37587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free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4762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4131000"/>
            <a:ext cx="689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Menú interactivo con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 de punteros a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5248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4607280"/>
            <a:ext cx="641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Persistencia de datos: guardar y cargar desde fichero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3143160" y="5124240"/>
            <a:ext cx="1219320" cy="371880"/>
          </a:xfrm>
          <a:custGeom>
            <a:avLst/>
            <a:gdLst/>
            <a:ahLst/>
            <a:rect l="0" t="0" r="r" b="b"/>
            <a:pathLst>
              <a:path w="3387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3229" y="0"/>
                </a:lnTo>
                <a:cubicBezTo>
                  <a:pt x="3239" y="0"/>
                  <a:pt x="3249" y="1"/>
                  <a:pt x="3260" y="3"/>
                </a:cubicBezTo>
                <a:cubicBezTo>
                  <a:pt x="3270" y="5"/>
                  <a:pt x="3280" y="8"/>
                  <a:pt x="3289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3"/>
                  <a:pt x="3334" y="39"/>
                  <a:pt x="3341" y="47"/>
                </a:cubicBezTo>
                <a:cubicBezTo>
                  <a:pt x="3348" y="54"/>
                  <a:pt x="3355" y="62"/>
                  <a:pt x="3361" y="71"/>
                </a:cubicBezTo>
                <a:cubicBezTo>
                  <a:pt x="3366" y="79"/>
                  <a:pt x="3371" y="88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6" y="138"/>
                  <a:pt x="3387" y="148"/>
                  <a:pt x="3387" y="159"/>
                </a:cubicBezTo>
                <a:lnTo>
                  <a:pt x="3387" y="874"/>
                </a:lnTo>
                <a:cubicBezTo>
                  <a:pt x="3387" y="885"/>
                  <a:pt x="3386" y="895"/>
                  <a:pt x="3384" y="905"/>
                </a:cubicBezTo>
                <a:cubicBezTo>
                  <a:pt x="3382" y="915"/>
                  <a:pt x="3379" y="925"/>
                  <a:pt x="3375" y="935"/>
                </a:cubicBezTo>
                <a:cubicBezTo>
                  <a:pt x="3371" y="945"/>
                  <a:pt x="3366" y="954"/>
                  <a:pt x="3361" y="962"/>
                </a:cubicBezTo>
                <a:cubicBezTo>
                  <a:pt x="3355" y="971"/>
                  <a:pt x="3348" y="979"/>
                  <a:pt x="3341" y="986"/>
                </a:cubicBezTo>
                <a:cubicBezTo>
                  <a:pt x="3334" y="994"/>
                  <a:pt x="3326" y="1000"/>
                  <a:pt x="3317" y="1006"/>
                </a:cubicBezTo>
                <a:cubicBezTo>
                  <a:pt x="3308" y="1012"/>
                  <a:pt x="3299" y="1017"/>
                  <a:pt x="3289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49" y="1032"/>
                  <a:pt x="3239" y="1033"/>
                  <a:pt x="322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300320" y="5093280"/>
            <a:ext cx="185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3232800" y="521604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assert()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5733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359240" y="5093280"/>
            <a:ext cx="336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depuración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Valgrind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5578920"/>
            <a:ext cx="505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Demostración funcional y defensa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80840" y="12571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5"/>
                </a:lnTo>
                <a:cubicBezTo>
                  <a:pt x="446" y="259"/>
                  <a:pt x="449" y="242"/>
                  <a:pt x="449" y="225"/>
                </a:cubicBezTo>
                <a:cubicBezTo>
                  <a:pt x="449" y="101"/>
                  <a:pt x="348" y="0"/>
                  <a:pt x="224" y="0"/>
                </a:cubicBezTo>
                <a:cubicBezTo>
                  <a:pt x="199" y="0"/>
                  <a:pt x="165" y="27"/>
                  <a:pt x="193" y="54"/>
                </a:cubicBezTo>
                <a:lnTo>
                  <a:pt x="277" y="138"/>
                </a:lnTo>
                <a:cubicBezTo>
                  <a:pt x="277" y="138"/>
                  <a:pt x="305" y="194"/>
                  <a:pt x="249" y="250"/>
                </a:cubicBezTo>
                <a:cubicBezTo>
                  <a:pt x="193" y="306"/>
                  <a:pt x="137" y="278"/>
                  <a:pt x="137" y="278"/>
                </a:cubicBezTo>
                <a:lnTo>
                  <a:pt x="54" y="194"/>
                </a:lnTo>
                <a:cubicBezTo>
                  <a:pt x="26" y="166"/>
                  <a:pt x="0" y="199"/>
                  <a:pt x="0" y="225"/>
                </a:cubicBezTo>
                <a:cubicBezTo>
                  <a:pt x="0" y="348"/>
                  <a:pt x="100" y="449"/>
                  <a:pt x="224" y="449"/>
                </a:cubicBezTo>
                <a:cubicBezTo>
                  <a:pt x="241" y="449"/>
                  <a:pt x="258" y="446"/>
                  <a:pt x="274" y="443"/>
                </a:cubicBezTo>
                <a:lnTo>
                  <a:pt x="565" y="732"/>
                </a:lnTo>
                <a:cubicBezTo>
                  <a:pt x="561" y="748"/>
                  <a:pt x="559" y="765"/>
                  <a:pt x="559" y="783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1"/>
                  <a:pt x="814" y="953"/>
                </a:cubicBezTo>
                <a:lnTo>
                  <a:pt x="730" y="869"/>
                </a:lnTo>
                <a:cubicBezTo>
                  <a:pt x="730" y="869"/>
                  <a:pt x="702" y="813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3"/>
                </a:lnTo>
                <a:cubicBezTo>
                  <a:pt x="981" y="841"/>
                  <a:pt x="1006" y="808"/>
                  <a:pt x="1006" y="783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7600" y="2085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60280" y="1193760"/>
            <a:ext cx="4885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técnicos mínimos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599840" y="25048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40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40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00320" y="1930680"/>
            <a:ext cx="253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 básicas: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599840" y="29811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40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40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52560" y="2350080"/>
            <a:ext cx="47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599840" y="3466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852560" y="2826000"/>
            <a:ext cx="50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852560" y="3312000"/>
            <a:ext cx="119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Búsqueda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047600" y="4438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852560" y="3797640"/>
            <a:ext cx="87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4809960" y="431460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3"/>
                  <a:pt x="2619" y="39"/>
                  <a:pt x="2627" y="47"/>
                </a:cubicBezTo>
                <a:cubicBezTo>
                  <a:pt x="2634" y="54"/>
                  <a:pt x="2641" y="62"/>
                  <a:pt x="2646" y="71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73"/>
                </a:lnTo>
                <a:cubicBezTo>
                  <a:pt x="2673" y="884"/>
                  <a:pt x="2672" y="894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5"/>
                  <a:pt x="2652" y="954"/>
                  <a:pt x="2646" y="962"/>
                </a:cubicBezTo>
                <a:cubicBezTo>
                  <a:pt x="2641" y="971"/>
                  <a:pt x="2634" y="979"/>
                  <a:pt x="2627" y="987"/>
                </a:cubicBezTo>
                <a:cubicBezTo>
                  <a:pt x="2619" y="994"/>
                  <a:pt x="2611" y="1000"/>
                  <a:pt x="2603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7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300320" y="4283640"/>
            <a:ext cx="350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estructuras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903920" y="44064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struct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4924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772600" y="4283640"/>
            <a:ext cx="145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y punteros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5410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4769280"/>
            <a:ext cx="563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estructurado, comentado y reutilizable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300320" y="5254920"/>
            <a:ext cx="390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de errores y entradas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03160" y="2180880"/>
            <a:ext cx="318600" cy="297360"/>
          </a:xfrm>
          <a:custGeom>
            <a:avLst/>
            <a:gdLst/>
            <a:ahLst/>
            <a:rect l="0" t="0" r="r" b="b"/>
            <a:pathLst>
              <a:path w="885" h="826">
                <a:moveTo>
                  <a:pt x="744" y="481"/>
                </a:moveTo>
                <a:cubicBezTo>
                  <a:pt x="716" y="509"/>
                  <a:pt x="698" y="564"/>
                  <a:pt x="703" y="603"/>
                </a:cubicBezTo>
                <a:lnTo>
                  <a:pt x="728" y="778"/>
                </a:lnTo>
                <a:cubicBezTo>
                  <a:pt x="734" y="817"/>
                  <a:pt x="709" y="835"/>
                  <a:pt x="673" y="818"/>
                </a:cubicBezTo>
                <a:lnTo>
                  <a:pt x="509" y="742"/>
                </a:lnTo>
                <a:cubicBezTo>
                  <a:pt x="473" y="725"/>
                  <a:pt x="414" y="726"/>
                  <a:pt x="378" y="743"/>
                </a:cubicBezTo>
                <a:lnTo>
                  <a:pt x="215" y="820"/>
                </a:lnTo>
                <a:cubicBezTo>
                  <a:pt x="179" y="837"/>
                  <a:pt x="154" y="819"/>
                  <a:pt x="159" y="781"/>
                </a:cubicBezTo>
                <a:lnTo>
                  <a:pt x="183" y="605"/>
                </a:lnTo>
                <a:cubicBezTo>
                  <a:pt x="188" y="566"/>
                  <a:pt x="169" y="512"/>
                  <a:pt x="142" y="483"/>
                </a:cubicBezTo>
                <a:lnTo>
                  <a:pt x="16" y="356"/>
                </a:lnTo>
                <a:cubicBezTo>
                  <a:pt x="-12" y="328"/>
                  <a:pt x="-2" y="299"/>
                  <a:pt x="37" y="292"/>
                </a:cubicBezTo>
                <a:lnTo>
                  <a:pt x="215" y="259"/>
                </a:lnTo>
                <a:cubicBezTo>
                  <a:pt x="254" y="252"/>
                  <a:pt x="302" y="218"/>
                  <a:pt x="321" y="183"/>
                </a:cubicBezTo>
                <a:lnTo>
                  <a:pt x="406" y="26"/>
                </a:lnTo>
                <a:cubicBezTo>
                  <a:pt x="425" y="-8"/>
                  <a:pt x="456" y="-8"/>
                  <a:pt x="475" y="26"/>
                </a:cubicBezTo>
                <a:lnTo>
                  <a:pt x="562" y="183"/>
                </a:lnTo>
                <a:cubicBezTo>
                  <a:pt x="581" y="217"/>
                  <a:pt x="629" y="251"/>
                  <a:pt x="668" y="258"/>
                </a:cubicBezTo>
                <a:lnTo>
                  <a:pt x="846" y="289"/>
                </a:lnTo>
                <a:cubicBezTo>
                  <a:pt x="887" y="295"/>
                  <a:pt x="897" y="324"/>
                  <a:pt x="869" y="353"/>
                </a:cubicBezTo>
                <a:lnTo>
                  <a:pt x="744" y="481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80840" y="2188440"/>
            <a:ext cx="362160" cy="345240"/>
          </a:xfrm>
          <a:custGeom>
            <a:avLst/>
            <a:gdLst/>
            <a:ahLst/>
            <a:rect l="0" t="0" r="r" b="b"/>
            <a:pathLst>
              <a:path w="1006" h="959">
                <a:moveTo>
                  <a:pt x="273" y="39"/>
                </a:moveTo>
                <a:cubicBezTo>
                  <a:pt x="302" y="77"/>
                  <a:pt x="342" y="173"/>
                  <a:pt x="321" y="188"/>
                </a:cubicBezTo>
                <a:cubicBezTo>
                  <a:pt x="301" y="202"/>
                  <a:pt x="221" y="135"/>
                  <a:pt x="192" y="97"/>
                </a:cubicBezTo>
                <a:cubicBezTo>
                  <a:pt x="163" y="58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7"/>
                </a:moveTo>
                <a:cubicBezTo>
                  <a:pt x="786" y="135"/>
                  <a:pt x="706" y="202"/>
                  <a:pt x="685" y="188"/>
                </a:cubicBezTo>
                <a:cubicBezTo>
                  <a:pt x="665" y="173"/>
                  <a:pt x="705" y="77"/>
                  <a:pt x="733" y="39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8"/>
                  <a:pt x="815" y="97"/>
                </a:cubicBezTo>
                <a:moveTo>
                  <a:pt x="465" y="886"/>
                </a:moveTo>
                <a:cubicBezTo>
                  <a:pt x="465" y="838"/>
                  <a:pt x="490" y="738"/>
                  <a:pt x="516" y="738"/>
                </a:cubicBezTo>
                <a:cubicBezTo>
                  <a:pt x="541" y="738"/>
                  <a:pt x="566" y="838"/>
                  <a:pt x="566" y="886"/>
                </a:cubicBezTo>
                <a:cubicBezTo>
                  <a:pt x="566" y="933"/>
                  <a:pt x="543" y="959"/>
                  <a:pt x="516" y="959"/>
                </a:cubicBezTo>
                <a:cubicBezTo>
                  <a:pt x="488" y="959"/>
                  <a:pt x="465" y="933"/>
                  <a:pt x="465" y="886"/>
                </a:cubicBezTo>
                <a:moveTo>
                  <a:pt x="917" y="634"/>
                </a:moveTo>
                <a:cubicBezTo>
                  <a:pt x="871" y="619"/>
                  <a:pt x="782" y="565"/>
                  <a:pt x="789" y="542"/>
                </a:cubicBezTo>
                <a:cubicBezTo>
                  <a:pt x="797" y="518"/>
                  <a:pt x="902" y="526"/>
                  <a:pt x="948" y="540"/>
                </a:cubicBezTo>
                <a:cubicBezTo>
                  <a:pt x="986" y="553"/>
                  <a:pt x="1006" y="574"/>
                  <a:pt x="1006" y="596"/>
                </a:cubicBezTo>
                <a:lnTo>
                  <a:pt x="1006" y="599"/>
                </a:lnTo>
                <a:cubicBezTo>
                  <a:pt x="1006" y="603"/>
                  <a:pt x="1006" y="606"/>
                  <a:pt x="1004" y="610"/>
                </a:cubicBezTo>
                <a:cubicBezTo>
                  <a:pt x="996" y="636"/>
                  <a:pt x="963" y="649"/>
                  <a:pt x="917" y="634"/>
                </a:cubicBezTo>
                <a:moveTo>
                  <a:pt x="58" y="540"/>
                </a:moveTo>
                <a:cubicBezTo>
                  <a:pt x="104" y="526"/>
                  <a:pt x="209" y="518"/>
                  <a:pt x="217" y="542"/>
                </a:cubicBezTo>
                <a:cubicBezTo>
                  <a:pt x="225" y="565"/>
                  <a:pt x="136" y="619"/>
                  <a:pt x="89" y="634"/>
                </a:cubicBezTo>
                <a:cubicBezTo>
                  <a:pt x="43" y="649"/>
                  <a:pt x="11" y="636"/>
                  <a:pt x="2" y="610"/>
                </a:cubicBezTo>
                <a:cubicBezTo>
                  <a:pt x="1" y="606"/>
                  <a:pt x="0" y="602"/>
                  <a:pt x="0" y="598"/>
                </a:cubicBezTo>
                <a:lnTo>
                  <a:pt x="0" y="597"/>
                </a:lnTo>
                <a:cubicBezTo>
                  <a:pt x="0" y="575"/>
                  <a:pt x="19" y="553"/>
                  <a:pt x="58" y="540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60280" y="2117520"/>
            <a:ext cx="5675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Opcional: Visualización avanzada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3581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47720" y="2854800"/>
            <a:ext cx="319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valorará positivamente: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7457760" y="3457440"/>
            <a:ext cx="1086480" cy="371880"/>
          </a:xfrm>
          <a:custGeom>
            <a:avLst/>
            <a:gdLst/>
            <a:ahLst/>
            <a:rect l="0" t="0" r="r" b="b"/>
            <a:pathLst>
              <a:path w="301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59" y="0"/>
                </a:lnTo>
                <a:cubicBezTo>
                  <a:pt x="2869" y="0"/>
                  <a:pt x="2880" y="1"/>
                  <a:pt x="2890" y="3"/>
                </a:cubicBezTo>
                <a:cubicBezTo>
                  <a:pt x="2900" y="5"/>
                  <a:pt x="2910" y="8"/>
                  <a:pt x="2920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6" y="32"/>
                  <a:pt x="2964" y="39"/>
                  <a:pt x="2971" y="46"/>
                </a:cubicBezTo>
                <a:cubicBezTo>
                  <a:pt x="2978" y="54"/>
                  <a:pt x="2985" y="62"/>
                  <a:pt x="2991" y="70"/>
                </a:cubicBezTo>
                <a:cubicBezTo>
                  <a:pt x="2997" y="79"/>
                  <a:pt x="3002" y="88"/>
                  <a:pt x="3006" y="98"/>
                </a:cubicBezTo>
                <a:cubicBezTo>
                  <a:pt x="3010" y="108"/>
                  <a:pt x="3013" y="117"/>
                  <a:pt x="3015" y="128"/>
                </a:cubicBezTo>
                <a:cubicBezTo>
                  <a:pt x="3017" y="138"/>
                  <a:pt x="3018" y="148"/>
                  <a:pt x="3018" y="159"/>
                </a:cubicBezTo>
                <a:lnTo>
                  <a:pt x="3018" y="874"/>
                </a:lnTo>
                <a:cubicBezTo>
                  <a:pt x="3018" y="884"/>
                  <a:pt x="3017" y="895"/>
                  <a:pt x="3015" y="905"/>
                </a:cubicBezTo>
                <a:cubicBezTo>
                  <a:pt x="3013" y="915"/>
                  <a:pt x="3010" y="925"/>
                  <a:pt x="3006" y="935"/>
                </a:cubicBezTo>
                <a:cubicBezTo>
                  <a:pt x="3002" y="944"/>
                  <a:pt x="2997" y="954"/>
                  <a:pt x="2991" y="962"/>
                </a:cubicBezTo>
                <a:cubicBezTo>
                  <a:pt x="2985" y="971"/>
                  <a:pt x="2978" y="979"/>
                  <a:pt x="2971" y="986"/>
                </a:cubicBezTo>
                <a:cubicBezTo>
                  <a:pt x="2964" y="994"/>
                  <a:pt x="2956" y="1000"/>
                  <a:pt x="2947" y="1006"/>
                </a:cubicBezTo>
                <a:cubicBezTo>
                  <a:pt x="2938" y="1012"/>
                  <a:pt x="2929" y="1017"/>
                  <a:pt x="2920" y="1021"/>
                </a:cubicBezTo>
                <a:cubicBezTo>
                  <a:pt x="2910" y="1025"/>
                  <a:pt x="2900" y="1028"/>
                  <a:pt x="2890" y="1030"/>
                </a:cubicBezTo>
                <a:cubicBezTo>
                  <a:pt x="2880" y="1032"/>
                  <a:pt x="2869" y="1033"/>
                  <a:pt x="2859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0320" y="3426120"/>
            <a:ext cx="618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visual de la estructura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consola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550280" y="35492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ncurses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9572400" y="345744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49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8"/>
                  <a:pt x="1584" y="117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4"/>
                  <a:pt x="1562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5" y="994"/>
                  <a:pt x="1527" y="1000"/>
                  <a:pt x="1518" y="1006"/>
                </a:cubicBezTo>
                <a:cubicBezTo>
                  <a:pt x="1509" y="1012"/>
                  <a:pt x="1500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0" y="1033"/>
                  <a:pt x="143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8547840" y="3426120"/>
            <a:ext cx="103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GUI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664920" y="35492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SDL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277280" y="345744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5" y="54"/>
                  <a:pt x="1212" y="62"/>
                  <a:pt x="1218" y="70"/>
                </a:cubicBezTo>
                <a:cubicBezTo>
                  <a:pt x="1224" y="79"/>
                  <a:pt x="1229" y="88"/>
                  <a:pt x="1232" y="98"/>
                </a:cubicBezTo>
                <a:cubicBezTo>
                  <a:pt x="1236" y="108"/>
                  <a:pt x="1239" y="117"/>
                  <a:pt x="1242" y="128"/>
                </a:cubicBezTo>
                <a:cubicBezTo>
                  <a:pt x="1244" y="138"/>
                  <a:pt x="1245" y="148"/>
                  <a:pt x="1245" y="159"/>
                </a:cubicBezTo>
                <a:lnTo>
                  <a:pt x="1245" y="874"/>
                </a:lnTo>
                <a:cubicBezTo>
                  <a:pt x="1245" y="884"/>
                  <a:pt x="1244" y="895"/>
                  <a:pt x="1242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9" y="944"/>
                  <a:pt x="1224" y="954"/>
                  <a:pt x="1218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1" y="994"/>
                  <a:pt x="1183" y="1000"/>
                  <a:pt x="1174" y="1006"/>
                </a:cubicBezTo>
                <a:cubicBezTo>
                  <a:pt x="1165" y="1012"/>
                  <a:pt x="1156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6" y="1033"/>
                  <a:pt x="10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0146240" y="3426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0375560" y="354924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Qt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304640" y="3876480"/>
            <a:ext cx="1343520" cy="371880"/>
          </a:xfrm>
          <a:custGeom>
            <a:avLst/>
            <a:gdLst/>
            <a:ahLst/>
            <a:rect l="0" t="0" r="r" b="b"/>
            <a:pathLst>
              <a:path w="3732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7" y="72"/>
                </a:cubicBezTo>
                <a:cubicBezTo>
                  <a:pt x="33" y="63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573" y="0"/>
                </a:lnTo>
                <a:cubicBezTo>
                  <a:pt x="3584" y="0"/>
                  <a:pt x="3594" y="1"/>
                  <a:pt x="3604" y="3"/>
                </a:cubicBezTo>
                <a:cubicBezTo>
                  <a:pt x="3614" y="5"/>
                  <a:pt x="3624" y="8"/>
                  <a:pt x="3634" y="12"/>
                </a:cubicBezTo>
                <a:cubicBezTo>
                  <a:pt x="3644" y="16"/>
                  <a:pt x="3653" y="21"/>
                  <a:pt x="3661" y="27"/>
                </a:cubicBezTo>
                <a:cubicBezTo>
                  <a:pt x="3670" y="33"/>
                  <a:pt x="3678" y="39"/>
                  <a:pt x="3685" y="47"/>
                </a:cubicBezTo>
                <a:cubicBezTo>
                  <a:pt x="3693" y="54"/>
                  <a:pt x="3699" y="63"/>
                  <a:pt x="3705" y="72"/>
                </a:cubicBezTo>
                <a:cubicBezTo>
                  <a:pt x="3711" y="80"/>
                  <a:pt x="3716" y="89"/>
                  <a:pt x="3720" y="99"/>
                </a:cubicBezTo>
                <a:cubicBezTo>
                  <a:pt x="3724" y="109"/>
                  <a:pt x="3727" y="119"/>
                  <a:pt x="3729" y="129"/>
                </a:cubicBezTo>
                <a:cubicBezTo>
                  <a:pt x="3731" y="139"/>
                  <a:pt x="3732" y="149"/>
                  <a:pt x="3732" y="160"/>
                </a:cubicBezTo>
                <a:lnTo>
                  <a:pt x="3732" y="874"/>
                </a:lnTo>
                <a:cubicBezTo>
                  <a:pt x="3732" y="885"/>
                  <a:pt x="3731" y="895"/>
                  <a:pt x="3729" y="905"/>
                </a:cubicBezTo>
                <a:cubicBezTo>
                  <a:pt x="3727" y="915"/>
                  <a:pt x="3724" y="925"/>
                  <a:pt x="3720" y="935"/>
                </a:cubicBezTo>
                <a:cubicBezTo>
                  <a:pt x="3716" y="945"/>
                  <a:pt x="3711" y="954"/>
                  <a:pt x="3705" y="962"/>
                </a:cubicBezTo>
                <a:cubicBezTo>
                  <a:pt x="3699" y="971"/>
                  <a:pt x="3693" y="979"/>
                  <a:pt x="3685" y="986"/>
                </a:cubicBezTo>
                <a:cubicBezTo>
                  <a:pt x="3678" y="994"/>
                  <a:pt x="3670" y="1000"/>
                  <a:pt x="3661" y="1006"/>
                </a:cubicBezTo>
                <a:cubicBezTo>
                  <a:pt x="3653" y="1012"/>
                  <a:pt x="3644" y="1017"/>
                  <a:pt x="3634" y="1021"/>
                </a:cubicBezTo>
                <a:cubicBezTo>
                  <a:pt x="3624" y="1025"/>
                  <a:pt x="3614" y="1028"/>
                  <a:pt x="3604" y="1030"/>
                </a:cubicBezTo>
                <a:cubicBezTo>
                  <a:pt x="3594" y="1032"/>
                  <a:pt x="3584" y="1033"/>
                  <a:pt x="3573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0728000" y="3426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93920" y="396828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wxWidgets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2649960" y="3845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300320" y="4331160"/>
            <a:ext cx="813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recorrido de nodos, animaciones o vistas jerárquicas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62640" y="215244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6"/>
                  <a:pt x="327" y="85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0"/>
                  <a:pt x="0" y="160"/>
                  <a:pt x="0" y="103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28440" y="215568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4"/>
                  <a:pt x="75" y="14"/>
                </a:cubicBezTo>
                <a:cubicBezTo>
                  <a:pt x="34" y="14"/>
                  <a:pt x="0" y="40"/>
                  <a:pt x="0" y="73"/>
                </a:cubicBezTo>
                <a:cubicBezTo>
                  <a:pt x="0" y="88"/>
                  <a:pt x="8" y="102"/>
                  <a:pt x="20" y="113"/>
                </a:cubicBezTo>
                <a:cubicBezTo>
                  <a:pt x="20" y="113"/>
                  <a:pt x="49" y="142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6"/>
                  <a:pt x="422" y="76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86600" y="194400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4"/>
                </a:moveTo>
                <a:cubicBezTo>
                  <a:pt x="816" y="664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6"/>
                  <a:pt x="939" y="318"/>
                  <a:pt x="939" y="318"/>
                </a:cubicBezTo>
                <a:cubicBezTo>
                  <a:pt x="933" y="229"/>
                  <a:pt x="879" y="193"/>
                  <a:pt x="879" y="193"/>
                </a:cubicBezTo>
                <a:cubicBezTo>
                  <a:pt x="843" y="108"/>
                  <a:pt x="765" y="86"/>
                  <a:pt x="765" y="86"/>
                </a:cubicBezTo>
                <a:cubicBezTo>
                  <a:pt x="703" y="13"/>
                  <a:pt x="594" y="16"/>
                  <a:pt x="594" y="16"/>
                </a:cubicBezTo>
                <a:cubicBezTo>
                  <a:pt x="594" y="16"/>
                  <a:pt x="491" y="-22"/>
                  <a:pt x="350" y="20"/>
                </a:cubicBezTo>
                <a:cubicBezTo>
                  <a:pt x="327" y="27"/>
                  <a:pt x="249" y="44"/>
                  <a:pt x="191" y="79"/>
                </a:cubicBezTo>
                <a:cubicBezTo>
                  <a:pt x="11" y="189"/>
                  <a:pt x="-2" y="360"/>
                  <a:pt x="0" y="388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5"/>
                  <a:pt x="378" y="685"/>
                </a:cubicBezTo>
                <a:cubicBezTo>
                  <a:pt x="511" y="661"/>
                  <a:pt x="567" y="622"/>
                  <a:pt x="600" y="622"/>
                </a:cubicBezTo>
                <a:cubicBezTo>
                  <a:pt x="632" y="622"/>
                  <a:pt x="723" y="657"/>
                  <a:pt x="816" y="664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06040" y="196668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9"/>
                </a:moveTo>
                <a:cubicBezTo>
                  <a:pt x="490" y="314"/>
                  <a:pt x="526" y="317"/>
                  <a:pt x="557" y="320"/>
                </a:cubicBezTo>
                <a:cubicBezTo>
                  <a:pt x="567" y="321"/>
                  <a:pt x="576" y="322"/>
                  <a:pt x="586" y="322"/>
                </a:cubicBezTo>
                <a:cubicBezTo>
                  <a:pt x="641" y="320"/>
                  <a:pt x="686" y="297"/>
                  <a:pt x="707" y="274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0"/>
                  <a:pt x="685" y="256"/>
                </a:cubicBezTo>
                <a:cubicBezTo>
                  <a:pt x="669" y="273"/>
                  <a:pt x="632" y="293"/>
                  <a:pt x="585" y="294"/>
                </a:cubicBezTo>
                <a:cubicBezTo>
                  <a:pt x="577" y="294"/>
                  <a:pt x="568" y="293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4"/>
                  <a:pt x="368" y="338"/>
                  <a:pt x="341" y="341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5"/>
                  <a:pt x="368" y="129"/>
                </a:cubicBezTo>
                <a:cubicBezTo>
                  <a:pt x="364" y="122"/>
                  <a:pt x="355" y="120"/>
                  <a:pt x="349" y="123"/>
                </a:cubicBezTo>
                <a:cubicBezTo>
                  <a:pt x="331" y="134"/>
                  <a:pt x="307" y="128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5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8"/>
                  <a:pt x="257" y="257"/>
                  <a:pt x="309" y="344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1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6"/>
                  <a:pt x="74" y="319"/>
                  <a:pt x="77" y="310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89"/>
                  <a:pt x="54" y="292"/>
                  <a:pt x="51" y="300"/>
                </a:cubicBezTo>
                <a:cubicBezTo>
                  <a:pt x="49" y="306"/>
                  <a:pt x="44" y="310"/>
                  <a:pt x="38" y="312"/>
                </a:cubicBezTo>
                <a:cubicBezTo>
                  <a:pt x="33" y="315"/>
                  <a:pt x="26" y="314"/>
                  <a:pt x="20" y="311"/>
                </a:cubicBezTo>
                <a:cubicBezTo>
                  <a:pt x="14" y="307"/>
                  <a:pt x="5" y="309"/>
                  <a:pt x="1" y="316"/>
                </a:cubicBezTo>
                <a:cubicBezTo>
                  <a:pt x="-2" y="323"/>
                  <a:pt x="0" y="331"/>
                  <a:pt x="7" y="335"/>
                </a:cubicBezTo>
                <a:cubicBezTo>
                  <a:pt x="15" y="339"/>
                  <a:pt x="23" y="342"/>
                  <a:pt x="32" y="342"/>
                </a:cubicBezTo>
                <a:cubicBezTo>
                  <a:pt x="33" y="342"/>
                  <a:pt x="34" y="341"/>
                  <a:pt x="35" y="341"/>
                </a:cubicBezTo>
                <a:cubicBezTo>
                  <a:pt x="48" y="408"/>
                  <a:pt x="101" y="438"/>
                  <a:pt x="139" y="447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5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4"/>
                  <a:pt x="326" y="370"/>
                </a:cubicBezTo>
                <a:cubicBezTo>
                  <a:pt x="363" y="367"/>
                  <a:pt x="398" y="364"/>
                  <a:pt x="425" y="349"/>
                </a:cubicBezTo>
                <a:moveTo>
                  <a:pt x="786" y="307"/>
                </a:moveTo>
                <a:cubicBezTo>
                  <a:pt x="782" y="314"/>
                  <a:pt x="785" y="322"/>
                  <a:pt x="791" y="326"/>
                </a:cubicBezTo>
                <a:cubicBezTo>
                  <a:pt x="793" y="327"/>
                  <a:pt x="796" y="328"/>
                  <a:pt x="798" y="328"/>
                </a:cubicBezTo>
                <a:cubicBezTo>
                  <a:pt x="803" y="328"/>
                  <a:pt x="808" y="325"/>
                  <a:pt x="810" y="320"/>
                </a:cubicBezTo>
                <a:cubicBezTo>
                  <a:pt x="811" y="319"/>
                  <a:pt x="862" y="224"/>
                  <a:pt x="766" y="159"/>
                </a:cubicBezTo>
                <a:cubicBezTo>
                  <a:pt x="760" y="155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3"/>
                  <a:pt x="787" y="304"/>
                  <a:pt x="786" y="307"/>
                </a:cubicBezTo>
                <a:moveTo>
                  <a:pt x="206" y="80"/>
                </a:moveTo>
                <a:cubicBezTo>
                  <a:pt x="210" y="80"/>
                  <a:pt x="215" y="78"/>
                  <a:pt x="217" y="75"/>
                </a:cubicBezTo>
                <a:cubicBezTo>
                  <a:pt x="258" y="18"/>
                  <a:pt x="314" y="38"/>
                  <a:pt x="316" y="38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5"/>
                  <a:pt x="191" y="73"/>
                  <a:pt x="198" y="78"/>
                </a:cubicBezTo>
                <a:cubicBezTo>
                  <a:pt x="200" y="80"/>
                  <a:pt x="203" y="80"/>
                  <a:pt x="206" y="80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4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2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0"/>
                  <a:pt x="555" y="7"/>
                  <a:pt x="556" y="15"/>
                </a:cubicBezTo>
                <a:cubicBezTo>
                  <a:pt x="557" y="23"/>
                  <a:pt x="564" y="28"/>
                  <a:pt x="571" y="28"/>
                </a:cubicBezTo>
                <a:moveTo>
                  <a:pt x="828" y="437"/>
                </a:moveTo>
                <a:cubicBezTo>
                  <a:pt x="821" y="436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8"/>
                  <a:pt x="840" y="455"/>
                  <a:pt x="840" y="452"/>
                </a:cubicBezTo>
                <a:cubicBezTo>
                  <a:pt x="841" y="444"/>
                  <a:pt x="835" y="437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51040" y="1970280"/>
            <a:ext cx="228960" cy="188280"/>
          </a:xfrm>
          <a:custGeom>
            <a:avLst/>
            <a:gdLst/>
            <a:ahLst/>
            <a:rect l="0" t="0" r="r" b="b"/>
            <a:pathLst>
              <a:path w="636" h="523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299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0"/>
                </a:cubicBezTo>
                <a:cubicBezTo>
                  <a:pt x="102" y="253"/>
                  <a:pt x="98" y="245"/>
                  <a:pt x="90" y="244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90"/>
                  <a:pt x="29" y="136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4"/>
                  <a:pt x="1" y="131"/>
                </a:cubicBezTo>
                <a:cubicBezTo>
                  <a:pt x="1" y="134"/>
                  <a:pt x="-6" y="196"/>
                  <a:pt x="31" y="260"/>
                </a:cubicBezTo>
                <a:cubicBezTo>
                  <a:pt x="22" y="268"/>
                  <a:pt x="15" y="279"/>
                  <a:pt x="11" y="292"/>
                </a:cubicBezTo>
                <a:moveTo>
                  <a:pt x="323" y="223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6"/>
                  <a:pt x="370" y="227"/>
                  <a:pt x="374" y="227"/>
                </a:cubicBezTo>
                <a:cubicBezTo>
                  <a:pt x="378" y="227"/>
                  <a:pt x="381" y="226"/>
                  <a:pt x="384" y="223"/>
                </a:cubicBezTo>
                <a:cubicBezTo>
                  <a:pt x="389" y="218"/>
                  <a:pt x="389" y="209"/>
                  <a:pt x="384" y="203"/>
                </a:cubicBezTo>
                <a:cubicBezTo>
                  <a:pt x="377" y="197"/>
                  <a:pt x="369" y="193"/>
                  <a:pt x="361" y="191"/>
                </a:cubicBezTo>
                <a:cubicBezTo>
                  <a:pt x="370" y="162"/>
                  <a:pt x="366" y="150"/>
                  <a:pt x="359" y="126"/>
                </a:cubicBezTo>
                <a:cubicBezTo>
                  <a:pt x="357" y="122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5"/>
                  <a:pt x="337" y="53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9"/>
                  <a:pt x="316" y="81"/>
                  <a:pt x="327" y="117"/>
                </a:cubicBezTo>
                <a:lnTo>
                  <a:pt x="328" y="120"/>
                </a:lnTo>
                <a:cubicBezTo>
                  <a:pt x="329" y="126"/>
                  <a:pt x="331" y="130"/>
                  <a:pt x="332" y="135"/>
                </a:cubicBezTo>
                <a:cubicBezTo>
                  <a:pt x="339" y="156"/>
                  <a:pt x="341" y="163"/>
                  <a:pt x="333" y="189"/>
                </a:cubicBezTo>
                <a:cubicBezTo>
                  <a:pt x="322" y="191"/>
                  <a:pt x="312" y="195"/>
                  <a:pt x="304" y="203"/>
                </a:cubicBezTo>
                <a:cubicBezTo>
                  <a:pt x="299" y="208"/>
                  <a:pt x="298" y="217"/>
                  <a:pt x="304" y="222"/>
                </a:cubicBezTo>
                <a:cubicBezTo>
                  <a:pt x="309" y="228"/>
                  <a:pt x="318" y="228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4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9"/>
                  <a:pt x="521" y="106"/>
                  <a:pt x="514" y="109"/>
                </a:cubicBezTo>
                <a:cubicBezTo>
                  <a:pt x="500" y="116"/>
                  <a:pt x="482" y="110"/>
                  <a:pt x="475" y="96"/>
                </a:cubicBezTo>
                <a:cubicBezTo>
                  <a:pt x="471" y="90"/>
                  <a:pt x="463" y="87"/>
                  <a:pt x="456" y="91"/>
                </a:cubicBezTo>
                <a:cubicBezTo>
                  <a:pt x="449" y="94"/>
                  <a:pt x="446" y="103"/>
                  <a:pt x="450" y="110"/>
                </a:cubicBezTo>
                <a:cubicBezTo>
                  <a:pt x="455" y="119"/>
                  <a:pt x="463" y="126"/>
                  <a:pt x="471" y="131"/>
                </a:cubicBezTo>
                <a:cubicBezTo>
                  <a:pt x="456" y="168"/>
                  <a:pt x="465" y="207"/>
                  <a:pt x="472" y="227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6"/>
                  <a:pt x="489" y="236"/>
                </a:cubicBezTo>
                <a:cubicBezTo>
                  <a:pt x="498" y="233"/>
                  <a:pt x="502" y="226"/>
                  <a:pt x="499" y="218"/>
                </a:cubicBezTo>
                <a:cubicBezTo>
                  <a:pt x="495" y="204"/>
                  <a:pt x="484" y="169"/>
                  <a:pt x="499" y="139"/>
                </a:cubicBezTo>
                <a:cubicBezTo>
                  <a:pt x="500" y="139"/>
                  <a:pt x="501" y="140"/>
                  <a:pt x="502" y="140"/>
                </a:cubicBezTo>
                <a:moveTo>
                  <a:pt x="636" y="403"/>
                </a:moveTo>
                <a:cubicBezTo>
                  <a:pt x="636" y="395"/>
                  <a:pt x="629" y="389"/>
                  <a:pt x="621" y="390"/>
                </a:cubicBezTo>
                <a:cubicBezTo>
                  <a:pt x="593" y="392"/>
                  <a:pt x="569" y="371"/>
                  <a:pt x="567" y="342"/>
                </a:cubicBezTo>
                <a:cubicBezTo>
                  <a:pt x="566" y="335"/>
                  <a:pt x="560" y="329"/>
                  <a:pt x="552" y="329"/>
                </a:cubicBezTo>
                <a:cubicBezTo>
                  <a:pt x="544" y="330"/>
                  <a:pt x="539" y="337"/>
                  <a:pt x="539" y="344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5"/>
                  <a:pt x="460" y="424"/>
                  <a:pt x="445" y="422"/>
                </a:cubicBezTo>
                <a:cubicBezTo>
                  <a:pt x="432" y="421"/>
                  <a:pt x="416" y="419"/>
                  <a:pt x="398" y="419"/>
                </a:cubicBezTo>
                <a:lnTo>
                  <a:pt x="397" y="419"/>
                </a:lnTo>
                <a:cubicBezTo>
                  <a:pt x="397" y="411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8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0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59"/>
                </a:cubicBezTo>
                <a:cubicBezTo>
                  <a:pt x="211" y="452"/>
                  <a:pt x="207" y="444"/>
                  <a:pt x="200" y="437"/>
                </a:cubicBezTo>
                <a:cubicBezTo>
                  <a:pt x="194" y="432"/>
                  <a:pt x="185" y="432"/>
                  <a:pt x="180" y="438"/>
                </a:cubicBezTo>
                <a:cubicBezTo>
                  <a:pt x="175" y="444"/>
                  <a:pt x="175" y="452"/>
                  <a:pt x="181" y="458"/>
                </a:cubicBezTo>
                <a:cubicBezTo>
                  <a:pt x="183" y="460"/>
                  <a:pt x="185" y="463"/>
                  <a:pt x="186" y="467"/>
                </a:cubicBezTo>
                <a:cubicBezTo>
                  <a:pt x="156" y="479"/>
                  <a:pt x="140" y="500"/>
                  <a:pt x="139" y="501"/>
                </a:cubicBezTo>
                <a:cubicBezTo>
                  <a:pt x="135" y="508"/>
                  <a:pt x="136" y="516"/>
                  <a:pt x="143" y="521"/>
                </a:cubicBezTo>
                <a:cubicBezTo>
                  <a:pt x="145" y="523"/>
                  <a:pt x="148" y="523"/>
                  <a:pt x="151" y="523"/>
                </a:cubicBezTo>
                <a:cubicBezTo>
                  <a:pt x="155" y="523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4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0"/>
                  <a:pt x="317" y="514"/>
                  <a:pt x="317" y="506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2"/>
                  <a:pt x="337" y="475"/>
                  <a:pt x="348" y="468"/>
                </a:cubicBezTo>
                <a:cubicBezTo>
                  <a:pt x="364" y="458"/>
                  <a:pt x="379" y="448"/>
                  <a:pt x="399" y="447"/>
                </a:cubicBezTo>
                <a:cubicBezTo>
                  <a:pt x="415" y="447"/>
                  <a:pt x="429" y="448"/>
                  <a:pt x="442" y="450"/>
                </a:cubicBezTo>
                <a:cubicBezTo>
                  <a:pt x="455" y="451"/>
                  <a:pt x="468" y="452"/>
                  <a:pt x="482" y="452"/>
                </a:cubicBezTo>
                <a:cubicBezTo>
                  <a:pt x="485" y="459"/>
                  <a:pt x="485" y="468"/>
                  <a:pt x="484" y="471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7"/>
                </a:cubicBezTo>
                <a:cubicBezTo>
                  <a:pt x="532" y="442"/>
                  <a:pt x="556" y="430"/>
                  <a:pt x="577" y="406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7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60280" y="1841400"/>
            <a:ext cx="2314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Defensa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2588040"/>
            <a:ext cx="714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grupo realizará una presentación técnica que incluya: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3150000"/>
            <a:ext cx="581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Explicación del diseño de estructuras y módulos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3635640"/>
            <a:ext cx="756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 de decisiones: modularidad, punteros a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00320" y="4121640"/>
            <a:ext cx="592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Ejecución de pruebas y explicación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4597920"/>
            <a:ext cx="723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Reflexión sobre dificultades encontradas y mejoras posibles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80840" y="2219760"/>
            <a:ext cx="322200" cy="294120"/>
          </a:xfrm>
          <a:custGeom>
            <a:avLst/>
            <a:gdLst/>
            <a:ahLst/>
            <a:rect l="0" t="0" r="r" b="b"/>
            <a:pathLst>
              <a:path w="895" h="817">
                <a:moveTo>
                  <a:pt x="0" y="708"/>
                </a:moveTo>
                <a:cubicBezTo>
                  <a:pt x="0" y="769"/>
                  <a:pt x="50" y="817"/>
                  <a:pt x="113" y="817"/>
                </a:cubicBezTo>
                <a:lnTo>
                  <a:pt x="783" y="817"/>
                </a:lnTo>
                <a:cubicBezTo>
                  <a:pt x="845" y="817"/>
                  <a:pt x="895" y="769"/>
                  <a:pt x="895" y="708"/>
                </a:cubicBezTo>
                <a:lnTo>
                  <a:pt x="895" y="245"/>
                </a:lnTo>
                <a:cubicBezTo>
                  <a:pt x="895" y="185"/>
                  <a:pt x="845" y="136"/>
                  <a:pt x="783" y="136"/>
                </a:cubicBezTo>
                <a:lnTo>
                  <a:pt x="532" y="136"/>
                </a:lnTo>
                <a:cubicBezTo>
                  <a:pt x="432" y="136"/>
                  <a:pt x="448" y="0"/>
                  <a:pt x="296" y="0"/>
                </a:cubicBezTo>
                <a:lnTo>
                  <a:pt x="113" y="0"/>
                </a:lnTo>
                <a:cubicBezTo>
                  <a:pt x="50" y="0"/>
                  <a:pt x="0" y="49"/>
                  <a:pt x="0" y="109"/>
                </a:cubicBezTo>
                <a:lnTo>
                  <a:pt x="0" y="70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80840" y="2307960"/>
            <a:ext cx="362160" cy="205920"/>
          </a:xfrm>
          <a:custGeom>
            <a:avLst/>
            <a:gdLst/>
            <a:ahLst/>
            <a:rect l="0" t="0" r="r" b="b"/>
            <a:pathLst>
              <a:path w="1006" h="572">
                <a:moveTo>
                  <a:pt x="904" y="0"/>
                </a:moveTo>
                <a:lnTo>
                  <a:pt x="721" y="0"/>
                </a:lnTo>
                <a:cubicBezTo>
                  <a:pt x="569" y="0"/>
                  <a:pt x="571" y="136"/>
                  <a:pt x="471" y="136"/>
                </a:cubicBezTo>
                <a:lnTo>
                  <a:pt x="219" y="136"/>
                </a:lnTo>
                <a:cubicBezTo>
                  <a:pt x="157" y="136"/>
                  <a:pt x="102" y="186"/>
                  <a:pt x="96" y="246"/>
                </a:cubicBezTo>
                <a:lnTo>
                  <a:pt x="82" y="351"/>
                </a:lnTo>
                <a:lnTo>
                  <a:pt x="67" y="464"/>
                </a:lnTo>
                <a:lnTo>
                  <a:pt x="67" y="463"/>
                </a:lnTo>
                <a:cubicBezTo>
                  <a:pt x="63" y="480"/>
                  <a:pt x="48" y="491"/>
                  <a:pt x="30" y="491"/>
                </a:cubicBezTo>
                <a:cubicBezTo>
                  <a:pt x="12" y="491"/>
                  <a:pt x="0" y="477"/>
                  <a:pt x="0" y="460"/>
                </a:cubicBezTo>
                <a:cubicBezTo>
                  <a:pt x="0" y="461"/>
                  <a:pt x="0" y="462"/>
                  <a:pt x="0" y="464"/>
                </a:cubicBezTo>
                <a:cubicBezTo>
                  <a:pt x="0" y="518"/>
                  <a:pt x="41" y="563"/>
                  <a:pt x="95" y="571"/>
                </a:cubicBezTo>
                <a:cubicBezTo>
                  <a:pt x="100" y="572"/>
                  <a:pt x="105" y="572"/>
                  <a:pt x="112" y="572"/>
                </a:cubicBezTo>
                <a:lnTo>
                  <a:pt x="839" y="572"/>
                </a:lnTo>
                <a:cubicBezTo>
                  <a:pt x="901" y="572"/>
                  <a:pt x="956" y="524"/>
                  <a:pt x="962" y="464"/>
                </a:cubicBezTo>
                <a:lnTo>
                  <a:pt x="1005" y="109"/>
                </a:lnTo>
                <a:cubicBezTo>
                  <a:pt x="1011" y="49"/>
                  <a:pt x="966" y="0"/>
                  <a:pt x="904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60280" y="212724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124320" y="28954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1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7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2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2864160"/>
            <a:ext cx="482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fuente organizado en carpetas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221880" y="29872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/src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6972120" y="289548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8"/>
                  <a:pt x="3290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2"/>
                  <a:pt x="3334" y="39"/>
                  <a:pt x="3341" y="46"/>
                </a:cubicBezTo>
                <a:cubicBezTo>
                  <a:pt x="3349" y="54"/>
                  <a:pt x="3355" y="62"/>
                  <a:pt x="3361" y="70"/>
                </a:cubicBezTo>
                <a:cubicBezTo>
                  <a:pt x="3367" y="79"/>
                  <a:pt x="3372" y="88"/>
                  <a:pt x="3376" y="98"/>
                </a:cubicBezTo>
                <a:cubicBezTo>
                  <a:pt x="3380" y="107"/>
                  <a:pt x="3383" y="117"/>
                  <a:pt x="3385" y="128"/>
                </a:cubicBezTo>
                <a:cubicBezTo>
                  <a:pt x="3387" y="138"/>
                  <a:pt x="3388" y="148"/>
                  <a:pt x="3388" y="159"/>
                </a:cubicBezTo>
                <a:lnTo>
                  <a:pt x="3388" y="874"/>
                </a:lnTo>
                <a:cubicBezTo>
                  <a:pt x="3388" y="884"/>
                  <a:pt x="3387" y="895"/>
                  <a:pt x="3385" y="905"/>
                </a:cubicBezTo>
                <a:cubicBezTo>
                  <a:pt x="3383" y="915"/>
                  <a:pt x="3380" y="925"/>
                  <a:pt x="3376" y="935"/>
                </a:cubicBezTo>
                <a:cubicBezTo>
                  <a:pt x="3372" y="944"/>
                  <a:pt x="3367" y="953"/>
                  <a:pt x="3361" y="962"/>
                </a:cubicBezTo>
                <a:cubicBezTo>
                  <a:pt x="3355" y="971"/>
                  <a:pt x="3349" y="979"/>
                  <a:pt x="3341" y="986"/>
                </a:cubicBezTo>
                <a:cubicBezTo>
                  <a:pt x="3334" y="994"/>
                  <a:pt x="3326" y="1000"/>
                  <a:pt x="3317" y="1006"/>
                </a:cubicBezTo>
                <a:cubicBezTo>
                  <a:pt x="3308" y="1012"/>
                  <a:pt x="3299" y="1017"/>
                  <a:pt x="3290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50" y="1032"/>
                  <a:pt x="3239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683208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061760" y="298728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/include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8188200" y="286416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3350160"/>
            <a:ext cx="222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Makefile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3835800"/>
            <a:ext cx="404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Informe breve (PDF o Markdown)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4321440"/>
            <a:ext cx="308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técnica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