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15400" y="2777040"/>
            <a:ext cx="398160" cy="389520"/>
          </a:xfrm>
          <a:custGeom>
            <a:avLst/>
            <a:gdLst/>
            <a:ahLst/>
            <a:rect l="0" t="0" r="r" b="b"/>
            <a:pathLst>
              <a:path w="1106" h="1082">
                <a:moveTo>
                  <a:pt x="1002" y="0"/>
                </a:moveTo>
                <a:lnTo>
                  <a:pt x="103" y="0"/>
                </a:lnTo>
                <a:cubicBezTo>
                  <a:pt x="46" y="0"/>
                  <a:pt x="0" y="45"/>
                  <a:pt x="0" y="101"/>
                </a:cubicBezTo>
                <a:lnTo>
                  <a:pt x="0" y="981"/>
                </a:lnTo>
                <a:cubicBezTo>
                  <a:pt x="0" y="1037"/>
                  <a:pt x="46" y="1082"/>
                  <a:pt x="103" y="1082"/>
                </a:cubicBezTo>
                <a:lnTo>
                  <a:pt x="1002" y="1082"/>
                </a:lnTo>
                <a:cubicBezTo>
                  <a:pt x="1060" y="1082"/>
                  <a:pt x="1106" y="1037"/>
                  <a:pt x="1106" y="981"/>
                </a:cubicBezTo>
                <a:lnTo>
                  <a:pt x="1106" y="101"/>
                </a:lnTo>
                <a:cubicBezTo>
                  <a:pt x="1106" y="45"/>
                  <a:pt x="1060" y="0"/>
                  <a:pt x="1002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02800" y="2764800"/>
            <a:ext cx="423360" cy="414000"/>
          </a:xfrm>
          <a:custGeom>
            <a:avLst/>
            <a:gdLst/>
            <a:ahLst/>
            <a:rect l="0" t="0" r="r" b="b"/>
            <a:pathLst>
              <a:path w="1176" h="1150">
                <a:moveTo>
                  <a:pt x="1037" y="0"/>
                </a:moveTo>
                <a:lnTo>
                  <a:pt x="138" y="0"/>
                </a:lnTo>
                <a:cubicBezTo>
                  <a:pt x="62" y="0"/>
                  <a:pt x="0" y="60"/>
                  <a:pt x="0" y="135"/>
                </a:cubicBezTo>
                <a:lnTo>
                  <a:pt x="0" y="1015"/>
                </a:lnTo>
                <a:cubicBezTo>
                  <a:pt x="0" y="1090"/>
                  <a:pt x="62" y="1150"/>
                  <a:pt x="138" y="1150"/>
                </a:cubicBezTo>
                <a:lnTo>
                  <a:pt x="1037" y="1150"/>
                </a:lnTo>
                <a:cubicBezTo>
                  <a:pt x="1114" y="1150"/>
                  <a:pt x="1176" y="1090"/>
                  <a:pt x="1176" y="1015"/>
                </a:cubicBezTo>
                <a:lnTo>
                  <a:pt x="1176" y="135"/>
                </a:lnTo>
                <a:cubicBezTo>
                  <a:pt x="1176" y="60"/>
                  <a:pt x="1114" y="0"/>
                  <a:pt x="1037" y="0"/>
                </a:cubicBezTo>
                <a:moveTo>
                  <a:pt x="1037" y="67"/>
                </a:moveTo>
                <a:cubicBezTo>
                  <a:pt x="1075" y="67"/>
                  <a:pt x="1106" y="98"/>
                  <a:pt x="1106" y="135"/>
                </a:cubicBezTo>
                <a:lnTo>
                  <a:pt x="1106" y="270"/>
                </a:lnTo>
                <a:lnTo>
                  <a:pt x="899" y="270"/>
                </a:lnTo>
                <a:lnTo>
                  <a:pt x="899" y="67"/>
                </a:lnTo>
                <a:lnTo>
                  <a:pt x="1037" y="67"/>
                </a:lnTo>
                <a:moveTo>
                  <a:pt x="899" y="608"/>
                </a:moveTo>
                <a:lnTo>
                  <a:pt x="1106" y="608"/>
                </a:lnTo>
                <a:lnTo>
                  <a:pt x="1106" y="811"/>
                </a:lnTo>
                <a:lnTo>
                  <a:pt x="899" y="811"/>
                </a:lnTo>
                <a:lnTo>
                  <a:pt x="899" y="608"/>
                </a:lnTo>
                <a:moveTo>
                  <a:pt x="899" y="541"/>
                </a:moveTo>
                <a:lnTo>
                  <a:pt x="899" y="338"/>
                </a:lnTo>
                <a:lnTo>
                  <a:pt x="1106" y="338"/>
                </a:lnTo>
                <a:lnTo>
                  <a:pt x="1106" y="541"/>
                </a:lnTo>
                <a:lnTo>
                  <a:pt x="899" y="541"/>
                </a:lnTo>
                <a:moveTo>
                  <a:pt x="830" y="67"/>
                </a:moveTo>
                <a:lnTo>
                  <a:pt x="830" y="270"/>
                </a:lnTo>
                <a:lnTo>
                  <a:pt x="622" y="270"/>
                </a:lnTo>
                <a:lnTo>
                  <a:pt x="622" y="67"/>
                </a:lnTo>
                <a:lnTo>
                  <a:pt x="830" y="67"/>
                </a:lnTo>
                <a:moveTo>
                  <a:pt x="622" y="338"/>
                </a:moveTo>
                <a:lnTo>
                  <a:pt x="830" y="338"/>
                </a:lnTo>
                <a:lnTo>
                  <a:pt x="830" y="541"/>
                </a:lnTo>
                <a:lnTo>
                  <a:pt x="622" y="541"/>
                </a:lnTo>
                <a:lnTo>
                  <a:pt x="622" y="338"/>
                </a:lnTo>
                <a:moveTo>
                  <a:pt x="622" y="608"/>
                </a:moveTo>
                <a:lnTo>
                  <a:pt x="830" y="608"/>
                </a:lnTo>
                <a:lnTo>
                  <a:pt x="830" y="811"/>
                </a:lnTo>
                <a:lnTo>
                  <a:pt x="622" y="811"/>
                </a:lnTo>
                <a:lnTo>
                  <a:pt x="622" y="608"/>
                </a:lnTo>
                <a:moveTo>
                  <a:pt x="553" y="67"/>
                </a:moveTo>
                <a:lnTo>
                  <a:pt x="553" y="270"/>
                </a:lnTo>
                <a:lnTo>
                  <a:pt x="346" y="270"/>
                </a:lnTo>
                <a:lnTo>
                  <a:pt x="346" y="67"/>
                </a:lnTo>
                <a:lnTo>
                  <a:pt x="553" y="67"/>
                </a:lnTo>
                <a:moveTo>
                  <a:pt x="346" y="338"/>
                </a:moveTo>
                <a:lnTo>
                  <a:pt x="553" y="338"/>
                </a:lnTo>
                <a:lnTo>
                  <a:pt x="553" y="541"/>
                </a:lnTo>
                <a:lnTo>
                  <a:pt x="346" y="541"/>
                </a:lnTo>
                <a:lnTo>
                  <a:pt x="346" y="338"/>
                </a:lnTo>
                <a:moveTo>
                  <a:pt x="346" y="608"/>
                </a:moveTo>
                <a:lnTo>
                  <a:pt x="553" y="608"/>
                </a:lnTo>
                <a:lnTo>
                  <a:pt x="553" y="811"/>
                </a:lnTo>
                <a:lnTo>
                  <a:pt x="346" y="811"/>
                </a:lnTo>
                <a:lnTo>
                  <a:pt x="346" y="608"/>
                </a:lnTo>
                <a:moveTo>
                  <a:pt x="69" y="135"/>
                </a:moveTo>
                <a:cubicBezTo>
                  <a:pt x="69" y="98"/>
                  <a:pt x="100" y="67"/>
                  <a:pt x="138" y="67"/>
                </a:cubicBezTo>
                <a:lnTo>
                  <a:pt x="276" y="67"/>
                </a:lnTo>
                <a:lnTo>
                  <a:pt x="276" y="270"/>
                </a:lnTo>
                <a:lnTo>
                  <a:pt x="69" y="270"/>
                </a:lnTo>
                <a:lnTo>
                  <a:pt x="69" y="135"/>
                </a:lnTo>
                <a:moveTo>
                  <a:pt x="69" y="338"/>
                </a:moveTo>
                <a:lnTo>
                  <a:pt x="276" y="338"/>
                </a:lnTo>
                <a:lnTo>
                  <a:pt x="276" y="541"/>
                </a:lnTo>
                <a:lnTo>
                  <a:pt x="69" y="541"/>
                </a:lnTo>
                <a:lnTo>
                  <a:pt x="69" y="338"/>
                </a:lnTo>
                <a:moveTo>
                  <a:pt x="69" y="608"/>
                </a:moveTo>
                <a:lnTo>
                  <a:pt x="276" y="608"/>
                </a:lnTo>
                <a:lnTo>
                  <a:pt x="276" y="811"/>
                </a:lnTo>
                <a:lnTo>
                  <a:pt x="69" y="811"/>
                </a:lnTo>
                <a:lnTo>
                  <a:pt x="69" y="608"/>
                </a:lnTo>
                <a:moveTo>
                  <a:pt x="138" y="1083"/>
                </a:moveTo>
                <a:cubicBezTo>
                  <a:pt x="100" y="1083"/>
                  <a:pt x="69" y="1052"/>
                  <a:pt x="69" y="1015"/>
                </a:cubicBezTo>
                <a:lnTo>
                  <a:pt x="69" y="879"/>
                </a:lnTo>
                <a:lnTo>
                  <a:pt x="276" y="879"/>
                </a:lnTo>
                <a:lnTo>
                  <a:pt x="276" y="1083"/>
                </a:lnTo>
                <a:lnTo>
                  <a:pt x="138" y="1083"/>
                </a:lnTo>
                <a:moveTo>
                  <a:pt x="346" y="1083"/>
                </a:moveTo>
                <a:lnTo>
                  <a:pt x="346" y="879"/>
                </a:lnTo>
                <a:lnTo>
                  <a:pt x="553" y="879"/>
                </a:lnTo>
                <a:lnTo>
                  <a:pt x="553" y="1083"/>
                </a:lnTo>
                <a:lnTo>
                  <a:pt x="346" y="1083"/>
                </a:lnTo>
                <a:moveTo>
                  <a:pt x="622" y="1083"/>
                </a:moveTo>
                <a:lnTo>
                  <a:pt x="622" y="879"/>
                </a:lnTo>
                <a:lnTo>
                  <a:pt x="830" y="879"/>
                </a:lnTo>
                <a:lnTo>
                  <a:pt x="830" y="1083"/>
                </a:lnTo>
                <a:lnTo>
                  <a:pt x="622" y="1083"/>
                </a:lnTo>
                <a:moveTo>
                  <a:pt x="1037" y="1083"/>
                </a:moveTo>
                <a:lnTo>
                  <a:pt x="899" y="1083"/>
                </a:lnTo>
                <a:lnTo>
                  <a:pt x="899" y="879"/>
                </a:lnTo>
                <a:lnTo>
                  <a:pt x="1106" y="879"/>
                </a:lnTo>
                <a:lnTo>
                  <a:pt x="1106" y="1015"/>
                </a:lnTo>
                <a:cubicBezTo>
                  <a:pt x="1106" y="1052"/>
                  <a:pt x="1075" y="1083"/>
                  <a:pt x="1037" y="10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77320" y="2922840"/>
            <a:ext cx="75240" cy="231840"/>
          </a:xfrm>
          <a:custGeom>
            <a:avLst/>
            <a:gdLst/>
            <a:ahLst/>
            <a:rect l="0" t="0" r="r" b="b"/>
            <a:pathLst>
              <a:path w="209" h="644">
                <a:moveTo>
                  <a:pt x="209" y="644"/>
                </a:moveTo>
                <a:lnTo>
                  <a:pt x="0" y="644"/>
                </a:lnTo>
                <a:lnTo>
                  <a:pt x="0" y="68"/>
                </a:lnTo>
                <a:cubicBezTo>
                  <a:pt x="0" y="31"/>
                  <a:pt x="31" y="0"/>
                  <a:pt x="69" y="0"/>
                </a:cubicBezTo>
                <a:lnTo>
                  <a:pt x="139" y="0"/>
                </a:lnTo>
                <a:cubicBezTo>
                  <a:pt x="178" y="0"/>
                  <a:pt x="209" y="31"/>
                  <a:pt x="209" y="68"/>
                </a:cubicBezTo>
                <a:lnTo>
                  <a:pt x="209" y="644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1076400" y="2837880"/>
            <a:ext cx="74880" cy="316800"/>
          </a:xfrm>
          <a:custGeom>
            <a:avLst/>
            <a:gdLst/>
            <a:ahLst/>
            <a:rect l="0" t="0" r="r" b="b"/>
            <a:pathLst>
              <a:path w="208" h="880">
                <a:moveTo>
                  <a:pt x="208" y="880"/>
                </a:moveTo>
                <a:lnTo>
                  <a:pt x="0" y="880"/>
                </a:lnTo>
                <a:lnTo>
                  <a:pt x="0" y="67"/>
                </a:lnTo>
                <a:cubicBezTo>
                  <a:pt x="0" y="30"/>
                  <a:pt x="32" y="0"/>
                  <a:pt x="70" y="0"/>
                </a:cubicBezTo>
                <a:lnTo>
                  <a:pt x="139" y="0"/>
                </a:lnTo>
                <a:cubicBezTo>
                  <a:pt x="177" y="0"/>
                  <a:pt x="208" y="30"/>
                  <a:pt x="208" y="67"/>
                </a:cubicBezTo>
                <a:lnTo>
                  <a:pt x="208" y="880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977040" y="3008160"/>
            <a:ext cx="74880" cy="146520"/>
          </a:xfrm>
          <a:custGeom>
            <a:avLst/>
            <a:gdLst/>
            <a:ahLst/>
            <a:rect l="0" t="0" r="r" b="b"/>
            <a:pathLst>
              <a:path w="208" h="407">
                <a:moveTo>
                  <a:pt x="208" y="407"/>
                </a:moveTo>
                <a:lnTo>
                  <a:pt x="0" y="407"/>
                </a:lnTo>
                <a:lnTo>
                  <a:pt x="0" y="68"/>
                </a:lnTo>
                <a:cubicBezTo>
                  <a:pt x="0" y="30"/>
                  <a:pt x="31" y="0"/>
                  <a:pt x="69" y="0"/>
                </a:cubicBezTo>
                <a:lnTo>
                  <a:pt x="139" y="0"/>
                </a:lnTo>
                <a:cubicBezTo>
                  <a:pt x="177" y="0"/>
                  <a:pt x="208" y="30"/>
                  <a:pt x="208" y="68"/>
                </a:cubicBezTo>
                <a:lnTo>
                  <a:pt x="208" y="40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675880"/>
            <a:ext cx="4678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Rúbrica de Evaluación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593880"/>
            <a:ext cx="600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Actividad: "Misión: estructura viva"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752400" y="1457280"/>
            <a:ext cx="1924200" cy="952560"/>
          </a:xfrm>
          <a:custGeom>
            <a:avLst/>
            <a:gdLst/>
            <a:ahLst/>
            <a:rect l="0" t="0" r="r" b="b"/>
            <a:pathLst>
              <a:path w="5345" h="2646">
                <a:moveTo>
                  <a:pt x="0" y="0"/>
                </a:moveTo>
                <a:lnTo>
                  <a:pt x="5345" y="0"/>
                </a:lnTo>
                <a:lnTo>
                  <a:pt x="5345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2676240" y="1457280"/>
            <a:ext cx="2343600" cy="952560"/>
          </a:xfrm>
          <a:custGeom>
            <a:avLst/>
            <a:gdLst/>
            <a:ahLst/>
            <a:rect l="0" t="0" r="r" b="b"/>
            <a:pathLst>
              <a:path w="6510" h="2646">
                <a:moveTo>
                  <a:pt x="0" y="0"/>
                </a:moveTo>
                <a:lnTo>
                  <a:pt x="6510" y="0"/>
                </a:lnTo>
                <a:lnTo>
                  <a:pt x="6510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5019480" y="1457280"/>
            <a:ext cx="1981440" cy="952560"/>
          </a:xfrm>
          <a:custGeom>
            <a:avLst/>
            <a:gdLst/>
            <a:ahLst/>
            <a:rect l="0" t="0" r="r" b="b"/>
            <a:pathLst>
              <a:path w="5504" h="2646">
                <a:moveTo>
                  <a:pt x="0" y="0"/>
                </a:moveTo>
                <a:lnTo>
                  <a:pt x="5504" y="0"/>
                </a:lnTo>
                <a:lnTo>
                  <a:pt x="5504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7000560" y="1457280"/>
            <a:ext cx="2134080" cy="952560"/>
          </a:xfrm>
          <a:custGeom>
            <a:avLst/>
            <a:gdLst/>
            <a:ahLst/>
            <a:rect l="0" t="0" r="r" b="b"/>
            <a:pathLst>
              <a:path w="5928" h="2646">
                <a:moveTo>
                  <a:pt x="0" y="0"/>
                </a:moveTo>
                <a:lnTo>
                  <a:pt x="5928" y="0"/>
                </a:lnTo>
                <a:lnTo>
                  <a:pt x="5928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134280" y="1457280"/>
            <a:ext cx="2305440" cy="952560"/>
          </a:xfrm>
          <a:custGeom>
            <a:avLst/>
            <a:gdLst/>
            <a:ahLst/>
            <a:rect l="0" t="0" r="r" b="b"/>
            <a:pathLst>
              <a:path w="6404" h="2646">
                <a:moveTo>
                  <a:pt x="0" y="0"/>
                </a:moveTo>
                <a:lnTo>
                  <a:pt x="6404" y="0"/>
                </a:lnTo>
                <a:lnTo>
                  <a:pt x="6404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752400" y="2409480"/>
            <a:ext cx="1924200" cy="1781640"/>
          </a:xfrm>
          <a:custGeom>
            <a:avLst/>
            <a:gdLst/>
            <a:ahLst/>
            <a:rect l="0" t="0" r="r" b="b"/>
            <a:pathLst>
              <a:path w="5345" h="4949">
                <a:moveTo>
                  <a:pt x="0" y="0"/>
                </a:moveTo>
                <a:lnTo>
                  <a:pt x="5345" y="0"/>
                </a:lnTo>
                <a:lnTo>
                  <a:pt x="5345" y="4949"/>
                </a:lnTo>
                <a:lnTo>
                  <a:pt x="0" y="49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2676240" y="2409480"/>
            <a:ext cx="2343600" cy="1781640"/>
          </a:xfrm>
          <a:custGeom>
            <a:avLst/>
            <a:gdLst/>
            <a:ahLst/>
            <a:rect l="0" t="0" r="r" b="b"/>
            <a:pathLst>
              <a:path w="6510" h="4949">
                <a:moveTo>
                  <a:pt x="0" y="0"/>
                </a:moveTo>
                <a:lnTo>
                  <a:pt x="6510" y="0"/>
                </a:lnTo>
                <a:lnTo>
                  <a:pt x="6510" y="4949"/>
                </a:lnTo>
                <a:lnTo>
                  <a:pt x="0" y="49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5019480" y="2409480"/>
            <a:ext cx="1981440" cy="1781640"/>
          </a:xfrm>
          <a:custGeom>
            <a:avLst/>
            <a:gdLst/>
            <a:ahLst/>
            <a:rect l="0" t="0" r="r" b="b"/>
            <a:pathLst>
              <a:path w="5504" h="4949">
                <a:moveTo>
                  <a:pt x="0" y="0"/>
                </a:moveTo>
                <a:lnTo>
                  <a:pt x="5504" y="0"/>
                </a:lnTo>
                <a:lnTo>
                  <a:pt x="5504" y="4949"/>
                </a:lnTo>
                <a:lnTo>
                  <a:pt x="0" y="49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7000560" y="2409480"/>
            <a:ext cx="2134080" cy="1781640"/>
          </a:xfrm>
          <a:custGeom>
            <a:avLst/>
            <a:gdLst/>
            <a:ahLst/>
            <a:rect l="0" t="0" r="r" b="b"/>
            <a:pathLst>
              <a:path w="5928" h="4949">
                <a:moveTo>
                  <a:pt x="0" y="0"/>
                </a:moveTo>
                <a:lnTo>
                  <a:pt x="5928" y="0"/>
                </a:lnTo>
                <a:lnTo>
                  <a:pt x="5928" y="4949"/>
                </a:lnTo>
                <a:lnTo>
                  <a:pt x="0" y="49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9134280" y="2409480"/>
            <a:ext cx="2305440" cy="1781640"/>
          </a:xfrm>
          <a:custGeom>
            <a:avLst/>
            <a:gdLst/>
            <a:ahLst/>
            <a:rect l="0" t="0" r="r" b="b"/>
            <a:pathLst>
              <a:path w="6404" h="4949">
                <a:moveTo>
                  <a:pt x="0" y="0"/>
                </a:moveTo>
                <a:lnTo>
                  <a:pt x="6404" y="0"/>
                </a:lnTo>
                <a:lnTo>
                  <a:pt x="6404" y="4949"/>
                </a:lnTo>
                <a:lnTo>
                  <a:pt x="0" y="494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752400" y="4190760"/>
            <a:ext cx="1924200" cy="1371960"/>
          </a:xfrm>
          <a:custGeom>
            <a:avLst/>
            <a:gdLst/>
            <a:ahLst/>
            <a:rect l="0" t="0" r="r" b="b"/>
            <a:pathLst>
              <a:path w="5345" h="3811">
                <a:moveTo>
                  <a:pt x="0" y="0"/>
                </a:moveTo>
                <a:lnTo>
                  <a:pt x="5345" y="0"/>
                </a:lnTo>
                <a:lnTo>
                  <a:pt x="5345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2676240" y="4190760"/>
            <a:ext cx="2343600" cy="1371960"/>
          </a:xfrm>
          <a:custGeom>
            <a:avLst/>
            <a:gdLst/>
            <a:ahLst/>
            <a:rect l="0" t="0" r="r" b="b"/>
            <a:pathLst>
              <a:path w="6510" h="3811">
                <a:moveTo>
                  <a:pt x="0" y="0"/>
                </a:moveTo>
                <a:lnTo>
                  <a:pt x="6510" y="0"/>
                </a:lnTo>
                <a:lnTo>
                  <a:pt x="6510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5019480" y="4190760"/>
            <a:ext cx="1981440" cy="1371960"/>
          </a:xfrm>
          <a:custGeom>
            <a:avLst/>
            <a:gdLst/>
            <a:ahLst/>
            <a:rect l="0" t="0" r="r" b="b"/>
            <a:pathLst>
              <a:path w="5504" h="3811">
                <a:moveTo>
                  <a:pt x="0" y="0"/>
                </a:moveTo>
                <a:lnTo>
                  <a:pt x="5504" y="0"/>
                </a:lnTo>
                <a:lnTo>
                  <a:pt x="5504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7000560" y="4190760"/>
            <a:ext cx="2134080" cy="1371960"/>
          </a:xfrm>
          <a:custGeom>
            <a:avLst/>
            <a:gdLst/>
            <a:ahLst/>
            <a:rect l="0" t="0" r="r" b="b"/>
            <a:pathLst>
              <a:path w="5928" h="3811">
                <a:moveTo>
                  <a:pt x="0" y="0"/>
                </a:moveTo>
                <a:lnTo>
                  <a:pt x="5928" y="0"/>
                </a:lnTo>
                <a:lnTo>
                  <a:pt x="5928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9134280" y="4190760"/>
            <a:ext cx="2305440" cy="1371960"/>
          </a:xfrm>
          <a:custGeom>
            <a:avLst/>
            <a:gdLst/>
            <a:ahLst/>
            <a:rect l="0" t="0" r="r" b="b"/>
            <a:pathLst>
              <a:path w="6404" h="3811">
                <a:moveTo>
                  <a:pt x="0" y="0"/>
                </a:moveTo>
                <a:lnTo>
                  <a:pt x="6404" y="0"/>
                </a:lnTo>
                <a:lnTo>
                  <a:pt x="6404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752400" y="5562360"/>
            <a:ext cx="1924200" cy="1295640"/>
          </a:xfrm>
          <a:custGeom>
            <a:avLst/>
            <a:gdLst/>
            <a:ahLst/>
            <a:rect l="0" t="0" r="r" b="b"/>
            <a:pathLst>
              <a:path w="5345" h="3599">
                <a:moveTo>
                  <a:pt x="0" y="0"/>
                </a:moveTo>
                <a:lnTo>
                  <a:pt x="5345" y="0"/>
                </a:lnTo>
                <a:lnTo>
                  <a:pt x="5345" y="3599"/>
                </a:lnTo>
                <a:lnTo>
                  <a:pt x="0" y="3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2676240" y="5562360"/>
            <a:ext cx="2343600" cy="1295640"/>
          </a:xfrm>
          <a:custGeom>
            <a:avLst/>
            <a:gdLst/>
            <a:ahLst/>
            <a:rect l="0" t="0" r="r" b="b"/>
            <a:pathLst>
              <a:path w="6510" h="3599">
                <a:moveTo>
                  <a:pt x="0" y="0"/>
                </a:moveTo>
                <a:lnTo>
                  <a:pt x="6510" y="0"/>
                </a:lnTo>
                <a:lnTo>
                  <a:pt x="6510" y="3599"/>
                </a:lnTo>
                <a:lnTo>
                  <a:pt x="0" y="3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5019480" y="5562360"/>
            <a:ext cx="1981440" cy="1295640"/>
          </a:xfrm>
          <a:custGeom>
            <a:avLst/>
            <a:gdLst/>
            <a:ahLst/>
            <a:rect l="0" t="0" r="r" b="b"/>
            <a:pathLst>
              <a:path w="5504" h="3599">
                <a:moveTo>
                  <a:pt x="0" y="0"/>
                </a:moveTo>
                <a:lnTo>
                  <a:pt x="5504" y="0"/>
                </a:lnTo>
                <a:lnTo>
                  <a:pt x="5504" y="3599"/>
                </a:lnTo>
                <a:lnTo>
                  <a:pt x="0" y="3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7000560" y="5562360"/>
            <a:ext cx="2134080" cy="1295640"/>
          </a:xfrm>
          <a:custGeom>
            <a:avLst/>
            <a:gdLst/>
            <a:ahLst/>
            <a:rect l="0" t="0" r="r" b="b"/>
            <a:pathLst>
              <a:path w="5928" h="3599">
                <a:moveTo>
                  <a:pt x="0" y="0"/>
                </a:moveTo>
                <a:lnTo>
                  <a:pt x="5928" y="0"/>
                </a:lnTo>
                <a:lnTo>
                  <a:pt x="5928" y="3599"/>
                </a:lnTo>
                <a:lnTo>
                  <a:pt x="0" y="3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9134280" y="5562360"/>
            <a:ext cx="2305440" cy="1295640"/>
          </a:xfrm>
          <a:custGeom>
            <a:avLst/>
            <a:gdLst/>
            <a:ahLst/>
            <a:rect l="0" t="0" r="r" b="b"/>
            <a:pathLst>
              <a:path w="6404" h="3599">
                <a:moveTo>
                  <a:pt x="0" y="0"/>
                </a:moveTo>
                <a:lnTo>
                  <a:pt x="6404" y="0"/>
                </a:lnTo>
                <a:lnTo>
                  <a:pt x="6404" y="3599"/>
                </a:lnTo>
                <a:lnTo>
                  <a:pt x="0" y="359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752400" y="1457280"/>
            <a:ext cx="9720" cy="962280"/>
          </a:xfrm>
          <a:custGeom>
            <a:avLst/>
            <a:gdLst/>
            <a:ahLst/>
            <a:rect l="0" t="0" r="r" b="b"/>
            <a:pathLst>
              <a:path w="27" h="2673">
                <a:moveTo>
                  <a:pt x="0" y="0"/>
                </a:moveTo>
                <a:lnTo>
                  <a:pt x="27" y="0"/>
                </a:lnTo>
                <a:lnTo>
                  <a:pt x="27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752400" y="1457280"/>
            <a:ext cx="1924200" cy="9720"/>
          </a:xfrm>
          <a:custGeom>
            <a:avLst/>
            <a:gdLst/>
            <a:ahLst/>
            <a:rect l="0" t="0" r="r" b="b"/>
            <a:pathLst>
              <a:path w="5345" h="27">
                <a:moveTo>
                  <a:pt x="0" y="0"/>
                </a:moveTo>
                <a:lnTo>
                  <a:pt x="5345" y="0"/>
                </a:lnTo>
                <a:lnTo>
                  <a:pt x="534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2666880" y="1457280"/>
            <a:ext cx="9720" cy="962280"/>
          </a:xfrm>
          <a:custGeom>
            <a:avLst/>
            <a:gdLst/>
            <a:ahLst/>
            <a:rect l="0" t="0" r="r" b="b"/>
            <a:pathLst>
              <a:path w="27" h="2673">
                <a:moveTo>
                  <a:pt x="0" y="0"/>
                </a:moveTo>
                <a:lnTo>
                  <a:pt x="27" y="0"/>
                </a:lnTo>
                <a:lnTo>
                  <a:pt x="27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2676240" y="1457280"/>
            <a:ext cx="2352960" cy="9720"/>
          </a:xfrm>
          <a:custGeom>
            <a:avLst/>
            <a:gdLst/>
            <a:ahLst/>
            <a:rect l="0" t="0" r="r" b="b"/>
            <a:pathLst>
              <a:path w="6536" h="27">
                <a:moveTo>
                  <a:pt x="0" y="0"/>
                </a:moveTo>
                <a:lnTo>
                  <a:pt x="6536" y="0"/>
                </a:lnTo>
                <a:lnTo>
                  <a:pt x="653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5019480" y="1457280"/>
            <a:ext cx="9720" cy="962280"/>
          </a:xfrm>
          <a:custGeom>
            <a:avLst/>
            <a:gdLst/>
            <a:ahLst/>
            <a:rect l="0" t="0" r="r" b="b"/>
            <a:pathLst>
              <a:path w="27" h="2673">
                <a:moveTo>
                  <a:pt x="0" y="0"/>
                </a:moveTo>
                <a:lnTo>
                  <a:pt x="27" y="0"/>
                </a:lnTo>
                <a:lnTo>
                  <a:pt x="27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5028840" y="1457280"/>
            <a:ext cx="1972080" cy="9720"/>
          </a:xfrm>
          <a:custGeom>
            <a:avLst/>
            <a:gdLst/>
            <a:ahLst/>
            <a:rect l="0" t="0" r="r" b="b"/>
            <a:pathLst>
              <a:path w="5478" h="27">
                <a:moveTo>
                  <a:pt x="0" y="0"/>
                </a:moveTo>
                <a:lnTo>
                  <a:pt x="5478" y="0"/>
                </a:lnTo>
                <a:lnTo>
                  <a:pt x="547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6991200" y="1457280"/>
            <a:ext cx="9720" cy="962280"/>
          </a:xfrm>
          <a:custGeom>
            <a:avLst/>
            <a:gdLst/>
            <a:ahLst/>
            <a:rect l="0" t="0" r="r" b="b"/>
            <a:pathLst>
              <a:path w="27" h="2673">
                <a:moveTo>
                  <a:pt x="0" y="0"/>
                </a:moveTo>
                <a:lnTo>
                  <a:pt x="27" y="0"/>
                </a:lnTo>
                <a:lnTo>
                  <a:pt x="27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000560" y="1457280"/>
            <a:ext cx="2143440" cy="9720"/>
          </a:xfrm>
          <a:custGeom>
            <a:avLst/>
            <a:gdLst/>
            <a:ahLst/>
            <a:rect l="0" t="0" r="r" b="b"/>
            <a:pathLst>
              <a:path w="5954" h="27">
                <a:moveTo>
                  <a:pt x="0" y="0"/>
                </a:moveTo>
                <a:lnTo>
                  <a:pt x="5954" y="0"/>
                </a:lnTo>
                <a:lnTo>
                  <a:pt x="595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9134280" y="1457280"/>
            <a:ext cx="9720" cy="962280"/>
          </a:xfrm>
          <a:custGeom>
            <a:avLst/>
            <a:gdLst/>
            <a:ahLst/>
            <a:rect l="0" t="0" r="r" b="b"/>
            <a:pathLst>
              <a:path w="27" h="2673">
                <a:moveTo>
                  <a:pt x="0" y="0"/>
                </a:moveTo>
                <a:lnTo>
                  <a:pt x="27" y="0"/>
                </a:lnTo>
                <a:lnTo>
                  <a:pt x="27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9143640" y="1457280"/>
            <a:ext cx="2305440" cy="9720"/>
          </a:xfrm>
          <a:custGeom>
            <a:avLst/>
            <a:gdLst/>
            <a:ahLst/>
            <a:rect l="0" t="0" r="r" b="b"/>
            <a:pathLst>
              <a:path w="6404" h="27">
                <a:moveTo>
                  <a:pt x="0" y="0"/>
                </a:moveTo>
                <a:lnTo>
                  <a:pt x="6404" y="0"/>
                </a:lnTo>
                <a:lnTo>
                  <a:pt x="640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1439360" y="1457280"/>
            <a:ext cx="9720" cy="962280"/>
          </a:xfrm>
          <a:custGeom>
            <a:avLst/>
            <a:gdLst/>
            <a:ahLst/>
            <a:rect l="0" t="0" r="r" b="b"/>
            <a:pathLst>
              <a:path w="27" h="2673">
                <a:moveTo>
                  <a:pt x="0" y="0"/>
                </a:moveTo>
                <a:lnTo>
                  <a:pt x="27" y="0"/>
                </a:lnTo>
                <a:lnTo>
                  <a:pt x="27" y="2673"/>
                </a:lnTo>
                <a:lnTo>
                  <a:pt x="0" y="267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52400" y="2409480"/>
            <a:ext cx="1924200" cy="10080"/>
          </a:xfrm>
          <a:custGeom>
            <a:avLst/>
            <a:gdLst/>
            <a:ahLst/>
            <a:rect l="0" t="0" r="r" b="b"/>
            <a:pathLst>
              <a:path w="5345" h="28">
                <a:moveTo>
                  <a:pt x="0" y="0"/>
                </a:moveTo>
                <a:lnTo>
                  <a:pt x="5345" y="0"/>
                </a:lnTo>
                <a:lnTo>
                  <a:pt x="534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2676240" y="2409480"/>
            <a:ext cx="2352960" cy="10080"/>
          </a:xfrm>
          <a:custGeom>
            <a:avLst/>
            <a:gdLst/>
            <a:ahLst/>
            <a:rect l="0" t="0" r="r" b="b"/>
            <a:pathLst>
              <a:path w="6536" h="28">
                <a:moveTo>
                  <a:pt x="0" y="0"/>
                </a:moveTo>
                <a:lnTo>
                  <a:pt x="6536" y="0"/>
                </a:lnTo>
                <a:lnTo>
                  <a:pt x="65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5028840" y="2409480"/>
            <a:ext cx="1972080" cy="10080"/>
          </a:xfrm>
          <a:custGeom>
            <a:avLst/>
            <a:gdLst/>
            <a:ahLst/>
            <a:rect l="0" t="0" r="r" b="b"/>
            <a:pathLst>
              <a:path w="5478" h="28">
                <a:moveTo>
                  <a:pt x="0" y="0"/>
                </a:moveTo>
                <a:lnTo>
                  <a:pt x="5478" y="0"/>
                </a:lnTo>
                <a:lnTo>
                  <a:pt x="547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7000560" y="2409480"/>
            <a:ext cx="2143440" cy="10080"/>
          </a:xfrm>
          <a:custGeom>
            <a:avLst/>
            <a:gdLst/>
            <a:ahLst/>
            <a:rect l="0" t="0" r="r" b="b"/>
            <a:pathLst>
              <a:path w="5954" h="28">
                <a:moveTo>
                  <a:pt x="0" y="0"/>
                </a:moveTo>
                <a:lnTo>
                  <a:pt x="5954" y="0"/>
                </a:lnTo>
                <a:lnTo>
                  <a:pt x="595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9143640" y="2409480"/>
            <a:ext cx="2305440" cy="10080"/>
          </a:xfrm>
          <a:custGeom>
            <a:avLst/>
            <a:gdLst/>
            <a:ahLst/>
            <a:rect l="0" t="0" r="r" b="b"/>
            <a:pathLst>
              <a:path w="6404" h="28">
                <a:moveTo>
                  <a:pt x="0" y="0"/>
                </a:moveTo>
                <a:lnTo>
                  <a:pt x="6404" y="0"/>
                </a:lnTo>
                <a:lnTo>
                  <a:pt x="640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752400" y="2419200"/>
            <a:ext cx="9720" cy="1781640"/>
          </a:xfrm>
          <a:custGeom>
            <a:avLst/>
            <a:gdLst/>
            <a:ahLst/>
            <a:rect l="0" t="0" r="r" b="b"/>
            <a:pathLst>
              <a:path w="27" h="4949">
                <a:moveTo>
                  <a:pt x="0" y="0"/>
                </a:moveTo>
                <a:lnTo>
                  <a:pt x="27" y="0"/>
                </a:lnTo>
                <a:lnTo>
                  <a:pt x="27" y="4949"/>
                </a:lnTo>
                <a:lnTo>
                  <a:pt x="0" y="494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2666880" y="2419200"/>
            <a:ext cx="9720" cy="1781640"/>
          </a:xfrm>
          <a:custGeom>
            <a:avLst/>
            <a:gdLst/>
            <a:ahLst/>
            <a:rect l="0" t="0" r="r" b="b"/>
            <a:pathLst>
              <a:path w="27" h="4949">
                <a:moveTo>
                  <a:pt x="0" y="0"/>
                </a:moveTo>
                <a:lnTo>
                  <a:pt x="27" y="0"/>
                </a:lnTo>
                <a:lnTo>
                  <a:pt x="27" y="4949"/>
                </a:lnTo>
                <a:lnTo>
                  <a:pt x="0" y="494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5019480" y="2419200"/>
            <a:ext cx="9720" cy="1781640"/>
          </a:xfrm>
          <a:custGeom>
            <a:avLst/>
            <a:gdLst/>
            <a:ahLst/>
            <a:rect l="0" t="0" r="r" b="b"/>
            <a:pathLst>
              <a:path w="27" h="4949">
                <a:moveTo>
                  <a:pt x="0" y="0"/>
                </a:moveTo>
                <a:lnTo>
                  <a:pt x="27" y="0"/>
                </a:lnTo>
                <a:lnTo>
                  <a:pt x="27" y="4949"/>
                </a:lnTo>
                <a:lnTo>
                  <a:pt x="0" y="494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6991200" y="2419200"/>
            <a:ext cx="9720" cy="1781640"/>
          </a:xfrm>
          <a:custGeom>
            <a:avLst/>
            <a:gdLst/>
            <a:ahLst/>
            <a:rect l="0" t="0" r="r" b="b"/>
            <a:pathLst>
              <a:path w="27" h="4949">
                <a:moveTo>
                  <a:pt x="0" y="0"/>
                </a:moveTo>
                <a:lnTo>
                  <a:pt x="27" y="0"/>
                </a:lnTo>
                <a:lnTo>
                  <a:pt x="27" y="4949"/>
                </a:lnTo>
                <a:lnTo>
                  <a:pt x="0" y="494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9134280" y="2419200"/>
            <a:ext cx="9720" cy="1781640"/>
          </a:xfrm>
          <a:custGeom>
            <a:avLst/>
            <a:gdLst/>
            <a:ahLst/>
            <a:rect l="0" t="0" r="r" b="b"/>
            <a:pathLst>
              <a:path w="27" h="4949">
                <a:moveTo>
                  <a:pt x="0" y="0"/>
                </a:moveTo>
                <a:lnTo>
                  <a:pt x="27" y="0"/>
                </a:lnTo>
                <a:lnTo>
                  <a:pt x="27" y="4949"/>
                </a:lnTo>
                <a:lnTo>
                  <a:pt x="0" y="494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11439360" y="2419200"/>
            <a:ext cx="9720" cy="1781640"/>
          </a:xfrm>
          <a:custGeom>
            <a:avLst/>
            <a:gdLst/>
            <a:ahLst/>
            <a:rect l="0" t="0" r="r" b="b"/>
            <a:pathLst>
              <a:path w="27" h="4949">
                <a:moveTo>
                  <a:pt x="0" y="0"/>
                </a:moveTo>
                <a:lnTo>
                  <a:pt x="27" y="0"/>
                </a:lnTo>
                <a:lnTo>
                  <a:pt x="27" y="4949"/>
                </a:lnTo>
                <a:lnTo>
                  <a:pt x="0" y="494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52400" y="4200480"/>
            <a:ext cx="9720" cy="1371960"/>
          </a:xfrm>
          <a:custGeom>
            <a:avLst/>
            <a:gdLst/>
            <a:ahLst/>
            <a:rect l="0" t="0" r="r" b="b"/>
            <a:pathLst>
              <a:path w="27" h="3811">
                <a:moveTo>
                  <a:pt x="0" y="0"/>
                </a:moveTo>
                <a:lnTo>
                  <a:pt x="27" y="0"/>
                </a:lnTo>
                <a:lnTo>
                  <a:pt x="27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752400" y="4190760"/>
            <a:ext cx="1924200" cy="10080"/>
          </a:xfrm>
          <a:custGeom>
            <a:avLst/>
            <a:gdLst/>
            <a:ahLst/>
            <a:rect l="0" t="0" r="r" b="b"/>
            <a:pathLst>
              <a:path w="5345" h="28">
                <a:moveTo>
                  <a:pt x="0" y="0"/>
                </a:moveTo>
                <a:lnTo>
                  <a:pt x="5345" y="0"/>
                </a:lnTo>
                <a:lnTo>
                  <a:pt x="534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2666880" y="4200480"/>
            <a:ext cx="9720" cy="1371960"/>
          </a:xfrm>
          <a:custGeom>
            <a:avLst/>
            <a:gdLst/>
            <a:ahLst/>
            <a:rect l="0" t="0" r="r" b="b"/>
            <a:pathLst>
              <a:path w="27" h="3811">
                <a:moveTo>
                  <a:pt x="0" y="0"/>
                </a:moveTo>
                <a:lnTo>
                  <a:pt x="27" y="0"/>
                </a:lnTo>
                <a:lnTo>
                  <a:pt x="27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2676240" y="4190760"/>
            <a:ext cx="2352960" cy="10080"/>
          </a:xfrm>
          <a:custGeom>
            <a:avLst/>
            <a:gdLst/>
            <a:ahLst/>
            <a:rect l="0" t="0" r="r" b="b"/>
            <a:pathLst>
              <a:path w="6536" h="28">
                <a:moveTo>
                  <a:pt x="0" y="0"/>
                </a:moveTo>
                <a:lnTo>
                  <a:pt x="6536" y="0"/>
                </a:lnTo>
                <a:lnTo>
                  <a:pt x="65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5019480" y="4200480"/>
            <a:ext cx="9720" cy="1371960"/>
          </a:xfrm>
          <a:custGeom>
            <a:avLst/>
            <a:gdLst/>
            <a:ahLst/>
            <a:rect l="0" t="0" r="r" b="b"/>
            <a:pathLst>
              <a:path w="27" h="3811">
                <a:moveTo>
                  <a:pt x="0" y="0"/>
                </a:moveTo>
                <a:lnTo>
                  <a:pt x="27" y="0"/>
                </a:lnTo>
                <a:lnTo>
                  <a:pt x="27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5028840" y="4190760"/>
            <a:ext cx="1972080" cy="10080"/>
          </a:xfrm>
          <a:custGeom>
            <a:avLst/>
            <a:gdLst/>
            <a:ahLst/>
            <a:rect l="0" t="0" r="r" b="b"/>
            <a:pathLst>
              <a:path w="5478" h="28">
                <a:moveTo>
                  <a:pt x="0" y="0"/>
                </a:moveTo>
                <a:lnTo>
                  <a:pt x="5478" y="0"/>
                </a:lnTo>
                <a:lnTo>
                  <a:pt x="547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6991200" y="4200480"/>
            <a:ext cx="9720" cy="1371960"/>
          </a:xfrm>
          <a:custGeom>
            <a:avLst/>
            <a:gdLst/>
            <a:ahLst/>
            <a:rect l="0" t="0" r="r" b="b"/>
            <a:pathLst>
              <a:path w="27" h="3811">
                <a:moveTo>
                  <a:pt x="0" y="0"/>
                </a:moveTo>
                <a:lnTo>
                  <a:pt x="27" y="0"/>
                </a:lnTo>
                <a:lnTo>
                  <a:pt x="27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7000560" y="4190760"/>
            <a:ext cx="2143440" cy="10080"/>
          </a:xfrm>
          <a:custGeom>
            <a:avLst/>
            <a:gdLst/>
            <a:ahLst/>
            <a:rect l="0" t="0" r="r" b="b"/>
            <a:pathLst>
              <a:path w="5954" h="28">
                <a:moveTo>
                  <a:pt x="0" y="0"/>
                </a:moveTo>
                <a:lnTo>
                  <a:pt x="5954" y="0"/>
                </a:lnTo>
                <a:lnTo>
                  <a:pt x="595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9134280" y="4200480"/>
            <a:ext cx="9720" cy="1371960"/>
          </a:xfrm>
          <a:custGeom>
            <a:avLst/>
            <a:gdLst/>
            <a:ahLst/>
            <a:rect l="0" t="0" r="r" b="b"/>
            <a:pathLst>
              <a:path w="27" h="3811">
                <a:moveTo>
                  <a:pt x="0" y="0"/>
                </a:moveTo>
                <a:lnTo>
                  <a:pt x="27" y="0"/>
                </a:lnTo>
                <a:lnTo>
                  <a:pt x="27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9143640" y="4190760"/>
            <a:ext cx="2305440" cy="10080"/>
          </a:xfrm>
          <a:custGeom>
            <a:avLst/>
            <a:gdLst/>
            <a:ahLst/>
            <a:rect l="0" t="0" r="r" b="b"/>
            <a:pathLst>
              <a:path w="6404" h="28">
                <a:moveTo>
                  <a:pt x="0" y="0"/>
                </a:moveTo>
                <a:lnTo>
                  <a:pt x="6404" y="0"/>
                </a:lnTo>
                <a:lnTo>
                  <a:pt x="640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11439360" y="4200480"/>
            <a:ext cx="9720" cy="1371960"/>
          </a:xfrm>
          <a:custGeom>
            <a:avLst/>
            <a:gdLst/>
            <a:ahLst/>
            <a:rect l="0" t="0" r="r" b="b"/>
            <a:pathLst>
              <a:path w="27" h="3811">
                <a:moveTo>
                  <a:pt x="0" y="0"/>
                </a:moveTo>
                <a:lnTo>
                  <a:pt x="27" y="0"/>
                </a:lnTo>
                <a:lnTo>
                  <a:pt x="27" y="3811"/>
                </a:lnTo>
                <a:lnTo>
                  <a:pt x="0" y="381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752400" y="5572080"/>
            <a:ext cx="9720" cy="1285920"/>
          </a:xfrm>
          <a:custGeom>
            <a:avLst/>
            <a:gdLst/>
            <a:ahLst/>
            <a:rect l="0" t="0" r="r" b="b"/>
            <a:pathLst>
              <a:path w="27" h="3572">
                <a:moveTo>
                  <a:pt x="0" y="0"/>
                </a:moveTo>
                <a:lnTo>
                  <a:pt x="27" y="0"/>
                </a:lnTo>
                <a:lnTo>
                  <a:pt x="27" y="3572"/>
                </a:lnTo>
                <a:lnTo>
                  <a:pt x="0" y="357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752400" y="5562360"/>
            <a:ext cx="1924200" cy="10080"/>
          </a:xfrm>
          <a:custGeom>
            <a:avLst/>
            <a:gdLst/>
            <a:ahLst/>
            <a:rect l="0" t="0" r="r" b="b"/>
            <a:pathLst>
              <a:path w="5345" h="28">
                <a:moveTo>
                  <a:pt x="0" y="0"/>
                </a:moveTo>
                <a:lnTo>
                  <a:pt x="5345" y="0"/>
                </a:lnTo>
                <a:lnTo>
                  <a:pt x="534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2666880" y="5572080"/>
            <a:ext cx="9720" cy="1285920"/>
          </a:xfrm>
          <a:custGeom>
            <a:avLst/>
            <a:gdLst/>
            <a:ahLst/>
            <a:rect l="0" t="0" r="r" b="b"/>
            <a:pathLst>
              <a:path w="27" h="3572">
                <a:moveTo>
                  <a:pt x="0" y="0"/>
                </a:moveTo>
                <a:lnTo>
                  <a:pt x="27" y="0"/>
                </a:lnTo>
                <a:lnTo>
                  <a:pt x="27" y="3572"/>
                </a:lnTo>
                <a:lnTo>
                  <a:pt x="0" y="357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2676240" y="5562360"/>
            <a:ext cx="2352960" cy="10080"/>
          </a:xfrm>
          <a:custGeom>
            <a:avLst/>
            <a:gdLst/>
            <a:ahLst/>
            <a:rect l="0" t="0" r="r" b="b"/>
            <a:pathLst>
              <a:path w="6536" h="28">
                <a:moveTo>
                  <a:pt x="0" y="0"/>
                </a:moveTo>
                <a:lnTo>
                  <a:pt x="6536" y="0"/>
                </a:lnTo>
                <a:lnTo>
                  <a:pt x="65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5019480" y="5572080"/>
            <a:ext cx="9720" cy="1285920"/>
          </a:xfrm>
          <a:custGeom>
            <a:avLst/>
            <a:gdLst/>
            <a:ahLst/>
            <a:rect l="0" t="0" r="r" b="b"/>
            <a:pathLst>
              <a:path w="27" h="3572">
                <a:moveTo>
                  <a:pt x="0" y="0"/>
                </a:moveTo>
                <a:lnTo>
                  <a:pt x="27" y="0"/>
                </a:lnTo>
                <a:lnTo>
                  <a:pt x="27" y="3572"/>
                </a:lnTo>
                <a:lnTo>
                  <a:pt x="0" y="357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5028840" y="5562360"/>
            <a:ext cx="1972080" cy="10080"/>
          </a:xfrm>
          <a:custGeom>
            <a:avLst/>
            <a:gdLst/>
            <a:ahLst/>
            <a:rect l="0" t="0" r="r" b="b"/>
            <a:pathLst>
              <a:path w="5478" h="28">
                <a:moveTo>
                  <a:pt x="0" y="0"/>
                </a:moveTo>
                <a:lnTo>
                  <a:pt x="5478" y="0"/>
                </a:lnTo>
                <a:lnTo>
                  <a:pt x="547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6991200" y="5572080"/>
            <a:ext cx="9720" cy="1285920"/>
          </a:xfrm>
          <a:custGeom>
            <a:avLst/>
            <a:gdLst/>
            <a:ahLst/>
            <a:rect l="0" t="0" r="r" b="b"/>
            <a:pathLst>
              <a:path w="27" h="3572">
                <a:moveTo>
                  <a:pt x="0" y="0"/>
                </a:moveTo>
                <a:lnTo>
                  <a:pt x="27" y="0"/>
                </a:lnTo>
                <a:lnTo>
                  <a:pt x="27" y="3572"/>
                </a:lnTo>
                <a:lnTo>
                  <a:pt x="0" y="357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7000560" y="5562360"/>
            <a:ext cx="2143440" cy="10080"/>
          </a:xfrm>
          <a:custGeom>
            <a:avLst/>
            <a:gdLst/>
            <a:ahLst/>
            <a:rect l="0" t="0" r="r" b="b"/>
            <a:pathLst>
              <a:path w="5954" h="28">
                <a:moveTo>
                  <a:pt x="0" y="0"/>
                </a:moveTo>
                <a:lnTo>
                  <a:pt x="5954" y="0"/>
                </a:lnTo>
                <a:lnTo>
                  <a:pt x="595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9134280" y="5572080"/>
            <a:ext cx="9720" cy="1285920"/>
          </a:xfrm>
          <a:custGeom>
            <a:avLst/>
            <a:gdLst/>
            <a:ahLst/>
            <a:rect l="0" t="0" r="r" b="b"/>
            <a:pathLst>
              <a:path w="27" h="3572">
                <a:moveTo>
                  <a:pt x="0" y="0"/>
                </a:moveTo>
                <a:lnTo>
                  <a:pt x="27" y="0"/>
                </a:lnTo>
                <a:lnTo>
                  <a:pt x="27" y="3572"/>
                </a:lnTo>
                <a:lnTo>
                  <a:pt x="0" y="357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9143640" y="5562360"/>
            <a:ext cx="2305440" cy="10080"/>
          </a:xfrm>
          <a:custGeom>
            <a:avLst/>
            <a:gdLst/>
            <a:ahLst/>
            <a:rect l="0" t="0" r="r" b="b"/>
            <a:pathLst>
              <a:path w="6404" h="28">
                <a:moveTo>
                  <a:pt x="0" y="0"/>
                </a:moveTo>
                <a:lnTo>
                  <a:pt x="6404" y="0"/>
                </a:lnTo>
                <a:lnTo>
                  <a:pt x="640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11439360" y="5572080"/>
            <a:ext cx="9720" cy="1285920"/>
          </a:xfrm>
          <a:custGeom>
            <a:avLst/>
            <a:gdLst/>
            <a:ahLst/>
            <a:rect l="0" t="0" r="r" b="b"/>
            <a:pathLst>
              <a:path w="27" h="3572">
                <a:moveTo>
                  <a:pt x="0" y="0"/>
                </a:moveTo>
                <a:lnTo>
                  <a:pt x="27" y="0"/>
                </a:lnTo>
                <a:lnTo>
                  <a:pt x="27" y="3572"/>
                </a:lnTo>
                <a:lnTo>
                  <a:pt x="0" y="357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962640" y="1041120"/>
            <a:ext cx="119160" cy="72000"/>
          </a:xfrm>
          <a:custGeom>
            <a:avLst/>
            <a:gdLst/>
            <a:ahLst/>
            <a:rect l="0" t="0" r="r" b="b"/>
            <a:pathLst>
              <a:path w="331" h="200">
                <a:moveTo>
                  <a:pt x="331" y="55"/>
                </a:moveTo>
                <a:cubicBezTo>
                  <a:pt x="331" y="63"/>
                  <a:pt x="329" y="73"/>
                  <a:pt x="327" y="81"/>
                </a:cubicBezTo>
                <a:cubicBezTo>
                  <a:pt x="312" y="140"/>
                  <a:pt x="246" y="206"/>
                  <a:pt x="154" y="200"/>
                </a:cubicBezTo>
                <a:cubicBezTo>
                  <a:pt x="69" y="195"/>
                  <a:pt x="0" y="154"/>
                  <a:pt x="0" y="99"/>
                </a:cubicBezTo>
                <a:cubicBezTo>
                  <a:pt x="0" y="44"/>
                  <a:pt x="68" y="0"/>
                  <a:pt x="154" y="0"/>
                </a:cubicBezTo>
                <a:cubicBezTo>
                  <a:pt x="238" y="0"/>
                  <a:pt x="330" y="0"/>
                  <a:pt x="331" y="55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928440" y="1044360"/>
            <a:ext cx="151920" cy="45720"/>
          </a:xfrm>
          <a:custGeom>
            <a:avLst/>
            <a:gdLst/>
            <a:ahLst/>
            <a:rect l="0" t="0" r="r" b="b"/>
            <a:pathLst>
              <a:path w="422" h="127">
                <a:moveTo>
                  <a:pt x="249" y="0"/>
                </a:moveTo>
                <a:cubicBezTo>
                  <a:pt x="203" y="0"/>
                  <a:pt x="99" y="12"/>
                  <a:pt x="75" y="12"/>
                </a:cubicBezTo>
                <a:cubicBezTo>
                  <a:pt x="34" y="12"/>
                  <a:pt x="0" y="38"/>
                  <a:pt x="0" y="70"/>
                </a:cubicBezTo>
                <a:cubicBezTo>
                  <a:pt x="0" y="85"/>
                  <a:pt x="8" y="99"/>
                  <a:pt x="20" y="109"/>
                </a:cubicBezTo>
                <a:cubicBezTo>
                  <a:pt x="20" y="109"/>
                  <a:pt x="49" y="137"/>
                  <a:pt x="99" y="124"/>
                </a:cubicBezTo>
                <a:cubicBezTo>
                  <a:pt x="121" y="118"/>
                  <a:pt x="157" y="75"/>
                  <a:pt x="222" y="68"/>
                </a:cubicBezTo>
                <a:cubicBezTo>
                  <a:pt x="253" y="65"/>
                  <a:pt x="313" y="89"/>
                  <a:pt x="417" y="89"/>
                </a:cubicBezTo>
                <a:cubicBezTo>
                  <a:pt x="421" y="80"/>
                  <a:pt x="422" y="73"/>
                  <a:pt x="422" y="73"/>
                </a:cubicBezTo>
                <a:cubicBezTo>
                  <a:pt x="422" y="17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786600" y="838080"/>
            <a:ext cx="349200" cy="242280"/>
          </a:xfrm>
          <a:custGeom>
            <a:avLst/>
            <a:gdLst/>
            <a:ahLst/>
            <a:rect l="0" t="0" r="r" b="b"/>
            <a:pathLst>
              <a:path w="970" h="673">
                <a:moveTo>
                  <a:pt x="816" y="646"/>
                </a:moveTo>
                <a:cubicBezTo>
                  <a:pt x="816" y="646"/>
                  <a:pt x="877" y="634"/>
                  <a:pt x="915" y="586"/>
                </a:cubicBezTo>
                <a:cubicBezTo>
                  <a:pt x="959" y="529"/>
                  <a:pt x="953" y="468"/>
                  <a:pt x="953" y="468"/>
                </a:cubicBezTo>
                <a:cubicBezTo>
                  <a:pt x="998" y="387"/>
                  <a:pt x="939" y="310"/>
                  <a:pt x="939" y="310"/>
                </a:cubicBezTo>
                <a:cubicBezTo>
                  <a:pt x="933" y="224"/>
                  <a:pt x="879" y="188"/>
                  <a:pt x="879" y="188"/>
                </a:cubicBezTo>
                <a:cubicBezTo>
                  <a:pt x="843" y="106"/>
                  <a:pt x="765" y="84"/>
                  <a:pt x="765" y="84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1"/>
                  <a:pt x="350" y="20"/>
                </a:cubicBezTo>
                <a:cubicBezTo>
                  <a:pt x="327" y="28"/>
                  <a:pt x="249" y="43"/>
                  <a:pt x="191" y="77"/>
                </a:cubicBezTo>
                <a:cubicBezTo>
                  <a:pt x="11" y="185"/>
                  <a:pt x="-2" y="352"/>
                  <a:pt x="0" y="379"/>
                </a:cubicBezTo>
                <a:cubicBezTo>
                  <a:pt x="14" y="531"/>
                  <a:pt x="124" y="558"/>
                  <a:pt x="194" y="574"/>
                </a:cubicBezTo>
                <a:cubicBezTo>
                  <a:pt x="210" y="617"/>
                  <a:pt x="271" y="697"/>
                  <a:pt x="378" y="667"/>
                </a:cubicBezTo>
                <a:cubicBezTo>
                  <a:pt x="511" y="644"/>
                  <a:pt x="567" y="605"/>
                  <a:pt x="600" y="605"/>
                </a:cubicBezTo>
                <a:cubicBezTo>
                  <a:pt x="632" y="605"/>
                  <a:pt x="723" y="639"/>
                  <a:pt x="816" y="64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806040" y="860400"/>
            <a:ext cx="302400" cy="189720"/>
          </a:xfrm>
          <a:custGeom>
            <a:avLst/>
            <a:gdLst/>
            <a:ahLst/>
            <a:rect l="0" t="0" r="r" b="b"/>
            <a:pathLst>
              <a:path w="840" h="527">
                <a:moveTo>
                  <a:pt x="425" y="339"/>
                </a:moveTo>
                <a:cubicBezTo>
                  <a:pt x="490" y="305"/>
                  <a:pt x="526" y="308"/>
                  <a:pt x="557" y="311"/>
                </a:cubicBezTo>
                <a:cubicBezTo>
                  <a:pt x="567" y="312"/>
                  <a:pt x="576" y="312"/>
                  <a:pt x="586" y="312"/>
                </a:cubicBezTo>
                <a:cubicBezTo>
                  <a:pt x="641" y="311"/>
                  <a:pt x="686" y="288"/>
                  <a:pt x="707" y="266"/>
                </a:cubicBezTo>
                <a:cubicBezTo>
                  <a:pt x="712" y="261"/>
                  <a:pt x="711" y="252"/>
                  <a:pt x="705" y="247"/>
                </a:cubicBezTo>
                <a:cubicBezTo>
                  <a:pt x="700" y="242"/>
                  <a:pt x="690" y="243"/>
                  <a:pt x="685" y="248"/>
                </a:cubicBezTo>
                <a:cubicBezTo>
                  <a:pt x="669" y="265"/>
                  <a:pt x="632" y="284"/>
                  <a:pt x="585" y="285"/>
                </a:cubicBezTo>
                <a:cubicBezTo>
                  <a:pt x="577" y="285"/>
                  <a:pt x="568" y="285"/>
                  <a:pt x="559" y="284"/>
                </a:cubicBezTo>
                <a:cubicBezTo>
                  <a:pt x="526" y="281"/>
                  <a:pt x="485" y="277"/>
                  <a:pt x="412" y="315"/>
                </a:cubicBezTo>
                <a:cubicBezTo>
                  <a:pt x="394" y="325"/>
                  <a:pt x="368" y="329"/>
                  <a:pt x="341" y="331"/>
                </a:cubicBezTo>
                <a:cubicBezTo>
                  <a:pt x="279" y="245"/>
                  <a:pt x="316" y="170"/>
                  <a:pt x="327" y="152"/>
                </a:cubicBezTo>
                <a:cubicBezTo>
                  <a:pt x="328" y="152"/>
                  <a:pt x="329" y="152"/>
                  <a:pt x="330" y="152"/>
                </a:cubicBezTo>
                <a:cubicBezTo>
                  <a:pt x="341" y="152"/>
                  <a:pt x="352" y="150"/>
                  <a:pt x="362" y="144"/>
                </a:cubicBezTo>
                <a:cubicBezTo>
                  <a:pt x="369" y="140"/>
                  <a:pt x="371" y="132"/>
                  <a:pt x="368" y="126"/>
                </a:cubicBezTo>
                <a:cubicBezTo>
                  <a:pt x="364" y="119"/>
                  <a:pt x="355" y="117"/>
                  <a:pt x="349" y="120"/>
                </a:cubicBezTo>
                <a:cubicBezTo>
                  <a:pt x="331" y="130"/>
                  <a:pt x="307" y="125"/>
                  <a:pt x="296" y="108"/>
                </a:cubicBezTo>
                <a:cubicBezTo>
                  <a:pt x="292" y="101"/>
                  <a:pt x="283" y="100"/>
                  <a:pt x="277" y="104"/>
                </a:cubicBezTo>
                <a:cubicBezTo>
                  <a:pt x="270" y="108"/>
                  <a:pt x="268" y="116"/>
                  <a:pt x="273" y="122"/>
                </a:cubicBezTo>
                <a:cubicBezTo>
                  <a:pt x="279" y="133"/>
                  <a:pt x="289" y="140"/>
                  <a:pt x="299" y="145"/>
                </a:cubicBezTo>
                <a:cubicBezTo>
                  <a:pt x="285" y="174"/>
                  <a:pt x="257" y="250"/>
                  <a:pt x="309" y="334"/>
                </a:cubicBezTo>
                <a:cubicBezTo>
                  <a:pt x="272" y="338"/>
                  <a:pt x="235" y="343"/>
                  <a:pt x="206" y="361"/>
                </a:cubicBezTo>
                <a:cubicBezTo>
                  <a:pt x="188" y="373"/>
                  <a:pt x="169" y="390"/>
                  <a:pt x="154" y="410"/>
                </a:cubicBezTo>
                <a:cubicBezTo>
                  <a:pt x="136" y="407"/>
                  <a:pt x="72" y="391"/>
                  <a:pt x="61" y="322"/>
                </a:cubicBezTo>
                <a:cubicBezTo>
                  <a:pt x="68" y="317"/>
                  <a:pt x="74" y="310"/>
                  <a:pt x="77" y="301"/>
                </a:cubicBezTo>
                <a:cubicBezTo>
                  <a:pt x="80" y="294"/>
                  <a:pt x="76" y="286"/>
                  <a:pt x="69" y="283"/>
                </a:cubicBezTo>
                <a:cubicBezTo>
                  <a:pt x="62" y="281"/>
                  <a:pt x="54" y="284"/>
                  <a:pt x="51" y="291"/>
                </a:cubicBezTo>
                <a:cubicBezTo>
                  <a:pt x="49" y="297"/>
                  <a:pt x="44" y="302"/>
                  <a:pt x="38" y="304"/>
                </a:cubicBezTo>
                <a:cubicBezTo>
                  <a:pt x="33" y="306"/>
                  <a:pt x="26" y="305"/>
                  <a:pt x="20" y="302"/>
                </a:cubicBezTo>
                <a:cubicBezTo>
                  <a:pt x="14" y="298"/>
                  <a:pt x="5" y="300"/>
                  <a:pt x="1" y="307"/>
                </a:cubicBezTo>
                <a:cubicBezTo>
                  <a:pt x="-2" y="314"/>
                  <a:pt x="0" y="322"/>
                  <a:pt x="7" y="325"/>
                </a:cubicBezTo>
                <a:cubicBezTo>
                  <a:pt x="15" y="330"/>
                  <a:pt x="23" y="332"/>
                  <a:pt x="32" y="332"/>
                </a:cubicBezTo>
                <a:cubicBezTo>
                  <a:pt x="33" y="332"/>
                  <a:pt x="34" y="331"/>
                  <a:pt x="35" y="331"/>
                </a:cubicBezTo>
                <a:cubicBezTo>
                  <a:pt x="48" y="397"/>
                  <a:pt x="101" y="426"/>
                  <a:pt x="139" y="435"/>
                </a:cubicBezTo>
                <a:cubicBezTo>
                  <a:pt x="134" y="445"/>
                  <a:pt x="131" y="456"/>
                  <a:pt x="130" y="467"/>
                </a:cubicBezTo>
                <a:cubicBezTo>
                  <a:pt x="129" y="474"/>
                  <a:pt x="135" y="481"/>
                  <a:pt x="142" y="482"/>
                </a:cubicBezTo>
                <a:lnTo>
                  <a:pt x="144" y="482"/>
                </a:lnTo>
                <a:cubicBezTo>
                  <a:pt x="151" y="482"/>
                  <a:pt x="157" y="476"/>
                  <a:pt x="158" y="469"/>
                </a:cubicBezTo>
                <a:cubicBezTo>
                  <a:pt x="161" y="436"/>
                  <a:pt x="193" y="402"/>
                  <a:pt x="222" y="384"/>
                </a:cubicBezTo>
                <a:cubicBezTo>
                  <a:pt x="249" y="367"/>
                  <a:pt x="288" y="363"/>
                  <a:pt x="326" y="360"/>
                </a:cubicBezTo>
                <a:cubicBezTo>
                  <a:pt x="363" y="357"/>
                  <a:pt x="398" y="354"/>
                  <a:pt x="425" y="339"/>
                </a:cubicBezTo>
                <a:moveTo>
                  <a:pt x="786" y="298"/>
                </a:moveTo>
                <a:cubicBezTo>
                  <a:pt x="782" y="305"/>
                  <a:pt x="785" y="313"/>
                  <a:pt x="791" y="317"/>
                </a:cubicBezTo>
                <a:cubicBezTo>
                  <a:pt x="793" y="318"/>
                  <a:pt x="796" y="318"/>
                  <a:pt x="798" y="318"/>
                </a:cubicBezTo>
                <a:cubicBezTo>
                  <a:pt x="803" y="318"/>
                  <a:pt x="808" y="316"/>
                  <a:pt x="810" y="311"/>
                </a:cubicBezTo>
                <a:cubicBezTo>
                  <a:pt x="811" y="310"/>
                  <a:pt x="862" y="217"/>
                  <a:pt x="766" y="155"/>
                </a:cubicBezTo>
                <a:cubicBezTo>
                  <a:pt x="760" y="151"/>
                  <a:pt x="751" y="153"/>
                  <a:pt x="747" y="159"/>
                </a:cubicBezTo>
                <a:cubicBezTo>
                  <a:pt x="743" y="165"/>
                  <a:pt x="744" y="173"/>
                  <a:pt x="751" y="178"/>
                </a:cubicBezTo>
                <a:cubicBezTo>
                  <a:pt x="825" y="226"/>
                  <a:pt x="787" y="295"/>
                  <a:pt x="786" y="298"/>
                </a:cubicBezTo>
                <a:moveTo>
                  <a:pt x="206" y="79"/>
                </a:moveTo>
                <a:cubicBezTo>
                  <a:pt x="210" y="79"/>
                  <a:pt x="215" y="77"/>
                  <a:pt x="217" y="73"/>
                </a:cubicBezTo>
                <a:cubicBezTo>
                  <a:pt x="258" y="18"/>
                  <a:pt x="314" y="37"/>
                  <a:pt x="316" y="38"/>
                </a:cubicBezTo>
                <a:cubicBezTo>
                  <a:pt x="323" y="40"/>
                  <a:pt x="331" y="37"/>
                  <a:pt x="334" y="30"/>
                </a:cubicBezTo>
                <a:cubicBezTo>
                  <a:pt x="337" y="23"/>
                  <a:pt x="333" y="15"/>
                  <a:pt x="326" y="12"/>
                </a:cubicBezTo>
                <a:cubicBezTo>
                  <a:pt x="299" y="3"/>
                  <a:pt x="237" y="0"/>
                  <a:pt x="195" y="57"/>
                </a:cubicBezTo>
                <a:cubicBezTo>
                  <a:pt x="190" y="63"/>
                  <a:pt x="191" y="72"/>
                  <a:pt x="198" y="76"/>
                </a:cubicBezTo>
                <a:cubicBezTo>
                  <a:pt x="200" y="78"/>
                  <a:pt x="203" y="79"/>
                  <a:pt x="206" y="79"/>
                </a:cubicBezTo>
                <a:moveTo>
                  <a:pt x="571" y="27"/>
                </a:moveTo>
                <a:cubicBezTo>
                  <a:pt x="633" y="22"/>
                  <a:pt x="661" y="66"/>
                  <a:pt x="663" y="68"/>
                </a:cubicBezTo>
                <a:cubicBezTo>
                  <a:pt x="665" y="73"/>
                  <a:pt x="670" y="75"/>
                  <a:pt x="675" y="75"/>
                </a:cubicBezTo>
                <a:cubicBezTo>
                  <a:pt x="677" y="75"/>
                  <a:pt x="680" y="74"/>
                  <a:pt x="682" y="73"/>
                </a:cubicBezTo>
                <a:cubicBezTo>
                  <a:pt x="688" y="69"/>
                  <a:pt x="691" y="61"/>
                  <a:pt x="687" y="55"/>
                </a:cubicBezTo>
                <a:cubicBezTo>
                  <a:pt x="685" y="52"/>
                  <a:pt x="649" y="-6"/>
                  <a:pt x="569" y="0"/>
                </a:cubicBezTo>
                <a:cubicBezTo>
                  <a:pt x="561" y="1"/>
                  <a:pt x="555" y="7"/>
                  <a:pt x="556" y="15"/>
                </a:cubicBezTo>
                <a:cubicBezTo>
                  <a:pt x="557" y="22"/>
                  <a:pt x="564" y="28"/>
                  <a:pt x="571" y="27"/>
                </a:cubicBezTo>
                <a:moveTo>
                  <a:pt x="828" y="425"/>
                </a:moveTo>
                <a:cubicBezTo>
                  <a:pt x="821" y="424"/>
                  <a:pt x="813" y="430"/>
                  <a:pt x="812" y="437"/>
                </a:cubicBezTo>
                <a:cubicBezTo>
                  <a:pt x="812" y="438"/>
                  <a:pt x="808" y="484"/>
                  <a:pt x="759" y="499"/>
                </a:cubicBezTo>
                <a:cubicBezTo>
                  <a:pt x="752" y="502"/>
                  <a:pt x="748" y="510"/>
                  <a:pt x="750" y="518"/>
                </a:cubicBezTo>
                <a:cubicBezTo>
                  <a:pt x="752" y="523"/>
                  <a:pt x="758" y="527"/>
                  <a:pt x="764" y="527"/>
                </a:cubicBezTo>
                <a:cubicBezTo>
                  <a:pt x="765" y="527"/>
                  <a:pt x="766" y="527"/>
                  <a:pt x="768" y="526"/>
                </a:cubicBezTo>
                <a:cubicBezTo>
                  <a:pt x="834" y="505"/>
                  <a:pt x="840" y="442"/>
                  <a:pt x="840" y="439"/>
                </a:cubicBezTo>
                <a:cubicBezTo>
                  <a:pt x="841" y="432"/>
                  <a:pt x="835" y="425"/>
                  <a:pt x="828" y="425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851040" y="863640"/>
            <a:ext cx="228960" cy="183600"/>
          </a:xfrm>
          <a:custGeom>
            <a:avLst/>
            <a:gdLst/>
            <a:ahLst/>
            <a:rect l="0" t="0" r="r" b="b"/>
            <a:pathLst>
              <a:path w="636" h="510">
                <a:moveTo>
                  <a:pt x="11" y="283"/>
                </a:moveTo>
                <a:cubicBezTo>
                  <a:pt x="9" y="291"/>
                  <a:pt x="14" y="298"/>
                  <a:pt x="21" y="300"/>
                </a:cubicBezTo>
                <a:cubicBezTo>
                  <a:pt x="22" y="300"/>
                  <a:pt x="24" y="301"/>
                  <a:pt x="25" y="301"/>
                </a:cubicBezTo>
                <a:cubicBezTo>
                  <a:pt x="31" y="301"/>
                  <a:pt x="37" y="297"/>
                  <a:pt x="38" y="291"/>
                </a:cubicBezTo>
                <a:cubicBezTo>
                  <a:pt x="44" y="271"/>
                  <a:pt x="64" y="259"/>
                  <a:pt x="84" y="263"/>
                </a:cubicBezTo>
                <a:cubicBezTo>
                  <a:pt x="92" y="264"/>
                  <a:pt x="99" y="260"/>
                  <a:pt x="101" y="252"/>
                </a:cubicBezTo>
                <a:cubicBezTo>
                  <a:pt x="102" y="245"/>
                  <a:pt x="98" y="238"/>
                  <a:pt x="90" y="236"/>
                </a:cubicBezTo>
                <a:cubicBezTo>
                  <a:pt x="78" y="234"/>
                  <a:pt x="66" y="235"/>
                  <a:pt x="55" y="239"/>
                </a:cubicBezTo>
                <a:cubicBezTo>
                  <a:pt x="23" y="184"/>
                  <a:pt x="29" y="131"/>
                  <a:pt x="29" y="130"/>
                </a:cubicBezTo>
                <a:cubicBezTo>
                  <a:pt x="30" y="123"/>
                  <a:pt x="25" y="116"/>
                  <a:pt x="17" y="115"/>
                </a:cubicBezTo>
                <a:cubicBezTo>
                  <a:pt x="10" y="114"/>
                  <a:pt x="2" y="119"/>
                  <a:pt x="1" y="127"/>
                </a:cubicBezTo>
                <a:cubicBezTo>
                  <a:pt x="1" y="129"/>
                  <a:pt x="-6" y="190"/>
                  <a:pt x="31" y="252"/>
                </a:cubicBezTo>
                <a:cubicBezTo>
                  <a:pt x="22" y="260"/>
                  <a:pt x="15" y="271"/>
                  <a:pt x="11" y="283"/>
                </a:cubicBezTo>
                <a:moveTo>
                  <a:pt x="323" y="216"/>
                </a:moveTo>
                <a:cubicBezTo>
                  <a:pt x="335" y="206"/>
                  <a:pt x="353" y="206"/>
                  <a:pt x="364" y="217"/>
                </a:cubicBezTo>
                <a:cubicBezTo>
                  <a:pt x="367" y="219"/>
                  <a:pt x="370" y="221"/>
                  <a:pt x="374" y="221"/>
                </a:cubicBezTo>
                <a:cubicBezTo>
                  <a:pt x="378" y="221"/>
                  <a:pt x="381" y="219"/>
                  <a:pt x="384" y="216"/>
                </a:cubicBezTo>
                <a:cubicBezTo>
                  <a:pt x="389" y="211"/>
                  <a:pt x="389" y="202"/>
                  <a:pt x="384" y="197"/>
                </a:cubicBezTo>
                <a:cubicBezTo>
                  <a:pt x="377" y="191"/>
                  <a:pt x="369" y="187"/>
                  <a:pt x="361" y="185"/>
                </a:cubicBezTo>
                <a:cubicBezTo>
                  <a:pt x="370" y="157"/>
                  <a:pt x="366" y="145"/>
                  <a:pt x="359" y="122"/>
                </a:cubicBezTo>
                <a:cubicBezTo>
                  <a:pt x="357" y="118"/>
                  <a:pt x="356" y="113"/>
                  <a:pt x="354" y="108"/>
                </a:cubicBezTo>
                <a:lnTo>
                  <a:pt x="353" y="105"/>
                </a:lnTo>
                <a:cubicBezTo>
                  <a:pt x="343" y="73"/>
                  <a:pt x="337" y="51"/>
                  <a:pt x="356" y="20"/>
                </a:cubicBezTo>
                <a:cubicBezTo>
                  <a:pt x="360" y="14"/>
                  <a:pt x="358" y="6"/>
                  <a:pt x="351" y="2"/>
                </a:cubicBezTo>
                <a:cubicBezTo>
                  <a:pt x="345" y="-2"/>
                  <a:pt x="336" y="0"/>
                  <a:pt x="332" y="6"/>
                </a:cubicBezTo>
                <a:cubicBezTo>
                  <a:pt x="306" y="47"/>
                  <a:pt x="316" y="78"/>
                  <a:pt x="327" y="113"/>
                </a:cubicBezTo>
                <a:lnTo>
                  <a:pt x="328" y="116"/>
                </a:lnTo>
                <a:cubicBezTo>
                  <a:pt x="329" y="121"/>
                  <a:pt x="331" y="126"/>
                  <a:pt x="332" y="130"/>
                </a:cubicBezTo>
                <a:cubicBezTo>
                  <a:pt x="339" y="151"/>
                  <a:pt x="341" y="158"/>
                  <a:pt x="333" y="183"/>
                </a:cubicBezTo>
                <a:cubicBezTo>
                  <a:pt x="322" y="185"/>
                  <a:pt x="312" y="189"/>
                  <a:pt x="304" y="196"/>
                </a:cubicBezTo>
                <a:cubicBezTo>
                  <a:pt x="299" y="202"/>
                  <a:pt x="298" y="210"/>
                  <a:pt x="304" y="216"/>
                </a:cubicBezTo>
                <a:cubicBezTo>
                  <a:pt x="309" y="221"/>
                  <a:pt x="318" y="221"/>
                  <a:pt x="323" y="216"/>
                </a:cubicBezTo>
                <a:moveTo>
                  <a:pt x="502" y="135"/>
                </a:moveTo>
                <a:cubicBezTo>
                  <a:pt x="510" y="135"/>
                  <a:pt x="519" y="133"/>
                  <a:pt x="526" y="130"/>
                </a:cubicBezTo>
                <a:cubicBezTo>
                  <a:pt x="533" y="127"/>
                  <a:pt x="536" y="119"/>
                  <a:pt x="533" y="112"/>
                </a:cubicBezTo>
                <a:cubicBezTo>
                  <a:pt x="530" y="105"/>
                  <a:pt x="521" y="102"/>
                  <a:pt x="514" y="105"/>
                </a:cubicBezTo>
                <a:cubicBezTo>
                  <a:pt x="500" y="112"/>
                  <a:pt x="482" y="106"/>
                  <a:pt x="475" y="93"/>
                </a:cubicBezTo>
                <a:cubicBezTo>
                  <a:pt x="471" y="86"/>
                  <a:pt x="463" y="84"/>
                  <a:pt x="456" y="87"/>
                </a:cubicBezTo>
                <a:cubicBezTo>
                  <a:pt x="449" y="91"/>
                  <a:pt x="446" y="99"/>
                  <a:pt x="450" y="106"/>
                </a:cubicBezTo>
                <a:cubicBezTo>
                  <a:pt x="455" y="115"/>
                  <a:pt x="463" y="122"/>
                  <a:pt x="471" y="127"/>
                </a:cubicBezTo>
                <a:cubicBezTo>
                  <a:pt x="456" y="163"/>
                  <a:pt x="465" y="200"/>
                  <a:pt x="472" y="220"/>
                </a:cubicBezTo>
                <a:cubicBezTo>
                  <a:pt x="474" y="226"/>
                  <a:pt x="479" y="230"/>
                  <a:pt x="485" y="230"/>
                </a:cubicBezTo>
                <a:cubicBezTo>
                  <a:pt x="486" y="230"/>
                  <a:pt x="488" y="229"/>
                  <a:pt x="489" y="229"/>
                </a:cubicBezTo>
                <a:cubicBezTo>
                  <a:pt x="498" y="226"/>
                  <a:pt x="502" y="219"/>
                  <a:pt x="499" y="212"/>
                </a:cubicBezTo>
                <a:cubicBezTo>
                  <a:pt x="495" y="198"/>
                  <a:pt x="484" y="164"/>
                  <a:pt x="499" y="135"/>
                </a:cubicBezTo>
                <a:cubicBezTo>
                  <a:pt x="500" y="135"/>
                  <a:pt x="501" y="135"/>
                  <a:pt x="502" y="135"/>
                </a:cubicBezTo>
                <a:moveTo>
                  <a:pt x="636" y="392"/>
                </a:moveTo>
                <a:cubicBezTo>
                  <a:pt x="636" y="384"/>
                  <a:pt x="629" y="378"/>
                  <a:pt x="621" y="379"/>
                </a:cubicBezTo>
                <a:cubicBezTo>
                  <a:pt x="593" y="381"/>
                  <a:pt x="569" y="360"/>
                  <a:pt x="567" y="333"/>
                </a:cubicBezTo>
                <a:cubicBezTo>
                  <a:pt x="566" y="325"/>
                  <a:pt x="560" y="319"/>
                  <a:pt x="552" y="320"/>
                </a:cubicBezTo>
                <a:cubicBezTo>
                  <a:pt x="544" y="320"/>
                  <a:pt x="539" y="327"/>
                  <a:pt x="539" y="334"/>
                </a:cubicBezTo>
                <a:cubicBezTo>
                  <a:pt x="540" y="350"/>
                  <a:pt x="547" y="365"/>
                  <a:pt x="556" y="377"/>
                </a:cubicBezTo>
                <a:cubicBezTo>
                  <a:pt x="534" y="403"/>
                  <a:pt x="504" y="411"/>
                  <a:pt x="487" y="413"/>
                </a:cubicBezTo>
                <a:cubicBezTo>
                  <a:pt x="472" y="414"/>
                  <a:pt x="460" y="413"/>
                  <a:pt x="445" y="411"/>
                </a:cubicBezTo>
                <a:cubicBezTo>
                  <a:pt x="432" y="410"/>
                  <a:pt x="416" y="408"/>
                  <a:pt x="398" y="408"/>
                </a:cubicBezTo>
                <a:lnTo>
                  <a:pt x="397" y="409"/>
                </a:lnTo>
                <a:cubicBezTo>
                  <a:pt x="397" y="400"/>
                  <a:pt x="395" y="388"/>
                  <a:pt x="389" y="379"/>
                </a:cubicBezTo>
                <a:cubicBezTo>
                  <a:pt x="385" y="373"/>
                  <a:pt x="376" y="371"/>
                  <a:pt x="370" y="375"/>
                </a:cubicBezTo>
                <a:cubicBezTo>
                  <a:pt x="363" y="379"/>
                  <a:pt x="361" y="387"/>
                  <a:pt x="365" y="393"/>
                </a:cubicBezTo>
                <a:cubicBezTo>
                  <a:pt x="369" y="399"/>
                  <a:pt x="370" y="410"/>
                  <a:pt x="370" y="414"/>
                </a:cubicBezTo>
                <a:cubicBezTo>
                  <a:pt x="356" y="419"/>
                  <a:pt x="343" y="426"/>
                  <a:pt x="332" y="433"/>
                </a:cubicBezTo>
                <a:cubicBezTo>
                  <a:pt x="313" y="446"/>
                  <a:pt x="297" y="456"/>
                  <a:pt x="274" y="450"/>
                </a:cubicBezTo>
                <a:cubicBezTo>
                  <a:pt x="253" y="446"/>
                  <a:pt x="232" y="445"/>
                  <a:pt x="214" y="447"/>
                </a:cubicBezTo>
                <a:cubicBezTo>
                  <a:pt x="211" y="440"/>
                  <a:pt x="207" y="432"/>
                  <a:pt x="200" y="426"/>
                </a:cubicBezTo>
                <a:cubicBezTo>
                  <a:pt x="194" y="421"/>
                  <a:pt x="185" y="421"/>
                  <a:pt x="180" y="427"/>
                </a:cubicBezTo>
                <a:cubicBezTo>
                  <a:pt x="175" y="432"/>
                  <a:pt x="175" y="441"/>
                  <a:pt x="181" y="446"/>
                </a:cubicBezTo>
                <a:cubicBezTo>
                  <a:pt x="183" y="448"/>
                  <a:pt x="185" y="451"/>
                  <a:pt x="186" y="454"/>
                </a:cubicBezTo>
                <a:cubicBezTo>
                  <a:pt x="156" y="467"/>
                  <a:pt x="140" y="487"/>
                  <a:pt x="139" y="488"/>
                </a:cubicBezTo>
                <a:cubicBezTo>
                  <a:pt x="135" y="494"/>
                  <a:pt x="136" y="503"/>
                  <a:pt x="143" y="507"/>
                </a:cubicBezTo>
                <a:cubicBezTo>
                  <a:pt x="145" y="509"/>
                  <a:pt x="148" y="510"/>
                  <a:pt x="151" y="510"/>
                </a:cubicBezTo>
                <a:cubicBezTo>
                  <a:pt x="155" y="510"/>
                  <a:pt x="159" y="508"/>
                  <a:pt x="162" y="504"/>
                </a:cubicBezTo>
                <a:cubicBezTo>
                  <a:pt x="162" y="504"/>
                  <a:pt x="178" y="484"/>
                  <a:pt x="208" y="476"/>
                </a:cubicBezTo>
                <a:cubicBezTo>
                  <a:pt x="224" y="472"/>
                  <a:pt x="246" y="472"/>
                  <a:pt x="268" y="477"/>
                </a:cubicBezTo>
                <a:cubicBezTo>
                  <a:pt x="274" y="478"/>
                  <a:pt x="280" y="479"/>
                  <a:pt x="285" y="479"/>
                </a:cubicBezTo>
                <a:cubicBezTo>
                  <a:pt x="288" y="485"/>
                  <a:pt x="289" y="492"/>
                  <a:pt x="289" y="494"/>
                </a:cubicBezTo>
                <a:cubicBezTo>
                  <a:pt x="289" y="502"/>
                  <a:pt x="295" y="507"/>
                  <a:pt x="303" y="507"/>
                </a:cubicBezTo>
                <a:lnTo>
                  <a:pt x="304" y="507"/>
                </a:lnTo>
                <a:cubicBezTo>
                  <a:pt x="311" y="507"/>
                  <a:pt x="317" y="500"/>
                  <a:pt x="317" y="493"/>
                </a:cubicBezTo>
                <a:cubicBezTo>
                  <a:pt x="317" y="492"/>
                  <a:pt x="316" y="484"/>
                  <a:pt x="313" y="474"/>
                </a:cubicBezTo>
                <a:cubicBezTo>
                  <a:pt x="326" y="470"/>
                  <a:pt x="337" y="463"/>
                  <a:pt x="348" y="456"/>
                </a:cubicBezTo>
                <a:cubicBezTo>
                  <a:pt x="364" y="446"/>
                  <a:pt x="379" y="436"/>
                  <a:pt x="399" y="436"/>
                </a:cubicBezTo>
                <a:cubicBezTo>
                  <a:pt x="415" y="435"/>
                  <a:pt x="429" y="437"/>
                  <a:pt x="442" y="438"/>
                </a:cubicBezTo>
                <a:cubicBezTo>
                  <a:pt x="455" y="440"/>
                  <a:pt x="468" y="441"/>
                  <a:pt x="482" y="440"/>
                </a:cubicBezTo>
                <a:cubicBezTo>
                  <a:pt x="485" y="447"/>
                  <a:pt x="485" y="456"/>
                  <a:pt x="484" y="459"/>
                </a:cubicBezTo>
                <a:cubicBezTo>
                  <a:pt x="484" y="466"/>
                  <a:pt x="489" y="473"/>
                  <a:pt x="498" y="474"/>
                </a:cubicBezTo>
                <a:lnTo>
                  <a:pt x="499" y="474"/>
                </a:lnTo>
                <a:cubicBezTo>
                  <a:pt x="506" y="474"/>
                  <a:pt x="512" y="469"/>
                  <a:pt x="513" y="462"/>
                </a:cubicBezTo>
                <a:cubicBezTo>
                  <a:pt x="513" y="461"/>
                  <a:pt x="515" y="449"/>
                  <a:pt x="511" y="436"/>
                </a:cubicBezTo>
                <a:cubicBezTo>
                  <a:pt x="532" y="431"/>
                  <a:pt x="556" y="419"/>
                  <a:pt x="577" y="395"/>
                </a:cubicBezTo>
                <a:cubicBezTo>
                  <a:pt x="589" y="403"/>
                  <a:pt x="603" y="407"/>
                  <a:pt x="618" y="407"/>
                </a:cubicBezTo>
                <a:cubicBezTo>
                  <a:pt x="620" y="407"/>
                  <a:pt x="621" y="407"/>
                  <a:pt x="623" y="407"/>
                </a:cubicBezTo>
                <a:cubicBezTo>
                  <a:pt x="631" y="407"/>
                  <a:pt x="637" y="399"/>
                  <a:pt x="636" y="392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160280" y="736560"/>
            <a:ext cx="5672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generales de evaluación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249200" y="1749960"/>
            <a:ext cx="9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2976480" y="1749960"/>
            <a:ext cx="182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 (10)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5532840" y="1749960"/>
            <a:ext cx="101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Bien (7)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7243920" y="1749960"/>
            <a:ext cx="172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Suficiente (5)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9565560" y="1540440"/>
            <a:ext cx="151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Insuficiente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0023480" y="1949760"/>
            <a:ext cx="55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(≤4)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880920" y="3111840"/>
            <a:ext cx="1676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2804760" y="2492640"/>
            <a:ext cx="208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separado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2804760" y="2902320"/>
            <a:ext cx="144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 módulos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2804760" y="3321360"/>
            <a:ext cx="1374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claros, bien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2804760" y="3731040"/>
            <a:ext cx="149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organizados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5151240" y="2492640"/>
            <a:ext cx="134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Separación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5151240" y="2902320"/>
            <a:ext cx="1507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correcta con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5151240" y="3321360"/>
            <a:ext cx="120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pequeños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5151240" y="3731040"/>
            <a:ext cx="639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fallos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7126560" y="2902320"/>
            <a:ext cx="85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Parcial,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7126560" y="3321360"/>
            <a:ext cx="1775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desorganizada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9264960" y="2902320"/>
            <a:ext cx="139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Todo en un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9264960" y="3321360"/>
            <a:ext cx="162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único archivo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880920" y="4483440"/>
            <a:ext cx="138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880920" y="4893120"/>
            <a:ext cx="1160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2800080" y="4724280"/>
            <a:ext cx="1610280" cy="362160"/>
          </a:xfrm>
          <a:custGeom>
            <a:avLst/>
            <a:gdLst/>
            <a:ahLst/>
            <a:rect l="0" t="0" r="r" b="b"/>
            <a:pathLst>
              <a:path w="4473" h="1006">
                <a:moveTo>
                  <a:pt x="0" y="847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4314" y="0"/>
                </a:lnTo>
                <a:cubicBezTo>
                  <a:pt x="4324" y="0"/>
                  <a:pt x="4335" y="1"/>
                  <a:pt x="4345" y="3"/>
                </a:cubicBezTo>
                <a:cubicBezTo>
                  <a:pt x="4355" y="5"/>
                  <a:pt x="4365" y="8"/>
                  <a:pt x="4375" y="12"/>
                </a:cubicBezTo>
                <a:cubicBezTo>
                  <a:pt x="4384" y="16"/>
                  <a:pt x="4393" y="21"/>
                  <a:pt x="4402" y="27"/>
                </a:cubicBezTo>
                <a:cubicBezTo>
                  <a:pt x="4411" y="32"/>
                  <a:pt x="4419" y="39"/>
                  <a:pt x="4426" y="46"/>
                </a:cubicBezTo>
                <a:cubicBezTo>
                  <a:pt x="4434" y="54"/>
                  <a:pt x="4440" y="62"/>
                  <a:pt x="4446" y="70"/>
                </a:cubicBezTo>
                <a:cubicBezTo>
                  <a:pt x="4452" y="79"/>
                  <a:pt x="4457" y="88"/>
                  <a:pt x="4461" y="98"/>
                </a:cubicBezTo>
                <a:cubicBezTo>
                  <a:pt x="4465" y="107"/>
                  <a:pt x="4468" y="117"/>
                  <a:pt x="4470" y="128"/>
                </a:cubicBezTo>
                <a:cubicBezTo>
                  <a:pt x="4472" y="138"/>
                  <a:pt x="4473" y="148"/>
                  <a:pt x="4473" y="159"/>
                </a:cubicBezTo>
                <a:lnTo>
                  <a:pt x="4473" y="847"/>
                </a:lnTo>
                <a:cubicBezTo>
                  <a:pt x="4473" y="858"/>
                  <a:pt x="4472" y="868"/>
                  <a:pt x="4470" y="878"/>
                </a:cubicBezTo>
                <a:cubicBezTo>
                  <a:pt x="4468" y="889"/>
                  <a:pt x="4465" y="899"/>
                  <a:pt x="4461" y="908"/>
                </a:cubicBezTo>
                <a:cubicBezTo>
                  <a:pt x="4457" y="918"/>
                  <a:pt x="4452" y="927"/>
                  <a:pt x="4446" y="936"/>
                </a:cubicBezTo>
                <a:cubicBezTo>
                  <a:pt x="4440" y="944"/>
                  <a:pt x="4434" y="952"/>
                  <a:pt x="4426" y="960"/>
                </a:cubicBezTo>
                <a:cubicBezTo>
                  <a:pt x="4419" y="967"/>
                  <a:pt x="4411" y="974"/>
                  <a:pt x="4402" y="979"/>
                </a:cubicBezTo>
                <a:cubicBezTo>
                  <a:pt x="4393" y="985"/>
                  <a:pt x="4384" y="990"/>
                  <a:pt x="4375" y="994"/>
                </a:cubicBezTo>
                <a:cubicBezTo>
                  <a:pt x="4365" y="998"/>
                  <a:pt x="4355" y="1001"/>
                  <a:pt x="4345" y="1003"/>
                </a:cubicBezTo>
                <a:cubicBezTo>
                  <a:pt x="4335" y="1005"/>
                  <a:pt x="4324" y="1006"/>
                  <a:pt x="4314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79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2804760" y="4273920"/>
            <a:ext cx="1801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preciso 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2898720" y="4816080"/>
            <a:ext cx="1420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malloc/free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4412520" y="4683600"/>
            <a:ext cx="475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sin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2804760" y="5102640"/>
            <a:ext cx="663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fugas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5151240" y="4273920"/>
            <a:ext cx="155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correcto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5151240" y="4692960"/>
            <a:ext cx="156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 mínimos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5151240" y="5102640"/>
            <a:ext cx="85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errores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7126560" y="4483440"/>
            <a:ext cx="137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básico,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7126560" y="4893120"/>
            <a:ext cx="153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errores leves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9264960" y="4483440"/>
            <a:ext cx="2012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incorrecto 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9264960" y="4893120"/>
            <a:ext cx="131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inexistente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880920" y="5855040"/>
            <a:ext cx="138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Punteros y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880920" y="6264720"/>
            <a:ext cx="144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2804760" y="5645520"/>
            <a:ext cx="20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avanzado 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2804760" y="6055200"/>
            <a:ext cx="202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punteros, structs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2804760" y="6474240"/>
            <a:ext cx="1833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bien diseñados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5151240" y="5645520"/>
            <a:ext cx="1662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5151240" y="6055200"/>
            <a:ext cx="1704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 pequeñas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5151240" y="6474240"/>
            <a:ext cx="964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7126560" y="5645520"/>
            <a:ext cx="137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básico,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7126560" y="6055200"/>
            <a:ext cx="61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7126560" y="6474240"/>
            <a:ext cx="137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optimizado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9264960" y="5855040"/>
            <a:ext cx="1931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Fallos graves en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9264960" y="6264720"/>
            <a:ext cx="199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punteros/structs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801000" y="2210040"/>
            <a:ext cx="322200" cy="313560"/>
          </a:xfrm>
          <a:custGeom>
            <a:avLst/>
            <a:gdLst/>
            <a:ahLst/>
            <a:rect l="0" t="0" r="r" b="b"/>
            <a:pathLst>
              <a:path w="895" h="871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7"/>
                  <a:pt x="0" y="82"/>
                </a:cubicBezTo>
                <a:lnTo>
                  <a:pt x="0" y="790"/>
                </a:lnTo>
                <a:cubicBezTo>
                  <a:pt x="0" y="835"/>
                  <a:pt x="38" y="871"/>
                  <a:pt x="85" y="871"/>
                </a:cubicBezTo>
                <a:lnTo>
                  <a:pt x="811" y="871"/>
                </a:lnTo>
                <a:cubicBezTo>
                  <a:pt x="857" y="871"/>
                  <a:pt x="895" y="835"/>
                  <a:pt x="895" y="790"/>
                </a:cubicBezTo>
                <a:lnTo>
                  <a:pt x="895" y="82"/>
                </a:lnTo>
                <a:cubicBezTo>
                  <a:pt x="895" y="37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790920" y="2200320"/>
            <a:ext cx="342360" cy="333360"/>
          </a:xfrm>
          <a:custGeom>
            <a:avLst/>
            <a:gdLst/>
            <a:ahLst/>
            <a:rect l="0" t="0" r="r" b="b"/>
            <a:pathLst>
              <a:path w="951" h="926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49"/>
                  <a:pt x="0" y="109"/>
                </a:cubicBezTo>
                <a:lnTo>
                  <a:pt x="0" y="816"/>
                </a:lnTo>
                <a:cubicBezTo>
                  <a:pt x="0" y="877"/>
                  <a:pt x="50" y="926"/>
                  <a:pt x="112" y="926"/>
                </a:cubicBezTo>
                <a:lnTo>
                  <a:pt x="839" y="926"/>
                </a:lnTo>
                <a:cubicBezTo>
                  <a:pt x="901" y="926"/>
                  <a:pt x="951" y="877"/>
                  <a:pt x="951" y="816"/>
                </a:cubicBezTo>
                <a:lnTo>
                  <a:pt x="951" y="109"/>
                </a:lnTo>
                <a:cubicBezTo>
                  <a:pt x="951" y="49"/>
                  <a:pt x="901" y="0"/>
                  <a:pt x="839" y="0"/>
                </a:cubicBezTo>
                <a:moveTo>
                  <a:pt x="839" y="54"/>
                </a:moveTo>
                <a:cubicBezTo>
                  <a:pt x="870" y="54"/>
                  <a:pt x="895" y="79"/>
                  <a:pt x="895" y="109"/>
                </a:cubicBezTo>
                <a:lnTo>
                  <a:pt x="895" y="218"/>
                </a:lnTo>
                <a:lnTo>
                  <a:pt x="727" y="218"/>
                </a:lnTo>
                <a:lnTo>
                  <a:pt x="727" y="54"/>
                </a:lnTo>
                <a:lnTo>
                  <a:pt x="839" y="54"/>
                </a:lnTo>
                <a:moveTo>
                  <a:pt x="727" y="490"/>
                </a:moveTo>
                <a:lnTo>
                  <a:pt x="895" y="490"/>
                </a:lnTo>
                <a:lnTo>
                  <a:pt x="895" y="653"/>
                </a:lnTo>
                <a:lnTo>
                  <a:pt x="727" y="653"/>
                </a:lnTo>
                <a:lnTo>
                  <a:pt x="727" y="490"/>
                </a:lnTo>
                <a:moveTo>
                  <a:pt x="727" y="435"/>
                </a:moveTo>
                <a:lnTo>
                  <a:pt x="727" y="272"/>
                </a:lnTo>
                <a:lnTo>
                  <a:pt x="895" y="272"/>
                </a:lnTo>
                <a:lnTo>
                  <a:pt x="895" y="435"/>
                </a:lnTo>
                <a:lnTo>
                  <a:pt x="727" y="435"/>
                </a:lnTo>
                <a:moveTo>
                  <a:pt x="671" y="54"/>
                </a:moveTo>
                <a:lnTo>
                  <a:pt x="671" y="218"/>
                </a:lnTo>
                <a:lnTo>
                  <a:pt x="504" y="218"/>
                </a:lnTo>
                <a:lnTo>
                  <a:pt x="504" y="54"/>
                </a:lnTo>
                <a:lnTo>
                  <a:pt x="671" y="54"/>
                </a:lnTo>
                <a:moveTo>
                  <a:pt x="504" y="272"/>
                </a:moveTo>
                <a:lnTo>
                  <a:pt x="671" y="272"/>
                </a:lnTo>
                <a:lnTo>
                  <a:pt x="671" y="435"/>
                </a:lnTo>
                <a:lnTo>
                  <a:pt x="504" y="435"/>
                </a:lnTo>
                <a:lnTo>
                  <a:pt x="504" y="272"/>
                </a:lnTo>
                <a:moveTo>
                  <a:pt x="504" y="490"/>
                </a:moveTo>
                <a:lnTo>
                  <a:pt x="671" y="490"/>
                </a:lnTo>
                <a:lnTo>
                  <a:pt x="671" y="653"/>
                </a:lnTo>
                <a:lnTo>
                  <a:pt x="504" y="653"/>
                </a:lnTo>
                <a:lnTo>
                  <a:pt x="504" y="490"/>
                </a:lnTo>
                <a:moveTo>
                  <a:pt x="448" y="54"/>
                </a:moveTo>
                <a:lnTo>
                  <a:pt x="448" y="218"/>
                </a:lnTo>
                <a:lnTo>
                  <a:pt x="280" y="218"/>
                </a:lnTo>
                <a:lnTo>
                  <a:pt x="280" y="54"/>
                </a:lnTo>
                <a:lnTo>
                  <a:pt x="448" y="54"/>
                </a:lnTo>
                <a:moveTo>
                  <a:pt x="280" y="272"/>
                </a:moveTo>
                <a:lnTo>
                  <a:pt x="448" y="272"/>
                </a:lnTo>
                <a:lnTo>
                  <a:pt x="448" y="435"/>
                </a:lnTo>
                <a:lnTo>
                  <a:pt x="280" y="435"/>
                </a:lnTo>
                <a:lnTo>
                  <a:pt x="280" y="272"/>
                </a:lnTo>
                <a:moveTo>
                  <a:pt x="280" y="490"/>
                </a:moveTo>
                <a:lnTo>
                  <a:pt x="448" y="490"/>
                </a:lnTo>
                <a:lnTo>
                  <a:pt x="448" y="653"/>
                </a:lnTo>
                <a:lnTo>
                  <a:pt x="280" y="653"/>
                </a:lnTo>
                <a:lnTo>
                  <a:pt x="280" y="490"/>
                </a:lnTo>
                <a:moveTo>
                  <a:pt x="56" y="109"/>
                </a:moveTo>
                <a:cubicBezTo>
                  <a:pt x="56" y="79"/>
                  <a:pt x="81" y="54"/>
                  <a:pt x="112" y="54"/>
                </a:cubicBezTo>
                <a:lnTo>
                  <a:pt x="224" y="54"/>
                </a:lnTo>
                <a:lnTo>
                  <a:pt x="224" y="218"/>
                </a:lnTo>
                <a:lnTo>
                  <a:pt x="56" y="218"/>
                </a:lnTo>
                <a:lnTo>
                  <a:pt x="56" y="109"/>
                </a:lnTo>
                <a:moveTo>
                  <a:pt x="56" y="272"/>
                </a:moveTo>
                <a:lnTo>
                  <a:pt x="224" y="272"/>
                </a:lnTo>
                <a:lnTo>
                  <a:pt x="224" y="435"/>
                </a:lnTo>
                <a:lnTo>
                  <a:pt x="56" y="435"/>
                </a:lnTo>
                <a:lnTo>
                  <a:pt x="56" y="272"/>
                </a:lnTo>
                <a:moveTo>
                  <a:pt x="56" y="490"/>
                </a:moveTo>
                <a:lnTo>
                  <a:pt x="224" y="490"/>
                </a:lnTo>
                <a:lnTo>
                  <a:pt x="224" y="653"/>
                </a:lnTo>
                <a:lnTo>
                  <a:pt x="56" y="653"/>
                </a:lnTo>
                <a:lnTo>
                  <a:pt x="56" y="490"/>
                </a:lnTo>
                <a:moveTo>
                  <a:pt x="112" y="871"/>
                </a:moveTo>
                <a:cubicBezTo>
                  <a:pt x="81" y="871"/>
                  <a:pt x="56" y="847"/>
                  <a:pt x="56" y="816"/>
                </a:cubicBezTo>
                <a:lnTo>
                  <a:pt x="56" y="707"/>
                </a:lnTo>
                <a:lnTo>
                  <a:pt x="224" y="707"/>
                </a:lnTo>
                <a:lnTo>
                  <a:pt x="224" y="871"/>
                </a:lnTo>
                <a:lnTo>
                  <a:pt x="112" y="871"/>
                </a:lnTo>
                <a:moveTo>
                  <a:pt x="280" y="871"/>
                </a:moveTo>
                <a:lnTo>
                  <a:pt x="280" y="707"/>
                </a:lnTo>
                <a:lnTo>
                  <a:pt x="448" y="707"/>
                </a:lnTo>
                <a:lnTo>
                  <a:pt x="448" y="871"/>
                </a:lnTo>
                <a:lnTo>
                  <a:pt x="280" y="871"/>
                </a:lnTo>
                <a:moveTo>
                  <a:pt x="504" y="871"/>
                </a:moveTo>
                <a:lnTo>
                  <a:pt x="504" y="707"/>
                </a:lnTo>
                <a:lnTo>
                  <a:pt x="671" y="707"/>
                </a:lnTo>
                <a:lnTo>
                  <a:pt x="671" y="871"/>
                </a:lnTo>
                <a:lnTo>
                  <a:pt x="504" y="871"/>
                </a:lnTo>
                <a:moveTo>
                  <a:pt x="839" y="871"/>
                </a:moveTo>
                <a:lnTo>
                  <a:pt x="727" y="871"/>
                </a:lnTo>
                <a:lnTo>
                  <a:pt x="727" y="707"/>
                </a:lnTo>
                <a:lnTo>
                  <a:pt x="895" y="707"/>
                </a:lnTo>
                <a:lnTo>
                  <a:pt x="895" y="816"/>
                </a:lnTo>
                <a:cubicBezTo>
                  <a:pt x="895" y="847"/>
                  <a:pt x="870" y="871"/>
                  <a:pt x="839" y="87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811080" y="2219760"/>
            <a:ext cx="302040" cy="293760"/>
          </a:xfrm>
          <a:custGeom>
            <a:avLst/>
            <a:gdLst/>
            <a:ahLst/>
            <a:rect l="0" t="0" r="r" b="b"/>
            <a:pathLst>
              <a:path w="839" h="816">
                <a:moveTo>
                  <a:pt x="56" y="816"/>
                </a:moveTo>
                <a:cubicBezTo>
                  <a:pt x="47" y="816"/>
                  <a:pt x="38" y="814"/>
                  <a:pt x="29" y="810"/>
                </a:cubicBezTo>
                <a:cubicBezTo>
                  <a:pt x="2" y="796"/>
                  <a:pt x="-8" y="763"/>
                  <a:pt x="7" y="735"/>
                </a:cubicBezTo>
                <a:lnTo>
                  <a:pt x="202" y="382"/>
                </a:lnTo>
                <a:cubicBezTo>
                  <a:pt x="210" y="366"/>
                  <a:pt x="226" y="356"/>
                  <a:pt x="243" y="354"/>
                </a:cubicBezTo>
                <a:cubicBezTo>
                  <a:pt x="261" y="351"/>
                  <a:pt x="278" y="357"/>
                  <a:pt x="291" y="369"/>
                </a:cubicBezTo>
                <a:lnTo>
                  <a:pt x="460" y="534"/>
                </a:lnTo>
                <a:lnTo>
                  <a:pt x="733" y="29"/>
                </a:lnTo>
                <a:cubicBezTo>
                  <a:pt x="748" y="2"/>
                  <a:pt x="781" y="-8"/>
                  <a:pt x="809" y="6"/>
                </a:cubicBezTo>
                <a:cubicBezTo>
                  <a:pt x="836" y="20"/>
                  <a:pt x="847" y="53"/>
                  <a:pt x="832" y="79"/>
                </a:cubicBezTo>
                <a:lnTo>
                  <a:pt x="524" y="650"/>
                </a:lnTo>
                <a:cubicBezTo>
                  <a:pt x="516" y="666"/>
                  <a:pt x="501" y="676"/>
                  <a:pt x="483" y="679"/>
                </a:cubicBezTo>
                <a:cubicBezTo>
                  <a:pt x="466" y="681"/>
                  <a:pt x="448" y="676"/>
                  <a:pt x="435" y="663"/>
                </a:cubicBezTo>
                <a:lnTo>
                  <a:pt x="265" y="498"/>
                </a:lnTo>
                <a:lnTo>
                  <a:pt x="105" y="788"/>
                </a:lnTo>
                <a:cubicBezTo>
                  <a:pt x="95" y="806"/>
                  <a:pt x="76" y="816"/>
                  <a:pt x="56" y="81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323720" y="29145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2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2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2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1367640" y="2960280"/>
            <a:ext cx="190080" cy="186840"/>
          </a:xfrm>
          <a:custGeom>
            <a:avLst/>
            <a:gdLst/>
            <a:ahLst/>
            <a:rect l="0" t="0" r="r" b="b"/>
            <a:pathLst>
              <a:path w="528" h="519">
                <a:moveTo>
                  <a:pt x="503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4"/>
                </a:lnTo>
                <a:lnTo>
                  <a:pt x="89" y="284"/>
                </a:lnTo>
                <a:cubicBezTo>
                  <a:pt x="68" y="264"/>
                  <a:pt x="34" y="265"/>
                  <a:pt x="14" y="286"/>
                </a:cubicBezTo>
                <a:cubicBezTo>
                  <a:pt x="-6" y="308"/>
                  <a:pt x="-5" y="343"/>
                  <a:pt x="17" y="363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2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160280" y="2127240"/>
            <a:ext cx="3252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Puntos adicionales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6581520" y="2895480"/>
            <a:ext cx="1095840" cy="371880"/>
          </a:xfrm>
          <a:custGeom>
            <a:avLst/>
            <a:gdLst/>
            <a:ahLst/>
            <a:rect l="0" t="0" r="r" b="b"/>
            <a:pathLst>
              <a:path w="3044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885" y="0"/>
                </a:lnTo>
                <a:cubicBezTo>
                  <a:pt x="2896" y="0"/>
                  <a:pt x="2906" y="1"/>
                  <a:pt x="2916" y="3"/>
                </a:cubicBezTo>
                <a:cubicBezTo>
                  <a:pt x="2926" y="5"/>
                  <a:pt x="2936" y="8"/>
                  <a:pt x="2946" y="12"/>
                </a:cubicBezTo>
                <a:cubicBezTo>
                  <a:pt x="2956" y="16"/>
                  <a:pt x="2965" y="21"/>
                  <a:pt x="2973" y="27"/>
                </a:cubicBezTo>
                <a:cubicBezTo>
                  <a:pt x="2982" y="32"/>
                  <a:pt x="2990" y="39"/>
                  <a:pt x="2997" y="46"/>
                </a:cubicBezTo>
                <a:cubicBezTo>
                  <a:pt x="3005" y="54"/>
                  <a:pt x="3011" y="62"/>
                  <a:pt x="3017" y="70"/>
                </a:cubicBezTo>
                <a:cubicBezTo>
                  <a:pt x="3023" y="79"/>
                  <a:pt x="3028" y="88"/>
                  <a:pt x="3032" y="98"/>
                </a:cubicBezTo>
                <a:cubicBezTo>
                  <a:pt x="3036" y="107"/>
                  <a:pt x="3039" y="117"/>
                  <a:pt x="3041" y="128"/>
                </a:cubicBezTo>
                <a:cubicBezTo>
                  <a:pt x="3043" y="138"/>
                  <a:pt x="3044" y="148"/>
                  <a:pt x="3044" y="159"/>
                </a:cubicBezTo>
                <a:lnTo>
                  <a:pt x="3044" y="874"/>
                </a:lnTo>
                <a:cubicBezTo>
                  <a:pt x="3044" y="884"/>
                  <a:pt x="3043" y="895"/>
                  <a:pt x="3041" y="905"/>
                </a:cubicBezTo>
                <a:cubicBezTo>
                  <a:pt x="3039" y="915"/>
                  <a:pt x="3036" y="925"/>
                  <a:pt x="3032" y="935"/>
                </a:cubicBezTo>
                <a:cubicBezTo>
                  <a:pt x="3028" y="944"/>
                  <a:pt x="3023" y="953"/>
                  <a:pt x="3017" y="962"/>
                </a:cubicBezTo>
                <a:cubicBezTo>
                  <a:pt x="3011" y="971"/>
                  <a:pt x="3005" y="979"/>
                  <a:pt x="2997" y="986"/>
                </a:cubicBezTo>
                <a:cubicBezTo>
                  <a:pt x="2990" y="994"/>
                  <a:pt x="2982" y="1000"/>
                  <a:pt x="2973" y="1006"/>
                </a:cubicBezTo>
                <a:cubicBezTo>
                  <a:pt x="2965" y="1012"/>
                  <a:pt x="2956" y="1017"/>
                  <a:pt x="2946" y="1021"/>
                </a:cubicBezTo>
                <a:cubicBezTo>
                  <a:pt x="2936" y="1025"/>
                  <a:pt x="2926" y="1028"/>
                  <a:pt x="2916" y="1030"/>
                </a:cubicBezTo>
                <a:cubicBezTo>
                  <a:pt x="2906" y="1032"/>
                  <a:pt x="2896" y="1033"/>
                  <a:pt x="288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617480" y="2864160"/>
            <a:ext cx="496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Representación gráfica de la estructura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6675120" y="298728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ncurses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7810200" y="2895480"/>
            <a:ext cx="572040" cy="371880"/>
          </a:xfrm>
          <a:custGeom>
            <a:avLst/>
            <a:gdLst/>
            <a:ahLst/>
            <a:rect l="0" t="0" r="r" b="b"/>
            <a:pathLst>
              <a:path w="158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430" y="0"/>
                </a:lnTo>
                <a:cubicBezTo>
                  <a:pt x="1441" y="0"/>
                  <a:pt x="1451" y="1"/>
                  <a:pt x="1461" y="3"/>
                </a:cubicBezTo>
                <a:cubicBezTo>
                  <a:pt x="1471" y="5"/>
                  <a:pt x="1481" y="8"/>
                  <a:pt x="1491" y="12"/>
                </a:cubicBezTo>
                <a:cubicBezTo>
                  <a:pt x="1500" y="16"/>
                  <a:pt x="1510" y="21"/>
                  <a:pt x="1518" y="27"/>
                </a:cubicBezTo>
                <a:cubicBezTo>
                  <a:pt x="1527" y="32"/>
                  <a:pt x="1535" y="39"/>
                  <a:pt x="1542" y="46"/>
                </a:cubicBezTo>
                <a:cubicBezTo>
                  <a:pt x="1550" y="54"/>
                  <a:pt x="1556" y="62"/>
                  <a:pt x="1562" y="70"/>
                </a:cubicBezTo>
                <a:cubicBezTo>
                  <a:pt x="1568" y="79"/>
                  <a:pt x="1573" y="88"/>
                  <a:pt x="1577" y="98"/>
                </a:cubicBezTo>
                <a:cubicBezTo>
                  <a:pt x="1581" y="107"/>
                  <a:pt x="1584" y="117"/>
                  <a:pt x="1586" y="128"/>
                </a:cubicBezTo>
                <a:cubicBezTo>
                  <a:pt x="1588" y="138"/>
                  <a:pt x="1589" y="148"/>
                  <a:pt x="1589" y="159"/>
                </a:cubicBezTo>
                <a:lnTo>
                  <a:pt x="1589" y="874"/>
                </a:lnTo>
                <a:cubicBezTo>
                  <a:pt x="1589" y="884"/>
                  <a:pt x="1588" y="895"/>
                  <a:pt x="1586" y="905"/>
                </a:cubicBezTo>
                <a:cubicBezTo>
                  <a:pt x="1584" y="915"/>
                  <a:pt x="1581" y="925"/>
                  <a:pt x="1577" y="935"/>
                </a:cubicBezTo>
                <a:cubicBezTo>
                  <a:pt x="1573" y="944"/>
                  <a:pt x="1568" y="953"/>
                  <a:pt x="1562" y="962"/>
                </a:cubicBezTo>
                <a:cubicBezTo>
                  <a:pt x="1556" y="971"/>
                  <a:pt x="1550" y="979"/>
                  <a:pt x="1542" y="986"/>
                </a:cubicBezTo>
                <a:cubicBezTo>
                  <a:pt x="1535" y="994"/>
                  <a:pt x="1527" y="1000"/>
                  <a:pt x="1518" y="1006"/>
                </a:cubicBezTo>
                <a:cubicBezTo>
                  <a:pt x="1510" y="1012"/>
                  <a:pt x="1500" y="1017"/>
                  <a:pt x="1491" y="1021"/>
                </a:cubicBezTo>
                <a:cubicBezTo>
                  <a:pt x="1481" y="1025"/>
                  <a:pt x="1471" y="1028"/>
                  <a:pt x="1461" y="1030"/>
                </a:cubicBezTo>
                <a:cubicBezTo>
                  <a:pt x="1451" y="1032"/>
                  <a:pt x="1441" y="1033"/>
                  <a:pt x="1430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7672680" y="2864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7902000" y="298728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SDL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8515080" y="2895480"/>
            <a:ext cx="448200" cy="371880"/>
          </a:xfrm>
          <a:custGeom>
            <a:avLst/>
            <a:gdLst/>
            <a:ahLst/>
            <a:rect l="0" t="0" r="r" b="b"/>
            <a:pathLst>
              <a:path w="1245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086" y="0"/>
                </a:lnTo>
                <a:cubicBezTo>
                  <a:pt x="1096" y="0"/>
                  <a:pt x="1107" y="1"/>
                  <a:pt x="1117" y="3"/>
                </a:cubicBezTo>
                <a:cubicBezTo>
                  <a:pt x="1127" y="5"/>
                  <a:pt x="1137" y="8"/>
                  <a:pt x="1147" y="12"/>
                </a:cubicBezTo>
                <a:cubicBezTo>
                  <a:pt x="1156" y="16"/>
                  <a:pt x="1166" y="21"/>
                  <a:pt x="1174" y="27"/>
                </a:cubicBezTo>
                <a:cubicBezTo>
                  <a:pt x="1183" y="32"/>
                  <a:pt x="1191" y="39"/>
                  <a:pt x="1198" y="46"/>
                </a:cubicBezTo>
                <a:cubicBezTo>
                  <a:pt x="1206" y="54"/>
                  <a:pt x="1212" y="62"/>
                  <a:pt x="1218" y="70"/>
                </a:cubicBezTo>
                <a:cubicBezTo>
                  <a:pt x="1224" y="79"/>
                  <a:pt x="1229" y="88"/>
                  <a:pt x="1233" y="98"/>
                </a:cubicBezTo>
                <a:cubicBezTo>
                  <a:pt x="1237" y="107"/>
                  <a:pt x="1240" y="117"/>
                  <a:pt x="1242" y="128"/>
                </a:cubicBezTo>
                <a:cubicBezTo>
                  <a:pt x="1244" y="138"/>
                  <a:pt x="1245" y="148"/>
                  <a:pt x="1245" y="159"/>
                </a:cubicBezTo>
                <a:lnTo>
                  <a:pt x="1245" y="874"/>
                </a:lnTo>
                <a:cubicBezTo>
                  <a:pt x="1245" y="884"/>
                  <a:pt x="1244" y="895"/>
                  <a:pt x="1242" y="905"/>
                </a:cubicBezTo>
                <a:cubicBezTo>
                  <a:pt x="1240" y="915"/>
                  <a:pt x="1237" y="925"/>
                  <a:pt x="1233" y="935"/>
                </a:cubicBezTo>
                <a:cubicBezTo>
                  <a:pt x="1229" y="944"/>
                  <a:pt x="1224" y="953"/>
                  <a:pt x="1218" y="962"/>
                </a:cubicBezTo>
                <a:cubicBezTo>
                  <a:pt x="1212" y="971"/>
                  <a:pt x="1206" y="979"/>
                  <a:pt x="1198" y="986"/>
                </a:cubicBezTo>
                <a:cubicBezTo>
                  <a:pt x="1191" y="994"/>
                  <a:pt x="1183" y="1000"/>
                  <a:pt x="1174" y="1006"/>
                </a:cubicBezTo>
                <a:cubicBezTo>
                  <a:pt x="1166" y="1012"/>
                  <a:pt x="1156" y="1017"/>
                  <a:pt x="1147" y="1021"/>
                </a:cubicBezTo>
                <a:cubicBezTo>
                  <a:pt x="1137" y="1025"/>
                  <a:pt x="1127" y="1028"/>
                  <a:pt x="1117" y="1030"/>
                </a:cubicBezTo>
                <a:cubicBezTo>
                  <a:pt x="1107" y="1032"/>
                  <a:pt x="1096" y="1033"/>
                  <a:pt x="1086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8383320" y="2864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8613000" y="298728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Qt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1323720" y="34002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367640" y="3445920"/>
            <a:ext cx="190080" cy="186480"/>
          </a:xfrm>
          <a:custGeom>
            <a:avLst/>
            <a:gdLst/>
            <a:ahLst/>
            <a:rect l="0" t="0" r="r" b="b"/>
            <a:pathLst>
              <a:path w="528" h="518">
                <a:moveTo>
                  <a:pt x="503" y="9"/>
                </a:moveTo>
                <a:cubicBezTo>
                  <a:pt x="479" y="-7"/>
                  <a:pt x="446" y="0"/>
                  <a:pt x="430" y="24"/>
                </a:cubicBezTo>
                <a:lnTo>
                  <a:pt x="198" y="382"/>
                </a:lnTo>
                <a:lnTo>
                  <a:pt x="89" y="283"/>
                </a:lnTo>
                <a:cubicBezTo>
                  <a:pt x="68" y="263"/>
                  <a:pt x="34" y="264"/>
                  <a:pt x="14" y="286"/>
                </a:cubicBezTo>
                <a:cubicBezTo>
                  <a:pt x="-6" y="307"/>
                  <a:pt x="-5" y="341"/>
                  <a:pt x="17" y="361"/>
                </a:cubicBezTo>
                <a:lnTo>
                  <a:pt x="172" y="503"/>
                </a:lnTo>
                <a:cubicBezTo>
                  <a:pt x="182" y="514"/>
                  <a:pt x="195" y="518"/>
                  <a:pt x="208" y="518"/>
                </a:cubicBezTo>
                <a:cubicBezTo>
                  <a:pt x="222" y="518"/>
                  <a:pt x="241" y="512"/>
                  <a:pt x="253" y="493"/>
                </a:cubicBezTo>
                <a:cubicBezTo>
                  <a:pt x="260" y="482"/>
                  <a:pt x="519" y="82"/>
                  <a:pt x="519" y="82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8965080" y="2864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323720" y="38858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4"/>
                </a:moveTo>
                <a:cubicBezTo>
                  <a:pt x="768" y="731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1"/>
                  <a:pt x="0" y="684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367640" y="3931920"/>
            <a:ext cx="190080" cy="186840"/>
          </a:xfrm>
          <a:custGeom>
            <a:avLst/>
            <a:gdLst/>
            <a:ahLst/>
            <a:rect l="0" t="0" r="r" b="b"/>
            <a:pathLst>
              <a:path w="528" h="519">
                <a:moveTo>
                  <a:pt x="503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89" y="284"/>
                </a:lnTo>
                <a:cubicBezTo>
                  <a:pt x="68" y="264"/>
                  <a:pt x="34" y="266"/>
                  <a:pt x="14" y="287"/>
                </a:cubicBezTo>
                <a:cubicBezTo>
                  <a:pt x="-6" y="309"/>
                  <a:pt x="-5" y="343"/>
                  <a:pt x="17" y="363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2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617480" y="3350160"/>
            <a:ext cx="584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 de dobles punteros, estructuras jerárquicas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323720" y="43718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1367640" y="4417560"/>
            <a:ext cx="190080" cy="186840"/>
          </a:xfrm>
          <a:custGeom>
            <a:avLst/>
            <a:gdLst/>
            <a:ahLst/>
            <a:rect l="0" t="0" r="r" b="b"/>
            <a:pathLst>
              <a:path w="528" h="519">
                <a:moveTo>
                  <a:pt x="503" y="9"/>
                </a:moveTo>
                <a:cubicBezTo>
                  <a:pt x="479" y="-7"/>
                  <a:pt x="446" y="0"/>
                  <a:pt x="430" y="25"/>
                </a:cubicBezTo>
                <a:lnTo>
                  <a:pt x="198" y="383"/>
                </a:lnTo>
                <a:lnTo>
                  <a:pt x="89" y="284"/>
                </a:lnTo>
                <a:cubicBezTo>
                  <a:pt x="68" y="264"/>
                  <a:pt x="34" y="265"/>
                  <a:pt x="14" y="287"/>
                </a:cubicBezTo>
                <a:cubicBezTo>
                  <a:pt x="-6" y="308"/>
                  <a:pt x="-5" y="342"/>
                  <a:pt x="17" y="362"/>
                </a:cubicBezTo>
                <a:lnTo>
                  <a:pt x="172" y="505"/>
                </a:lnTo>
                <a:cubicBezTo>
                  <a:pt x="182" y="514"/>
                  <a:pt x="195" y="519"/>
                  <a:pt x="208" y="519"/>
                </a:cubicBezTo>
                <a:cubicBezTo>
                  <a:pt x="222" y="519"/>
                  <a:pt x="241" y="513"/>
                  <a:pt x="253" y="495"/>
                </a:cubicBezTo>
                <a:cubicBezTo>
                  <a:pt x="260" y="484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617480" y="3835800"/>
            <a:ext cx="5103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Código documentado, Makefile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617480" y="4321440"/>
            <a:ext cx="6234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Informe claro y presentación visual de arquitectura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801000" y="2210760"/>
            <a:ext cx="322200" cy="321840"/>
          </a:xfrm>
          <a:custGeom>
            <a:avLst/>
            <a:gdLst/>
            <a:ahLst/>
            <a:rect l="0" t="0" r="r" b="b"/>
            <a:pathLst>
              <a:path w="895" h="894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7"/>
                  <a:pt x="0" y="84"/>
                </a:cubicBezTo>
                <a:lnTo>
                  <a:pt x="0" y="811"/>
                </a:lnTo>
                <a:cubicBezTo>
                  <a:pt x="0" y="857"/>
                  <a:pt x="38" y="894"/>
                  <a:pt x="85" y="894"/>
                </a:cubicBezTo>
                <a:lnTo>
                  <a:pt x="811" y="894"/>
                </a:lnTo>
                <a:cubicBezTo>
                  <a:pt x="857" y="894"/>
                  <a:pt x="895" y="857"/>
                  <a:pt x="895" y="811"/>
                </a:cubicBezTo>
                <a:lnTo>
                  <a:pt x="895" y="84"/>
                </a:lnTo>
                <a:cubicBezTo>
                  <a:pt x="895" y="37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790920" y="2200680"/>
            <a:ext cx="342360" cy="342000"/>
          </a:xfrm>
          <a:custGeom>
            <a:avLst/>
            <a:gdLst/>
            <a:ahLst/>
            <a:rect l="0" t="0" r="r" b="b"/>
            <a:pathLst>
              <a:path w="951" h="950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50"/>
                  <a:pt x="0" y="113"/>
                </a:cubicBezTo>
                <a:lnTo>
                  <a:pt x="0" y="839"/>
                </a:lnTo>
                <a:cubicBezTo>
                  <a:pt x="0" y="900"/>
                  <a:pt x="50" y="950"/>
                  <a:pt x="112" y="950"/>
                </a:cubicBezTo>
                <a:lnTo>
                  <a:pt x="839" y="950"/>
                </a:lnTo>
                <a:cubicBezTo>
                  <a:pt x="901" y="950"/>
                  <a:pt x="951" y="900"/>
                  <a:pt x="951" y="839"/>
                </a:cubicBezTo>
                <a:lnTo>
                  <a:pt x="951" y="113"/>
                </a:lnTo>
                <a:cubicBezTo>
                  <a:pt x="951" y="50"/>
                  <a:pt x="901" y="0"/>
                  <a:pt x="839" y="0"/>
                </a:cubicBezTo>
                <a:moveTo>
                  <a:pt x="839" y="57"/>
                </a:moveTo>
                <a:cubicBezTo>
                  <a:pt x="870" y="57"/>
                  <a:pt x="895" y="82"/>
                  <a:pt x="895" y="113"/>
                </a:cubicBezTo>
                <a:lnTo>
                  <a:pt x="895" y="224"/>
                </a:lnTo>
                <a:lnTo>
                  <a:pt x="727" y="224"/>
                </a:lnTo>
                <a:lnTo>
                  <a:pt x="727" y="57"/>
                </a:lnTo>
                <a:lnTo>
                  <a:pt x="839" y="57"/>
                </a:lnTo>
                <a:moveTo>
                  <a:pt x="727" y="504"/>
                </a:moveTo>
                <a:lnTo>
                  <a:pt x="895" y="504"/>
                </a:lnTo>
                <a:lnTo>
                  <a:pt x="895" y="671"/>
                </a:lnTo>
                <a:lnTo>
                  <a:pt x="727" y="671"/>
                </a:lnTo>
                <a:lnTo>
                  <a:pt x="727" y="504"/>
                </a:lnTo>
                <a:moveTo>
                  <a:pt x="727" y="448"/>
                </a:moveTo>
                <a:lnTo>
                  <a:pt x="727" y="280"/>
                </a:lnTo>
                <a:lnTo>
                  <a:pt x="895" y="280"/>
                </a:lnTo>
                <a:lnTo>
                  <a:pt x="895" y="448"/>
                </a:lnTo>
                <a:lnTo>
                  <a:pt x="727" y="448"/>
                </a:lnTo>
                <a:moveTo>
                  <a:pt x="671" y="57"/>
                </a:moveTo>
                <a:lnTo>
                  <a:pt x="671" y="224"/>
                </a:lnTo>
                <a:lnTo>
                  <a:pt x="504" y="224"/>
                </a:lnTo>
                <a:lnTo>
                  <a:pt x="504" y="57"/>
                </a:lnTo>
                <a:lnTo>
                  <a:pt x="671" y="57"/>
                </a:lnTo>
                <a:moveTo>
                  <a:pt x="504" y="280"/>
                </a:moveTo>
                <a:lnTo>
                  <a:pt x="671" y="280"/>
                </a:lnTo>
                <a:lnTo>
                  <a:pt x="671" y="448"/>
                </a:lnTo>
                <a:lnTo>
                  <a:pt x="504" y="448"/>
                </a:lnTo>
                <a:lnTo>
                  <a:pt x="504" y="280"/>
                </a:lnTo>
                <a:moveTo>
                  <a:pt x="504" y="504"/>
                </a:moveTo>
                <a:lnTo>
                  <a:pt x="671" y="504"/>
                </a:lnTo>
                <a:lnTo>
                  <a:pt x="671" y="671"/>
                </a:lnTo>
                <a:lnTo>
                  <a:pt x="504" y="671"/>
                </a:lnTo>
                <a:lnTo>
                  <a:pt x="504" y="504"/>
                </a:lnTo>
                <a:moveTo>
                  <a:pt x="448" y="57"/>
                </a:moveTo>
                <a:lnTo>
                  <a:pt x="448" y="224"/>
                </a:lnTo>
                <a:lnTo>
                  <a:pt x="280" y="224"/>
                </a:lnTo>
                <a:lnTo>
                  <a:pt x="280" y="57"/>
                </a:lnTo>
                <a:lnTo>
                  <a:pt x="448" y="57"/>
                </a:lnTo>
                <a:moveTo>
                  <a:pt x="280" y="280"/>
                </a:moveTo>
                <a:lnTo>
                  <a:pt x="448" y="280"/>
                </a:lnTo>
                <a:lnTo>
                  <a:pt x="448" y="448"/>
                </a:lnTo>
                <a:lnTo>
                  <a:pt x="280" y="448"/>
                </a:lnTo>
                <a:lnTo>
                  <a:pt x="280" y="280"/>
                </a:lnTo>
                <a:moveTo>
                  <a:pt x="280" y="504"/>
                </a:moveTo>
                <a:lnTo>
                  <a:pt x="448" y="504"/>
                </a:lnTo>
                <a:lnTo>
                  <a:pt x="448" y="671"/>
                </a:lnTo>
                <a:lnTo>
                  <a:pt x="280" y="671"/>
                </a:lnTo>
                <a:lnTo>
                  <a:pt x="280" y="504"/>
                </a:lnTo>
                <a:moveTo>
                  <a:pt x="56" y="113"/>
                </a:moveTo>
                <a:cubicBezTo>
                  <a:pt x="56" y="82"/>
                  <a:pt x="81" y="57"/>
                  <a:pt x="112" y="57"/>
                </a:cubicBezTo>
                <a:lnTo>
                  <a:pt x="224" y="57"/>
                </a:lnTo>
                <a:lnTo>
                  <a:pt x="224" y="224"/>
                </a:lnTo>
                <a:lnTo>
                  <a:pt x="56" y="224"/>
                </a:lnTo>
                <a:lnTo>
                  <a:pt x="56" y="113"/>
                </a:lnTo>
                <a:moveTo>
                  <a:pt x="56" y="280"/>
                </a:moveTo>
                <a:lnTo>
                  <a:pt x="224" y="280"/>
                </a:lnTo>
                <a:lnTo>
                  <a:pt x="224" y="448"/>
                </a:lnTo>
                <a:lnTo>
                  <a:pt x="56" y="448"/>
                </a:lnTo>
                <a:lnTo>
                  <a:pt x="56" y="280"/>
                </a:lnTo>
                <a:moveTo>
                  <a:pt x="56" y="504"/>
                </a:moveTo>
                <a:lnTo>
                  <a:pt x="224" y="504"/>
                </a:lnTo>
                <a:lnTo>
                  <a:pt x="224" y="671"/>
                </a:lnTo>
                <a:lnTo>
                  <a:pt x="56" y="671"/>
                </a:lnTo>
                <a:lnTo>
                  <a:pt x="56" y="504"/>
                </a:lnTo>
                <a:moveTo>
                  <a:pt x="112" y="895"/>
                </a:moveTo>
                <a:cubicBezTo>
                  <a:pt x="81" y="895"/>
                  <a:pt x="56" y="869"/>
                  <a:pt x="56" y="839"/>
                </a:cubicBezTo>
                <a:lnTo>
                  <a:pt x="56" y="727"/>
                </a:lnTo>
                <a:lnTo>
                  <a:pt x="224" y="727"/>
                </a:lnTo>
                <a:lnTo>
                  <a:pt x="224" y="895"/>
                </a:lnTo>
                <a:lnTo>
                  <a:pt x="112" y="895"/>
                </a:lnTo>
                <a:moveTo>
                  <a:pt x="280" y="895"/>
                </a:moveTo>
                <a:lnTo>
                  <a:pt x="280" y="727"/>
                </a:lnTo>
                <a:lnTo>
                  <a:pt x="448" y="727"/>
                </a:lnTo>
                <a:lnTo>
                  <a:pt x="448" y="895"/>
                </a:lnTo>
                <a:lnTo>
                  <a:pt x="280" y="895"/>
                </a:lnTo>
                <a:moveTo>
                  <a:pt x="504" y="895"/>
                </a:moveTo>
                <a:lnTo>
                  <a:pt x="504" y="727"/>
                </a:lnTo>
                <a:lnTo>
                  <a:pt x="671" y="727"/>
                </a:lnTo>
                <a:lnTo>
                  <a:pt x="671" y="895"/>
                </a:lnTo>
                <a:lnTo>
                  <a:pt x="504" y="895"/>
                </a:lnTo>
                <a:moveTo>
                  <a:pt x="839" y="895"/>
                </a:moveTo>
                <a:lnTo>
                  <a:pt x="727" y="895"/>
                </a:lnTo>
                <a:lnTo>
                  <a:pt x="727" y="727"/>
                </a:lnTo>
                <a:lnTo>
                  <a:pt x="895" y="727"/>
                </a:lnTo>
                <a:lnTo>
                  <a:pt x="895" y="839"/>
                </a:lnTo>
                <a:cubicBezTo>
                  <a:pt x="895" y="869"/>
                  <a:pt x="870" y="895"/>
                  <a:pt x="839" y="895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811080" y="2220840"/>
            <a:ext cx="302040" cy="302040"/>
          </a:xfrm>
          <a:custGeom>
            <a:avLst/>
            <a:gdLst/>
            <a:ahLst/>
            <a:rect l="0" t="0" r="r" b="b"/>
            <a:pathLst>
              <a:path w="839" h="839">
                <a:moveTo>
                  <a:pt x="783" y="839"/>
                </a:moveTo>
                <a:cubicBezTo>
                  <a:pt x="763" y="839"/>
                  <a:pt x="743" y="828"/>
                  <a:pt x="733" y="809"/>
                </a:cubicBezTo>
                <a:lnTo>
                  <a:pt x="460" y="289"/>
                </a:lnTo>
                <a:lnTo>
                  <a:pt x="291" y="459"/>
                </a:lnTo>
                <a:cubicBezTo>
                  <a:pt x="278" y="472"/>
                  <a:pt x="261" y="478"/>
                  <a:pt x="243" y="475"/>
                </a:cubicBezTo>
                <a:cubicBezTo>
                  <a:pt x="226" y="472"/>
                  <a:pt x="210" y="462"/>
                  <a:pt x="202" y="446"/>
                </a:cubicBezTo>
                <a:lnTo>
                  <a:pt x="7" y="82"/>
                </a:lnTo>
                <a:cubicBezTo>
                  <a:pt x="-8" y="55"/>
                  <a:pt x="2" y="21"/>
                  <a:pt x="29" y="6"/>
                </a:cubicBezTo>
                <a:cubicBezTo>
                  <a:pt x="56" y="-8"/>
                  <a:pt x="90" y="2"/>
                  <a:pt x="105" y="29"/>
                </a:cubicBezTo>
                <a:lnTo>
                  <a:pt x="265" y="327"/>
                </a:lnTo>
                <a:lnTo>
                  <a:pt x="435" y="157"/>
                </a:lnTo>
                <a:cubicBezTo>
                  <a:pt x="448" y="144"/>
                  <a:pt x="466" y="138"/>
                  <a:pt x="483" y="141"/>
                </a:cubicBezTo>
                <a:cubicBezTo>
                  <a:pt x="501" y="144"/>
                  <a:pt x="516" y="155"/>
                  <a:pt x="524" y="170"/>
                </a:cubicBezTo>
                <a:lnTo>
                  <a:pt x="832" y="757"/>
                </a:lnTo>
                <a:cubicBezTo>
                  <a:pt x="847" y="784"/>
                  <a:pt x="836" y="818"/>
                  <a:pt x="809" y="832"/>
                </a:cubicBezTo>
                <a:cubicBezTo>
                  <a:pt x="801" y="837"/>
                  <a:pt x="792" y="839"/>
                  <a:pt x="783" y="839"/>
                </a:cubicBez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1335240" y="2926080"/>
            <a:ext cx="254160" cy="253800"/>
          </a:xfrm>
          <a:custGeom>
            <a:avLst/>
            <a:gdLst/>
            <a:ahLst/>
            <a:rect l="0" t="0" r="r" b="b"/>
            <a:pathLst>
              <a:path w="706" h="705">
                <a:moveTo>
                  <a:pt x="429" y="351"/>
                </a:moveTo>
                <a:lnTo>
                  <a:pt x="690" y="91"/>
                </a:lnTo>
                <a:cubicBezTo>
                  <a:pt x="711" y="70"/>
                  <a:pt x="711" y="36"/>
                  <a:pt x="690" y="15"/>
                </a:cubicBezTo>
                <a:cubicBezTo>
                  <a:pt x="669" y="-5"/>
                  <a:pt x="635" y="-5"/>
                  <a:pt x="615" y="15"/>
                </a:cubicBezTo>
                <a:lnTo>
                  <a:pt x="354" y="276"/>
                </a:lnTo>
                <a:lnTo>
                  <a:pt x="92" y="15"/>
                </a:lnTo>
                <a:cubicBezTo>
                  <a:pt x="71" y="-5"/>
                  <a:pt x="37" y="-5"/>
                  <a:pt x="17" y="15"/>
                </a:cubicBezTo>
                <a:cubicBezTo>
                  <a:pt x="-4" y="36"/>
                  <a:pt x="-4" y="70"/>
                  <a:pt x="17" y="91"/>
                </a:cubicBezTo>
                <a:lnTo>
                  <a:pt x="278" y="351"/>
                </a:lnTo>
                <a:lnTo>
                  <a:pt x="16" y="613"/>
                </a:lnTo>
                <a:cubicBezTo>
                  <a:pt x="-5" y="634"/>
                  <a:pt x="-5" y="667"/>
                  <a:pt x="16" y="689"/>
                </a:cubicBezTo>
                <a:cubicBezTo>
                  <a:pt x="27" y="700"/>
                  <a:pt x="40" y="705"/>
                  <a:pt x="54" y="705"/>
                </a:cubicBezTo>
                <a:cubicBezTo>
                  <a:pt x="67" y="705"/>
                  <a:pt x="81" y="700"/>
                  <a:pt x="91" y="689"/>
                </a:cubicBezTo>
                <a:lnTo>
                  <a:pt x="354" y="427"/>
                </a:lnTo>
                <a:lnTo>
                  <a:pt x="615" y="689"/>
                </a:lnTo>
                <a:cubicBezTo>
                  <a:pt x="625" y="699"/>
                  <a:pt x="639" y="704"/>
                  <a:pt x="652" y="704"/>
                </a:cubicBezTo>
                <a:cubicBezTo>
                  <a:pt x="666" y="704"/>
                  <a:pt x="680" y="699"/>
                  <a:pt x="690" y="689"/>
                </a:cubicBezTo>
                <a:cubicBezTo>
                  <a:pt x="711" y="667"/>
                  <a:pt x="711" y="633"/>
                  <a:pt x="690" y="612"/>
                </a:cubicBezTo>
                <a:lnTo>
                  <a:pt x="429" y="351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160280" y="2127240"/>
            <a:ext cx="25617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Penalizaciones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1335240" y="3411720"/>
            <a:ext cx="254160" cy="253800"/>
          </a:xfrm>
          <a:custGeom>
            <a:avLst/>
            <a:gdLst/>
            <a:ahLst/>
            <a:rect l="0" t="0" r="r" b="b"/>
            <a:pathLst>
              <a:path w="706" h="705">
                <a:moveTo>
                  <a:pt x="429" y="353"/>
                </a:moveTo>
                <a:lnTo>
                  <a:pt x="690" y="92"/>
                </a:lnTo>
                <a:cubicBezTo>
                  <a:pt x="711" y="71"/>
                  <a:pt x="711" y="38"/>
                  <a:pt x="690" y="16"/>
                </a:cubicBezTo>
                <a:cubicBezTo>
                  <a:pt x="669" y="-5"/>
                  <a:pt x="635" y="-5"/>
                  <a:pt x="615" y="16"/>
                </a:cubicBezTo>
                <a:lnTo>
                  <a:pt x="354" y="277"/>
                </a:lnTo>
                <a:lnTo>
                  <a:pt x="92" y="16"/>
                </a:lnTo>
                <a:cubicBezTo>
                  <a:pt x="71" y="-5"/>
                  <a:pt x="37" y="-5"/>
                  <a:pt x="17" y="16"/>
                </a:cubicBezTo>
                <a:cubicBezTo>
                  <a:pt x="-4" y="38"/>
                  <a:pt x="-4" y="71"/>
                  <a:pt x="17" y="92"/>
                </a:cubicBezTo>
                <a:lnTo>
                  <a:pt x="278" y="353"/>
                </a:lnTo>
                <a:lnTo>
                  <a:pt x="16" y="614"/>
                </a:lnTo>
                <a:cubicBezTo>
                  <a:pt x="-5" y="635"/>
                  <a:pt x="-5" y="669"/>
                  <a:pt x="16" y="690"/>
                </a:cubicBezTo>
                <a:cubicBezTo>
                  <a:pt x="27" y="700"/>
                  <a:pt x="40" y="705"/>
                  <a:pt x="54" y="705"/>
                </a:cubicBezTo>
                <a:cubicBezTo>
                  <a:pt x="67" y="705"/>
                  <a:pt x="81" y="700"/>
                  <a:pt x="91" y="690"/>
                </a:cubicBezTo>
                <a:lnTo>
                  <a:pt x="354" y="428"/>
                </a:lnTo>
                <a:lnTo>
                  <a:pt x="615" y="689"/>
                </a:lnTo>
                <a:cubicBezTo>
                  <a:pt x="625" y="699"/>
                  <a:pt x="639" y="705"/>
                  <a:pt x="652" y="705"/>
                </a:cubicBezTo>
                <a:cubicBezTo>
                  <a:pt x="666" y="705"/>
                  <a:pt x="680" y="699"/>
                  <a:pt x="690" y="689"/>
                </a:cubicBezTo>
                <a:cubicBezTo>
                  <a:pt x="711" y="668"/>
                  <a:pt x="711" y="634"/>
                  <a:pt x="690" y="614"/>
                </a:cubicBezTo>
                <a:lnTo>
                  <a:pt x="429" y="35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617480" y="2864160"/>
            <a:ext cx="3200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Memory leaks detectados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1335240" y="3897360"/>
            <a:ext cx="254160" cy="254160"/>
          </a:xfrm>
          <a:custGeom>
            <a:avLst/>
            <a:gdLst/>
            <a:ahLst/>
            <a:rect l="0" t="0" r="r" b="b"/>
            <a:pathLst>
              <a:path w="706" h="706">
                <a:moveTo>
                  <a:pt x="429" y="353"/>
                </a:moveTo>
                <a:lnTo>
                  <a:pt x="690" y="92"/>
                </a:lnTo>
                <a:cubicBezTo>
                  <a:pt x="711" y="71"/>
                  <a:pt x="711" y="37"/>
                  <a:pt x="690" y="16"/>
                </a:cubicBezTo>
                <a:cubicBezTo>
                  <a:pt x="669" y="-5"/>
                  <a:pt x="635" y="-5"/>
                  <a:pt x="615" y="16"/>
                </a:cubicBezTo>
                <a:lnTo>
                  <a:pt x="354" y="278"/>
                </a:lnTo>
                <a:lnTo>
                  <a:pt x="92" y="16"/>
                </a:lnTo>
                <a:cubicBezTo>
                  <a:pt x="71" y="-5"/>
                  <a:pt x="37" y="-5"/>
                  <a:pt x="17" y="16"/>
                </a:cubicBezTo>
                <a:cubicBezTo>
                  <a:pt x="-4" y="37"/>
                  <a:pt x="-4" y="71"/>
                  <a:pt x="17" y="92"/>
                </a:cubicBezTo>
                <a:lnTo>
                  <a:pt x="278" y="353"/>
                </a:lnTo>
                <a:lnTo>
                  <a:pt x="16" y="615"/>
                </a:lnTo>
                <a:cubicBezTo>
                  <a:pt x="-5" y="635"/>
                  <a:pt x="-5" y="669"/>
                  <a:pt x="16" y="690"/>
                </a:cubicBezTo>
                <a:cubicBezTo>
                  <a:pt x="27" y="700"/>
                  <a:pt x="40" y="706"/>
                  <a:pt x="54" y="706"/>
                </a:cubicBezTo>
                <a:cubicBezTo>
                  <a:pt x="67" y="706"/>
                  <a:pt x="81" y="700"/>
                  <a:pt x="91" y="690"/>
                </a:cubicBezTo>
                <a:lnTo>
                  <a:pt x="354" y="429"/>
                </a:lnTo>
                <a:lnTo>
                  <a:pt x="615" y="689"/>
                </a:lnTo>
                <a:cubicBezTo>
                  <a:pt x="625" y="700"/>
                  <a:pt x="639" y="705"/>
                  <a:pt x="652" y="705"/>
                </a:cubicBezTo>
                <a:cubicBezTo>
                  <a:pt x="666" y="705"/>
                  <a:pt x="680" y="700"/>
                  <a:pt x="690" y="689"/>
                </a:cubicBezTo>
                <a:cubicBezTo>
                  <a:pt x="711" y="668"/>
                  <a:pt x="711" y="635"/>
                  <a:pt x="690" y="614"/>
                </a:cubicBezTo>
                <a:lnTo>
                  <a:pt x="429" y="35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1617480" y="3350160"/>
            <a:ext cx="395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Código no comentado / ilegible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335240" y="4373640"/>
            <a:ext cx="254160" cy="253800"/>
          </a:xfrm>
          <a:custGeom>
            <a:avLst/>
            <a:gdLst/>
            <a:ahLst/>
            <a:rect l="0" t="0" r="r" b="b"/>
            <a:pathLst>
              <a:path w="706" h="705">
                <a:moveTo>
                  <a:pt x="429" y="353"/>
                </a:moveTo>
                <a:lnTo>
                  <a:pt x="690" y="91"/>
                </a:lnTo>
                <a:cubicBezTo>
                  <a:pt x="711" y="71"/>
                  <a:pt x="711" y="37"/>
                  <a:pt x="690" y="16"/>
                </a:cubicBezTo>
                <a:cubicBezTo>
                  <a:pt x="669" y="-5"/>
                  <a:pt x="635" y="-5"/>
                  <a:pt x="615" y="16"/>
                </a:cubicBezTo>
                <a:lnTo>
                  <a:pt x="354" y="278"/>
                </a:lnTo>
                <a:lnTo>
                  <a:pt x="92" y="16"/>
                </a:lnTo>
                <a:cubicBezTo>
                  <a:pt x="71" y="-5"/>
                  <a:pt x="37" y="-5"/>
                  <a:pt x="17" y="16"/>
                </a:cubicBezTo>
                <a:cubicBezTo>
                  <a:pt x="-4" y="37"/>
                  <a:pt x="-4" y="71"/>
                  <a:pt x="17" y="91"/>
                </a:cubicBezTo>
                <a:lnTo>
                  <a:pt x="278" y="353"/>
                </a:lnTo>
                <a:lnTo>
                  <a:pt x="16" y="614"/>
                </a:lnTo>
                <a:cubicBezTo>
                  <a:pt x="-5" y="635"/>
                  <a:pt x="-5" y="669"/>
                  <a:pt x="16" y="690"/>
                </a:cubicBezTo>
                <a:cubicBezTo>
                  <a:pt x="27" y="700"/>
                  <a:pt x="40" y="705"/>
                  <a:pt x="54" y="705"/>
                </a:cubicBezTo>
                <a:cubicBezTo>
                  <a:pt x="67" y="705"/>
                  <a:pt x="81" y="700"/>
                  <a:pt x="91" y="690"/>
                </a:cubicBezTo>
                <a:lnTo>
                  <a:pt x="354" y="428"/>
                </a:lnTo>
                <a:lnTo>
                  <a:pt x="615" y="689"/>
                </a:lnTo>
                <a:cubicBezTo>
                  <a:pt x="625" y="700"/>
                  <a:pt x="639" y="705"/>
                  <a:pt x="652" y="705"/>
                </a:cubicBezTo>
                <a:cubicBezTo>
                  <a:pt x="666" y="705"/>
                  <a:pt x="680" y="700"/>
                  <a:pt x="690" y="689"/>
                </a:cubicBezTo>
                <a:cubicBezTo>
                  <a:pt x="711" y="668"/>
                  <a:pt x="711" y="635"/>
                  <a:pt x="690" y="614"/>
                </a:cubicBezTo>
                <a:lnTo>
                  <a:pt x="429" y="353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617480" y="3835800"/>
            <a:ext cx="4055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Estructura de carpetas incorrecta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617480" y="4321440"/>
            <a:ext cx="569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No se entrega presentación ni defensa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752400" y="2438280"/>
            <a:ext cx="1486080" cy="533520"/>
          </a:xfrm>
          <a:custGeom>
            <a:avLst/>
            <a:gdLst/>
            <a:ahLst/>
            <a:rect l="0" t="0" r="r" b="b"/>
            <a:pathLst>
              <a:path w="4128" h="1482">
                <a:moveTo>
                  <a:pt x="0" y="0"/>
                </a:moveTo>
                <a:lnTo>
                  <a:pt x="4128" y="0"/>
                </a:lnTo>
                <a:lnTo>
                  <a:pt x="41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2238120" y="2438280"/>
            <a:ext cx="2296080" cy="533520"/>
          </a:xfrm>
          <a:custGeom>
            <a:avLst/>
            <a:gdLst/>
            <a:ahLst/>
            <a:rect l="0" t="0" r="r" b="b"/>
            <a:pathLst>
              <a:path w="6378" h="1482">
                <a:moveTo>
                  <a:pt x="0" y="0"/>
                </a:moveTo>
                <a:lnTo>
                  <a:pt x="6378" y="0"/>
                </a:lnTo>
                <a:lnTo>
                  <a:pt x="63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4533840" y="2438280"/>
            <a:ext cx="2391120" cy="533520"/>
          </a:xfrm>
          <a:custGeom>
            <a:avLst/>
            <a:gdLst/>
            <a:ahLst/>
            <a:rect l="0" t="0" r="r" b="b"/>
            <a:pathLst>
              <a:path w="6642" h="1482">
                <a:moveTo>
                  <a:pt x="0" y="0"/>
                </a:moveTo>
                <a:lnTo>
                  <a:pt x="6642" y="0"/>
                </a:lnTo>
                <a:lnTo>
                  <a:pt x="664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752400" y="2971440"/>
            <a:ext cx="1486080" cy="543600"/>
          </a:xfrm>
          <a:custGeom>
            <a:avLst/>
            <a:gdLst/>
            <a:ahLst/>
            <a:rect l="0" t="0" r="r" b="b"/>
            <a:pathLst>
              <a:path w="4128" h="1510">
                <a:moveTo>
                  <a:pt x="0" y="0"/>
                </a:moveTo>
                <a:lnTo>
                  <a:pt x="4128" y="0"/>
                </a:lnTo>
                <a:lnTo>
                  <a:pt x="41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2238120" y="2971440"/>
            <a:ext cx="2296080" cy="543600"/>
          </a:xfrm>
          <a:custGeom>
            <a:avLst/>
            <a:gdLst/>
            <a:ahLst/>
            <a:rect l="0" t="0" r="r" b="b"/>
            <a:pathLst>
              <a:path w="6378" h="1510">
                <a:moveTo>
                  <a:pt x="0" y="0"/>
                </a:moveTo>
                <a:lnTo>
                  <a:pt x="6378" y="0"/>
                </a:lnTo>
                <a:lnTo>
                  <a:pt x="637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4533840" y="2971440"/>
            <a:ext cx="2391120" cy="543600"/>
          </a:xfrm>
          <a:custGeom>
            <a:avLst/>
            <a:gdLst/>
            <a:ahLst/>
            <a:rect l="0" t="0" r="r" b="b"/>
            <a:pathLst>
              <a:path w="6642" h="1510">
                <a:moveTo>
                  <a:pt x="0" y="0"/>
                </a:moveTo>
                <a:lnTo>
                  <a:pt x="6642" y="0"/>
                </a:lnTo>
                <a:lnTo>
                  <a:pt x="664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752400" y="3514680"/>
            <a:ext cx="1486080" cy="533520"/>
          </a:xfrm>
          <a:custGeom>
            <a:avLst/>
            <a:gdLst/>
            <a:ahLst/>
            <a:rect l="0" t="0" r="r" b="b"/>
            <a:pathLst>
              <a:path w="4128" h="1482">
                <a:moveTo>
                  <a:pt x="0" y="0"/>
                </a:moveTo>
                <a:lnTo>
                  <a:pt x="4128" y="0"/>
                </a:lnTo>
                <a:lnTo>
                  <a:pt x="41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2238120" y="3514680"/>
            <a:ext cx="2296080" cy="533520"/>
          </a:xfrm>
          <a:custGeom>
            <a:avLst/>
            <a:gdLst/>
            <a:ahLst/>
            <a:rect l="0" t="0" r="r" b="b"/>
            <a:pathLst>
              <a:path w="6378" h="1482">
                <a:moveTo>
                  <a:pt x="0" y="0"/>
                </a:moveTo>
                <a:lnTo>
                  <a:pt x="6378" y="0"/>
                </a:lnTo>
                <a:lnTo>
                  <a:pt x="637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4533840" y="3514680"/>
            <a:ext cx="2391120" cy="533520"/>
          </a:xfrm>
          <a:custGeom>
            <a:avLst/>
            <a:gdLst/>
            <a:ahLst/>
            <a:rect l="0" t="0" r="r" b="b"/>
            <a:pathLst>
              <a:path w="6642" h="1482">
                <a:moveTo>
                  <a:pt x="0" y="0"/>
                </a:moveTo>
                <a:lnTo>
                  <a:pt x="6642" y="0"/>
                </a:lnTo>
                <a:lnTo>
                  <a:pt x="664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752400" y="4047840"/>
            <a:ext cx="1486080" cy="543240"/>
          </a:xfrm>
          <a:custGeom>
            <a:avLst/>
            <a:gdLst/>
            <a:ahLst/>
            <a:rect l="0" t="0" r="r" b="b"/>
            <a:pathLst>
              <a:path w="4128" h="1509">
                <a:moveTo>
                  <a:pt x="0" y="0"/>
                </a:moveTo>
                <a:lnTo>
                  <a:pt x="4128" y="0"/>
                </a:lnTo>
                <a:lnTo>
                  <a:pt x="41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2238120" y="4047840"/>
            <a:ext cx="2296080" cy="543240"/>
          </a:xfrm>
          <a:custGeom>
            <a:avLst/>
            <a:gdLst/>
            <a:ahLst/>
            <a:rect l="0" t="0" r="r" b="b"/>
            <a:pathLst>
              <a:path w="6378" h="1509">
                <a:moveTo>
                  <a:pt x="0" y="0"/>
                </a:moveTo>
                <a:lnTo>
                  <a:pt x="6378" y="0"/>
                </a:lnTo>
                <a:lnTo>
                  <a:pt x="637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4533840" y="4047840"/>
            <a:ext cx="2391120" cy="543240"/>
          </a:xfrm>
          <a:custGeom>
            <a:avLst/>
            <a:gdLst/>
            <a:ahLst/>
            <a:rect l="0" t="0" r="r" b="b"/>
            <a:pathLst>
              <a:path w="6642" h="1509">
                <a:moveTo>
                  <a:pt x="0" y="0"/>
                </a:moveTo>
                <a:lnTo>
                  <a:pt x="6642" y="0"/>
                </a:lnTo>
                <a:lnTo>
                  <a:pt x="664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752400" y="4590720"/>
            <a:ext cx="1486080" cy="533880"/>
          </a:xfrm>
          <a:custGeom>
            <a:avLst/>
            <a:gdLst/>
            <a:ahLst/>
            <a:rect l="0" t="0" r="r" b="b"/>
            <a:pathLst>
              <a:path w="4128" h="1483">
                <a:moveTo>
                  <a:pt x="0" y="0"/>
                </a:moveTo>
                <a:lnTo>
                  <a:pt x="4128" y="0"/>
                </a:lnTo>
                <a:lnTo>
                  <a:pt x="41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2238120" y="4590720"/>
            <a:ext cx="2296080" cy="533880"/>
          </a:xfrm>
          <a:custGeom>
            <a:avLst/>
            <a:gdLst/>
            <a:ahLst/>
            <a:rect l="0" t="0" r="r" b="b"/>
            <a:pathLst>
              <a:path w="6378" h="1483">
                <a:moveTo>
                  <a:pt x="0" y="0"/>
                </a:moveTo>
                <a:lnTo>
                  <a:pt x="6378" y="0"/>
                </a:lnTo>
                <a:lnTo>
                  <a:pt x="637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4533840" y="4590720"/>
            <a:ext cx="2391120" cy="533880"/>
          </a:xfrm>
          <a:custGeom>
            <a:avLst/>
            <a:gdLst/>
            <a:ahLst/>
            <a:rect l="0" t="0" r="r" b="b"/>
            <a:pathLst>
              <a:path w="6642" h="1483">
                <a:moveTo>
                  <a:pt x="0" y="0"/>
                </a:moveTo>
                <a:lnTo>
                  <a:pt x="6642" y="0"/>
                </a:lnTo>
                <a:lnTo>
                  <a:pt x="6642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75240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752400" y="2428560"/>
            <a:ext cx="1486080" cy="10440"/>
          </a:xfrm>
          <a:custGeom>
            <a:avLst/>
            <a:gdLst/>
            <a:ahLst/>
            <a:rect l="0" t="0" r="r" b="b"/>
            <a:pathLst>
              <a:path w="4128" h="29">
                <a:moveTo>
                  <a:pt x="0" y="0"/>
                </a:moveTo>
                <a:lnTo>
                  <a:pt x="4128" y="0"/>
                </a:lnTo>
                <a:lnTo>
                  <a:pt x="41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222876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2238120" y="2428560"/>
            <a:ext cx="2296080" cy="10440"/>
          </a:xfrm>
          <a:custGeom>
            <a:avLst/>
            <a:gdLst/>
            <a:ahLst/>
            <a:rect l="0" t="0" r="r" b="b"/>
            <a:pathLst>
              <a:path w="6378" h="29">
                <a:moveTo>
                  <a:pt x="0" y="0"/>
                </a:moveTo>
                <a:lnTo>
                  <a:pt x="6378" y="0"/>
                </a:lnTo>
                <a:lnTo>
                  <a:pt x="63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4524120" y="242856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4533840" y="2428560"/>
            <a:ext cx="2400480" cy="10440"/>
          </a:xfrm>
          <a:custGeom>
            <a:avLst/>
            <a:gdLst/>
            <a:ahLst/>
            <a:rect l="0" t="0" r="r" b="b"/>
            <a:pathLst>
              <a:path w="6668" h="29">
                <a:moveTo>
                  <a:pt x="0" y="0"/>
                </a:moveTo>
                <a:lnTo>
                  <a:pt x="6668" y="0"/>
                </a:lnTo>
                <a:lnTo>
                  <a:pt x="666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6924600" y="242856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752400" y="2971440"/>
            <a:ext cx="1486080" cy="10440"/>
          </a:xfrm>
          <a:custGeom>
            <a:avLst/>
            <a:gdLst/>
            <a:ahLst/>
            <a:rect l="0" t="0" r="r" b="b"/>
            <a:pathLst>
              <a:path w="4128" h="29">
                <a:moveTo>
                  <a:pt x="0" y="0"/>
                </a:moveTo>
                <a:lnTo>
                  <a:pt x="4128" y="0"/>
                </a:lnTo>
                <a:lnTo>
                  <a:pt x="41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2238120" y="2971440"/>
            <a:ext cx="2296080" cy="10440"/>
          </a:xfrm>
          <a:custGeom>
            <a:avLst/>
            <a:gdLst/>
            <a:ahLst/>
            <a:rect l="0" t="0" r="r" b="b"/>
            <a:pathLst>
              <a:path w="6378" h="29">
                <a:moveTo>
                  <a:pt x="0" y="0"/>
                </a:moveTo>
                <a:lnTo>
                  <a:pt x="6378" y="0"/>
                </a:lnTo>
                <a:lnTo>
                  <a:pt x="63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4533840" y="2971440"/>
            <a:ext cx="2400480" cy="10440"/>
          </a:xfrm>
          <a:custGeom>
            <a:avLst/>
            <a:gdLst/>
            <a:ahLst/>
            <a:rect l="0" t="0" r="r" b="b"/>
            <a:pathLst>
              <a:path w="6668" h="29">
                <a:moveTo>
                  <a:pt x="0" y="0"/>
                </a:moveTo>
                <a:lnTo>
                  <a:pt x="6668" y="0"/>
                </a:lnTo>
                <a:lnTo>
                  <a:pt x="666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222876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452412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69246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752400" y="3504960"/>
            <a:ext cx="1486080" cy="10440"/>
          </a:xfrm>
          <a:custGeom>
            <a:avLst/>
            <a:gdLst/>
            <a:ahLst/>
            <a:rect l="0" t="0" r="r" b="b"/>
            <a:pathLst>
              <a:path w="4128" h="29">
                <a:moveTo>
                  <a:pt x="0" y="0"/>
                </a:moveTo>
                <a:lnTo>
                  <a:pt x="4128" y="0"/>
                </a:lnTo>
                <a:lnTo>
                  <a:pt x="41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222876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2238120" y="3504960"/>
            <a:ext cx="2296080" cy="10440"/>
          </a:xfrm>
          <a:custGeom>
            <a:avLst/>
            <a:gdLst/>
            <a:ahLst/>
            <a:rect l="0" t="0" r="r" b="b"/>
            <a:pathLst>
              <a:path w="6378" h="29">
                <a:moveTo>
                  <a:pt x="0" y="0"/>
                </a:moveTo>
                <a:lnTo>
                  <a:pt x="6378" y="0"/>
                </a:lnTo>
                <a:lnTo>
                  <a:pt x="63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452412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4533840" y="3504960"/>
            <a:ext cx="2400480" cy="10440"/>
          </a:xfrm>
          <a:custGeom>
            <a:avLst/>
            <a:gdLst/>
            <a:ahLst/>
            <a:rect l="0" t="0" r="r" b="b"/>
            <a:pathLst>
              <a:path w="6668" h="29">
                <a:moveTo>
                  <a:pt x="0" y="0"/>
                </a:moveTo>
                <a:lnTo>
                  <a:pt x="6668" y="0"/>
                </a:lnTo>
                <a:lnTo>
                  <a:pt x="666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69246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752400" y="4047840"/>
            <a:ext cx="1486080" cy="10440"/>
          </a:xfrm>
          <a:custGeom>
            <a:avLst/>
            <a:gdLst/>
            <a:ahLst/>
            <a:rect l="0" t="0" r="r" b="b"/>
            <a:pathLst>
              <a:path w="4128" h="29">
                <a:moveTo>
                  <a:pt x="0" y="0"/>
                </a:moveTo>
                <a:lnTo>
                  <a:pt x="4128" y="0"/>
                </a:lnTo>
                <a:lnTo>
                  <a:pt x="41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222876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2238120" y="4047840"/>
            <a:ext cx="2296080" cy="10440"/>
          </a:xfrm>
          <a:custGeom>
            <a:avLst/>
            <a:gdLst/>
            <a:ahLst/>
            <a:rect l="0" t="0" r="r" b="b"/>
            <a:pathLst>
              <a:path w="6378" h="29">
                <a:moveTo>
                  <a:pt x="0" y="0"/>
                </a:moveTo>
                <a:lnTo>
                  <a:pt x="6378" y="0"/>
                </a:lnTo>
                <a:lnTo>
                  <a:pt x="63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452412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4533840" y="4047840"/>
            <a:ext cx="2400480" cy="10440"/>
          </a:xfrm>
          <a:custGeom>
            <a:avLst/>
            <a:gdLst/>
            <a:ahLst/>
            <a:rect l="0" t="0" r="r" b="b"/>
            <a:pathLst>
              <a:path w="6668" h="29">
                <a:moveTo>
                  <a:pt x="0" y="0"/>
                </a:moveTo>
                <a:lnTo>
                  <a:pt x="6668" y="0"/>
                </a:lnTo>
                <a:lnTo>
                  <a:pt x="666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69246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752400" y="4581360"/>
            <a:ext cx="1486080" cy="9720"/>
          </a:xfrm>
          <a:custGeom>
            <a:avLst/>
            <a:gdLst/>
            <a:ahLst/>
            <a:rect l="0" t="0" r="r" b="b"/>
            <a:pathLst>
              <a:path w="4128" h="27">
                <a:moveTo>
                  <a:pt x="0" y="0"/>
                </a:moveTo>
                <a:lnTo>
                  <a:pt x="4128" y="0"/>
                </a:lnTo>
                <a:lnTo>
                  <a:pt x="41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222876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2238120" y="4581360"/>
            <a:ext cx="2296080" cy="9720"/>
          </a:xfrm>
          <a:custGeom>
            <a:avLst/>
            <a:gdLst/>
            <a:ahLst/>
            <a:rect l="0" t="0" r="r" b="b"/>
            <a:pathLst>
              <a:path w="6378" h="27">
                <a:moveTo>
                  <a:pt x="0" y="0"/>
                </a:moveTo>
                <a:lnTo>
                  <a:pt x="6378" y="0"/>
                </a:lnTo>
                <a:lnTo>
                  <a:pt x="637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452412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4533840" y="4581360"/>
            <a:ext cx="2400480" cy="9720"/>
          </a:xfrm>
          <a:custGeom>
            <a:avLst/>
            <a:gdLst/>
            <a:ahLst/>
            <a:rect l="0" t="0" r="r" b="b"/>
            <a:pathLst>
              <a:path w="6668" h="27">
                <a:moveTo>
                  <a:pt x="0" y="0"/>
                </a:moveTo>
                <a:lnTo>
                  <a:pt x="6668" y="0"/>
                </a:lnTo>
                <a:lnTo>
                  <a:pt x="666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69246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752400" y="5124240"/>
            <a:ext cx="1486080" cy="10440"/>
          </a:xfrm>
          <a:custGeom>
            <a:avLst/>
            <a:gdLst/>
            <a:ahLst/>
            <a:rect l="0" t="0" r="r" b="b"/>
            <a:pathLst>
              <a:path w="4128" h="29">
                <a:moveTo>
                  <a:pt x="0" y="0"/>
                </a:moveTo>
                <a:lnTo>
                  <a:pt x="4128" y="0"/>
                </a:lnTo>
                <a:lnTo>
                  <a:pt x="412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2238120" y="5124240"/>
            <a:ext cx="2296080" cy="10440"/>
          </a:xfrm>
          <a:custGeom>
            <a:avLst/>
            <a:gdLst/>
            <a:ahLst/>
            <a:rect l="0" t="0" r="r" b="b"/>
            <a:pathLst>
              <a:path w="6378" h="29">
                <a:moveTo>
                  <a:pt x="0" y="0"/>
                </a:moveTo>
                <a:lnTo>
                  <a:pt x="6378" y="0"/>
                </a:lnTo>
                <a:lnTo>
                  <a:pt x="637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4533840" y="5124240"/>
            <a:ext cx="2400480" cy="10440"/>
          </a:xfrm>
          <a:custGeom>
            <a:avLst/>
            <a:gdLst/>
            <a:ahLst/>
            <a:rect l="0" t="0" r="r" b="b"/>
            <a:pathLst>
              <a:path w="6668" h="29">
                <a:moveTo>
                  <a:pt x="0" y="0"/>
                </a:moveTo>
                <a:lnTo>
                  <a:pt x="6668" y="0"/>
                </a:lnTo>
                <a:lnTo>
                  <a:pt x="6668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780840" y="177156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502"/>
                </a:moveTo>
                <a:cubicBezTo>
                  <a:pt x="1006" y="535"/>
                  <a:pt x="1003" y="568"/>
                  <a:pt x="997" y="601"/>
                </a:cubicBezTo>
                <a:cubicBezTo>
                  <a:pt x="990" y="634"/>
                  <a:pt x="981" y="665"/>
                  <a:pt x="968" y="696"/>
                </a:cubicBezTo>
                <a:cubicBezTo>
                  <a:pt x="956" y="726"/>
                  <a:pt x="940" y="755"/>
                  <a:pt x="922" y="783"/>
                </a:cubicBezTo>
                <a:cubicBezTo>
                  <a:pt x="903" y="810"/>
                  <a:pt x="883" y="836"/>
                  <a:pt x="859" y="859"/>
                </a:cubicBezTo>
                <a:cubicBezTo>
                  <a:pt x="836" y="882"/>
                  <a:pt x="811" y="903"/>
                  <a:pt x="783" y="921"/>
                </a:cubicBezTo>
                <a:cubicBezTo>
                  <a:pt x="756" y="940"/>
                  <a:pt x="727" y="955"/>
                  <a:pt x="696" y="968"/>
                </a:cubicBezTo>
                <a:cubicBezTo>
                  <a:pt x="666" y="981"/>
                  <a:pt x="634" y="990"/>
                  <a:pt x="602" y="997"/>
                </a:cubicBezTo>
                <a:cubicBezTo>
                  <a:pt x="569" y="1003"/>
                  <a:pt x="537" y="1006"/>
                  <a:pt x="504" y="1006"/>
                </a:cubicBezTo>
                <a:cubicBezTo>
                  <a:pt x="471" y="1006"/>
                  <a:pt x="438" y="1003"/>
                  <a:pt x="406" y="997"/>
                </a:cubicBezTo>
                <a:cubicBezTo>
                  <a:pt x="373" y="990"/>
                  <a:pt x="341" y="981"/>
                  <a:pt x="310" y="968"/>
                </a:cubicBezTo>
                <a:cubicBezTo>
                  <a:pt x="280" y="955"/>
                  <a:pt x="251" y="940"/>
                  <a:pt x="224" y="921"/>
                </a:cubicBezTo>
                <a:cubicBezTo>
                  <a:pt x="196" y="903"/>
                  <a:pt x="171" y="882"/>
                  <a:pt x="147" y="859"/>
                </a:cubicBezTo>
                <a:cubicBezTo>
                  <a:pt x="124" y="836"/>
                  <a:pt x="103" y="810"/>
                  <a:pt x="85" y="783"/>
                </a:cubicBezTo>
                <a:cubicBezTo>
                  <a:pt x="66" y="755"/>
                  <a:pt x="51" y="726"/>
                  <a:pt x="38" y="696"/>
                </a:cubicBezTo>
                <a:cubicBezTo>
                  <a:pt x="26" y="665"/>
                  <a:pt x="16" y="634"/>
                  <a:pt x="10" y="601"/>
                </a:cubicBezTo>
                <a:cubicBezTo>
                  <a:pt x="3" y="568"/>
                  <a:pt x="0" y="535"/>
                  <a:pt x="0" y="502"/>
                </a:cubicBezTo>
                <a:cubicBezTo>
                  <a:pt x="0" y="469"/>
                  <a:pt x="3" y="437"/>
                  <a:pt x="10" y="404"/>
                </a:cubicBezTo>
                <a:cubicBezTo>
                  <a:pt x="16" y="372"/>
                  <a:pt x="26" y="341"/>
                  <a:pt x="38" y="310"/>
                </a:cubicBezTo>
                <a:cubicBezTo>
                  <a:pt x="51" y="280"/>
                  <a:pt x="66" y="251"/>
                  <a:pt x="85" y="223"/>
                </a:cubicBezTo>
                <a:cubicBezTo>
                  <a:pt x="103" y="196"/>
                  <a:pt x="124" y="170"/>
                  <a:pt x="147" y="147"/>
                </a:cubicBezTo>
                <a:cubicBezTo>
                  <a:pt x="171" y="124"/>
                  <a:pt x="196" y="103"/>
                  <a:pt x="224" y="84"/>
                </a:cubicBezTo>
                <a:cubicBezTo>
                  <a:pt x="251" y="66"/>
                  <a:pt x="280" y="51"/>
                  <a:pt x="310" y="38"/>
                </a:cubicBezTo>
                <a:cubicBezTo>
                  <a:pt x="341" y="25"/>
                  <a:pt x="373" y="16"/>
                  <a:pt x="406" y="9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9"/>
                </a:cubicBezTo>
                <a:cubicBezTo>
                  <a:pt x="634" y="16"/>
                  <a:pt x="666" y="25"/>
                  <a:pt x="696" y="38"/>
                </a:cubicBezTo>
                <a:cubicBezTo>
                  <a:pt x="727" y="51"/>
                  <a:pt x="756" y="66"/>
                  <a:pt x="783" y="84"/>
                </a:cubicBezTo>
                <a:cubicBezTo>
                  <a:pt x="811" y="103"/>
                  <a:pt x="836" y="124"/>
                  <a:pt x="859" y="147"/>
                </a:cubicBezTo>
                <a:cubicBezTo>
                  <a:pt x="883" y="170"/>
                  <a:pt x="903" y="196"/>
                  <a:pt x="922" y="223"/>
                </a:cubicBezTo>
                <a:cubicBezTo>
                  <a:pt x="940" y="251"/>
                  <a:pt x="956" y="280"/>
                  <a:pt x="968" y="310"/>
                </a:cubicBezTo>
                <a:cubicBezTo>
                  <a:pt x="981" y="341"/>
                  <a:pt x="990" y="372"/>
                  <a:pt x="997" y="404"/>
                </a:cubicBezTo>
                <a:cubicBezTo>
                  <a:pt x="1003" y="437"/>
                  <a:pt x="1006" y="469"/>
                  <a:pt x="1006" y="50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826200" y="181656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7"/>
                </a:moveTo>
                <a:cubicBezTo>
                  <a:pt x="755" y="402"/>
                  <a:pt x="752" y="427"/>
                  <a:pt x="748" y="451"/>
                </a:cubicBezTo>
                <a:cubicBezTo>
                  <a:pt x="743" y="475"/>
                  <a:pt x="736" y="499"/>
                  <a:pt x="726" y="522"/>
                </a:cubicBezTo>
                <a:cubicBezTo>
                  <a:pt x="717" y="545"/>
                  <a:pt x="705" y="566"/>
                  <a:pt x="691" y="587"/>
                </a:cubicBezTo>
                <a:cubicBezTo>
                  <a:pt x="678" y="608"/>
                  <a:pt x="662" y="628"/>
                  <a:pt x="644" y="645"/>
                </a:cubicBezTo>
                <a:cubicBezTo>
                  <a:pt x="627" y="663"/>
                  <a:pt x="608" y="678"/>
                  <a:pt x="587" y="692"/>
                </a:cubicBezTo>
                <a:cubicBezTo>
                  <a:pt x="567" y="706"/>
                  <a:pt x="545" y="717"/>
                  <a:pt x="522" y="727"/>
                </a:cubicBezTo>
                <a:cubicBezTo>
                  <a:pt x="499" y="736"/>
                  <a:pt x="476" y="743"/>
                  <a:pt x="451" y="748"/>
                </a:cubicBezTo>
                <a:cubicBezTo>
                  <a:pt x="427" y="753"/>
                  <a:pt x="403" y="755"/>
                  <a:pt x="378" y="755"/>
                </a:cubicBezTo>
                <a:cubicBezTo>
                  <a:pt x="353" y="755"/>
                  <a:pt x="328" y="753"/>
                  <a:pt x="303" y="748"/>
                </a:cubicBezTo>
                <a:cubicBezTo>
                  <a:pt x="279" y="743"/>
                  <a:pt x="255" y="736"/>
                  <a:pt x="233" y="727"/>
                </a:cubicBezTo>
                <a:cubicBezTo>
                  <a:pt x="210" y="717"/>
                  <a:pt x="188" y="706"/>
                  <a:pt x="167" y="692"/>
                </a:cubicBezTo>
                <a:cubicBezTo>
                  <a:pt x="147" y="678"/>
                  <a:pt x="128" y="663"/>
                  <a:pt x="110" y="645"/>
                </a:cubicBezTo>
                <a:cubicBezTo>
                  <a:pt x="93" y="628"/>
                  <a:pt x="77" y="608"/>
                  <a:pt x="63" y="587"/>
                </a:cubicBezTo>
                <a:cubicBezTo>
                  <a:pt x="50" y="566"/>
                  <a:pt x="38" y="545"/>
                  <a:pt x="28" y="522"/>
                </a:cubicBezTo>
                <a:cubicBezTo>
                  <a:pt x="19" y="499"/>
                  <a:pt x="12" y="475"/>
                  <a:pt x="7" y="451"/>
                </a:cubicBezTo>
                <a:cubicBezTo>
                  <a:pt x="2" y="427"/>
                  <a:pt x="0" y="402"/>
                  <a:pt x="0" y="377"/>
                </a:cubicBezTo>
                <a:cubicBezTo>
                  <a:pt x="0" y="353"/>
                  <a:pt x="2" y="328"/>
                  <a:pt x="7" y="304"/>
                </a:cubicBezTo>
                <a:cubicBezTo>
                  <a:pt x="12" y="280"/>
                  <a:pt x="19" y="256"/>
                  <a:pt x="28" y="233"/>
                </a:cubicBezTo>
                <a:cubicBezTo>
                  <a:pt x="38" y="210"/>
                  <a:pt x="50" y="189"/>
                  <a:pt x="63" y="168"/>
                </a:cubicBezTo>
                <a:cubicBezTo>
                  <a:pt x="77" y="147"/>
                  <a:pt x="93" y="128"/>
                  <a:pt x="110" y="111"/>
                </a:cubicBezTo>
                <a:cubicBezTo>
                  <a:pt x="128" y="93"/>
                  <a:pt x="147" y="78"/>
                  <a:pt x="167" y="64"/>
                </a:cubicBezTo>
                <a:cubicBezTo>
                  <a:pt x="188" y="50"/>
                  <a:pt x="210" y="39"/>
                  <a:pt x="233" y="29"/>
                </a:cubicBezTo>
                <a:cubicBezTo>
                  <a:pt x="255" y="20"/>
                  <a:pt x="279" y="13"/>
                  <a:pt x="303" y="8"/>
                </a:cubicBezTo>
                <a:cubicBezTo>
                  <a:pt x="328" y="3"/>
                  <a:pt x="353" y="0"/>
                  <a:pt x="378" y="0"/>
                </a:cubicBezTo>
                <a:cubicBezTo>
                  <a:pt x="403" y="0"/>
                  <a:pt x="427" y="3"/>
                  <a:pt x="451" y="8"/>
                </a:cubicBezTo>
                <a:cubicBezTo>
                  <a:pt x="476" y="13"/>
                  <a:pt x="499" y="20"/>
                  <a:pt x="522" y="29"/>
                </a:cubicBezTo>
                <a:cubicBezTo>
                  <a:pt x="545" y="39"/>
                  <a:pt x="567" y="50"/>
                  <a:pt x="587" y="64"/>
                </a:cubicBezTo>
                <a:cubicBezTo>
                  <a:pt x="608" y="78"/>
                  <a:pt x="627" y="93"/>
                  <a:pt x="644" y="111"/>
                </a:cubicBezTo>
                <a:cubicBezTo>
                  <a:pt x="662" y="128"/>
                  <a:pt x="678" y="147"/>
                  <a:pt x="691" y="168"/>
                </a:cubicBezTo>
                <a:cubicBezTo>
                  <a:pt x="705" y="189"/>
                  <a:pt x="717" y="210"/>
                  <a:pt x="726" y="233"/>
                </a:cubicBezTo>
                <a:cubicBezTo>
                  <a:pt x="736" y="256"/>
                  <a:pt x="743" y="280"/>
                  <a:pt x="748" y="304"/>
                </a:cubicBezTo>
                <a:cubicBezTo>
                  <a:pt x="752" y="328"/>
                  <a:pt x="755" y="353"/>
                  <a:pt x="755" y="37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861480" y="1851840"/>
            <a:ext cx="201240" cy="201600"/>
          </a:xfrm>
          <a:custGeom>
            <a:avLst/>
            <a:gdLst/>
            <a:ahLst/>
            <a:rect l="0" t="0" r="r" b="b"/>
            <a:pathLst>
              <a:path w="559" h="560">
                <a:moveTo>
                  <a:pt x="559" y="280"/>
                </a:moveTo>
                <a:cubicBezTo>
                  <a:pt x="559" y="299"/>
                  <a:pt x="557" y="317"/>
                  <a:pt x="554" y="335"/>
                </a:cubicBezTo>
                <a:cubicBezTo>
                  <a:pt x="550" y="353"/>
                  <a:pt x="545" y="370"/>
                  <a:pt x="538" y="387"/>
                </a:cubicBezTo>
                <a:cubicBezTo>
                  <a:pt x="531" y="404"/>
                  <a:pt x="522" y="420"/>
                  <a:pt x="512" y="436"/>
                </a:cubicBezTo>
                <a:cubicBezTo>
                  <a:pt x="502" y="451"/>
                  <a:pt x="490" y="465"/>
                  <a:pt x="477" y="478"/>
                </a:cubicBezTo>
                <a:cubicBezTo>
                  <a:pt x="464" y="491"/>
                  <a:pt x="450" y="502"/>
                  <a:pt x="435" y="513"/>
                </a:cubicBezTo>
                <a:cubicBezTo>
                  <a:pt x="420" y="523"/>
                  <a:pt x="404" y="531"/>
                  <a:pt x="387" y="538"/>
                </a:cubicBezTo>
                <a:cubicBezTo>
                  <a:pt x="370" y="545"/>
                  <a:pt x="352" y="551"/>
                  <a:pt x="334" y="554"/>
                </a:cubicBezTo>
                <a:cubicBezTo>
                  <a:pt x="316" y="558"/>
                  <a:pt x="298" y="560"/>
                  <a:pt x="280" y="560"/>
                </a:cubicBezTo>
                <a:cubicBezTo>
                  <a:pt x="261" y="560"/>
                  <a:pt x="243" y="558"/>
                  <a:pt x="225" y="554"/>
                </a:cubicBezTo>
                <a:cubicBezTo>
                  <a:pt x="207" y="551"/>
                  <a:pt x="190" y="545"/>
                  <a:pt x="173" y="538"/>
                </a:cubicBezTo>
                <a:cubicBezTo>
                  <a:pt x="156" y="531"/>
                  <a:pt x="140" y="523"/>
                  <a:pt x="125" y="513"/>
                </a:cubicBezTo>
                <a:cubicBezTo>
                  <a:pt x="108" y="502"/>
                  <a:pt x="94" y="491"/>
                  <a:pt x="81" y="478"/>
                </a:cubicBezTo>
                <a:cubicBezTo>
                  <a:pt x="68" y="465"/>
                  <a:pt x="57" y="451"/>
                  <a:pt x="47" y="436"/>
                </a:cubicBezTo>
                <a:cubicBezTo>
                  <a:pt x="36" y="420"/>
                  <a:pt x="28" y="404"/>
                  <a:pt x="21" y="387"/>
                </a:cubicBezTo>
                <a:cubicBezTo>
                  <a:pt x="14" y="370"/>
                  <a:pt x="8" y="353"/>
                  <a:pt x="5" y="335"/>
                </a:cubicBezTo>
                <a:cubicBezTo>
                  <a:pt x="1" y="317"/>
                  <a:pt x="0" y="299"/>
                  <a:pt x="0" y="280"/>
                </a:cubicBezTo>
                <a:cubicBezTo>
                  <a:pt x="0" y="262"/>
                  <a:pt x="1" y="244"/>
                  <a:pt x="5" y="226"/>
                </a:cubicBezTo>
                <a:cubicBezTo>
                  <a:pt x="8" y="208"/>
                  <a:pt x="14" y="191"/>
                  <a:pt x="21" y="174"/>
                </a:cubicBezTo>
                <a:cubicBezTo>
                  <a:pt x="28" y="156"/>
                  <a:pt x="36" y="140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5" y="47"/>
                </a:cubicBezTo>
                <a:cubicBezTo>
                  <a:pt x="140" y="37"/>
                  <a:pt x="156" y="28"/>
                  <a:pt x="173" y="21"/>
                </a:cubicBezTo>
                <a:cubicBezTo>
                  <a:pt x="190" y="14"/>
                  <a:pt x="207" y="9"/>
                  <a:pt x="225" y="6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6"/>
                </a:cubicBezTo>
                <a:cubicBezTo>
                  <a:pt x="352" y="9"/>
                  <a:pt x="370" y="14"/>
                  <a:pt x="387" y="21"/>
                </a:cubicBezTo>
                <a:cubicBezTo>
                  <a:pt x="404" y="28"/>
                  <a:pt x="420" y="37"/>
                  <a:pt x="435" y="47"/>
                </a:cubicBezTo>
                <a:cubicBezTo>
                  <a:pt x="450" y="57"/>
                  <a:pt x="464" y="69"/>
                  <a:pt x="477" y="82"/>
                </a:cubicBezTo>
                <a:cubicBezTo>
                  <a:pt x="490" y="95"/>
                  <a:pt x="502" y="109"/>
                  <a:pt x="512" y="124"/>
                </a:cubicBezTo>
                <a:cubicBezTo>
                  <a:pt x="522" y="140"/>
                  <a:pt x="531" y="156"/>
                  <a:pt x="538" y="174"/>
                </a:cubicBezTo>
                <a:cubicBezTo>
                  <a:pt x="545" y="191"/>
                  <a:pt x="550" y="208"/>
                  <a:pt x="554" y="226"/>
                </a:cubicBezTo>
                <a:cubicBezTo>
                  <a:pt x="557" y="244"/>
                  <a:pt x="559" y="262"/>
                  <a:pt x="559" y="28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901440" y="1892160"/>
            <a:ext cx="120960" cy="120960"/>
          </a:xfrm>
          <a:custGeom>
            <a:avLst/>
            <a:gdLst/>
            <a:ahLst/>
            <a:rect l="0" t="0" r="r" b="b"/>
            <a:pathLst>
              <a:path w="336" h="336">
                <a:moveTo>
                  <a:pt x="336" y="167"/>
                </a:moveTo>
                <a:cubicBezTo>
                  <a:pt x="336" y="178"/>
                  <a:pt x="335" y="189"/>
                  <a:pt x="333" y="200"/>
                </a:cubicBezTo>
                <a:cubicBezTo>
                  <a:pt x="331" y="211"/>
                  <a:pt x="328" y="221"/>
                  <a:pt x="324" y="232"/>
                </a:cubicBezTo>
                <a:cubicBezTo>
                  <a:pt x="319" y="242"/>
                  <a:pt x="314" y="251"/>
                  <a:pt x="308" y="261"/>
                </a:cubicBezTo>
                <a:cubicBezTo>
                  <a:pt x="302" y="270"/>
                  <a:pt x="295" y="279"/>
                  <a:pt x="287" y="287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19"/>
                  <a:pt x="233" y="323"/>
                </a:cubicBezTo>
                <a:cubicBezTo>
                  <a:pt x="223" y="327"/>
                  <a:pt x="212" y="331"/>
                  <a:pt x="201" y="333"/>
                </a:cubicBezTo>
                <a:cubicBezTo>
                  <a:pt x="191" y="335"/>
                  <a:pt x="180" y="336"/>
                  <a:pt x="169" y="336"/>
                </a:cubicBezTo>
                <a:cubicBezTo>
                  <a:pt x="158" y="336"/>
                  <a:pt x="147" y="335"/>
                  <a:pt x="136" y="333"/>
                </a:cubicBezTo>
                <a:cubicBezTo>
                  <a:pt x="125" y="331"/>
                  <a:pt x="115" y="327"/>
                  <a:pt x="105" y="323"/>
                </a:cubicBezTo>
                <a:cubicBezTo>
                  <a:pt x="95" y="319"/>
                  <a:pt x="85" y="314"/>
                  <a:pt x="76" y="308"/>
                </a:cubicBezTo>
                <a:cubicBezTo>
                  <a:pt x="67" y="302"/>
                  <a:pt x="58" y="295"/>
                  <a:pt x="50" y="287"/>
                </a:cubicBezTo>
                <a:cubicBezTo>
                  <a:pt x="43" y="279"/>
                  <a:pt x="36" y="270"/>
                  <a:pt x="29" y="261"/>
                </a:cubicBezTo>
                <a:cubicBezTo>
                  <a:pt x="23" y="251"/>
                  <a:pt x="18" y="242"/>
                  <a:pt x="14" y="232"/>
                </a:cubicBezTo>
                <a:cubicBezTo>
                  <a:pt x="10" y="221"/>
                  <a:pt x="6" y="211"/>
                  <a:pt x="3" y="200"/>
                </a:cubicBezTo>
                <a:cubicBezTo>
                  <a:pt x="1" y="189"/>
                  <a:pt x="0" y="178"/>
                  <a:pt x="0" y="167"/>
                </a:cubicBezTo>
                <a:cubicBezTo>
                  <a:pt x="0" y="156"/>
                  <a:pt x="1" y="146"/>
                  <a:pt x="3" y="135"/>
                </a:cubicBezTo>
                <a:cubicBezTo>
                  <a:pt x="6" y="124"/>
                  <a:pt x="10" y="113"/>
                  <a:pt x="14" y="103"/>
                </a:cubicBezTo>
                <a:cubicBezTo>
                  <a:pt x="18" y="93"/>
                  <a:pt x="23" y="84"/>
                  <a:pt x="29" y="74"/>
                </a:cubicBezTo>
                <a:cubicBezTo>
                  <a:pt x="36" y="65"/>
                  <a:pt x="43" y="57"/>
                  <a:pt x="50" y="49"/>
                </a:cubicBezTo>
                <a:cubicBezTo>
                  <a:pt x="58" y="41"/>
                  <a:pt x="67" y="34"/>
                  <a:pt x="76" y="28"/>
                </a:cubicBezTo>
                <a:cubicBezTo>
                  <a:pt x="85" y="22"/>
                  <a:pt x="95" y="17"/>
                  <a:pt x="105" y="13"/>
                </a:cubicBezTo>
                <a:cubicBezTo>
                  <a:pt x="115" y="8"/>
                  <a:pt x="125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5"/>
                  <a:pt x="223" y="8"/>
                  <a:pt x="233" y="13"/>
                </a:cubicBezTo>
                <a:cubicBezTo>
                  <a:pt x="243" y="17"/>
                  <a:pt x="253" y="22"/>
                  <a:pt x="262" y="28"/>
                </a:cubicBezTo>
                <a:cubicBezTo>
                  <a:pt x="271" y="34"/>
                  <a:pt x="280" y="41"/>
                  <a:pt x="287" y="49"/>
                </a:cubicBezTo>
                <a:cubicBezTo>
                  <a:pt x="295" y="57"/>
                  <a:pt x="302" y="65"/>
                  <a:pt x="308" y="74"/>
                </a:cubicBezTo>
                <a:cubicBezTo>
                  <a:pt x="314" y="84"/>
                  <a:pt x="319" y="93"/>
                  <a:pt x="324" y="103"/>
                </a:cubicBezTo>
                <a:cubicBezTo>
                  <a:pt x="328" y="113"/>
                  <a:pt x="331" y="124"/>
                  <a:pt x="333" y="135"/>
                </a:cubicBezTo>
                <a:cubicBezTo>
                  <a:pt x="335" y="146"/>
                  <a:pt x="336" y="156"/>
                  <a:pt x="336" y="16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931680" y="1922400"/>
            <a:ext cx="61200" cy="60480"/>
          </a:xfrm>
          <a:custGeom>
            <a:avLst/>
            <a:gdLst/>
            <a:ahLst/>
            <a:rect l="0" t="0" r="r" b="b"/>
            <a:pathLst>
              <a:path w="170" h="168">
                <a:moveTo>
                  <a:pt x="170" y="83"/>
                </a:moveTo>
                <a:cubicBezTo>
                  <a:pt x="170" y="96"/>
                  <a:pt x="166" y="106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6"/>
                  <a:pt x="96" y="168"/>
                  <a:pt x="85" y="168"/>
                </a:cubicBezTo>
                <a:cubicBezTo>
                  <a:pt x="74" y="168"/>
                  <a:pt x="63" y="166"/>
                  <a:pt x="53" y="162"/>
                </a:cubicBezTo>
                <a:cubicBezTo>
                  <a:pt x="42" y="158"/>
                  <a:pt x="33" y="152"/>
                  <a:pt x="26" y="144"/>
                </a:cubicBezTo>
                <a:cubicBezTo>
                  <a:pt x="18" y="136"/>
                  <a:pt x="12" y="127"/>
                  <a:pt x="7" y="117"/>
                </a:cubicBezTo>
                <a:cubicBezTo>
                  <a:pt x="3" y="106"/>
                  <a:pt x="0" y="96"/>
                  <a:pt x="0" y="83"/>
                </a:cubicBezTo>
                <a:cubicBezTo>
                  <a:pt x="0" y="72"/>
                  <a:pt x="3" y="62"/>
                  <a:pt x="7" y="51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6"/>
                  <a:pt x="42" y="10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0"/>
                  <a:pt x="136" y="16"/>
                  <a:pt x="144" y="24"/>
                </a:cubicBezTo>
                <a:cubicBezTo>
                  <a:pt x="152" y="32"/>
                  <a:pt x="158" y="41"/>
                  <a:pt x="162" y="51"/>
                </a:cubicBezTo>
                <a:cubicBezTo>
                  <a:pt x="166" y="62"/>
                  <a:pt x="170" y="72"/>
                  <a:pt x="170" y="8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957600" y="1955160"/>
            <a:ext cx="139320" cy="169920"/>
          </a:xfrm>
          <a:custGeom>
            <a:avLst/>
            <a:gdLst/>
            <a:ahLst/>
            <a:rect l="0" t="0" r="r" b="b"/>
            <a:pathLst>
              <a:path w="387" h="472">
                <a:moveTo>
                  <a:pt x="18" y="0"/>
                </a:moveTo>
                <a:lnTo>
                  <a:pt x="387" y="329"/>
                </a:lnTo>
                <a:cubicBezTo>
                  <a:pt x="387" y="329"/>
                  <a:pt x="313" y="423"/>
                  <a:pt x="165" y="472"/>
                </a:cubicBezTo>
                <a:lnTo>
                  <a:pt x="0" y="4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954720" y="1936800"/>
            <a:ext cx="26280" cy="25920"/>
          </a:xfrm>
          <a:custGeom>
            <a:avLst/>
            <a:gdLst/>
            <a:ahLst/>
            <a:rect l="0" t="0" r="r" b="b"/>
            <a:pathLst>
              <a:path w="73" h="72">
                <a:moveTo>
                  <a:pt x="29" y="72"/>
                </a:moveTo>
                <a:cubicBezTo>
                  <a:pt x="22" y="72"/>
                  <a:pt x="15" y="70"/>
                  <a:pt x="8" y="64"/>
                </a:cubicBezTo>
                <a:cubicBezTo>
                  <a:pt x="-3" y="53"/>
                  <a:pt x="-3" y="35"/>
                  <a:pt x="8" y="24"/>
                </a:cubicBezTo>
                <a:lnTo>
                  <a:pt x="25" y="8"/>
                </a:lnTo>
                <a:cubicBezTo>
                  <a:pt x="36" y="-3"/>
                  <a:pt x="53" y="-3"/>
                  <a:pt x="64" y="8"/>
                </a:cubicBezTo>
                <a:cubicBezTo>
                  <a:pt x="75" y="19"/>
                  <a:pt x="75" y="37"/>
                  <a:pt x="64" y="48"/>
                </a:cubicBezTo>
                <a:lnTo>
                  <a:pt x="49" y="64"/>
                </a:lnTo>
                <a:cubicBezTo>
                  <a:pt x="43" y="70"/>
                  <a:pt x="36" y="72"/>
                  <a:pt x="29" y="7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1020600" y="1771560"/>
            <a:ext cx="122400" cy="122760"/>
          </a:xfrm>
          <a:custGeom>
            <a:avLst/>
            <a:gdLst/>
            <a:ahLst/>
            <a:rect l="0" t="0" r="r" b="b"/>
            <a:pathLst>
              <a:path w="340" h="341">
                <a:moveTo>
                  <a:pt x="5" y="196"/>
                </a:moveTo>
                <a:cubicBezTo>
                  <a:pt x="-6" y="254"/>
                  <a:pt x="5" y="327"/>
                  <a:pt x="5" y="327"/>
                </a:cubicBezTo>
                <a:lnTo>
                  <a:pt x="203" y="120"/>
                </a:lnTo>
                <a:cubicBezTo>
                  <a:pt x="211" y="80"/>
                  <a:pt x="188" y="11"/>
                  <a:pt x="155" y="2"/>
                </a:cubicBezTo>
                <a:cubicBezTo>
                  <a:pt x="122" y="-8"/>
                  <a:pt x="40" y="24"/>
                  <a:pt x="5" y="196"/>
                </a:cubicBezTo>
                <a:moveTo>
                  <a:pt x="146" y="336"/>
                </a:moveTo>
                <a:cubicBezTo>
                  <a:pt x="87" y="348"/>
                  <a:pt x="14" y="336"/>
                  <a:pt x="14" y="336"/>
                </a:cubicBezTo>
                <a:lnTo>
                  <a:pt x="221" y="138"/>
                </a:lnTo>
                <a:cubicBezTo>
                  <a:pt x="261" y="130"/>
                  <a:pt x="331" y="153"/>
                  <a:pt x="339" y="186"/>
                </a:cubicBezTo>
                <a:cubicBezTo>
                  <a:pt x="348" y="220"/>
                  <a:pt x="317" y="300"/>
                  <a:pt x="146" y="33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963720" y="1803240"/>
            <a:ext cx="150840" cy="150480"/>
          </a:xfrm>
          <a:custGeom>
            <a:avLst/>
            <a:gdLst/>
            <a:ahLst/>
            <a:rect l="0" t="0" r="r" b="b"/>
            <a:pathLst>
              <a:path w="419" h="418">
                <a:moveTo>
                  <a:pt x="409" y="37"/>
                </a:moveTo>
                <a:lnTo>
                  <a:pt x="84" y="404"/>
                </a:lnTo>
                <a:cubicBezTo>
                  <a:pt x="74" y="414"/>
                  <a:pt x="37" y="429"/>
                  <a:pt x="13" y="405"/>
                </a:cubicBezTo>
                <a:cubicBezTo>
                  <a:pt x="-10" y="382"/>
                  <a:pt x="2" y="347"/>
                  <a:pt x="12" y="337"/>
                </a:cubicBezTo>
                <a:lnTo>
                  <a:pt x="382" y="10"/>
                </a:lnTo>
                <a:cubicBezTo>
                  <a:pt x="382" y="10"/>
                  <a:pt x="400" y="-8"/>
                  <a:pt x="414" y="5"/>
                </a:cubicBezTo>
                <a:cubicBezTo>
                  <a:pt x="427" y="19"/>
                  <a:pt x="409" y="37"/>
                  <a:pt x="409" y="37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160280" y="1708200"/>
            <a:ext cx="4063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Nivel final (orientativo)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089720" y="2511720"/>
            <a:ext cx="83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Rango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2364120" y="2511720"/>
            <a:ext cx="2126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Puntuación final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4659480" y="2511720"/>
            <a:ext cx="222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Calificación DAM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880920" y="3054600"/>
            <a:ext cx="114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2364120" y="3054600"/>
            <a:ext cx="58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9–10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4659480" y="3054600"/>
            <a:ext cx="1640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Sobresaliente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880920" y="3588120"/>
            <a:ext cx="97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Notable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2364120" y="3588120"/>
            <a:ext cx="64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7–8.9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4659480" y="3588120"/>
            <a:ext cx="975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Notable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880920" y="4131000"/>
            <a:ext cx="122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Aprobado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2364120" y="4131000"/>
            <a:ext cx="64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5–6.9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4659480" y="4131000"/>
            <a:ext cx="1225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Aprobado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880920" y="4664520"/>
            <a:ext cx="649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Insuf.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2364120" y="4664520"/>
            <a:ext cx="413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&lt; 5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4659480" y="4664520"/>
            <a:ext cx="116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Suspenso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780840" y="169524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5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838440" y="1755360"/>
            <a:ext cx="248760" cy="244080"/>
          </a:xfrm>
          <a:custGeom>
            <a:avLst/>
            <a:gdLst/>
            <a:ahLst/>
            <a:rect l="0" t="0" r="r" b="b"/>
            <a:pathLst>
              <a:path w="691" h="678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3"/>
                  <a:pt x="-6" y="447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8"/>
                  <a:pt x="272" y="678"/>
                </a:cubicBezTo>
                <a:cubicBezTo>
                  <a:pt x="290" y="678"/>
                  <a:pt x="315" y="670"/>
                  <a:pt x="330" y="647"/>
                </a:cubicBezTo>
                <a:cubicBezTo>
                  <a:pt x="340" y="632"/>
                  <a:pt x="679" y="107"/>
                  <a:pt x="679" y="107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1160280" y="1631880"/>
            <a:ext cx="3921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equilibrada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747720" y="2378520"/>
            <a:ext cx="1004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Esta rúbrica evalúa tanto los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aspectos técnicos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como 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y reflexión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047600" y="35146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747720" y="2788200"/>
            <a:ext cx="485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promoviendo el aprendizaje integral de: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1047600" y="40003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300320" y="3359520"/>
            <a:ext cx="156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1300320" y="3845160"/>
            <a:ext cx="262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Estructuras dinámicas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1047600" y="4962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300320" y="4321440"/>
            <a:ext cx="2274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profesional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300320" y="4807440"/>
            <a:ext cx="266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Comunicación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