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971640" y="2795040"/>
            <a:ext cx="222480" cy="218160"/>
          </a:xfrm>
          <a:custGeom>
            <a:avLst/>
            <a:gdLst/>
            <a:ahLst/>
            <a:rect l="0" t="0" r="r" b="b"/>
            <a:pathLst>
              <a:path w="618" h="606">
                <a:moveTo>
                  <a:pt x="0" y="369"/>
                </a:moveTo>
                <a:lnTo>
                  <a:pt x="377" y="0"/>
                </a:lnTo>
                <a:lnTo>
                  <a:pt x="618" y="236"/>
                </a:lnTo>
                <a:lnTo>
                  <a:pt x="241" y="606"/>
                </a:lnTo>
                <a:lnTo>
                  <a:pt x="0" y="3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10720" y="2891160"/>
            <a:ext cx="349920" cy="280440"/>
          </a:xfrm>
          <a:custGeom>
            <a:avLst/>
            <a:gdLst/>
            <a:ahLst/>
            <a:rect l="0" t="0" r="r" b="b"/>
            <a:pathLst>
              <a:path w="972" h="779">
                <a:moveTo>
                  <a:pt x="224" y="779"/>
                </a:moveTo>
                <a:cubicBezTo>
                  <a:pt x="30" y="765"/>
                  <a:pt x="-5" y="632"/>
                  <a:pt x="0" y="560"/>
                </a:cubicBezTo>
                <a:cubicBezTo>
                  <a:pt x="11" y="389"/>
                  <a:pt x="540" y="0"/>
                  <a:pt x="540" y="0"/>
                </a:cubicBezTo>
                <a:lnTo>
                  <a:pt x="972" y="65"/>
                </a:lnTo>
                <a:cubicBezTo>
                  <a:pt x="972" y="65"/>
                  <a:pt x="372" y="789"/>
                  <a:pt x="224" y="779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1640" y="2754000"/>
            <a:ext cx="446040" cy="436320"/>
          </a:xfrm>
          <a:custGeom>
            <a:avLst/>
            <a:gdLst/>
            <a:ahLst/>
            <a:rect l="0" t="0" r="r" b="b"/>
            <a:pathLst>
              <a:path w="1239" h="1212">
                <a:moveTo>
                  <a:pt x="1114" y="121"/>
                </a:moveTo>
                <a:cubicBezTo>
                  <a:pt x="1013" y="23"/>
                  <a:pt x="899" y="-26"/>
                  <a:pt x="859" y="13"/>
                </a:cubicBezTo>
                <a:cubicBezTo>
                  <a:pt x="858" y="13"/>
                  <a:pt x="858" y="14"/>
                  <a:pt x="857" y="14"/>
                </a:cubicBezTo>
                <a:cubicBezTo>
                  <a:pt x="857" y="15"/>
                  <a:pt x="857" y="15"/>
                  <a:pt x="857" y="15"/>
                </a:cubicBezTo>
                <a:lnTo>
                  <a:pt x="76" y="780"/>
                </a:lnTo>
                <a:cubicBezTo>
                  <a:pt x="27" y="828"/>
                  <a:pt x="0" y="891"/>
                  <a:pt x="0" y="959"/>
                </a:cubicBezTo>
                <a:cubicBezTo>
                  <a:pt x="0" y="1026"/>
                  <a:pt x="27" y="1090"/>
                  <a:pt x="76" y="1138"/>
                </a:cubicBezTo>
                <a:cubicBezTo>
                  <a:pt x="125" y="1185"/>
                  <a:pt x="189" y="1212"/>
                  <a:pt x="258" y="1212"/>
                </a:cubicBezTo>
                <a:cubicBezTo>
                  <a:pt x="327" y="1212"/>
                  <a:pt x="392" y="1185"/>
                  <a:pt x="441" y="1138"/>
                </a:cubicBezTo>
                <a:lnTo>
                  <a:pt x="1223" y="373"/>
                </a:lnTo>
                <a:cubicBezTo>
                  <a:pt x="1224" y="372"/>
                  <a:pt x="1224" y="372"/>
                  <a:pt x="1225" y="372"/>
                </a:cubicBezTo>
                <a:cubicBezTo>
                  <a:pt x="1265" y="333"/>
                  <a:pt x="1215" y="220"/>
                  <a:pt x="1114" y="121"/>
                </a:cubicBezTo>
                <a:moveTo>
                  <a:pt x="368" y="1066"/>
                </a:moveTo>
                <a:cubicBezTo>
                  <a:pt x="339" y="1095"/>
                  <a:pt x="300" y="1110"/>
                  <a:pt x="259" y="1110"/>
                </a:cubicBezTo>
                <a:cubicBezTo>
                  <a:pt x="217" y="1110"/>
                  <a:pt x="178" y="1094"/>
                  <a:pt x="149" y="1066"/>
                </a:cubicBezTo>
                <a:cubicBezTo>
                  <a:pt x="120" y="1037"/>
                  <a:pt x="104" y="999"/>
                  <a:pt x="104" y="959"/>
                </a:cubicBezTo>
                <a:cubicBezTo>
                  <a:pt x="104" y="918"/>
                  <a:pt x="120" y="880"/>
                  <a:pt x="149" y="852"/>
                </a:cubicBezTo>
                <a:lnTo>
                  <a:pt x="874" y="141"/>
                </a:lnTo>
                <a:cubicBezTo>
                  <a:pt x="897" y="180"/>
                  <a:pt x="929" y="223"/>
                  <a:pt x="970" y="263"/>
                </a:cubicBezTo>
                <a:cubicBezTo>
                  <a:pt x="1011" y="303"/>
                  <a:pt x="1055" y="335"/>
                  <a:pt x="1094" y="356"/>
                </a:cubicBezTo>
                <a:lnTo>
                  <a:pt x="368" y="106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70120" y="2887560"/>
            <a:ext cx="283680" cy="228240"/>
          </a:xfrm>
          <a:custGeom>
            <a:avLst/>
            <a:gdLst/>
            <a:ahLst/>
            <a:rect l="0" t="0" r="r" b="b"/>
            <a:pathLst>
              <a:path w="788" h="634">
                <a:moveTo>
                  <a:pt x="788" y="69"/>
                </a:moveTo>
                <a:cubicBezTo>
                  <a:pt x="786" y="82"/>
                  <a:pt x="697" y="95"/>
                  <a:pt x="591" y="81"/>
                </a:cubicBezTo>
                <a:cubicBezTo>
                  <a:pt x="486" y="67"/>
                  <a:pt x="402" y="40"/>
                  <a:pt x="405" y="19"/>
                </a:cubicBezTo>
                <a:cubicBezTo>
                  <a:pt x="408" y="-1"/>
                  <a:pt x="496" y="-6"/>
                  <a:pt x="601" y="8"/>
                </a:cubicBezTo>
                <a:cubicBezTo>
                  <a:pt x="707" y="22"/>
                  <a:pt x="791" y="49"/>
                  <a:pt x="788" y="69"/>
                </a:cubicBezTo>
                <a:moveTo>
                  <a:pt x="153" y="411"/>
                </a:moveTo>
                <a:cubicBezTo>
                  <a:pt x="142" y="421"/>
                  <a:pt x="125" y="421"/>
                  <a:pt x="114" y="411"/>
                </a:cubicBezTo>
                <a:cubicBezTo>
                  <a:pt x="103" y="400"/>
                  <a:pt x="103" y="383"/>
                  <a:pt x="114" y="373"/>
                </a:cubicBezTo>
                <a:cubicBezTo>
                  <a:pt x="125" y="362"/>
                  <a:pt x="142" y="362"/>
                  <a:pt x="153" y="373"/>
                </a:cubicBezTo>
                <a:cubicBezTo>
                  <a:pt x="164" y="383"/>
                  <a:pt x="164" y="400"/>
                  <a:pt x="153" y="411"/>
                </a:cubicBezTo>
                <a:moveTo>
                  <a:pt x="268" y="499"/>
                </a:moveTo>
                <a:cubicBezTo>
                  <a:pt x="250" y="516"/>
                  <a:pt x="222" y="516"/>
                  <a:pt x="204" y="499"/>
                </a:cubicBezTo>
                <a:cubicBezTo>
                  <a:pt x="187" y="482"/>
                  <a:pt x="187" y="454"/>
                  <a:pt x="204" y="437"/>
                </a:cubicBezTo>
                <a:cubicBezTo>
                  <a:pt x="222" y="420"/>
                  <a:pt x="250" y="420"/>
                  <a:pt x="268" y="437"/>
                </a:cubicBezTo>
                <a:cubicBezTo>
                  <a:pt x="285" y="454"/>
                  <a:pt x="285" y="482"/>
                  <a:pt x="268" y="499"/>
                </a:cubicBezTo>
                <a:moveTo>
                  <a:pt x="325" y="319"/>
                </a:moveTo>
                <a:cubicBezTo>
                  <a:pt x="309" y="335"/>
                  <a:pt x="282" y="335"/>
                  <a:pt x="266" y="319"/>
                </a:cubicBezTo>
                <a:cubicBezTo>
                  <a:pt x="249" y="303"/>
                  <a:pt x="249" y="277"/>
                  <a:pt x="266" y="261"/>
                </a:cubicBezTo>
                <a:cubicBezTo>
                  <a:pt x="282" y="245"/>
                  <a:pt x="309" y="245"/>
                  <a:pt x="325" y="261"/>
                </a:cubicBezTo>
                <a:cubicBezTo>
                  <a:pt x="343" y="277"/>
                  <a:pt x="343" y="303"/>
                  <a:pt x="325" y="319"/>
                </a:cubicBezTo>
                <a:moveTo>
                  <a:pt x="88" y="620"/>
                </a:moveTo>
                <a:cubicBezTo>
                  <a:pt x="68" y="639"/>
                  <a:pt x="36" y="639"/>
                  <a:pt x="16" y="620"/>
                </a:cubicBezTo>
                <a:cubicBezTo>
                  <a:pt x="-5" y="600"/>
                  <a:pt x="-5" y="568"/>
                  <a:pt x="16" y="549"/>
                </a:cubicBezTo>
                <a:cubicBezTo>
                  <a:pt x="36" y="529"/>
                  <a:pt x="68" y="529"/>
                  <a:pt x="88" y="549"/>
                </a:cubicBezTo>
                <a:cubicBezTo>
                  <a:pt x="108" y="568"/>
                  <a:pt x="108" y="600"/>
                  <a:pt x="88" y="620"/>
                </a:cubicBezTo>
                <a:moveTo>
                  <a:pt x="483" y="309"/>
                </a:moveTo>
                <a:cubicBezTo>
                  <a:pt x="469" y="323"/>
                  <a:pt x="445" y="323"/>
                  <a:pt x="431" y="309"/>
                </a:cubicBezTo>
                <a:cubicBezTo>
                  <a:pt x="417" y="295"/>
                  <a:pt x="417" y="273"/>
                  <a:pt x="431" y="259"/>
                </a:cubicBezTo>
                <a:cubicBezTo>
                  <a:pt x="446" y="245"/>
                  <a:pt x="469" y="245"/>
                  <a:pt x="483" y="259"/>
                </a:cubicBezTo>
                <a:cubicBezTo>
                  <a:pt x="497" y="273"/>
                  <a:pt x="497" y="295"/>
                  <a:pt x="483" y="309"/>
                </a:cubicBezTo>
                <a:moveTo>
                  <a:pt x="441" y="164"/>
                </a:moveTo>
                <a:cubicBezTo>
                  <a:pt x="432" y="173"/>
                  <a:pt x="417" y="173"/>
                  <a:pt x="407" y="164"/>
                </a:cubicBezTo>
                <a:cubicBezTo>
                  <a:pt x="398" y="155"/>
                  <a:pt x="398" y="140"/>
                  <a:pt x="407" y="131"/>
                </a:cubicBezTo>
                <a:cubicBezTo>
                  <a:pt x="417" y="122"/>
                  <a:pt x="432" y="122"/>
                  <a:pt x="441" y="131"/>
                </a:cubicBezTo>
                <a:cubicBezTo>
                  <a:pt x="451" y="140"/>
                  <a:pt x="451" y="155"/>
                  <a:pt x="441" y="16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129680" y="2773080"/>
            <a:ext cx="87840" cy="86040"/>
          </a:xfrm>
          <a:custGeom>
            <a:avLst/>
            <a:gdLst/>
            <a:ahLst/>
            <a:rect l="0" t="0" r="r" b="b"/>
            <a:pathLst>
              <a:path w="244" h="239">
                <a:moveTo>
                  <a:pt x="152" y="92"/>
                </a:moveTo>
                <a:cubicBezTo>
                  <a:pt x="168" y="108"/>
                  <a:pt x="182" y="123"/>
                  <a:pt x="195" y="139"/>
                </a:cubicBezTo>
                <a:cubicBezTo>
                  <a:pt x="208" y="154"/>
                  <a:pt x="219" y="169"/>
                  <a:pt x="227" y="182"/>
                </a:cubicBezTo>
                <a:cubicBezTo>
                  <a:pt x="236" y="196"/>
                  <a:pt x="241" y="207"/>
                  <a:pt x="243" y="217"/>
                </a:cubicBezTo>
                <a:cubicBezTo>
                  <a:pt x="246" y="226"/>
                  <a:pt x="245" y="233"/>
                  <a:pt x="241" y="236"/>
                </a:cubicBezTo>
                <a:cubicBezTo>
                  <a:pt x="238" y="240"/>
                  <a:pt x="231" y="241"/>
                  <a:pt x="221" y="238"/>
                </a:cubicBezTo>
                <a:cubicBezTo>
                  <a:pt x="212" y="236"/>
                  <a:pt x="200" y="231"/>
                  <a:pt x="186" y="222"/>
                </a:cubicBezTo>
                <a:cubicBezTo>
                  <a:pt x="173" y="214"/>
                  <a:pt x="158" y="204"/>
                  <a:pt x="141" y="191"/>
                </a:cubicBezTo>
                <a:cubicBezTo>
                  <a:pt x="125" y="178"/>
                  <a:pt x="109" y="164"/>
                  <a:pt x="93" y="149"/>
                </a:cubicBezTo>
                <a:cubicBezTo>
                  <a:pt x="77" y="133"/>
                  <a:pt x="63" y="118"/>
                  <a:pt x="50" y="102"/>
                </a:cubicBezTo>
                <a:cubicBezTo>
                  <a:pt x="37" y="87"/>
                  <a:pt x="26" y="72"/>
                  <a:pt x="18" y="59"/>
                </a:cubicBezTo>
                <a:cubicBezTo>
                  <a:pt x="9" y="45"/>
                  <a:pt x="4" y="34"/>
                  <a:pt x="2" y="23"/>
                </a:cubicBezTo>
                <a:cubicBezTo>
                  <a:pt x="-1" y="14"/>
                  <a:pt x="0" y="7"/>
                  <a:pt x="4" y="4"/>
                </a:cubicBezTo>
                <a:cubicBezTo>
                  <a:pt x="7" y="0"/>
                  <a:pt x="14" y="-1"/>
                  <a:pt x="24" y="2"/>
                </a:cubicBezTo>
                <a:cubicBezTo>
                  <a:pt x="33" y="4"/>
                  <a:pt x="45" y="9"/>
                  <a:pt x="59" y="18"/>
                </a:cubicBezTo>
                <a:cubicBezTo>
                  <a:pt x="73" y="26"/>
                  <a:pt x="87" y="37"/>
                  <a:pt x="103" y="50"/>
                </a:cubicBezTo>
                <a:cubicBezTo>
                  <a:pt x="119" y="63"/>
                  <a:pt x="135" y="77"/>
                  <a:pt x="152" y="9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67588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593880"/>
            <a:ext cx="10523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“Ingeniería de consultas: optimiza y asegura tu base de datos”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90920" y="250488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839" y="871"/>
                </a:moveTo>
                <a:cubicBezTo>
                  <a:pt x="839" y="931"/>
                  <a:pt x="789" y="980"/>
                  <a:pt x="726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49"/>
                  <a:pt x="839" y="109"/>
                </a:cubicBezTo>
                <a:lnTo>
                  <a:pt x="839" y="87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31240" y="2573280"/>
            <a:ext cx="221400" cy="216000"/>
          </a:xfrm>
          <a:custGeom>
            <a:avLst/>
            <a:gdLst/>
            <a:ahLst/>
            <a:rect l="0" t="0" r="r" b="b"/>
            <a:pathLst>
              <a:path w="615" h="600">
                <a:moveTo>
                  <a:pt x="615" y="464"/>
                </a:moveTo>
                <a:cubicBezTo>
                  <a:pt x="615" y="479"/>
                  <a:pt x="603" y="491"/>
                  <a:pt x="587" y="491"/>
                </a:cubicBezTo>
                <a:lnTo>
                  <a:pt x="28" y="491"/>
                </a:lnTo>
                <a:cubicBezTo>
                  <a:pt x="12" y="491"/>
                  <a:pt x="0" y="479"/>
                  <a:pt x="0" y="464"/>
                </a:cubicBezTo>
                <a:cubicBezTo>
                  <a:pt x="0" y="449"/>
                  <a:pt x="12" y="436"/>
                  <a:pt x="28" y="436"/>
                </a:cubicBezTo>
                <a:lnTo>
                  <a:pt x="587" y="436"/>
                </a:lnTo>
                <a:cubicBezTo>
                  <a:pt x="603" y="436"/>
                  <a:pt x="615" y="449"/>
                  <a:pt x="615" y="464"/>
                </a:cubicBezTo>
                <a:moveTo>
                  <a:pt x="167" y="572"/>
                </a:moveTo>
                <a:cubicBezTo>
                  <a:pt x="167" y="587"/>
                  <a:pt x="155" y="600"/>
                  <a:pt x="139" y="600"/>
                </a:cubicBezTo>
                <a:lnTo>
                  <a:pt x="28" y="600"/>
                </a:lnTo>
                <a:cubicBezTo>
                  <a:pt x="12" y="600"/>
                  <a:pt x="0" y="587"/>
                  <a:pt x="0" y="572"/>
                </a:cubicBezTo>
                <a:cubicBezTo>
                  <a:pt x="0" y="557"/>
                  <a:pt x="12" y="545"/>
                  <a:pt x="28" y="545"/>
                </a:cubicBezTo>
                <a:lnTo>
                  <a:pt x="139" y="545"/>
                </a:lnTo>
                <a:cubicBezTo>
                  <a:pt x="155" y="545"/>
                  <a:pt x="167" y="557"/>
                  <a:pt x="167" y="572"/>
                </a:cubicBezTo>
                <a:moveTo>
                  <a:pt x="615" y="28"/>
                </a:moveTo>
                <a:cubicBezTo>
                  <a:pt x="615" y="43"/>
                  <a:pt x="603" y="55"/>
                  <a:pt x="587" y="55"/>
                </a:cubicBezTo>
                <a:lnTo>
                  <a:pt x="28" y="55"/>
                </a:ln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moveTo>
                  <a:pt x="615" y="136"/>
                </a:moveTo>
                <a:cubicBezTo>
                  <a:pt x="615" y="151"/>
                  <a:pt x="603" y="164"/>
                  <a:pt x="587" y="164"/>
                </a:cubicBezTo>
                <a:lnTo>
                  <a:pt x="28" y="164"/>
                </a:lnTo>
                <a:cubicBezTo>
                  <a:pt x="12" y="164"/>
                  <a:pt x="0" y="151"/>
                  <a:pt x="0" y="136"/>
                </a:cubicBezTo>
                <a:cubicBezTo>
                  <a:pt x="0" y="121"/>
                  <a:pt x="12" y="109"/>
                  <a:pt x="28" y="109"/>
                </a:cubicBezTo>
                <a:lnTo>
                  <a:pt x="587" y="109"/>
                </a:lnTo>
                <a:cubicBezTo>
                  <a:pt x="603" y="109"/>
                  <a:pt x="615" y="121"/>
                  <a:pt x="615" y="136"/>
                </a:cubicBezTo>
                <a:moveTo>
                  <a:pt x="615" y="245"/>
                </a:moveTo>
                <a:cubicBezTo>
                  <a:pt x="615" y="260"/>
                  <a:pt x="603" y="272"/>
                  <a:pt x="587" y="272"/>
                </a:cubicBezTo>
                <a:lnTo>
                  <a:pt x="28" y="272"/>
                </a:lnTo>
                <a:cubicBezTo>
                  <a:pt x="12" y="272"/>
                  <a:pt x="0" y="260"/>
                  <a:pt x="0" y="245"/>
                </a:cubicBezTo>
                <a:cubicBezTo>
                  <a:pt x="0" y="230"/>
                  <a:pt x="12" y="218"/>
                  <a:pt x="28" y="218"/>
                </a:cubicBezTo>
                <a:lnTo>
                  <a:pt x="587" y="218"/>
                </a:lnTo>
                <a:cubicBezTo>
                  <a:pt x="603" y="218"/>
                  <a:pt x="615" y="230"/>
                  <a:pt x="615" y="245"/>
                </a:cubicBezTo>
                <a:moveTo>
                  <a:pt x="615" y="355"/>
                </a:moveTo>
                <a:cubicBezTo>
                  <a:pt x="615" y="370"/>
                  <a:pt x="603" y="382"/>
                  <a:pt x="587" y="382"/>
                </a:cubicBezTo>
                <a:lnTo>
                  <a:pt x="28" y="382"/>
                </a:lnTo>
                <a:cubicBezTo>
                  <a:pt x="12" y="382"/>
                  <a:pt x="0" y="370"/>
                  <a:pt x="0" y="355"/>
                </a:cubicBezTo>
                <a:cubicBezTo>
                  <a:pt x="0" y="340"/>
                  <a:pt x="12" y="328"/>
                  <a:pt x="28" y="328"/>
                </a:cubicBezTo>
                <a:lnTo>
                  <a:pt x="587" y="328"/>
                </a:lnTo>
                <a:cubicBezTo>
                  <a:pt x="603" y="328"/>
                  <a:pt x="615" y="340"/>
                  <a:pt x="615" y="3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66520" y="2562120"/>
            <a:ext cx="226440" cy="226800"/>
          </a:xfrm>
          <a:custGeom>
            <a:avLst/>
            <a:gdLst/>
            <a:ahLst/>
            <a:rect l="0" t="0" r="r" b="b"/>
            <a:pathLst>
              <a:path w="629" h="630">
                <a:moveTo>
                  <a:pt x="629" y="12"/>
                </a:moveTo>
                <a:cubicBezTo>
                  <a:pt x="606" y="-3"/>
                  <a:pt x="578" y="-4"/>
                  <a:pt x="558" y="11"/>
                </a:cubicBezTo>
                <a:lnTo>
                  <a:pt x="536" y="29"/>
                </a:lnTo>
                <a:lnTo>
                  <a:pt x="495" y="61"/>
                </a:lnTo>
                <a:lnTo>
                  <a:pt x="492" y="64"/>
                </a:lnTo>
                <a:lnTo>
                  <a:pt x="426" y="116"/>
                </a:lnTo>
                <a:lnTo>
                  <a:pt x="93" y="381"/>
                </a:lnTo>
                <a:cubicBezTo>
                  <a:pt x="81" y="390"/>
                  <a:pt x="71" y="414"/>
                  <a:pt x="60" y="437"/>
                </a:cubicBezTo>
                <a:cubicBezTo>
                  <a:pt x="50" y="460"/>
                  <a:pt x="33" y="515"/>
                  <a:pt x="20" y="557"/>
                </a:cubicBezTo>
                <a:cubicBezTo>
                  <a:pt x="16" y="563"/>
                  <a:pt x="-10" y="607"/>
                  <a:pt x="5" y="623"/>
                </a:cubicBezTo>
                <a:cubicBezTo>
                  <a:pt x="19" y="640"/>
                  <a:pt x="70" y="624"/>
                  <a:pt x="76" y="621"/>
                </a:cubicBezTo>
                <a:cubicBezTo>
                  <a:pt x="122" y="616"/>
                  <a:pt x="180" y="611"/>
                  <a:pt x="206" y="605"/>
                </a:cubicBezTo>
                <a:cubicBezTo>
                  <a:pt x="232" y="600"/>
                  <a:pt x="258" y="595"/>
                  <a:pt x="270" y="585"/>
                </a:cubicBezTo>
                <a:cubicBezTo>
                  <a:pt x="270" y="585"/>
                  <a:pt x="270" y="584"/>
                  <a:pt x="271" y="584"/>
                </a:cubicBezTo>
                <a:lnTo>
                  <a:pt x="603" y="321"/>
                </a:lnTo>
                <a:lnTo>
                  <a:pt x="625" y="304"/>
                </a:lnTo>
                <a:lnTo>
                  <a:pt x="629" y="301"/>
                </a:lnTo>
                <a:lnTo>
                  <a:pt x="629" y="1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70480" y="2676240"/>
            <a:ext cx="96840" cy="94320"/>
          </a:xfrm>
          <a:custGeom>
            <a:avLst/>
            <a:gdLst/>
            <a:ahLst/>
            <a:rect l="0" t="0" r="r" b="b"/>
            <a:pathLst>
              <a:path w="269" h="262">
                <a:moveTo>
                  <a:pt x="259" y="137"/>
                </a:moveTo>
                <a:cubicBezTo>
                  <a:pt x="259" y="137"/>
                  <a:pt x="223" y="85"/>
                  <a:pt x="200" y="67"/>
                </a:cubicBezTo>
                <a:cubicBezTo>
                  <a:pt x="181" y="44"/>
                  <a:pt x="129" y="10"/>
                  <a:pt x="129" y="10"/>
                </a:cubicBezTo>
                <a:cubicBezTo>
                  <a:pt x="115" y="-3"/>
                  <a:pt x="94" y="-4"/>
                  <a:pt x="82" y="8"/>
                </a:cubicBezTo>
                <a:cubicBezTo>
                  <a:pt x="70" y="20"/>
                  <a:pt x="60" y="46"/>
                  <a:pt x="49" y="71"/>
                </a:cubicBezTo>
                <a:cubicBezTo>
                  <a:pt x="36" y="102"/>
                  <a:pt x="14" y="184"/>
                  <a:pt x="0" y="227"/>
                </a:cubicBezTo>
                <a:cubicBezTo>
                  <a:pt x="-2" y="235"/>
                  <a:pt x="14" y="215"/>
                  <a:pt x="14" y="221"/>
                </a:cubicBezTo>
                <a:cubicBezTo>
                  <a:pt x="14" y="227"/>
                  <a:pt x="15" y="232"/>
                  <a:pt x="16" y="237"/>
                </a:cubicBezTo>
                <a:lnTo>
                  <a:pt x="12" y="242"/>
                </a:lnTo>
                <a:lnTo>
                  <a:pt x="18" y="243"/>
                </a:lnTo>
                <a:cubicBezTo>
                  <a:pt x="18" y="246"/>
                  <a:pt x="19" y="248"/>
                  <a:pt x="20" y="249"/>
                </a:cubicBezTo>
                <a:lnTo>
                  <a:pt x="24" y="245"/>
                </a:lnTo>
                <a:cubicBezTo>
                  <a:pt x="29" y="246"/>
                  <a:pt x="35" y="247"/>
                  <a:pt x="40" y="247"/>
                </a:cubicBezTo>
                <a:cubicBezTo>
                  <a:pt x="47" y="247"/>
                  <a:pt x="27" y="263"/>
                  <a:pt x="34" y="261"/>
                </a:cubicBezTo>
                <a:cubicBezTo>
                  <a:pt x="79" y="247"/>
                  <a:pt x="164" y="226"/>
                  <a:pt x="196" y="213"/>
                </a:cubicBezTo>
                <a:cubicBezTo>
                  <a:pt x="222" y="202"/>
                  <a:pt x="248" y="193"/>
                  <a:pt x="260" y="181"/>
                </a:cubicBezTo>
                <a:cubicBezTo>
                  <a:pt x="272" y="169"/>
                  <a:pt x="271" y="149"/>
                  <a:pt x="259" y="137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28880" y="2509920"/>
            <a:ext cx="109080" cy="106200"/>
          </a:xfrm>
          <a:custGeom>
            <a:avLst/>
            <a:gdLst/>
            <a:ahLst/>
            <a:rect l="0" t="0" r="r" b="b"/>
            <a:pathLst>
              <a:path w="303" h="295">
                <a:moveTo>
                  <a:pt x="19" y="104"/>
                </a:moveTo>
                <a:cubicBezTo>
                  <a:pt x="-6" y="128"/>
                  <a:pt x="-6" y="167"/>
                  <a:pt x="19" y="191"/>
                </a:cubicBezTo>
                <a:lnTo>
                  <a:pt x="107" y="278"/>
                </a:lnTo>
                <a:cubicBezTo>
                  <a:pt x="132" y="301"/>
                  <a:pt x="172" y="301"/>
                  <a:pt x="196" y="278"/>
                </a:cubicBezTo>
                <a:lnTo>
                  <a:pt x="284" y="191"/>
                </a:lnTo>
                <a:cubicBezTo>
                  <a:pt x="309" y="167"/>
                  <a:pt x="309" y="128"/>
                  <a:pt x="284" y="104"/>
                </a:cubicBezTo>
                <a:lnTo>
                  <a:pt x="196" y="18"/>
                </a:lnTo>
                <a:cubicBezTo>
                  <a:pt x="172" y="-6"/>
                  <a:pt x="132" y="-6"/>
                  <a:pt x="107" y="18"/>
                </a:cubicBezTo>
                <a:lnTo>
                  <a:pt x="19" y="104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00000" y="2562840"/>
            <a:ext cx="183600" cy="178920"/>
          </a:xfrm>
          <a:custGeom>
            <a:avLst/>
            <a:gdLst/>
            <a:ahLst/>
            <a:rect l="0" t="0" r="r" b="b"/>
            <a:pathLst>
              <a:path w="510" h="497">
                <a:moveTo>
                  <a:pt x="0" y="324"/>
                </a:moveTo>
                <a:lnTo>
                  <a:pt x="89" y="411"/>
                </a:lnTo>
                <a:lnTo>
                  <a:pt x="177" y="497"/>
                </a:lnTo>
                <a:lnTo>
                  <a:pt x="510" y="174"/>
                </a:lnTo>
                <a:lnTo>
                  <a:pt x="333" y="0"/>
                </a:lnTo>
                <a:lnTo>
                  <a:pt x="0" y="324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66520" y="2746800"/>
            <a:ext cx="28080" cy="27360"/>
          </a:xfrm>
          <a:custGeom>
            <a:avLst/>
            <a:gdLst/>
            <a:ahLst/>
            <a:rect l="0" t="0" r="r" b="b"/>
            <a:pathLst>
              <a:path w="78" h="76">
                <a:moveTo>
                  <a:pt x="78" y="55"/>
                </a:moveTo>
                <a:cubicBezTo>
                  <a:pt x="78" y="55"/>
                  <a:pt x="20" y="87"/>
                  <a:pt x="4" y="72"/>
                </a:cubicBezTo>
                <a:cubicBezTo>
                  <a:pt x="-12" y="56"/>
                  <a:pt x="21" y="0"/>
                  <a:pt x="21" y="0"/>
                </a:cubicBezTo>
                <a:cubicBezTo>
                  <a:pt x="21" y="0"/>
                  <a:pt x="75" y="1"/>
                  <a:pt x="78" y="5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19520" y="2524320"/>
            <a:ext cx="103680" cy="101160"/>
          </a:xfrm>
          <a:custGeom>
            <a:avLst/>
            <a:gdLst/>
            <a:ahLst/>
            <a:rect l="0" t="0" r="r" b="b"/>
            <a:pathLst>
              <a:path w="288" h="281">
                <a:moveTo>
                  <a:pt x="0" y="107"/>
                </a:moveTo>
                <a:lnTo>
                  <a:pt x="110" y="0"/>
                </a:lnTo>
                <a:lnTo>
                  <a:pt x="288" y="173"/>
                </a:lnTo>
                <a:lnTo>
                  <a:pt x="177" y="281"/>
                </a:lnTo>
                <a:lnTo>
                  <a:pt x="0" y="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27440" y="2531880"/>
            <a:ext cx="87840" cy="85680"/>
          </a:xfrm>
          <a:custGeom>
            <a:avLst/>
            <a:gdLst/>
            <a:ahLst/>
            <a:rect l="0" t="0" r="r" b="b"/>
            <a:pathLst>
              <a:path w="244" h="238">
                <a:moveTo>
                  <a:pt x="44" y="22"/>
                </a:moveTo>
                <a:lnTo>
                  <a:pt x="66" y="0"/>
                </a:lnTo>
                <a:lnTo>
                  <a:pt x="244" y="174"/>
                </a:lnTo>
                <a:lnTo>
                  <a:pt x="222" y="195"/>
                </a:lnTo>
                <a:lnTo>
                  <a:pt x="44" y="22"/>
                </a:lnTo>
                <a:moveTo>
                  <a:pt x="0" y="65"/>
                </a:moveTo>
                <a:lnTo>
                  <a:pt x="22" y="43"/>
                </a:lnTo>
                <a:lnTo>
                  <a:pt x="200" y="217"/>
                </a:lnTo>
                <a:lnTo>
                  <a:pt x="177" y="238"/>
                </a:lnTo>
                <a:lnTo>
                  <a:pt x="0" y="65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60280" y="2441520"/>
            <a:ext cx="4410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Enunciado de la actividad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3178440"/>
            <a:ext cx="970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Desarrollarás una actividad práctica centrada en la mejora de una base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3588120"/>
            <a:ext cx="1023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existente. El objetivo 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identificar ineficiencias, corregir errores y aplicar buenas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4007160"/>
            <a:ext cx="214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prácticas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SQL.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80840" y="2181960"/>
            <a:ext cx="322200" cy="293760"/>
          </a:xfrm>
          <a:custGeom>
            <a:avLst/>
            <a:gdLst/>
            <a:ahLst/>
            <a:rect l="0" t="0" r="r" b="b"/>
            <a:pathLst>
              <a:path w="895" h="816">
                <a:moveTo>
                  <a:pt x="0" y="708"/>
                </a:moveTo>
                <a:cubicBezTo>
                  <a:pt x="0" y="768"/>
                  <a:pt x="50" y="816"/>
                  <a:pt x="113" y="816"/>
                </a:cubicBezTo>
                <a:lnTo>
                  <a:pt x="783" y="816"/>
                </a:lnTo>
                <a:cubicBezTo>
                  <a:pt x="845" y="816"/>
                  <a:pt x="895" y="768"/>
                  <a:pt x="895" y="708"/>
                </a:cubicBezTo>
                <a:lnTo>
                  <a:pt x="895" y="245"/>
                </a:lnTo>
                <a:cubicBezTo>
                  <a:pt x="895" y="185"/>
                  <a:pt x="845" y="137"/>
                  <a:pt x="783" y="137"/>
                </a:cubicBezTo>
                <a:lnTo>
                  <a:pt x="532" y="137"/>
                </a:lnTo>
                <a:cubicBezTo>
                  <a:pt x="432" y="137"/>
                  <a:pt x="448" y="0"/>
                  <a:pt x="296" y="0"/>
                </a:cubicBezTo>
                <a:lnTo>
                  <a:pt x="113" y="0"/>
                </a:lnTo>
                <a:cubicBezTo>
                  <a:pt x="50" y="0"/>
                  <a:pt x="0" y="48"/>
                  <a:pt x="0" y="109"/>
                </a:cubicBezTo>
                <a:lnTo>
                  <a:pt x="0" y="70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80840" y="2269800"/>
            <a:ext cx="362160" cy="205920"/>
          </a:xfrm>
          <a:custGeom>
            <a:avLst/>
            <a:gdLst/>
            <a:ahLst/>
            <a:rect l="0" t="0" r="r" b="b"/>
            <a:pathLst>
              <a:path w="1006" h="572">
                <a:moveTo>
                  <a:pt x="904" y="0"/>
                </a:moveTo>
                <a:lnTo>
                  <a:pt x="721" y="0"/>
                </a:lnTo>
                <a:cubicBezTo>
                  <a:pt x="569" y="0"/>
                  <a:pt x="571" y="136"/>
                  <a:pt x="471" y="136"/>
                </a:cubicBezTo>
                <a:lnTo>
                  <a:pt x="219" y="136"/>
                </a:lnTo>
                <a:cubicBezTo>
                  <a:pt x="157" y="136"/>
                  <a:pt x="102" y="185"/>
                  <a:pt x="96" y="245"/>
                </a:cubicBezTo>
                <a:lnTo>
                  <a:pt x="82" y="351"/>
                </a:lnTo>
                <a:lnTo>
                  <a:pt x="67" y="464"/>
                </a:lnTo>
                <a:cubicBezTo>
                  <a:pt x="63" y="480"/>
                  <a:pt x="48" y="491"/>
                  <a:pt x="30" y="491"/>
                </a:cubicBezTo>
                <a:cubicBezTo>
                  <a:pt x="12" y="491"/>
                  <a:pt x="0" y="477"/>
                  <a:pt x="0" y="460"/>
                </a:cubicBezTo>
                <a:cubicBezTo>
                  <a:pt x="0" y="461"/>
                  <a:pt x="0" y="462"/>
                  <a:pt x="0" y="464"/>
                </a:cubicBezTo>
                <a:cubicBezTo>
                  <a:pt x="0" y="518"/>
                  <a:pt x="41" y="563"/>
                  <a:pt x="95" y="571"/>
                </a:cubicBezTo>
                <a:cubicBezTo>
                  <a:pt x="100" y="572"/>
                  <a:pt x="105" y="572"/>
                  <a:pt x="112" y="572"/>
                </a:cubicBezTo>
                <a:lnTo>
                  <a:pt x="839" y="572"/>
                </a:lnTo>
                <a:cubicBezTo>
                  <a:pt x="901" y="572"/>
                  <a:pt x="956" y="524"/>
                  <a:pt x="962" y="464"/>
                </a:cubicBezTo>
                <a:lnTo>
                  <a:pt x="1005" y="109"/>
                </a:lnTo>
                <a:cubicBezTo>
                  <a:pt x="1011" y="49"/>
                  <a:pt x="966" y="0"/>
                  <a:pt x="904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60280" y="2089080"/>
            <a:ext cx="3347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Material de partida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2826000"/>
            <a:ext cx="191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proporciona: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3387960"/>
            <a:ext cx="749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base de datos relacional ya creada (SQLite o PostgreSQL)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3873960"/>
            <a:ext cx="488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Consultas mal optimizadas o incorrectas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4359600"/>
            <a:ext cx="915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Definiciones incompletas o poco seguras (falta de restricciones, permisos…)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80840" y="8092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783" y="559"/>
                </a:moveTo>
                <a:cubicBezTo>
                  <a:pt x="765" y="559"/>
                  <a:pt x="749" y="562"/>
                  <a:pt x="732" y="565"/>
                </a:cubicBezTo>
                <a:lnTo>
                  <a:pt x="443" y="276"/>
                </a:lnTo>
                <a:cubicBezTo>
                  <a:pt x="446" y="258"/>
                  <a:pt x="449" y="242"/>
                  <a:pt x="449" y="224"/>
                </a:cubicBezTo>
                <a:cubicBezTo>
                  <a:pt x="449" y="101"/>
                  <a:pt x="348" y="0"/>
                  <a:pt x="224" y="0"/>
                </a:cubicBezTo>
                <a:cubicBezTo>
                  <a:pt x="199" y="0"/>
                  <a:pt x="165" y="26"/>
                  <a:pt x="193" y="54"/>
                </a:cubicBezTo>
                <a:lnTo>
                  <a:pt x="277" y="138"/>
                </a:lnTo>
                <a:cubicBezTo>
                  <a:pt x="277" y="138"/>
                  <a:pt x="305" y="193"/>
                  <a:pt x="249" y="249"/>
                </a:cubicBezTo>
                <a:cubicBezTo>
                  <a:pt x="193" y="306"/>
                  <a:pt x="137" y="278"/>
                  <a:pt x="137" y="278"/>
                </a:cubicBezTo>
                <a:lnTo>
                  <a:pt x="54" y="193"/>
                </a:lnTo>
                <a:cubicBezTo>
                  <a:pt x="26" y="166"/>
                  <a:pt x="0" y="199"/>
                  <a:pt x="0" y="224"/>
                </a:cubicBezTo>
                <a:cubicBezTo>
                  <a:pt x="0" y="349"/>
                  <a:pt x="100" y="449"/>
                  <a:pt x="224" y="449"/>
                </a:cubicBezTo>
                <a:cubicBezTo>
                  <a:pt x="241" y="449"/>
                  <a:pt x="258" y="447"/>
                  <a:pt x="274" y="443"/>
                </a:cubicBezTo>
                <a:lnTo>
                  <a:pt x="565" y="733"/>
                </a:lnTo>
                <a:cubicBezTo>
                  <a:pt x="561" y="749"/>
                  <a:pt x="559" y="766"/>
                  <a:pt x="559" y="783"/>
                </a:cubicBezTo>
                <a:cubicBezTo>
                  <a:pt x="559" y="907"/>
                  <a:pt x="659" y="1007"/>
                  <a:pt x="783" y="1007"/>
                </a:cubicBezTo>
                <a:cubicBezTo>
                  <a:pt x="808" y="1007"/>
                  <a:pt x="841" y="981"/>
                  <a:pt x="814" y="953"/>
                </a:cubicBezTo>
                <a:lnTo>
                  <a:pt x="730" y="870"/>
                </a:lnTo>
                <a:cubicBezTo>
                  <a:pt x="730" y="870"/>
                  <a:pt x="702" y="814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4"/>
                </a:lnTo>
                <a:cubicBezTo>
                  <a:pt x="981" y="842"/>
                  <a:pt x="1006" y="808"/>
                  <a:pt x="1006" y="783"/>
                </a:cubicBezTo>
                <a:cubicBezTo>
                  <a:pt x="1006" y="660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60280" y="745920"/>
            <a:ext cx="283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Tareas a realizar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15560" y="1483200"/>
            <a:ext cx="742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Analiza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base de datos: tablas, relaciones, tipos de datos.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599840" y="25430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15560" y="1968840"/>
            <a:ext cx="278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Detecta problemas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599840" y="3019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52560" y="2387880"/>
            <a:ext cx="468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Consultas innecesariamente complejas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599840" y="3504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852560" y="2864160"/>
            <a:ext cx="238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Ausencia de índices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599840" y="39909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52560" y="3350160"/>
            <a:ext cx="383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Subconsultas mal estructuradas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852560" y="3835800"/>
            <a:ext cx="336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Faltan restricciones o claves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599840" y="4886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015560" y="4321440"/>
            <a:ext cx="277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Corrige y reescribe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599840" y="537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852560" y="4731120"/>
            <a:ext cx="371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Simplifica y optimiza consultas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599840" y="58575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852560" y="5216760"/>
            <a:ext cx="348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 restricciones o índices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52560" y="5702760"/>
            <a:ext cx="441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Refactoriza para claridad y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21160" y="242856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280" y="0"/>
                </a:moveTo>
                <a:cubicBezTo>
                  <a:pt x="125" y="0"/>
                  <a:pt x="0" y="125"/>
                  <a:pt x="0" y="281"/>
                </a:cubicBezTo>
                <a:lnTo>
                  <a:pt x="0" y="560"/>
                </a:lnTo>
                <a:lnTo>
                  <a:pt x="112" y="560"/>
                </a:lnTo>
                <a:lnTo>
                  <a:pt x="112" y="281"/>
                </a:lnTo>
                <a:cubicBezTo>
                  <a:pt x="112" y="270"/>
                  <a:pt x="113" y="259"/>
                  <a:pt x="115" y="248"/>
                </a:cubicBezTo>
                <a:cubicBezTo>
                  <a:pt x="117" y="237"/>
                  <a:pt x="120" y="226"/>
                  <a:pt x="124" y="216"/>
                </a:cubicBezTo>
                <a:cubicBezTo>
                  <a:pt x="128" y="205"/>
                  <a:pt x="134" y="196"/>
                  <a:pt x="140" y="187"/>
                </a:cubicBezTo>
                <a:cubicBezTo>
                  <a:pt x="146" y="177"/>
                  <a:pt x="153" y="169"/>
                  <a:pt x="161" y="161"/>
                </a:cubicBezTo>
                <a:cubicBezTo>
                  <a:pt x="168" y="153"/>
                  <a:pt x="177" y="146"/>
                  <a:pt x="186" y="140"/>
                </a:cubicBezTo>
                <a:cubicBezTo>
                  <a:pt x="195" y="134"/>
                  <a:pt x="205" y="129"/>
                  <a:pt x="215" y="125"/>
                </a:cubicBezTo>
                <a:cubicBezTo>
                  <a:pt x="225" y="121"/>
                  <a:pt x="237" y="117"/>
                  <a:pt x="247" y="115"/>
                </a:cubicBezTo>
                <a:cubicBezTo>
                  <a:pt x="258" y="113"/>
                  <a:pt x="269" y="112"/>
                  <a:pt x="280" y="112"/>
                </a:cubicBezTo>
                <a:cubicBezTo>
                  <a:pt x="291" y="112"/>
                  <a:pt x="302" y="113"/>
                  <a:pt x="313" y="115"/>
                </a:cubicBezTo>
                <a:cubicBezTo>
                  <a:pt x="324" y="117"/>
                  <a:pt x="334" y="121"/>
                  <a:pt x="344" y="125"/>
                </a:cubicBezTo>
                <a:cubicBezTo>
                  <a:pt x="354" y="129"/>
                  <a:pt x="364" y="134"/>
                  <a:pt x="373" y="140"/>
                </a:cubicBezTo>
                <a:cubicBezTo>
                  <a:pt x="382" y="146"/>
                  <a:pt x="391" y="153"/>
                  <a:pt x="399" y="161"/>
                </a:cubicBezTo>
                <a:cubicBezTo>
                  <a:pt x="406" y="169"/>
                  <a:pt x="413" y="177"/>
                  <a:pt x="419" y="187"/>
                </a:cubicBezTo>
                <a:cubicBezTo>
                  <a:pt x="426" y="196"/>
                  <a:pt x="431" y="205"/>
                  <a:pt x="435" y="216"/>
                </a:cubicBezTo>
                <a:cubicBezTo>
                  <a:pt x="439" y="226"/>
                  <a:pt x="442" y="237"/>
                  <a:pt x="444" y="248"/>
                </a:cubicBezTo>
                <a:cubicBezTo>
                  <a:pt x="447" y="259"/>
                  <a:pt x="448" y="270"/>
                  <a:pt x="448" y="281"/>
                </a:cubicBezTo>
                <a:lnTo>
                  <a:pt x="448" y="560"/>
                </a:lnTo>
                <a:lnTo>
                  <a:pt x="559" y="560"/>
                </a:lnTo>
                <a:lnTo>
                  <a:pt x="559" y="281"/>
                </a:lnTo>
                <a:cubicBezTo>
                  <a:pt x="559" y="125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80840" y="2569320"/>
            <a:ext cx="281880" cy="221760"/>
          </a:xfrm>
          <a:custGeom>
            <a:avLst/>
            <a:gdLst/>
            <a:ahLst/>
            <a:rect l="0" t="0" r="r" b="b"/>
            <a:pathLst>
              <a:path w="783" h="616">
                <a:moveTo>
                  <a:pt x="783" y="503"/>
                </a:moveTo>
                <a:cubicBezTo>
                  <a:pt x="783" y="518"/>
                  <a:pt x="780" y="532"/>
                  <a:pt x="775" y="547"/>
                </a:cubicBezTo>
                <a:cubicBezTo>
                  <a:pt x="769" y="561"/>
                  <a:pt x="761" y="573"/>
                  <a:pt x="750" y="583"/>
                </a:cubicBezTo>
                <a:cubicBezTo>
                  <a:pt x="740" y="594"/>
                  <a:pt x="728" y="602"/>
                  <a:pt x="714" y="607"/>
                </a:cubicBezTo>
                <a:cubicBezTo>
                  <a:pt x="700" y="613"/>
                  <a:pt x="686" y="616"/>
                  <a:pt x="671" y="616"/>
                </a:cubicBezTo>
                <a:lnTo>
                  <a:pt x="112" y="616"/>
                </a:lnTo>
                <a:cubicBezTo>
                  <a:pt x="97" y="616"/>
                  <a:pt x="83" y="613"/>
                  <a:pt x="69" y="607"/>
                </a:cubicBezTo>
                <a:cubicBezTo>
                  <a:pt x="55" y="602"/>
                  <a:pt x="43" y="594"/>
                  <a:pt x="33" y="583"/>
                </a:cubicBezTo>
                <a:cubicBezTo>
                  <a:pt x="22" y="573"/>
                  <a:pt x="14" y="561"/>
                  <a:pt x="9" y="547"/>
                </a:cubicBezTo>
                <a:cubicBezTo>
                  <a:pt x="3" y="532"/>
                  <a:pt x="0" y="518"/>
                  <a:pt x="0" y="503"/>
                </a:cubicBezTo>
                <a:lnTo>
                  <a:pt x="0" y="112"/>
                </a:lnTo>
                <a:cubicBezTo>
                  <a:pt x="0" y="97"/>
                  <a:pt x="3" y="83"/>
                  <a:pt x="9" y="69"/>
                </a:cubicBezTo>
                <a:cubicBezTo>
                  <a:pt x="14" y="56"/>
                  <a:pt x="22" y="44"/>
                  <a:pt x="33" y="33"/>
                </a:cubicBezTo>
                <a:cubicBezTo>
                  <a:pt x="43" y="23"/>
                  <a:pt x="55" y="15"/>
                  <a:pt x="69" y="9"/>
                </a:cubicBezTo>
                <a:cubicBezTo>
                  <a:pt x="83" y="3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3"/>
                  <a:pt x="714" y="9"/>
                </a:cubicBezTo>
                <a:cubicBezTo>
                  <a:pt x="728" y="15"/>
                  <a:pt x="740" y="23"/>
                  <a:pt x="750" y="33"/>
                </a:cubicBezTo>
                <a:cubicBezTo>
                  <a:pt x="761" y="44"/>
                  <a:pt x="769" y="56"/>
                  <a:pt x="775" y="69"/>
                </a:cubicBezTo>
                <a:cubicBezTo>
                  <a:pt x="780" y="83"/>
                  <a:pt x="783" y="97"/>
                  <a:pt x="783" y="112"/>
                </a:cubicBezTo>
                <a:lnTo>
                  <a:pt x="783" y="50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51840" y="2428560"/>
            <a:ext cx="181440" cy="362160"/>
          </a:xfrm>
          <a:custGeom>
            <a:avLst/>
            <a:gdLst/>
            <a:ahLst/>
            <a:rect l="0" t="0" r="r" b="b"/>
            <a:pathLst>
              <a:path w="504" h="1006">
                <a:moveTo>
                  <a:pt x="504" y="252"/>
                </a:moveTo>
                <a:cubicBezTo>
                  <a:pt x="504" y="235"/>
                  <a:pt x="502" y="219"/>
                  <a:pt x="499" y="203"/>
                </a:cubicBezTo>
                <a:cubicBezTo>
                  <a:pt x="496" y="187"/>
                  <a:pt x="491" y="171"/>
                  <a:pt x="484" y="156"/>
                </a:cubicBezTo>
                <a:cubicBezTo>
                  <a:pt x="478" y="140"/>
                  <a:pt x="470" y="126"/>
                  <a:pt x="461" y="112"/>
                </a:cubicBezTo>
                <a:cubicBezTo>
                  <a:pt x="452" y="98"/>
                  <a:pt x="442" y="86"/>
                  <a:pt x="430" y="74"/>
                </a:cubicBezTo>
                <a:cubicBezTo>
                  <a:pt x="418" y="62"/>
                  <a:pt x="406" y="52"/>
                  <a:pt x="392" y="43"/>
                </a:cubicBezTo>
                <a:cubicBezTo>
                  <a:pt x="378" y="34"/>
                  <a:pt x="364" y="26"/>
                  <a:pt x="348" y="20"/>
                </a:cubicBezTo>
                <a:cubicBezTo>
                  <a:pt x="333" y="13"/>
                  <a:pt x="317" y="8"/>
                  <a:pt x="301" y="5"/>
                </a:cubicBezTo>
                <a:cubicBezTo>
                  <a:pt x="285" y="2"/>
                  <a:pt x="269" y="0"/>
                  <a:pt x="252" y="0"/>
                </a:cubicBezTo>
                <a:cubicBezTo>
                  <a:pt x="236" y="0"/>
                  <a:pt x="219" y="2"/>
                  <a:pt x="203" y="5"/>
                </a:cubicBezTo>
                <a:cubicBezTo>
                  <a:pt x="187" y="8"/>
                  <a:pt x="171" y="13"/>
                  <a:pt x="156" y="20"/>
                </a:cubicBezTo>
                <a:cubicBezTo>
                  <a:pt x="141" y="26"/>
                  <a:pt x="126" y="34"/>
                  <a:pt x="112" y="43"/>
                </a:cubicBezTo>
                <a:cubicBezTo>
                  <a:pt x="98" y="52"/>
                  <a:pt x="85" y="62"/>
                  <a:pt x="73" y="74"/>
                </a:cubicBezTo>
                <a:cubicBezTo>
                  <a:pt x="62" y="86"/>
                  <a:pt x="51" y="98"/>
                  <a:pt x="42" y="112"/>
                </a:cubicBezTo>
                <a:cubicBezTo>
                  <a:pt x="33" y="126"/>
                  <a:pt x="25" y="140"/>
                  <a:pt x="19" y="156"/>
                </a:cubicBezTo>
                <a:cubicBezTo>
                  <a:pt x="13" y="171"/>
                  <a:pt x="8" y="187"/>
                  <a:pt x="5" y="203"/>
                </a:cubicBezTo>
                <a:cubicBezTo>
                  <a:pt x="1" y="219"/>
                  <a:pt x="0" y="235"/>
                  <a:pt x="0" y="252"/>
                </a:cubicBezTo>
                <a:cubicBezTo>
                  <a:pt x="0" y="361"/>
                  <a:pt x="70" y="454"/>
                  <a:pt x="168" y="488"/>
                </a:cubicBezTo>
                <a:lnTo>
                  <a:pt x="168" y="937"/>
                </a:lnTo>
                <a:cubicBezTo>
                  <a:pt x="168" y="946"/>
                  <a:pt x="170" y="954"/>
                  <a:pt x="173" y="962"/>
                </a:cubicBezTo>
                <a:cubicBezTo>
                  <a:pt x="176" y="970"/>
                  <a:pt x="181" y="977"/>
                  <a:pt x="187" y="984"/>
                </a:cubicBezTo>
                <a:cubicBezTo>
                  <a:pt x="192" y="990"/>
                  <a:pt x="199" y="995"/>
                  <a:pt x="207" y="999"/>
                </a:cubicBezTo>
                <a:cubicBezTo>
                  <a:pt x="215" y="1003"/>
                  <a:pt x="223" y="1005"/>
                  <a:pt x="231" y="1006"/>
                </a:cubicBezTo>
                <a:cubicBezTo>
                  <a:pt x="240" y="1007"/>
                  <a:pt x="248" y="1006"/>
                  <a:pt x="257" y="1004"/>
                </a:cubicBezTo>
                <a:cubicBezTo>
                  <a:pt x="265" y="1002"/>
                  <a:pt x="273" y="998"/>
                  <a:pt x="280" y="993"/>
                </a:cubicBezTo>
                <a:cubicBezTo>
                  <a:pt x="287" y="988"/>
                  <a:pt x="292" y="982"/>
                  <a:pt x="297" y="974"/>
                </a:cubicBezTo>
                <a:cubicBezTo>
                  <a:pt x="302" y="967"/>
                  <a:pt x="305" y="959"/>
                  <a:pt x="307" y="951"/>
                </a:cubicBezTo>
                <a:lnTo>
                  <a:pt x="308" y="951"/>
                </a:lnTo>
                <a:cubicBezTo>
                  <a:pt x="316" y="951"/>
                  <a:pt x="322" y="948"/>
                  <a:pt x="328" y="943"/>
                </a:cubicBezTo>
                <a:cubicBezTo>
                  <a:pt x="333" y="937"/>
                  <a:pt x="336" y="931"/>
                  <a:pt x="336" y="923"/>
                </a:cubicBezTo>
                <a:lnTo>
                  <a:pt x="336" y="895"/>
                </a:lnTo>
                <a:cubicBezTo>
                  <a:pt x="336" y="887"/>
                  <a:pt x="333" y="881"/>
                  <a:pt x="328" y="875"/>
                </a:cubicBezTo>
                <a:cubicBezTo>
                  <a:pt x="322" y="870"/>
                  <a:pt x="316" y="867"/>
                  <a:pt x="308" y="867"/>
                </a:cubicBezTo>
                <a:lnTo>
                  <a:pt x="308" y="839"/>
                </a:lnTo>
                <a:cubicBezTo>
                  <a:pt x="316" y="839"/>
                  <a:pt x="322" y="836"/>
                  <a:pt x="328" y="831"/>
                </a:cubicBezTo>
                <a:cubicBezTo>
                  <a:pt x="333" y="826"/>
                  <a:pt x="336" y="819"/>
                  <a:pt x="336" y="811"/>
                </a:cubicBezTo>
                <a:lnTo>
                  <a:pt x="336" y="754"/>
                </a:lnTo>
                <a:cubicBezTo>
                  <a:pt x="336" y="747"/>
                  <a:pt x="333" y="740"/>
                  <a:pt x="328" y="735"/>
                </a:cubicBezTo>
                <a:cubicBezTo>
                  <a:pt x="322" y="729"/>
                  <a:pt x="316" y="727"/>
                  <a:pt x="308" y="727"/>
                </a:cubicBezTo>
                <a:lnTo>
                  <a:pt x="308" y="663"/>
                </a:lnTo>
                <a:cubicBezTo>
                  <a:pt x="317" y="658"/>
                  <a:pt x="324" y="651"/>
                  <a:pt x="328" y="643"/>
                </a:cubicBezTo>
                <a:cubicBezTo>
                  <a:pt x="333" y="634"/>
                  <a:pt x="336" y="625"/>
                  <a:pt x="336" y="615"/>
                </a:cubicBezTo>
                <a:lnTo>
                  <a:pt x="336" y="488"/>
                </a:lnTo>
                <a:cubicBezTo>
                  <a:pt x="434" y="454"/>
                  <a:pt x="504" y="361"/>
                  <a:pt x="504" y="252"/>
                </a:cubicBezTo>
                <a:moveTo>
                  <a:pt x="252" y="56"/>
                </a:moveTo>
                <a:cubicBezTo>
                  <a:pt x="260" y="56"/>
                  <a:pt x="267" y="58"/>
                  <a:pt x="274" y="60"/>
                </a:cubicBezTo>
                <a:cubicBezTo>
                  <a:pt x="280" y="63"/>
                  <a:pt x="286" y="67"/>
                  <a:pt x="292" y="73"/>
                </a:cubicBezTo>
                <a:cubicBezTo>
                  <a:pt x="297" y="78"/>
                  <a:pt x="301" y="84"/>
                  <a:pt x="304" y="91"/>
                </a:cubicBezTo>
                <a:cubicBezTo>
                  <a:pt x="307" y="98"/>
                  <a:pt x="308" y="105"/>
                  <a:pt x="308" y="112"/>
                </a:cubicBezTo>
                <a:cubicBezTo>
                  <a:pt x="308" y="120"/>
                  <a:pt x="307" y="127"/>
                  <a:pt x="304" y="134"/>
                </a:cubicBezTo>
                <a:cubicBezTo>
                  <a:pt x="301" y="140"/>
                  <a:pt x="297" y="146"/>
                  <a:pt x="292" y="152"/>
                </a:cubicBezTo>
                <a:cubicBezTo>
                  <a:pt x="286" y="157"/>
                  <a:pt x="280" y="161"/>
                  <a:pt x="274" y="164"/>
                </a:cubicBezTo>
                <a:cubicBezTo>
                  <a:pt x="267" y="167"/>
                  <a:pt x="260" y="168"/>
                  <a:pt x="252" y="168"/>
                </a:cubicBezTo>
                <a:cubicBezTo>
                  <a:pt x="245" y="168"/>
                  <a:pt x="238" y="167"/>
                  <a:pt x="231" y="164"/>
                </a:cubicBezTo>
                <a:cubicBezTo>
                  <a:pt x="224" y="161"/>
                  <a:pt x="218" y="157"/>
                  <a:pt x="213" y="152"/>
                </a:cubicBezTo>
                <a:cubicBezTo>
                  <a:pt x="207" y="146"/>
                  <a:pt x="203" y="140"/>
                  <a:pt x="201" y="133"/>
                </a:cubicBezTo>
                <a:cubicBezTo>
                  <a:pt x="198" y="127"/>
                  <a:pt x="196" y="119"/>
                  <a:pt x="196" y="112"/>
                </a:cubicBezTo>
                <a:cubicBezTo>
                  <a:pt x="196" y="105"/>
                  <a:pt x="198" y="98"/>
                  <a:pt x="201" y="91"/>
                </a:cubicBezTo>
                <a:cubicBezTo>
                  <a:pt x="203" y="84"/>
                  <a:pt x="207" y="78"/>
                  <a:pt x="213" y="73"/>
                </a:cubicBezTo>
                <a:cubicBezTo>
                  <a:pt x="218" y="67"/>
                  <a:pt x="224" y="63"/>
                  <a:pt x="231" y="60"/>
                </a:cubicBezTo>
                <a:cubicBezTo>
                  <a:pt x="238" y="58"/>
                  <a:pt x="245" y="56"/>
                  <a:pt x="252" y="56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160280" y="2365200"/>
            <a:ext cx="3468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Mejora la seguridad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4686120" y="313344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1" y="0"/>
                </a:lnTo>
                <a:cubicBezTo>
                  <a:pt x="2181" y="0"/>
                  <a:pt x="2191" y="1"/>
                  <a:pt x="2202" y="3"/>
                </a:cubicBezTo>
                <a:cubicBezTo>
                  <a:pt x="2212" y="5"/>
                  <a:pt x="2222" y="8"/>
                  <a:pt x="2231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7" y="33"/>
                  <a:pt x="2275" y="39"/>
                  <a:pt x="2283" y="47"/>
                </a:cubicBezTo>
                <a:cubicBezTo>
                  <a:pt x="2290" y="54"/>
                  <a:pt x="2297" y="63"/>
                  <a:pt x="2303" y="72"/>
                </a:cubicBezTo>
                <a:cubicBezTo>
                  <a:pt x="2308" y="81"/>
                  <a:pt x="2313" y="90"/>
                  <a:pt x="2317" y="99"/>
                </a:cubicBezTo>
                <a:cubicBezTo>
                  <a:pt x="2321" y="109"/>
                  <a:pt x="2324" y="119"/>
                  <a:pt x="2326" y="129"/>
                </a:cubicBezTo>
                <a:cubicBezTo>
                  <a:pt x="2328" y="139"/>
                  <a:pt x="2329" y="150"/>
                  <a:pt x="2329" y="160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6"/>
                  <a:pt x="2321" y="926"/>
                  <a:pt x="2317" y="935"/>
                </a:cubicBezTo>
                <a:cubicBezTo>
                  <a:pt x="2313" y="945"/>
                  <a:pt x="2308" y="954"/>
                  <a:pt x="2303" y="963"/>
                </a:cubicBezTo>
                <a:cubicBezTo>
                  <a:pt x="2297" y="971"/>
                  <a:pt x="2290" y="979"/>
                  <a:pt x="2283" y="987"/>
                </a:cubicBezTo>
                <a:cubicBezTo>
                  <a:pt x="2275" y="994"/>
                  <a:pt x="2267" y="1001"/>
                  <a:pt x="2259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1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3102480"/>
            <a:ext cx="338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 roles y permisos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784760" y="32252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GRANT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5657760" y="31334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2" y="63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3"/>
                  <a:pt x="2619" y="39"/>
                  <a:pt x="2627" y="47"/>
                </a:cubicBezTo>
                <a:cubicBezTo>
                  <a:pt x="2634" y="54"/>
                  <a:pt x="2640" y="63"/>
                  <a:pt x="2646" y="72"/>
                </a:cubicBezTo>
                <a:cubicBezTo>
                  <a:pt x="2652" y="81"/>
                  <a:pt x="2657" y="90"/>
                  <a:pt x="2661" y="99"/>
                </a:cubicBezTo>
                <a:cubicBezTo>
                  <a:pt x="2665" y="109"/>
                  <a:pt x="2668" y="119"/>
                  <a:pt x="2670" y="129"/>
                </a:cubicBezTo>
                <a:cubicBezTo>
                  <a:pt x="2672" y="139"/>
                  <a:pt x="2673" y="150"/>
                  <a:pt x="2673" y="160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6"/>
                  <a:pt x="2665" y="926"/>
                  <a:pt x="2661" y="935"/>
                </a:cubicBezTo>
                <a:cubicBezTo>
                  <a:pt x="2657" y="945"/>
                  <a:pt x="2652" y="954"/>
                  <a:pt x="2646" y="963"/>
                </a:cubicBezTo>
                <a:cubicBezTo>
                  <a:pt x="2640" y="971"/>
                  <a:pt x="2634" y="979"/>
                  <a:pt x="2627" y="987"/>
                </a:cubicBezTo>
                <a:cubicBezTo>
                  <a:pt x="2619" y="994"/>
                  <a:pt x="2611" y="1001"/>
                  <a:pt x="2602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5" y="1025"/>
                  <a:pt x="2555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52420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5753520" y="32252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REVOKE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3588120"/>
            <a:ext cx="580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(Opcional) Implementa Row Level Security (RLS)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2162160" y="4105080"/>
            <a:ext cx="828720" cy="371880"/>
          </a:xfrm>
          <a:custGeom>
            <a:avLst/>
            <a:gdLst/>
            <a:ahLst/>
            <a:rect l="0" t="0" r="r" b="b"/>
            <a:pathLst>
              <a:path w="230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4" y="1"/>
                  <a:pt x="2175" y="3"/>
                </a:cubicBezTo>
                <a:cubicBezTo>
                  <a:pt x="2185" y="5"/>
                  <a:pt x="2195" y="8"/>
                  <a:pt x="2204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3"/>
                  <a:pt x="2249" y="39"/>
                  <a:pt x="2256" y="47"/>
                </a:cubicBezTo>
                <a:cubicBezTo>
                  <a:pt x="2263" y="54"/>
                  <a:pt x="2270" y="62"/>
                  <a:pt x="2276" y="71"/>
                </a:cubicBezTo>
                <a:cubicBezTo>
                  <a:pt x="2281" y="79"/>
                  <a:pt x="2286" y="88"/>
                  <a:pt x="2290" y="98"/>
                </a:cubicBezTo>
                <a:cubicBezTo>
                  <a:pt x="2294" y="108"/>
                  <a:pt x="2297" y="118"/>
                  <a:pt x="2299" y="128"/>
                </a:cubicBezTo>
                <a:cubicBezTo>
                  <a:pt x="2301" y="138"/>
                  <a:pt x="2302" y="148"/>
                  <a:pt x="2302" y="159"/>
                </a:cubicBezTo>
                <a:lnTo>
                  <a:pt x="2302" y="874"/>
                </a:lnTo>
                <a:cubicBezTo>
                  <a:pt x="2302" y="885"/>
                  <a:pt x="2301" y="895"/>
                  <a:pt x="2299" y="905"/>
                </a:cubicBezTo>
                <a:cubicBezTo>
                  <a:pt x="2297" y="915"/>
                  <a:pt x="2294" y="925"/>
                  <a:pt x="2290" y="935"/>
                </a:cubicBezTo>
                <a:cubicBezTo>
                  <a:pt x="2286" y="945"/>
                  <a:pt x="2281" y="954"/>
                  <a:pt x="2276" y="962"/>
                </a:cubicBezTo>
                <a:cubicBezTo>
                  <a:pt x="2270" y="971"/>
                  <a:pt x="2263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3" y="1012"/>
                  <a:pt x="2214" y="1017"/>
                  <a:pt x="2204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4" y="1032"/>
                  <a:pt x="2154" y="1033"/>
                  <a:pt x="214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4073760"/>
            <a:ext cx="85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2251800" y="4196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CHECK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3124080" y="410508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49" y="1"/>
                  <a:pt x="3260" y="3"/>
                </a:cubicBezTo>
                <a:cubicBezTo>
                  <a:pt x="3270" y="5"/>
                  <a:pt x="3280" y="8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39"/>
                  <a:pt x="3341" y="47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7" y="79"/>
                  <a:pt x="3371" y="88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6" y="138"/>
                  <a:pt x="3387" y="148"/>
                  <a:pt x="3387" y="159"/>
                </a:cubicBezTo>
                <a:lnTo>
                  <a:pt x="3387" y="874"/>
                </a:lnTo>
                <a:cubicBezTo>
                  <a:pt x="3387" y="885"/>
                  <a:pt x="3386" y="895"/>
                  <a:pt x="3384" y="905"/>
                </a:cubicBezTo>
                <a:cubicBezTo>
                  <a:pt x="3382" y="915"/>
                  <a:pt x="3379" y="925"/>
                  <a:pt x="3375" y="935"/>
                </a:cubicBezTo>
                <a:cubicBezTo>
                  <a:pt x="3371" y="945"/>
                  <a:pt x="3367" y="954"/>
                  <a:pt x="3361" y="962"/>
                </a:cubicBezTo>
                <a:cubicBezTo>
                  <a:pt x="3355" y="971"/>
                  <a:pt x="3348" y="979"/>
                  <a:pt x="3341" y="986"/>
                </a:cubicBezTo>
                <a:cubicBezTo>
                  <a:pt x="3334" y="994"/>
                  <a:pt x="3326" y="1000"/>
                  <a:pt x="3317" y="1006"/>
                </a:cubicBezTo>
                <a:cubicBezTo>
                  <a:pt x="3308" y="1012"/>
                  <a:pt x="3299" y="1017"/>
                  <a:pt x="3289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49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2991240" y="4073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220920" y="419688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NOT NULL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4485960" y="4105080"/>
            <a:ext cx="1086480" cy="371880"/>
          </a:xfrm>
          <a:custGeom>
            <a:avLst/>
            <a:gdLst/>
            <a:ahLst/>
            <a:rect l="0" t="0" r="r" b="b"/>
            <a:pathLst>
              <a:path w="301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59" y="0"/>
                </a:lnTo>
                <a:cubicBezTo>
                  <a:pt x="2869" y="0"/>
                  <a:pt x="2880" y="1"/>
                  <a:pt x="2890" y="3"/>
                </a:cubicBezTo>
                <a:cubicBezTo>
                  <a:pt x="2900" y="5"/>
                  <a:pt x="2910" y="8"/>
                  <a:pt x="2920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6" y="33"/>
                  <a:pt x="2964" y="39"/>
                  <a:pt x="2971" y="47"/>
                </a:cubicBezTo>
                <a:cubicBezTo>
                  <a:pt x="2978" y="54"/>
                  <a:pt x="2985" y="62"/>
                  <a:pt x="2991" y="71"/>
                </a:cubicBezTo>
                <a:cubicBezTo>
                  <a:pt x="2997" y="79"/>
                  <a:pt x="3002" y="88"/>
                  <a:pt x="3006" y="98"/>
                </a:cubicBezTo>
                <a:cubicBezTo>
                  <a:pt x="3010" y="108"/>
                  <a:pt x="3013" y="118"/>
                  <a:pt x="3015" y="128"/>
                </a:cubicBezTo>
                <a:cubicBezTo>
                  <a:pt x="3017" y="138"/>
                  <a:pt x="3018" y="148"/>
                  <a:pt x="3018" y="159"/>
                </a:cubicBezTo>
                <a:lnTo>
                  <a:pt x="3018" y="874"/>
                </a:lnTo>
                <a:cubicBezTo>
                  <a:pt x="3018" y="885"/>
                  <a:pt x="3017" y="895"/>
                  <a:pt x="3015" y="905"/>
                </a:cubicBezTo>
                <a:cubicBezTo>
                  <a:pt x="3013" y="915"/>
                  <a:pt x="3010" y="925"/>
                  <a:pt x="3006" y="935"/>
                </a:cubicBezTo>
                <a:cubicBezTo>
                  <a:pt x="3002" y="945"/>
                  <a:pt x="2997" y="954"/>
                  <a:pt x="2991" y="962"/>
                </a:cubicBezTo>
                <a:cubicBezTo>
                  <a:pt x="2985" y="971"/>
                  <a:pt x="2978" y="979"/>
                  <a:pt x="2971" y="986"/>
                </a:cubicBezTo>
                <a:cubicBezTo>
                  <a:pt x="2964" y="994"/>
                  <a:pt x="2956" y="1000"/>
                  <a:pt x="2947" y="1006"/>
                </a:cubicBezTo>
                <a:cubicBezTo>
                  <a:pt x="2938" y="1012"/>
                  <a:pt x="2929" y="1017"/>
                  <a:pt x="2920" y="1021"/>
                </a:cubicBezTo>
                <a:cubicBezTo>
                  <a:pt x="2910" y="1025"/>
                  <a:pt x="2900" y="1028"/>
                  <a:pt x="2890" y="1030"/>
                </a:cubicBezTo>
                <a:cubicBezTo>
                  <a:pt x="2880" y="1032"/>
                  <a:pt x="2869" y="1033"/>
                  <a:pt x="2859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347360" y="4073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577040" y="419688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DEFAULT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5574600" y="4073760"/>
            <a:ext cx="56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801000" y="176292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811"/>
                </a:lnTo>
                <a:cubicBezTo>
                  <a:pt x="0" y="857"/>
                  <a:pt x="38" y="895"/>
                  <a:pt x="85" y="895"/>
                </a:cubicBezTo>
                <a:lnTo>
                  <a:pt x="811" y="895"/>
                </a:lnTo>
                <a:cubicBezTo>
                  <a:pt x="857" y="895"/>
                  <a:pt x="895" y="857"/>
                  <a:pt x="895" y="811"/>
                </a:cubicBezTo>
                <a:lnTo>
                  <a:pt x="895" y="85"/>
                </a:lnTo>
                <a:cubicBezTo>
                  <a:pt x="895" y="39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90920" y="1752840"/>
            <a:ext cx="342360" cy="342360"/>
          </a:xfrm>
          <a:custGeom>
            <a:avLst/>
            <a:gdLst/>
            <a:ahLst/>
            <a:rect l="0" t="0" r="r" b="b"/>
            <a:pathLst>
              <a:path w="951" h="951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2"/>
                </a:cubicBezTo>
                <a:lnTo>
                  <a:pt x="0" y="839"/>
                </a:lnTo>
                <a:cubicBezTo>
                  <a:pt x="0" y="901"/>
                  <a:pt x="50" y="951"/>
                  <a:pt x="112" y="951"/>
                </a:cubicBezTo>
                <a:lnTo>
                  <a:pt x="839" y="951"/>
                </a:lnTo>
                <a:cubicBezTo>
                  <a:pt x="901" y="951"/>
                  <a:pt x="951" y="901"/>
                  <a:pt x="951" y="839"/>
                </a:cubicBezTo>
                <a:lnTo>
                  <a:pt x="951" y="112"/>
                </a:lnTo>
                <a:cubicBezTo>
                  <a:pt x="951" y="50"/>
                  <a:pt x="901" y="0"/>
                  <a:pt x="839" y="0"/>
                </a:cubicBezTo>
                <a:moveTo>
                  <a:pt x="839" y="56"/>
                </a:moveTo>
                <a:cubicBezTo>
                  <a:pt x="870" y="56"/>
                  <a:pt x="895" y="81"/>
                  <a:pt x="895" y="112"/>
                </a:cubicBezTo>
                <a:lnTo>
                  <a:pt x="895" y="224"/>
                </a:lnTo>
                <a:lnTo>
                  <a:pt x="727" y="224"/>
                </a:lnTo>
                <a:lnTo>
                  <a:pt x="727" y="56"/>
                </a:lnTo>
                <a:lnTo>
                  <a:pt x="839" y="56"/>
                </a:lnTo>
                <a:moveTo>
                  <a:pt x="727" y="504"/>
                </a:moveTo>
                <a:lnTo>
                  <a:pt x="895" y="504"/>
                </a:lnTo>
                <a:lnTo>
                  <a:pt x="895" y="672"/>
                </a:lnTo>
                <a:lnTo>
                  <a:pt x="727" y="672"/>
                </a:lnTo>
                <a:lnTo>
                  <a:pt x="727" y="504"/>
                </a:lnTo>
                <a:moveTo>
                  <a:pt x="727" y="448"/>
                </a:moveTo>
                <a:lnTo>
                  <a:pt x="727" y="280"/>
                </a:lnTo>
                <a:lnTo>
                  <a:pt x="895" y="280"/>
                </a:lnTo>
                <a:lnTo>
                  <a:pt x="895" y="448"/>
                </a:lnTo>
                <a:lnTo>
                  <a:pt x="727" y="448"/>
                </a:lnTo>
                <a:moveTo>
                  <a:pt x="671" y="56"/>
                </a:moveTo>
                <a:lnTo>
                  <a:pt x="671" y="224"/>
                </a:lnTo>
                <a:lnTo>
                  <a:pt x="504" y="224"/>
                </a:lnTo>
                <a:lnTo>
                  <a:pt x="504" y="56"/>
                </a:lnTo>
                <a:lnTo>
                  <a:pt x="671" y="56"/>
                </a:lnTo>
                <a:moveTo>
                  <a:pt x="504" y="280"/>
                </a:moveTo>
                <a:lnTo>
                  <a:pt x="671" y="280"/>
                </a:lnTo>
                <a:lnTo>
                  <a:pt x="671" y="448"/>
                </a:lnTo>
                <a:lnTo>
                  <a:pt x="504" y="448"/>
                </a:lnTo>
                <a:lnTo>
                  <a:pt x="504" y="280"/>
                </a:lnTo>
                <a:moveTo>
                  <a:pt x="504" y="504"/>
                </a:moveTo>
                <a:lnTo>
                  <a:pt x="671" y="504"/>
                </a:lnTo>
                <a:lnTo>
                  <a:pt x="671" y="672"/>
                </a:lnTo>
                <a:lnTo>
                  <a:pt x="504" y="672"/>
                </a:lnTo>
                <a:lnTo>
                  <a:pt x="504" y="504"/>
                </a:lnTo>
                <a:moveTo>
                  <a:pt x="448" y="56"/>
                </a:moveTo>
                <a:lnTo>
                  <a:pt x="448" y="224"/>
                </a:lnTo>
                <a:lnTo>
                  <a:pt x="280" y="224"/>
                </a:lnTo>
                <a:lnTo>
                  <a:pt x="280" y="56"/>
                </a:lnTo>
                <a:lnTo>
                  <a:pt x="448" y="56"/>
                </a:lnTo>
                <a:moveTo>
                  <a:pt x="280" y="280"/>
                </a:moveTo>
                <a:lnTo>
                  <a:pt x="448" y="280"/>
                </a:lnTo>
                <a:lnTo>
                  <a:pt x="448" y="448"/>
                </a:lnTo>
                <a:lnTo>
                  <a:pt x="280" y="448"/>
                </a:lnTo>
                <a:lnTo>
                  <a:pt x="280" y="280"/>
                </a:lnTo>
                <a:moveTo>
                  <a:pt x="280" y="504"/>
                </a:moveTo>
                <a:lnTo>
                  <a:pt x="448" y="504"/>
                </a:lnTo>
                <a:lnTo>
                  <a:pt x="448" y="672"/>
                </a:lnTo>
                <a:lnTo>
                  <a:pt x="280" y="672"/>
                </a:lnTo>
                <a:lnTo>
                  <a:pt x="280" y="504"/>
                </a:lnTo>
                <a:moveTo>
                  <a:pt x="56" y="112"/>
                </a:moveTo>
                <a:cubicBezTo>
                  <a:pt x="56" y="81"/>
                  <a:pt x="81" y="56"/>
                  <a:pt x="112" y="56"/>
                </a:cubicBezTo>
                <a:lnTo>
                  <a:pt x="224" y="56"/>
                </a:lnTo>
                <a:lnTo>
                  <a:pt x="224" y="224"/>
                </a:lnTo>
                <a:lnTo>
                  <a:pt x="56" y="224"/>
                </a:lnTo>
                <a:lnTo>
                  <a:pt x="56" y="112"/>
                </a:lnTo>
                <a:moveTo>
                  <a:pt x="56" y="280"/>
                </a:moveTo>
                <a:lnTo>
                  <a:pt x="224" y="280"/>
                </a:lnTo>
                <a:lnTo>
                  <a:pt x="224" y="448"/>
                </a:lnTo>
                <a:lnTo>
                  <a:pt x="56" y="448"/>
                </a:lnTo>
                <a:lnTo>
                  <a:pt x="56" y="280"/>
                </a:lnTo>
                <a:moveTo>
                  <a:pt x="56" y="504"/>
                </a:moveTo>
                <a:lnTo>
                  <a:pt x="224" y="504"/>
                </a:lnTo>
                <a:lnTo>
                  <a:pt x="224" y="672"/>
                </a:lnTo>
                <a:lnTo>
                  <a:pt x="56" y="672"/>
                </a:lnTo>
                <a:lnTo>
                  <a:pt x="56" y="504"/>
                </a:lnTo>
                <a:moveTo>
                  <a:pt x="112" y="895"/>
                </a:moveTo>
                <a:cubicBezTo>
                  <a:pt x="81" y="895"/>
                  <a:pt x="56" y="870"/>
                  <a:pt x="56" y="839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5"/>
                </a:lnTo>
                <a:lnTo>
                  <a:pt x="112" y="895"/>
                </a:lnTo>
                <a:moveTo>
                  <a:pt x="280" y="895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5"/>
                </a:lnTo>
                <a:lnTo>
                  <a:pt x="280" y="895"/>
                </a:lnTo>
                <a:moveTo>
                  <a:pt x="504" y="895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5"/>
                </a:lnTo>
                <a:lnTo>
                  <a:pt x="504" y="895"/>
                </a:lnTo>
                <a:moveTo>
                  <a:pt x="839" y="895"/>
                </a:moveTo>
                <a:lnTo>
                  <a:pt x="727" y="895"/>
                </a:lnTo>
                <a:lnTo>
                  <a:pt x="727" y="727"/>
                </a:lnTo>
                <a:lnTo>
                  <a:pt x="895" y="727"/>
                </a:lnTo>
                <a:lnTo>
                  <a:pt x="895" y="839"/>
                </a:lnTo>
                <a:cubicBezTo>
                  <a:pt x="895" y="870"/>
                  <a:pt x="870" y="895"/>
                  <a:pt x="839" y="89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851400" y="1883520"/>
            <a:ext cx="60480" cy="191520"/>
          </a:xfrm>
          <a:custGeom>
            <a:avLst/>
            <a:gdLst/>
            <a:ahLst/>
            <a:rect l="0" t="0" r="r" b="b"/>
            <a:pathLst>
              <a:path w="168" h="532">
                <a:moveTo>
                  <a:pt x="168" y="532"/>
                </a:moveTo>
                <a:lnTo>
                  <a:pt x="0" y="532"/>
                </a:ln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6"/>
                </a:cubicBezTo>
                <a:lnTo>
                  <a:pt x="168" y="532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11960" y="1813320"/>
            <a:ext cx="60840" cy="261720"/>
          </a:xfrm>
          <a:custGeom>
            <a:avLst/>
            <a:gdLst/>
            <a:ahLst/>
            <a:rect l="0" t="0" r="r" b="b"/>
            <a:pathLst>
              <a:path w="169" h="727">
                <a:moveTo>
                  <a:pt x="169" y="727"/>
                </a:moveTo>
                <a:lnTo>
                  <a:pt x="0" y="727"/>
                </a:ln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6"/>
                </a:cubicBezTo>
                <a:lnTo>
                  <a:pt x="169" y="72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31680" y="1954080"/>
            <a:ext cx="61200" cy="120960"/>
          </a:xfrm>
          <a:custGeom>
            <a:avLst/>
            <a:gdLst/>
            <a:ahLst/>
            <a:rect l="0" t="0" r="r" b="b"/>
            <a:pathLst>
              <a:path w="170" h="336">
                <a:moveTo>
                  <a:pt x="170" y="336"/>
                </a:moveTo>
                <a:lnTo>
                  <a:pt x="0" y="336"/>
                </a:ln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6"/>
                </a:cubicBezTo>
                <a:lnTo>
                  <a:pt x="170" y="33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60280" y="1679400"/>
            <a:ext cx="359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Prueba y documenta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2416680"/>
            <a:ext cx="24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 cada mejora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599840" y="3466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2902320"/>
            <a:ext cx="338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Compara antes/después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52560" y="3312000"/>
            <a:ext cx="237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852560" y="3797640"/>
            <a:ext cx="26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Tiempos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4924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852560" y="4283640"/>
            <a:ext cx="123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4769280"/>
            <a:ext cx="676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Elabora una breve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90920" y="228852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1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1"/>
                </a:lnTo>
                <a:cubicBezTo>
                  <a:pt x="504" y="681"/>
                  <a:pt x="504" y="518"/>
                  <a:pt x="336" y="354"/>
                </a:cubicBezTo>
                <a:cubicBezTo>
                  <a:pt x="168" y="191"/>
                  <a:pt x="0" y="191"/>
                  <a:pt x="0" y="19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90560" y="2397960"/>
            <a:ext cx="141480" cy="135720"/>
          </a:xfrm>
          <a:custGeom>
            <a:avLst/>
            <a:gdLst/>
            <a:ahLst/>
            <a:rect l="0" t="0" r="r" b="b"/>
            <a:pathLst>
              <a:path w="393" h="377">
                <a:moveTo>
                  <a:pt x="0" y="377"/>
                </a:moveTo>
                <a:cubicBezTo>
                  <a:pt x="0" y="377"/>
                  <a:pt x="-1" y="159"/>
                  <a:pt x="84" y="77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3"/>
                  <a:pt x="308" y="295"/>
                </a:cubicBezTo>
                <a:cubicBezTo>
                  <a:pt x="224" y="377"/>
                  <a:pt x="0" y="377"/>
                  <a:pt x="0" y="37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31240" y="2415600"/>
            <a:ext cx="80640" cy="78840"/>
          </a:xfrm>
          <a:custGeom>
            <a:avLst/>
            <a:gdLst/>
            <a:ahLst/>
            <a:rect l="0" t="0" r="r" b="b"/>
            <a:pathLst>
              <a:path w="224" h="219">
                <a:moveTo>
                  <a:pt x="224" y="109"/>
                </a:moveTo>
                <a:cubicBezTo>
                  <a:pt x="224" y="124"/>
                  <a:pt x="221" y="138"/>
                  <a:pt x="216" y="152"/>
                </a:cubicBezTo>
                <a:cubicBezTo>
                  <a:pt x="210" y="165"/>
                  <a:pt x="202" y="177"/>
                  <a:pt x="191" y="187"/>
                </a:cubicBezTo>
                <a:cubicBezTo>
                  <a:pt x="181" y="197"/>
                  <a:pt x="169" y="205"/>
                  <a:pt x="155" y="211"/>
                </a:cubicBezTo>
                <a:cubicBezTo>
                  <a:pt x="141" y="216"/>
                  <a:pt x="127" y="219"/>
                  <a:pt x="112" y="219"/>
                </a:cubicBezTo>
                <a:cubicBezTo>
                  <a:pt x="98" y="219"/>
                  <a:pt x="83" y="216"/>
                  <a:pt x="70" y="211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7"/>
                  <a:pt x="14" y="165"/>
                  <a:pt x="8" y="152"/>
                </a:cubicBezTo>
                <a:cubicBezTo>
                  <a:pt x="3" y="138"/>
                  <a:pt x="0" y="124"/>
                  <a:pt x="0" y="109"/>
                </a:cubicBezTo>
                <a:cubicBezTo>
                  <a:pt x="0" y="95"/>
                  <a:pt x="3" y="81"/>
                  <a:pt x="8" y="68"/>
                </a:cubicBezTo>
                <a:cubicBezTo>
                  <a:pt x="14" y="54"/>
                  <a:pt x="22" y="42"/>
                  <a:pt x="32" y="32"/>
                </a:cubicBezTo>
                <a:cubicBezTo>
                  <a:pt x="44" y="22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2"/>
                  <a:pt x="210" y="54"/>
                  <a:pt x="216" y="68"/>
                </a:cubicBezTo>
                <a:cubicBezTo>
                  <a:pt x="221" y="81"/>
                  <a:pt x="224" y="95"/>
                  <a:pt x="224" y="109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69400" y="2190600"/>
            <a:ext cx="273600" cy="266400"/>
          </a:xfrm>
          <a:custGeom>
            <a:avLst/>
            <a:gdLst/>
            <a:ahLst/>
            <a:rect l="0" t="0" r="r" b="b"/>
            <a:pathLst>
              <a:path w="760" h="740">
                <a:moveTo>
                  <a:pt x="760" y="0"/>
                </a:moveTo>
                <a:cubicBezTo>
                  <a:pt x="760" y="0"/>
                  <a:pt x="481" y="0"/>
                  <a:pt x="145" y="273"/>
                </a:cubicBezTo>
                <a:cubicBezTo>
                  <a:pt x="-23" y="409"/>
                  <a:pt x="-23" y="654"/>
                  <a:pt x="33" y="708"/>
                </a:cubicBezTo>
                <a:cubicBezTo>
                  <a:pt x="89" y="762"/>
                  <a:pt x="342" y="762"/>
                  <a:pt x="481" y="599"/>
                </a:cubicBezTo>
                <a:cubicBezTo>
                  <a:pt x="760" y="273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15560" y="223956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6"/>
                  <a:pt x="0" y="64"/>
                </a:cubicBezTo>
                <a:cubicBezTo>
                  <a:pt x="14" y="58"/>
                  <a:pt x="30" y="54"/>
                  <a:pt x="46" y="54"/>
                </a:cubicBezTo>
                <a:cubicBezTo>
                  <a:pt x="109" y="54"/>
                  <a:pt x="159" y="104"/>
                  <a:pt x="159" y="164"/>
                </a:cubicBezTo>
                <a:cubicBezTo>
                  <a:pt x="159" y="180"/>
                  <a:pt x="155" y="195"/>
                  <a:pt x="149" y="209"/>
                </a:cubicBezTo>
                <a:cubicBezTo>
                  <a:pt x="188" y="192"/>
                  <a:pt x="215" y="154"/>
                  <a:pt x="215" y="110"/>
                </a:cubicBezTo>
                <a:cubicBezTo>
                  <a:pt x="215" y="49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61480" y="2317320"/>
            <a:ext cx="151560" cy="147960"/>
          </a:xfrm>
          <a:custGeom>
            <a:avLst/>
            <a:gdLst/>
            <a:ahLst/>
            <a:rect l="0" t="0" r="r" b="b"/>
            <a:pathLst>
              <a:path w="421" h="411">
                <a:moveTo>
                  <a:pt x="0" y="411"/>
                </a:moveTo>
                <a:cubicBezTo>
                  <a:pt x="0" y="411"/>
                  <a:pt x="0" y="302"/>
                  <a:pt x="27" y="274"/>
                </a:cubicBezTo>
                <a:cubicBezTo>
                  <a:pt x="55" y="247"/>
                  <a:pt x="392" y="-25"/>
                  <a:pt x="419" y="2"/>
                </a:cubicBezTo>
                <a:cubicBezTo>
                  <a:pt x="447" y="30"/>
                  <a:pt x="167" y="357"/>
                  <a:pt x="139" y="384"/>
                </a:cubicBezTo>
                <a:cubicBezTo>
                  <a:pt x="111" y="411"/>
                  <a:pt x="0" y="411"/>
                  <a:pt x="0" y="41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60280" y="2117520"/>
            <a:ext cx="4319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Opcional: nivel avanzado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4876560" y="28954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2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2864160"/>
            <a:ext cx="356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 funciones de ventana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4967280" y="29872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OVER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5714640" y="2895480"/>
            <a:ext cx="1734120" cy="371880"/>
          </a:xfrm>
          <a:custGeom>
            <a:avLst/>
            <a:gdLst/>
            <a:ahLst/>
            <a:rect l="0" t="0" r="r" b="b"/>
            <a:pathLst>
              <a:path w="4817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658" y="0"/>
                </a:lnTo>
                <a:cubicBezTo>
                  <a:pt x="4669" y="0"/>
                  <a:pt x="4679" y="1"/>
                  <a:pt x="4689" y="3"/>
                </a:cubicBezTo>
                <a:cubicBezTo>
                  <a:pt x="4699" y="5"/>
                  <a:pt x="4709" y="8"/>
                  <a:pt x="4719" y="12"/>
                </a:cubicBezTo>
                <a:cubicBezTo>
                  <a:pt x="4729" y="16"/>
                  <a:pt x="4738" y="21"/>
                  <a:pt x="4746" y="27"/>
                </a:cubicBezTo>
                <a:cubicBezTo>
                  <a:pt x="4755" y="32"/>
                  <a:pt x="4763" y="39"/>
                  <a:pt x="4770" y="46"/>
                </a:cubicBezTo>
                <a:cubicBezTo>
                  <a:pt x="4778" y="54"/>
                  <a:pt x="4784" y="62"/>
                  <a:pt x="4790" y="70"/>
                </a:cubicBezTo>
                <a:cubicBezTo>
                  <a:pt x="4796" y="79"/>
                  <a:pt x="4801" y="88"/>
                  <a:pt x="4805" y="98"/>
                </a:cubicBezTo>
                <a:cubicBezTo>
                  <a:pt x="4809" y="107"/>
                  <a:pt x="4812" y="117"/>
                  <a:pt x="4814" y="128"/>
                </a:cubicBezTo>
                <a:cubicBezTo>
                  <a:pt x="4816" y="138"/>
                  <a:pt x="4817" y="148"/>
                  <a:pt x="4817" y="159"/>
                </a:cubicBezTo>
                <a:lnTo>
                  <a:pt x="4817" y="874"/>
                </a:lnTo>
                <a:cubicBezTo>
                  <a:pt x="4817" y="884"/>
                  <a:pt x="4816" y="895"/>
                  <a:pt x="4814" y="905"/>
                </a:cubicBezTo>
                <a:cubicBezTo>
                  <a:pt x="4812" y="915"/>
                  <a:pt x="4809" y="925"/>
                  <a:pt x="4805" y="935"/>
                </a:cubicBezTo>
                <a:cubicBezTo>
                  <a:pt x="4801" y="944"/>
                  <a:pt x="4796" y="953"/>
                  <a:pt x="4790" y="962"/>
                </a:cubicBezTo>
                <a:cubicBezTo>
                  <a:pt x="4784" y="971"/>
                  <a:pt x="4778" y="979"/>
                  <a:pt x="4770" y="986"/>
                </a:cubicBezTo>
                <a:cubicBezTo>
                  <a:pt x="4763" y="994"/>
                  <a:pt x="4755" y="1000"/>
                  <a:pt x="4746" y="1006"/>
                </a:cubicBezTo>
                <a:cubicBezTo>
                  <a:pt x="4738" y="1012"/>
                  <a:pt x="4729" y="1017"/>
                  <a:pt x="4719" y="1021"/>
                </a:cubicBezTo>
                <a:cubicBezTo>
                  <a:pt x="4709" y="1025"/>
                  <a:pt x="4699" y="1028"/>
                  <a:pt x="4689" y="1030"/>
                </a:cubicBezTo>
                <a:cubicBezTo>
                  <a:pt x="4679" y="1032"/>
                  <a:pt x="4669" y="1033"/>
                  <a:pt x="4658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57748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5807160" y="2987280"/>
            <a:ext cx="1549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PARTITION BY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5020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4248000" y="3381120"/>
            <a:ext cx="1733760" cy="371880"/>
          </a:xfrm>
          <a:custGeom>
            <a:avLst/>
            <a:gdLst/>
            <a:ahLst/>
            <a:rect l="0" t="0" r="r" b="b"/>
            <a:pathLst>
              <a:path w="4816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658" y="0"/>
                </a:lnTo>
                <a:cubicBezTo>
                  <a:pt x="4668" y="0"/>
                  <a:pt x="4678" y="1"/>
                  <a:pt x="4689" y="3"/>
                </a:cubicBezTo>
                <a:cubicBezTo>
                  <a:pt x="4699" y="5"/>
                  <a:pt x="4709" y="8"/>
                  <a:pt x="4718" y="12"/>
                </a:cubicBezTo>
                <a:cubicBezTo>
                  <a:pt x="4728" y="16"/>
                  <a:pt x="4737" y="21"/>
                  <a:pt x="4746" y="27"/>
                </a:cubicBezTo>
                <a:cubicBezTo>
                  <a:pt x="4754" y="33"/>
                  <a:pt x="4762" y="39"/>
                  <a:pt x="4770" y="47"/>
                </a:cubicBezTo>
                <a:cubicBezTo>
                  <a:pt x="4777" y="54"/>
                  <a:pt x="4784" y="62"/>
                  <a:pt x="4790" y="71"/>
                </a:cubicBezTo>
                <a:cubicBezTo>
                  <a:pt x="4795" y="79"/>
                  <a:pt x="4800" y="89"/>
                  <a:pt x="4804" y="98"/>
                </a:cubicBezTo>
                <a:cubicBezTo>
                  <a:pt x="4808" y="108"/>
                  <a:pt x="4811" y="118"/>
                  <a:pt x="4813" y="128"/>
                </a:cubicBezTo>
                <a:cubicBezTo>
                  <a:pt x="4815" y="138"/>
                  <a:pt x="4816" y="149"/>
                  <a:pt x="4816" y="159"/>
                </a:cubicBezTo>
                <a:lnTo>
                  <a:pt x="4816" y="874"/>
                </a:lnTo>
                <a:cubicBezTo>
                  <a:pt x="4816" y="885"/>
                  <a:pt x="4815" y="895"/>
                  <a:pt x="4813" y="905"/>
                </a:cubicBezTo>
                <a:cubicBezTo>
                  <a:pt x="4811" y="916"/>
                  <a:pt x="4808" y="925"/>
                  <a:pt x="4804" y="935"/>
                </a:cubicBezTo>
                <a:cubicBezTo>
                  <a:pt x="4800" y="945"/>
                  <a:pt x="4795" y="954"/>
                  <a:pt x="4790" y="963"/>
                </a:cubicBezTo>
                <a:cubicBezTo>
                  <a:pt x="4784" y="971"/>
                  <a:pt x="4777" y="979"/>
                  <a:pt x="4770" y="987"/>
                </a:cubicBezTo>
                <a:cubicBezTo>
                  <a:pt x="4762" y="994"/>
                  <a:pt x="4754" y="1001"/>
                  <a:pt x="4746" y="1006"/>
                </a:cubicBezTo>
                <a:cubicBezTo>
                  <a:pt x="4737" y="1012"/>
                  <a:pt x="4728" y="1017"/>
                  <a:pt x="4718" y="1021"/>
                </a:cubicBezTo>
                <a:cubicBezTo>
                  <a:pt x="4709" y="1025"/>
                  <a:pt x="4699" y="1028"/>
                  <a:pt x="4689" y="1030"/>
                </a:cubicBezTo>
                <a:cubicBezTo>
                  <a:pt x="4678" y="1032"/>
                  <a:pt x="4668" y="1033"/>
                  <a:pt x="46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3350160"/>
            <a:ext cx="294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triggers simples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339080" y="3472920"/>
            <a:ext cx="1549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AFTER INSERT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6114960" y="3381120"/>
            <a:ext cx="1867320" cy="371880"/>
          </a:xfrm>
          <a:custGeom>
            <a:avLst/>
            <a:gdLst/>
            <a:ahLst/>
            <a:rect l="0" t="0" r="r" b="b"/>
            <a:pathLst>
              <a:path w="51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5028" y="0"/>
                </a:lnTo>
                <a:cubicBezTo>
                  <a:pt x="5038" y="0"/>
                  <a:pt x="5049" y="1"/>
                  <a:pt x="5059" y="3"/>
                </a:cubicBezTo>
                <a:cubicBezTo>
                  <a:pt x="5069" y="5"/>
                  <a:pt x="5079" y="8"/>
                  <a:pt x="5089" y="12"/>
                </a:cubicBezTo>
                <a:cubicBezTo>
                  <a:pt x="5098" y="16"/>
                  <a:pt x="5107" y="21"/>
                  <a:pt x="5116" y="27"/>
                </a:cubicBezTo>
                <a:cubicBezTo>
                  <a:pt x="5125" y="33"/>
                  <a:pt x="5133" y="39"/>
                  <a:pt x="5140" y="47"/>
                </a:cubicBezTo>
                <a:cubicBezTo>
                  <a:pt x="5147" y="54"/>
                  <a:pt x="5154" y="62"/>
                  <a:pt x="5160" y="71"/>
                </a:cubicBezTo>
                <a:cubicBezTo>
                  <a:pt x="5166" y="79"/>
                  <a:pt x="5171" y="89"/>
                  <a:pt x="5174" y="98"/>
                </a:cubicBezTo>
                <a:cubicBezTo>
                  <a:pt x="5178" y="108"/>
                  <a:pt x="5181" y="118"/>
                  <a:pt x="5184" y="128"/>
                </a:cubicBezTo>
                <a:cubicBezTo>
                  <a:pt x="5186" y="138"/>
                  <a:pt x="5187" y="149"/>
                  <a:pt x="5187" y="159"/>
                </a:cubicBezTo>
                <a:lnTo>
                  <a:pt x="5187" y="874"/>
                </a:lnTo>
                <a:cubicBezTo>
                  <a:pt x="5187" y="885"/>
                  <a:pt x="5186" y="895"/>
                  <a:pt x="5184" y="905"/>
                </a:cubicBezTo>
                <a:cubicBezTo>
                  <a:pt x="5181" y="916"/>
                  <a:pt x="5178" y="925"/>
                  <a:pt x="5174" y="935"/>
                </a:cubicBezTo>
                <a:cubicBezTo>
                  <a:pt x="5171" y="945"/>
                  <a:pt x="5166" y="954"/>
                  <a:pt x="5160" y="963"/>
                </a:cubicBezTo>
                <a:cubicBezTo>
                  <a:pt x="5154" y="971"/>
                  <a:pt x="5147" y="979"/>
                  <a:pt x="5140" y="987"/>
                </a:cubicBezTo>
                <a:cubicBezTo>
                  <a:pt x="5133" y="994"/>
                  <a:pt x="5125" y="1001"/>
                  <a:pt x="5116" y="1006"/>
                </a:cubicBezTo>
                <a:cubicBezTo>
                  <a:pt x="5107" y="1012"/>
                  <a:pt x="5098" y="1017"/>
                  <a:pt x="5089" y="1021"/>
                </a:cubicBezTo>
                <a:cubicBezTo>
                  <a:pt x="5079" y="1025"/>
                  <a:pt x="5069" y="1028"/>
                  <a:pt x="5059" y="1030"/>
                </a:cubicBezTo>
                <a:cubicBezTo>
                  <a:pt x="5049" y="1032"/>
                  <a:pt x="5038" y="1033"/>
                  <a:pt x="5028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982120" y="3350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6211800" y="3472920"/>
            <a:ext cx="1678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BEFORE UPDATE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983720" y="3350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835800"/>
            <a:ext cx="455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Common Table Expressions (CTE)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4321440"/>
            <a:ext cx="611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 resultados a CSV para su análisis posterior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21160" y="240588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6"/>
                </a:lnTo>
                <a:cubicBezTo>
                  <a:pt x="0" y="403"/>
                  <a:pt x="30" y="415"/>
                  <a:pt x="30" y="415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7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61200" y="240588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6"/>
                </a:lnTo>
                <a:cubicBezTo>
                  <a:pt x="394" y="403"/>
                  <a:pt x="364" y="415"/>
                  <a:pt x="364" y="415"/>
                </a:cubicBezTo>
                <a:cubicBezTo>
                  <a:pt x="364" y="415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7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21160" y="229572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40"/>
                </a:lnTo>
                <a:cubicBezTo>
                  <a:pt x="788" y="323"/>
                  <a:pt x="788" y="295"/>
                  <a:pt x="767" y="278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951840" y="250308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8"/>
                  <a:pt x="0" y="391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1"/>
                </a:lnTo>
                <a:cubicBezTo>
                  <a:pt x="57" y="408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864360" y="232920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2"/>
                </a:moveTo>
                <a:cubicBezTo>
                  <a:pt x="551" y="463"/>
                  <a:pt x="554" y="478"/>
                  <a:pt x="523" y="500"/>
                </a:cubicBezTo>
                <a:lnTo>
                  <a:pt x="454" y="553"/>
                </a:lnTo>
                <a:cubicBezTo>
                  <a:pt x="423" y="576"/>
                  <a:pt x="411" y="557"/>
                  <a:pt x="411" y="525"/>
                </a:cubicBezTo>
                <a:lnTo>
                  <a:pt x="411" y="442"/>
                </a:lnTo>
                <a:cubicBezTo>
                  <a:pt x="411" y="437"/>
                  <a:pt x="411" y="431"/>
                  <a:pt x="404" y="425"/>
                </a:cubicBezTo>
                <a:cubicBezTo>
                  <a:pt x="332" y="366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8"/>
                </a:cubicBezTo>
                <a:cubicBezTo>
                  <a:pt x="547" y="322"/>
                  <a:pt x="551" y="327"/>
                  <a:pt x="551" y="332"/>
                </a:cubicBezTo>
                <a:lnTo>
                  <a:pt x="551" y="43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864360" y="232920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9"/>
                </a:moveTo>
                <a:cubicBezTo>
                  <a:pt x="431" y="231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4"/>
                  <a:pt x="332" y="367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89920" y="232920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2"/>
                  <a:pt x="94" y="26"/>
                  <a:pt x="58" y="0"/>
                </a:cubicBezTo>
                <a:lnTo>
                  <a:pt x="0" y="47"/>
                </a:lnTo>
                <a:cubicBezTo>
                  <a:pt x="95" y="122"/>
                  <a:pt x="350" y="318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889920" y="232920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2"/>
                  <a:pt x="94" y="27"/>
                  <a:pt x="58" y="0"/>
                </a:cubicBezTo>
                <a:lnTo>
                  <a:pt x="0" y="47"/>
                </a:lnTo>
                <a:cubicBezTo>
                  <a:pt x="95" y="122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60280" y="223200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65240" y="2968920"/>
            <a:ext cx="408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Script SQL con mejoras aplicadas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065240" y="3387960"/>
            <a:ext cx="517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Documento de análisis (PDF o Markdown)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65240" y="3797640"/>
            <a:ext cx="505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Capturas o resultados medidos (si aplica)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65240" y="4216680"/>
            <a:ext cx="488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(Opcional) vídeo o presentación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