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840240" y="2752560"/>
            <a:ext cx="249120" cy="243720"/>
          </a:xfrm>
          <a:custGeom>
            <a:avLst/>
            <a:gdLst/>
            <a:ahLst/>
            <a:rect l="0" t="0" r="r" b="b"/>
            <a:pathLst>
              <a:path w="692" h="677">
                <a:moveTo>
                  <a:pt x="346" y="0"/>
                </a:moveTo>
                <a:cubicBezTo>
                  <a:pt x="155" y="0"/>
                  <a:pt x="0" y="152"/>
                  <a:pt x="0" y="339"/>
                </a:cubicBezTo>
                <a:lnTo>
                  <a:pt x="0" y="677"/>
                </a:lnTo>
                <a:lnTo>
                  <a:pt x="139" y="677"/>
                </a:lnTo>
                <a:lnTo>
                  <a:pt x="139" y="339"/>
                </a:lnTo>
                <a:cubicBezTo>
                  <a:pt x="139" y="326"/>
                  <a:pt x="140" y="313"/>
                  <a:pt x="143" y="299"/>
                </a:cubicBezTo>
                <a:cubicBezTo>
                  <a:pt x="146" y="286"/>
                  <a:pt x="149" y="274"/>
                  <a:pt x="155" y="261"/>
                </a:cubicBezTo>
                <a:cubicBezTo>
                  <a:pt x="160" y="249"/>
                  <a:pt x="166" y="237"/>
                  <a:pt x="174" y="226"/>
                </a:cubicBezTo>
                <a:cubicBezTo>
                  <a:pt x="181" y="215"/>
                  <a:pt x="190" y="205"/>
                  <a:pt x="200" y="196"/>
                </a:cubicBezTo>
                <a:cubicBezTo>
                  <a:pt x="209" y="186"/>
                  <a:pt x="220" y="178"/>
                  <a:pt x="231" y="170"/>
                </a:cubicBezTo>
                <a:cubicBezTo>
                  <a:pt x="242" y="163"/>
                  <a:pt x="254" y="157"/>
                  <a:pt x="267" y="152"/>
                </a:cubicBezTo>
                <a:cubicBezTo>
                  <a:pt x="279" y="147"/>
                  <a:pt x="292" y="143"/>
                  <a:pt x="306" y="140"/>
                </a:cubicBezTo>
                <a:cubicBezTo>
                  <a:pt x="319" y="137"/>
                  <a:pt x="333" y="136"/>
                  <a:pt x="346" y="136"/>
                </a:cubicBezTo>
                <a:cubicBezTo>
                  <a:pt x="360" y="136"/>
                  <a:pt x="373" y="137"/>
                  <a:pt x="387" y="140"/>
                </a:cubicBezTo>
                <a:cubicBezTo>
                  <a:pt x="400" y="143"/>
                  <a:pt x="413" y="147"/>
                  <a:pt x="425" y="152"/>
                </a:cubicBezTo>
                <a:cubicBezTo>
                  <a:pt x="438" y="157"/>
                  <a:pt x="450" y="163"/>
                  <a:pt x="461" y="170"/>
                </a:cubicBezTo>
                <a:cubicBezTo>
                  <a:pt x="473" y="178"/>
                  <a:pt x="483" y="186"/>
                  <a:pt x="493" y="196"/>
                </a:cubicBezTo>
                <a:cubicBezTo>
                  <a:pt x="502" y="205"/>
                  <a:pt x="511" y="215"/>
                  <a:pt x="518" y="226"/>
                </a:cubicBezTo>
                <a:cubicBezTo>
                  <a:pt x="526" y="237"/>
                  <a:pt x="532" y="249"/>
                  <a:pt x="538" y="261"/>
                </a:cubicBezTo>
                <a:cubicBezTo>
                  <a:pt x="543" y="274"/>
                  <a:pt x="547" y="286"/>
                  <a:pt x="549" y="299"/>
                </a:cubicBezTo>
                <a:cubicBezTo>
                  <a:pt x="552" y="313"/>
                  <a:pt x="553" y="326"/>
                  <a:pt x="553" y="339"/>
                </a:cubicBezTo>
                <a:lnTo>
                  <a:pt x="553" y="677"/>
                </a:lnTo>
                <a:lnTo>
                  <a:pt x="692" y="677"/>
                </a:lnTo>
                <a:lnTo>
                  <a:pt x="692" y="339"/>
                </a:lnTo>
                <a:cubicBezTo>
                  <a:pt x="692" y="152"/>
                  <a:pt x="537" y="0"/>
                  <a:pt x="346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790560" y="2922840"/>
            <a:ext cx="348480" cy="268200"/>
          </a:xfrm>
          <a:custGeom>
            <a:avLst/>
            <a:gdLst/>
            <a:ahLst/>
            <a:rect l="0" t="0" r="r" b="b"/>
            <a:pathLst>
              <a:path w="968" h="745">
                <a:moveTo>
                  <a:pt x="968" y="610"/>
                </a:moveTo>
                <a:cubicBezTo>
                  <a:pt x="968" y="628"/>
                  <a:pt x="964" y="645"/>
                  <a:pt x="957" y="662"/>
                </a:cubicBezTo>
                <a:cubicBezTo>
                  <a:pt x="950" y="678"/>
                  <a:pt x="940" y="693"/>
                  <a:pt x="927" y="705"/>
                </a:cubicBezTo>
                <a:cubicBezTo>
                  <a:pt x="914" y="718"/>
                  <a:pt x="899" y="728"/>
                  <a:pt x="882" y="735"/>
                </a:cubicBezTo>
                <a:cubicBezTo>
                  <a:pt x="866" y="742"/>
                  <a:pt x="848" y="745"/>
                  <a:pt x="830" y="745"/>
                </a:cubicBezTo>
                <a:lnTo>
                  <a:pt x="138" y="745"/>
                </a:lnTo>
                <a:cubicBezTo>
                  <a:pt x="119" y="745"/>
                  <a:pt x="102" y="742"/>
                  <a:pt x="85" y="735"/>
                </a:cubicBezTo>
                <a:cubicBezTo>
                  <a:pt x="68" y="728"/>
                  <a:pt x="53" y="718"/>
                  <a:pt x="40" y="705"/>
                </a:cubicBezTo>
                <a:cubicBezTo>
                  <a:pt x="27" y="693"/>
                  <a:pt x="17" y="678"/>
                  <a:pt x="10" y="662"/>
                </a:cubicBezTo>
                <a:cubicBezTo>
                  <a:pt x="3" y="645"/>
                  <a:pt x="0" y="628"/>
                  <a:pt x="0" y="610"/>
                </a:cubicBezTo>
                <a:lnTo>
                  <a:pt x="0" y="135"/>
                </a:lnTo>
                <a:cubicBezTo>
                  <a:pt x="0" y="118"/>
                  <a:pt x="3" y="100"/>
                  <a:pt x="10" y="84"/>
                </a:cubicBezTo>
                <a:cubicBezTo>
                  <a:pt x="17" y="67"/>
                  <a:pt x="27" y="53"/>
                  <a:pt x="40" y="40"/>
                </a:cubicBezTo>
                <a:cubicBezTo>
                  <a:pt x="53" y="27"/>
                  <a:pt x="68" y="17"/>
                  <a:pt x="85" y="11"/>
                </a:cubicBezTo>
                <a:cubicBezTo>
                  <a:pt x="102" y="4"/>
                  <a:pt x="119" y="0"/>
                  <a:pt x="138" y="0"/>
                </a:cubicBezTo>
                <a:lnTo>
                  <a:pt x="830" y="0"/>
                </a:lnTo>
                <a:cubicBezTo>
                  <a:pt x="848" y="0"/>
                  <a:pt x="866" y="4"/>
                  <a:pt x="882" y="11"/>
                </a:cubicBezTo>
                <a:cubicBezTo>
                  <a:pt x="899" y="17"/>
                  <a:pt x="914" y="27"/>
                  <a:pt x="927" y="40"/>
                </a:cubicBezTo>
                <a:cubicBezTo>
                  <a:pt x="940" y="53"/>
                  <a:pt x="950" y="67"/>
                  <a:pt x="957" y="84"/>
                </a:cubicBezTo>
                <a:cubicBezTo>
                  <a:pt x="964" y="100"/>
                  <a:pt x="968" y="118"/>
                  <a:pt x="968" y="135"/>
                </a:cubicBezTo>
                <a:lnTo>
                  <a:pt x="968" y="610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1001880" y="2752560"/>
            <a:ext cx="224280" cy="438480"/>
          </a:xfrm>
          <a:custGeom>
            <a:avLst/>
            <a:gdLst/>
            <a:ahLst/>
            <a:rect l="0" t="0" r="r" b="b"/>
            <a:pathLst>
              <a:path w="623" h="1218">
                <a:moveTo>
                  <a:pt x="623" y="305"/>
                </a:moveTo>
                <a:cubicBezTo>
                  <a:pt x="623" y="285"/>
                  <a:pt x="621" y="265"/>
                  <a:pt x="617" y="245"/>
                </a:cubicBezTo>
                <a:cubicBezTo>
                  <a:pt x="613" y="225"/>
                  <a:pt x="607" y="206"/>
                  <a:pt x="599" y="188"/>
                </a:cubicBezTo>
                <a:cubicBezTo>
                  <a:pt x="591" y="169"/>
                  <a:pt x="581" y="152"/>
                  <a:pt x="570" y="135"/>
                </a:cubicBezTo>
                <a:cubicBezTo>
                  <a:pt x="559" y="119"/>
                  <a:pt x="546" y="103"/>
                  <a:pt x="531" y="89"/>
                </a:cubicBezTo>
                <a:cubicBezTo>
                  <a:pt x="517" y="75"/>
                  <a:pt x="501" y="62"/>
                  <a:pt x="484" y="51"/>
                </a:cubicBezTo>
                <a:cubicBezTo>
                  <a:pt x="467" y="40"/>
                  <a:pt x="449" y="31"/>
                  <a:pt x="431" y="23"/>
                </a:cubicBezTo>
                <a:cubicBezTo>
                  <a:pt x="412" y="15"/>
                  <a:pt x="392" y="10"/>
                  <a:pt x="372" y="6"/>
                </a:cubicBezTo>
                <a:cubicBezTo>
                  <a:pt x="352" y="2"/>
                  <a:pt x="332" y="0"/>
                  <a:pt x="312" y="0"/>
                </a:cubicBezTo>
                <a:cubicBezTo>
                  <a:pt x="291" y="0"/>
                  <a:pt x="271" y="2"/>
                  <a:pt x="251" y="6"/>
                </a:cubicBezTo>
                <a:cubicBezTo>
                  <a:pt x="231" y="10"/>
                  <a:pt x="212" y="15"/>
                  <a:pt x="193" y="23"/>
                </a:cubicBezTo>
                <a:cubicBezTo>
                  <a:pt x="174" y="31"/>
                  <a:pt x="156" y="40"/>
                  <a:pt x="139" y="51"/>
                </a:cubicBezTo>
                <a:cubicBezTo>
                  <a:pt x="122" y="62"/>
                  <a:pt x="106" y="75"/>
                  <a:pt x="92" y="89"/>
                </a:cubicBezTo>
                <a:cubicBezTo>
                  <a:pt x="77" y="103"/>
                  <a:pt x="65" y="119"/>
                  <a:pt x="53" y="135"/>
                </a:cubicBezTo>
                <a:cubicBezTo>
                  <a:pt x="42" y="152"/>
                  <a:pt x="32" y="169"/>
                  <a:pt x="24" y="188"/>
                </a:cubicBezTo>
                <a:cubicBezTo>
                  <a:pt x="17" y="206"/>
                  <a:pt x="10" y="225"/>
                  <a:pt x="6" y="245"/>
                </a:cubicBezTo>
                <a:cubicBezTo>
                  <a:pt x="2" y="265"/>
                  <a:pt x="0" y="285"/>
                  <a:pt x="0" y="305"/>
                </a:cubicBezTo>
                <a:cubicBezTo>
                  <a:pt x="0" y="438"/>
                  <a:pt x="87" y="550"/>
                  <a:pt x="208" y="592"/>
                </a:cubicBezTo>
                <a:lnTo>
                  <a:pt x="208" y="1134"/>
                </a:lnTo>
                <a:cubicBezTo>
                  <a:pt x="208" y="1144"/>
                  <a:pt x="210" y="1154"/>
                  <a:pt x="214" y="1164"/>
                </a:cubicBezTo>
                <a:cubicBezTo>
                  <a:pt x="218" y="1174"/>
                  <a:pt x="223" y="1182"/>
                  <a:pt x="230" y="1190"/>
                </a:cubicBezTo>
                <a:cubicBezTo>
                  <a:pt x="238" y="1198"/>
                  <a:pt x="246" y="1204"/>
                  <a:pt x="256" y="1209"/>
                </a:cubicBezTo>
                <a:cubicBezTo>
                  <a:pt x="265" y="1213"/>
                  <a:pt x="275" y="1216"/>
                  <a:pt x="286" y="1217"/>
                </a:cubicBezTo>
                <a:cubicBezTo>
                  <a:pt x="297" y="1218"/>
                  <a:pt x="307" y="1218"/>
                  <a:pt x="317" y="1215"/>
                </a:cubicBezTo>
                <a:cubicBezTo>
                  <a:pt x="328" y="1212"/>
                  <a:pt x="337" y="1207"/>
                  <a:pt x="346" y="1201"/>
                </a:cubicBezTo>
                <a:cubicBezTo>
                  <a:pt x="354" y="1195"/>
                  <a:pt x="361" y="1188"/>
                  <a:pt x="367" y="1179"/>
                </a:cubicBezTo>
                <a:cubicBezTo>
                  <a:pt x="373" y="1170"/>
                  <a:pt x="377" y="1160"/>
                  <a:pt x="379" y="1150"/>
                </a:cubicBezTo>
                <a:cubicBezTo>
                  <a:pt x="380" y="1150"/>
                  <a:pt x="380" y="1150"/>
                  <a:pt x="381" y="1150"/>
                </a:cubicBezTo>
                <a:cubicBezTo>
                  <a:pt x="390" y="1150"/>
                  <a:pt x="398" y="1147"/>
                  <a:pt x="405" y="1141"/>
                </a:cubicBezTo>
                <a:cubicBezTo>
                  <a:pt x="412" y="1134"/>
                  <a:pt x="415" y="1126"/>
                  <a:pt x="415" y="1117"/>
                </a:cubicBezTo>
                <a:lnTo>
                  <a:pt x="415" y="1083"/>
                </a:lnTo>
                <a:cubicBezTo>
                  <a:pt x="415" y="1073"/>
                  <a:pt x="412" y="1066"/>
                  <a:pt x="405" y="1059"/>
                </a:cubicBezTo>
                <a:cubicBezTo>
                  <a:pt x="398" y="1052"/>
                  <a:pt x="390" y="1049"/>
                  <a:pt x="381" y="1049"/>
                </a:cubicBezTo>
                <a:lnTo>
                  <a:pt x="381" y="1015"/>
                </a:lnTo>
                <a:cubicBezTo>
                  <a:pt x="390" y="1015"/>
                  <a:pt x="398" y="1012"/>
                  <a:pt x="405" y="1005"/>
                </a:cubicBezTo>
                <a:cubicBezTo>
                  <a:pt x="412" y="999"/>
                  <a:pt x="415" y="991"/>
                  <a:pt x="415" y="981"/>
                </a:cubicBezTo>
                <a:lnTo>
                  <a:pt x="415" y="914"/>
                </a:lnTo>
                <a:cubicBezTo>
                  <a:pt x="415" y="904"/>
                  <a:pt x="412" y="896"/>
                  <a:pt x="405" y="890"/>
                </a:cubicBezTo>
                <a:cubicBezTo>
                  <a:pt x="398" y="883"/>
                  <a:pt x="390" y="880"/>
                  <a:pt x="381" y="880"/>
                </a:cubicBezTo>
                <a:lnTo>
                  <a:pt x="381" y="803"/>
                </a:lnTo>
                <a:cubicBezTo>
                  <a:pt x="391" y="797"/>
                  <a:pt x="400" y="789"/>
                  <a:pt x="406" y="778"/>
                </a:cubicBezTo>
                <a:cubicBezTo>
                  <a:pt x="412" y="768"/>
                  <a:pt x="415" y="757"/>
                  <a:pt x="415" y="745"/>
                </a:cubicBezTo>
                <a:lnTo>
                  <a:pt x="415" y="592"/>
                </a:lnTo>
                <a:cubicBezTo>
                  <a:pt x="536" y="550"/>
                  <a:pt x="623" y="438"/>
                  <a:pt x="623" y="305"/>
                </a:cubicBezTo>
                <a:moveTo>
                  <a:pt x="312" y="68"/>
                </a:moveTo>
                <a:cubicBezTo>
                  <a:pt x="321" y="68"/>
                  <a:pt x="330" y="69"/>
                  <a:pt x="338" y="73"/>
                </a:cubicBezTo>
                <a:cubicBezTo>
                  <a:pt x="347" y="76"/>
                  <a:pt x="354" y="81"/>
                  <a:pt x="361" y="87"/>
                </a:cubicBezTo>
                <a:cubicBezTo>
                  <a:pt x="367" y="94"/>
                  <a:pt x="372" y="101"/>
                  <a:pt x="376" y="109"/>
                </a:cubicBezTo>
                <a:cubicBezTo>
                  <a:pt x="379" y="118"/>
                  <a:pt x="381" y="126"/>
                  <a:pt x="381" y="135"/>
                </a:cubicBezTo>
                <a:cubicBezTo>
                  <a:pt x="381" y="144"/>
                  <a:pt x="379" y="153"/>
                  <a:pt x="376" y="161"/>
                </a:cubicBezTo>
                <a:cubicBezTo>
                  <a:pt x="372" y="169"/>
                  <a:pt x="367" y="177"/>
                  <a:pt x="361" y="183"/>
                </a:cubicBezTo>
                <a:cubicBezTo>
                  <a:pt x="354" y="189"/>
                  <a:pt x="347" y="194"/>
                  <a:pt x="338" y="198"/>
                </a:cubicBezTo>
                <a:cubicBezTo>
                  <a:pt x="330" y="201"/>
                  <a:pt x="321" y="203"/>
                  <a:pt x="312" y="203"/>
                </a:cubicBezTo>
                <a:cubicBezTo>
                  <a:pt x="302" y="203"/>
                  <a:pt x="294" y="201"/>
                  <a:pt x="285" y="198"/>
                </a:cubicBezTo>
                <a:cubicBezTo>
                  <a:pt x="277" y="194"/>
                  <a:pt x="269" y="189"/>
                  <a:pt x="263" y="183"/>
                </a:cubicBezTo>
                <a:cubicBezTo>
                  <a:pt x="256" y="177"/>
                  <a:pt x="251" y="169"/>
                  <a:pt x="248" y="161"/>
                </a:cubicBezTo>
                <a:cubicBezTo>
                  <a:pt x="244" y="153"/>
                  <a:pt x="243" y="144"/>
                  <a:pt x="243" y="135"/>
                </a:cubicBezTo>
                <a:cubicBezTo>
                  <a:pt x="243" y="126"/>
                  <a:pt x="244" y="118"/>
                  <a:pt x="248" y="109"/>
                </a:cubicBezTo>
                <a:cubicBezTo>
                  <a:pt x="251" y="101"/>
                  <a:pt x="256" y="94"/>
                  <a:pt x="263" y="87"/>
                </a:cubicBezTo>
                <a:cubicBezTo>
                  <a:pt x="269" y="81"/>
                  <a:pt x="277" y="76"/>
                  <a:pt x="285" y="73"/>
                </a:cubicBezTo>
                <a:cubicBezTo>
                  <a:pt x="294" y="69"/>
                  <a:pt x="302" y="68"/>
                  <a:pt x="312" y="68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255680" y="2675880"/>
            <a:ext cx="1893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Tema 44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47720" y="3593880"/>
            <a:ext cx="96922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Técnicas y Procedimientos para la Seguridad de los Datos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786600" y="1500840"/>
            <a:ext cx="351000" cy="351000"/>
          </a:xfrm>
          <a:custGeom>
            <a:avLst/>
            <a:gdLst/>
            <a:ahLst/>
            <a:rect l="0" t="0" r="r" b="b"/>
            <a:pathLst>
              <a:path w="975" h="975">
                <a:moveTo>
                  <a:pt x="824" y="942"/>
                </a:moveTo>
                <a:cubicBezTo>
                  <a:pt x="780" y="986"/>
                  <a:pt x="709" y="986"/>
                  <a:pt x="666" y="942"/>
                </a:cubicBezTo>
                <a:lnTo>
                  <a:pt x="33" y="310"/>
                </a:lnTo>
                <a:cubicBezTo>
                  <a:pt x="-11" y="267"/>
                  <a:pt x="-11" y="195"/>
                  <a:pt x="33" y="151"/>
                </a:cubicBezTo>
                <a:lnTo>
                  <a:pt x="151" y="33"/>
                </a:lnTo>
                <a:cubicBezTo>
                  <a:pt x="195" y="-11"/>
                  <a:pt x="266" y="-11"/>
                  <a:pt x="310" y="33"/>
                </a:cubicBezTo>
                <a:lnTo>
                  <a:pt x="942" y="666"/>
                </a:lnTo>
                <a:cubicBezTo>
                  <a:pt x="986" y="710"/>
                  <a:pt x="986" y="780"/>
                  <a:pt x="942" y="824"/>
                </a:cubicBezTo>
                <a:lnTo>
                  <a:pt x="824" y="942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859320" y="1512720"/>
            <a:ext cx="266400" cy="266400"/>
          </a:xfrm>
          <a:custGeom>
            <a:avLst/>
            <a:gdLst/>
            <a:ahLst/>
            <a:rect l="0" t="0" r="r" b="b"/>
            <a:pathLst>
              <a:path w="740" h="740">
                <a:moveTo>
                  <a:pt x="48" y="138"/>
                </a:moveTo>
                <a:cubicBezTo>
                  <a:pt x="37" y="149"/>
                  <a:pt x="19" y="149"/>
                  <a:pt x="8" y="138"/>
                </a:cubicBezTo>
                <a:cubicBezTo>
                  <a:pt x="-3" y="127"/>
                  <a:pt x="-3" y="110"/>
                  <a:pt x="8" y="99"/>
                </a:cubicBezTo>
                <a:lnTo>
                  <a:pt x="107" y="0"/>
                </a:lnTo>
                <a:lnTo>
                  <a:pt x="147" y="39"/>
                </a:lnTo>
                <a:lnTo>
                  <a:pt x="48" y="138"/>
                </a:lnTo>
                <a:moveTo>
                  <a:pt x="207" y="178"/>
                </a:moveTo>
                <a:cubicBezTo>
                  <a:pt x="195" y="189"/>
                  <a:pt x="177" y="189"/>
                  <a:pt x="166" y="178"/>
                </a:cubicBezTo>
                <a:cubicBezTo>
                  <a:pt x="155" y="167"/>
                  <a:pt x="155" y="149"/>
                  <a:pt x="166" y="138"/>
                </a:cubicBezTo>
                <a:lnTo>
                  <a:pt x="207" y="99"/>
                </a:lnTo>
                <a:lnTo>
                  <a:pt x="246" y="138"/>
                </a:lnTo>
                <a:lnTo>
                  <a:pt x="207" y="178"/>
                </a:lnTo>
                <a:moveTo>
                  <a:pt x="246" y="336"/>
                </a:moveTo>
                <a:cubicBezTo>
                  <a:pt x="235" y="347"/>
                  <a:pt x="218" y="347"/>
                  <a:pt x="207" y="336"/>
                </a:cubicBezTo>
                <a:cubicBezTo>
                  <a:pt x="195" y="325"/>
                  <a:pt x="195" y="307"/>
                  <a:pt x="207" y="296"/>
                </a:cubicBezTo>
                <a:lnTo>
                  <a:pt x="306" y="197"/>
                </a:lnTo>
                <a:cubicBezTo>
                  <a:pt x="319" y="211"/>
                  <a:pt x="332" y="223"/>
                  <a:pt x="345" y="237"/>
                </a:cubicBezTo>
                <a:lnTo>
                  <a:pt x="246" y="336"/>
                </a:lnTo>
                <a:moveTo>
                  <a:pt x="404" y="375"/>
                </a:moveTo>
                <a:cubicBezTo>
                  <a:pt x="393" y="386"/>
                  <a:pt x="376" y="386"/>
                  <a:pt x="365" y="375"/>
                </a:cubicBezTo>
                <a:cubicBezTo>
                  <a:pt x="354" y="364"/>
                  <a:pt x="354" y="347"/>
                  <a:pt x="365" y="336"/>
                </a:cubicBezTo>
                <a:lnTo>
                  <a:pt x="404" y="296"/>
                </a:lnTo>
                <a:cubicBezTo>
                  <a:pt x="418" y="310"/>
                  <a:pt x="430" y="322"/>
                  <a:pt x="444" y="336"/>
                </a:cubicBezTo>
                <a:lnTo>
                  <a:pt x="404" y="375"/>
                </a:lnTo>
                <a:moveTo>
                  <a:pt x="444" y="533"/>
                </a:moveTo>
                <a:cubicBezTo>
                  <a:pt x="433" y="544"/>
                  <a:pt x="415" y="544"/>
                  <a:pt x="404" y="533"/>
                </a:cubicBezTo>
                <a:cubicBezTo>
                  <a:pt x="393" y="522"/>
                  <a:pt x="393" y="505"/>
                  <a:pt x="404" y="494"/>
                </a:cubicBezTo>
                <a:lnTo>
                  <a:pt x="503" y="395"/>
                </a:lnTo>
                <a:lnTo>
                  <a:pt x="543" y="434"/>
                </a:lnTo>
                <a:lnTo>
                  <a:pt x="444" y="533"/>
                </a:lnTo>
                <a:moveTo>
                  <a:pt x="641" y="732"/>
                </a:moveTo>
                <a:cubicBezTo>
                  <a:pt x="630" y="743"/>
                  <a:pt x="613" y="743"/>
                  <a:pt x="602" y="732"/>
                </a:cubicBezTo>
                <a:cubicBezTo>
                  <a:pt x="591" y="721"/>
                  <a:pt x="591" y="703"/>
                  <a:pt x="602" y="692"/>
                </a:cubicBezTo>
                <a:lnTo>
                  <a:pt x="701" y="592"/>
                </a:lnTo>
                <a:lnTo>
                  <a:pt x="740" y="633"/>
                </a:lnTo>
                <a:lnTo>
                  <a:pt x="641" y="732"/>
                </a:lnTo>
                <a:moveTo>
                  <a:pt x="602" y="573"/>
                </a:moveTo>
                <a:cubicBezTo>
                  <a:pt x="591" y="584"/>
                  <a:pt x="573" y="584"/>
                  <a:pt x="562" y="573"/>
                </a:cubicBezTo>
                <a:cubicBezTo>
                  <a:pt x="551" y="562"/>
                  <a:pt x="551" y="544"/>
                  <a:pt x="562" y="533"/>
                </a:cubicBezTo>
                <a:lnTo>
                  <a:pt x="602" y="494"/>
                </a:lnTo>
                <a:lnTo>
                  <a:pt x="641" y="533"/>
                </a:lnTo>
                <a:lnTo>
                  <a:pt x="602" y="573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1047600" y="2333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160280" y="1431720"/>
            <a:ext cx="6231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1.5 Marcos Normativos y Estándares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1047600" y="2819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300320" y="2178360"/>
            <a:ext cx="2917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ISO/IEC 27001 / 27002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1047600" y="3295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1300320" y="2664360"/>
            <a:ext cx="2941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NIST 800-53 / 800-207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1599840" y="37144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300320" y="3140640"/>
            <a:ext cx="1494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Legislación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1599840" y="42004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852560" y="3559680"/>
            <a:ext cx="702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RGPD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1599840" y="467676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852560" y="4045320"/>
            <a:ext cx="126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LOPDGDD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1047600" y="5162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1852560" y="4521600"/>
            <a:ext cx="1590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ENS (España)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1300320" y="5007240"/>
            <a:ext cx="4341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Análisis de riesgos: MAGERIT, PILAR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785880" y="1131120"/>
            <a:ext cx="352080" cy="335520"/>
          </a:xfrm>
          <a:custGeom>
            <a:avLst/>
            <a:gdLst/>
            <a:ahLst/>
            <a:rect l="0" t="0" r="r" b="b"/>
            <a:pathLst>
              <a:path w="978" h="932">
                <a:moveTo>
                  <a:pt x="60" y="932"/>
                </a:moveTo>
                <a:cubicBezTo>
                  <a:pt x="9" y="932"/>
                  <a:pt x="-14" y="896"/>
                  <a:pt x="10" y="852"/>
                </a:cubicBezTo>
                <a:lnTo>
                  <a:pt x="447" y="33"/>
                </a:lnTo>
                <a:cubicBezTo>
                  <a:pt x="470" y="-11"/>
                  <a:pt x="509" y="-11"/>
                  <a:pt x="533" y="33"/>
                </a:cubicBezTo>
                <a:lnTo>
                  <a:pt x="969" y="852"/>
                </a:lnTo>
                <a:cubicBezTo>
                  <a:pt x="993" y="896"/>
                  <a:pt x="970" y="932"/>
                  <a:pt x="918" y="932"/>
                </a:cubicBezTo>
                <a:lnTo>
                  <a:pt x="60" y="932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937440" y="1207440"/>
            <a:ext cx="48960" cy="223920"/>
          </a:xfrm>
          <a:custGeom>
            <a:avLst/>
            <a:gdLst/>
            <a:ahLst/>
            <a:rect l="0" t="0" r="r" b="b"/>
            <a:pathLst>
              <a:path w="136" h="622">
                <a:moveTo>
                  <a:pt x="0" y="556"/>
                </a:moveTo>
                <a:cubicBezTo>
                  <a:pt x="0" y="520"/>
                  <a:pt x="32" y="490"/>
                  <a:pt x="69" y="490"/>
                </a:cubicBezTo>
                <a:cubicBezTo>
                  <a:pt x="106" y="490"/>
                  <a:pt x="136" y="520"/>
                  <a:pt x="136" y="556"/>
                </a:cubicBezTo>
                <a:cubicBezTo>
                  <a:pt x="136" y="592"/>
                  <a:pt x="106" y="622"/>
                  <a:pt x="69" y="622"/>
                </a:cubicBezTo>
                <a:cubicBezTo>
                  <a:pt x="32" y="622"/>
                  <a:pt x="0" y="592"/>
                  <a:pt x="0" y="556"/>
                </a:cubicBezTo>
                <a:moveTo>
                  <a:pt x="5" y="58"/>
                </a:moveTo>
                <a:cubicBezTo>
                  <a:pt x="5" y="22"/>
                  <a:pt x="33" y="0"/>
                  <a:pt x="69" y="0"/>
                </a:cubicBezTo>
                <a:cubicBezTo>
                  <a:pt x="103" y="0"/>
                  <a:pt x="131" y="23"/>
                  <a:pt x="131" y="58"/>
                </a:cubicBezTo>
                <a:lnTo>
                  <a:pt x="131" y="383"/>
                </a:lnTo>
                <a:cubicBezTo>
                  <a:pt x="131" y="418"/>
                  <a:pt x="103" y="440"/>
                  <a:pt x="69" y="440"/>
                </a:cubicBezTo>
                <a:cubicBezTo>
                  <a:pt x="33" y="440"/>
                  <a:pt x="5" y="418"/>
                  <a:pt x="5" y="383"/>
                </a:cubicBezTo>
                <a:lnTo>
                  <a:pt x="5" y="5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047600" y="1952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160280" y="1050840"/>
            <a:ext cx="4322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1.6 Amenazas Habituales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1047600" y="2438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1300320" y="1797480"/>
            <a:ext cx="2867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Ransomware y malware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1047600" y="29145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300320" y="2283120"/>
            <a:ext cx="2511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Empleados desleales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1047600" y="3400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1300320" y="2759400"/>
            <a:ext cx="205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Errores humanos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300320" y="3245400"/>
            <a:ext cx="1260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Shadow IT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1047600" y="4581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747720" y="3853800"/>
            <a:ext cx="26391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Técnicas comunes: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1047600" y="5057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1300320" y="4426200"/>
            <a:ext cx="2399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SQL Injection (SQLi)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1047600" y="5543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300320" y="4902480"/>
            <a:ext cx="301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Cross-site scripting (XSS)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1300320" y="5388480"/>
            <a:ext cx="4355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Ataques Man-in-the-middle (MITM)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831240" y="1314720"/>
            <a:ext cx="291960" cy="196200"/>
          </a:xfrm>
          <a:custGeom>
            <a:avLst/>
            <a:gdLst/>
            <a:ahLst/>
            <a:rect l="0" t="0" r="r" b="b"/>
            <a:pathLst>
              <a:path w="811" h="545">
                <a:moveTo>
                  <a:pt x="615" y="163"/>
                </a:moveTo>
                <a:cubicBezTo>
                  <a:pt x="596" y="163"/>
                  <a:pt x="577" y="166"/>
                  <a:pt x="559" y="171"/>
                </a:cubicBezTo>
                <a:cubicBezTo>
                  <a:pt x="559" y="169"/>
                  <a:pt x="559" y="166"/>
                  <a:pt x="559" y="163"/>
                </a:cubicBezTo>
                <a:cubicBezTo>
                  <a:pt x="559" y="73"/>
                  <a:pt x="483" y="0"/>
                  <a:pt x="391" y="0"/>
                </a:cubicBezTo>
                <a:cubicBezTo>
                  <a:pt x="313" y="0"/>
                  <a:pt x="248" y="51"/>
                  <a:pt x="229" y="121"/>
                </a:cubicBezTo>
                <a:cubicBezTo>
                  <a:pt x="210" y="113"/>
                  <a:pt x="189" y="109"/>
                  <a:pt x="167" y="109"/>
                </a:cubicBezTo>
                <a:cubicBezTo>
                  <a:pt x="75" y="109"/>
                  <a:pt x="0" y="182"/>
                  <a:pt x="0" y="272"/>
                </a:cubicBezTo>
                <a:cubicBezTo>
                  <a:pt x="0" y="362"/>
                  <a:pt x="75" y="436"/>
                  <a:pt x="167" y="436"/>
                </a:cubicBezTo>
                <a:cubicBezTo>
                  <a:pt x="245" y="436"/>
                  <a:pt x="310" y="384"/>
                  <a:pt x="329" y="315"/>
                </a:cubicBezTo>
                <a:cubicBezTo>
                  <a:pt x="348" y="322"/>
                  <a:pt x="369" y="327"/>
                  <a:pt x="391" y="327"/>
                </a:cubicBezTo>
                <a:cubicBezTo>
                  <a:pt x="401" y="327"/>
                  <a:pt x="411" y="325"/>
                  <a:pt x="421" y="324"/>
                </a:cubicBezTo>
                <a:cubicBezTo>
                  <a:pt x="420" y="334"/>
                  <a:pt x="419" y="343"/>
                  <a:pt x="419" y="354"/>
                </a:cubicBezTo>
                <a:cubicBezTo>
                  <a:pt x="419" y="460"/>
                  <a:pt x="506" y="545"/>
                  <a:pt x="615" y="545"/>
                </a:cubicBezTo>
                <a:cubicBezTo>
                  <a:pt x="723" y="545"/>
                  <a:pt x="811" y="460"/>
                  <a:pt x="811" y="354"/>
                </a:cubicBezTo>
                <a:cubicBezTo>
                  <a:pt x="811" y="249"/>
                  <a:pt x="723" y="163"/>
                  <a:pt x="615" y="16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780840" y="1412640"/>
            <a:ext cx="362160" cy="196200"/>
          </a:xfrm>
          <a:custGeom>
            <a:avLst/>
            <a:gdLst/>
            <a:ahLst/>
            <a:rect l="0" t="0" r="r" b="b"/>
            <a:pathLst>
              <a:path w="1006" h="545">
                <a:moveTo>
                  <a:pt x="867" y="273"/>
                </a:moveTo>
                <a:cubicBezTo>
                  <a:pt x="854" y="273"/>
                  <a:pt x="841" y="275"/>
                  <a:pt x="829" y="279"/>
                </a:cubicBezTo>
                <a:cubicBezTo>
                  <a:pt x="835" y="264"/>
                  <a:pt x="839" y="249"/>
                  <a:pt x="839" y="232"/>
                </a:cubicBezTo>
                <a:cubicBezTo>
                  <a:pt x="839" y="165"/>
                  <a:pt x="783" y="109"/>
                  <a:pt x="713" y="109"/>
                </a:cubicBezTo>
                <a:cubicBezTo>
                  <a:pt x="685" y="109"/>
                  <a:pt x="659" y="118"/>
                  <a:pt x="638" y="134"/>
                </a:cubicBezTo>
                <a:cubicBezTo>
                  <a:pt x="618" y="57"/>
                  <a:pt x="547" y="0"/>
                  <a:pt x="462" y="0"/>
                </a:cubicBezTo>
                <a:cubicBezTo>
                  <a:pt x="383" y="0"/>
                  <a:pt x="314" y="50"/>
                  <a:pt x="290" y="119"/>
                </a:cubicBezTo>
                <a:cubicBezTo>
                  <a:pt x="269" y="112"/>
                  <a:pt x="247" y="109"/>
                  <a:pt x="224" y="109"/>
                </a:cubicBezTo>
                <a:cubicBezTo>
                  <a:pt x="100" y="109"/>
                  <a:pt x="0" y="207"/>
                  <a:pt x="0" y="327"/>
                </a:cubicBezTo>
                <a:cubicBezTo>
                  <a:pt x="0" y="448"/>
                  <a:pt x="100" y="545"/>
                  <a:pt x="224" y="545"/>
                </a:cubicBezTo>
                <a:lnTo>
                  <a:pt x="867" y="545"/>
                </a:lnTo>
                <a:cubicBezTo>
                  <a:pt x="944" y="545"/>
                  <a:pt x="1006" y="484"/>
                  <a:pt x="1006" y="409"/>
                </a:cubicBezTo>
                <a:cubicBezTo>
                  <a:pt x="1006" y="334"/>
                  <a:pt x="944" y="273"/>
                  <a:pt x="867" y="27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1047600" y="2124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160280" y="1231920"/>
            <a:ext cx="5638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1.7 Seguridad en entornos Cloud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1599840" y="254304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1300320" y="1968840"/>
            <a:ext cx="2284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Riesgos comunes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1599840" y="30193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6"/>
                  <a:pt x="256" y="183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1852560" y="2387880"/>
            <a:ext cx="421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Buckets públicos mal configurados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852560" y="2864160"/>
            <a:ext cx="334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Claves expuestas en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1599840" y="39240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1300320" y="3350160"/>
            <a:ext cx="2396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Controles eficaces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1599840" y="44002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1852560" y="3769200"/>
            <a:ext cx="255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CloudTrail (auditoría)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1599840" y="48862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1852560" y="4245480"/>
            <a:ext cx="351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IAM (gestión de identidades)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1599840" y="53719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8"/>
                  <a:pt x="184" y="255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6" y="248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1852560" y="4731120"/>
            <a:ext cx="2366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Cifrado lado cliente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852560" y="5216760"/>
            <a:ext cx="3732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CSPM: Prisma Cloud, Lacework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780840" y="242856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838440" y="248868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4"/>
                  <a:pt x="-6" y="448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1160280" y="236520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1300320" y="3111840"/>
            <a:ext cx="6636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seguridad de los datos es responsabilidad continua.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1300320" y="3588120"/>
            <a:ext cx="568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Requiere enfoque técnico, organizativo y legal.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1300320" y="4073760"/>
            <a:ext cx="9086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 vital en contextos de administración pública, empresas y servicios cloud.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784800" y="1604160"/>
            <a:ext cx="354600" cy="220680"/>
          </a:xfrm>
          <a:custGeom>
            <a:avLst/>
            <a:gdLst/>
            <a:ahLst/>
            <a:rect l="0" t="0" r="r" b="b"/>
            <a:pathLst>
              <a:path w="985" h="613">
                <a:moveTo>
                  <a:pt x="985" y="0"/>
                </a:moveTo>
                <a:lnTo>
                  <a:pt x="0" y="161"/>
                </a:lnTo>
                <a:lnTo>
                  <a:pt x="0" y="432"/>
                </a:lnTo>
                <a:cubicBezTo>
                  <a:pt x="-1" y="437"/>
                  <a:pt x="3" y="441"/>
                  <a:pt x="12" y="446"/>
                </a:cubicBezTo>
                <a:cubicBezTo>
                  <a:pt x="32" y="457"/>
                  <a:pt x="288" y="593"/>
                  <a:pt x="308" y="603"/>
                </a:cubicBezTo>
                <a:cubicBezTo>
                  <a:pt x="333" y="615"/>
                  <a:pt x="348" y="617"/>
                  <a:pt x="369" y="606"/>
                </a:cubicBezTo>
                <a:cubicBezTo>
                  <a:pt x="387" y="598"/>
                  <a:pt x="907" y="322"/>
                  <a:pt x="954" y="297"/>
                </a:cubicBezTo>
                <a:cubicBezTo>
                  <a:pt x="978" y="284"/>
                  <a:pt x="986" y="277"/>
                  <a:pt x="985" y="271"/>
                </a:cubicBezTo>
                <a:lnTo>
                  <a:pt x="985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784800" y="1661760"/>
            <a:ext cx="122040" cy="163080"/>
          </a:xfrm>
          <a:custGeom>
            <a:avLst/>
            <a:gdLst/>
            <a:ahLst/>
            <a:rect l="0" t="0" r="r" b="b"/>
            <a:pathLst>
              <a:path w="339" h="453">
                <a:moveTo>
                  <a:pt x="0" y="0"/>
                </a:moveTo>
                <a:lnTo>
                  <a:pt x="0" y="272"/>
                </a:lnTo>
                <a:cubicBezTo>
                  <a:pt x="-1" y="277"/>
                  <a:pt x="3" y="281"/>
                  <a:pt x="12" y="286"/>
                </a:cubicBezTo>
                <a:cubicBezTo>
                  <a:pt x="33" y="297"/>
                  <a:pt x="288" y="433"/>
                  <a:pt x="308" y="443"/>
                </a:cubicBezTo>
                <a:cubicBezTo>
                  <a:pt x="320" y="449"/>
                  <a:pt x="330" y="452"/>
                  <a:pt x="339" y="453"/>
                </a:cubicBezTo>
                <a:lnTo>
                  <a:pt x="33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784800" y="1537920"/>
            <a:ext cx="354960" cy="189000"/>
          </a:xfrm>
          <a:custGeom>
            <a:avLst/>
            <a:gdLst/>
            <a:ahLst/>
            <a:rect l="0" t="0" r="r" b="b"/>
            <a:pathLst>
              <a:path w="986" h="525">
                <a:moveTo>
                  <a:pt x="611" y="12"/>
                </a:moveTo>
                <a:cubicBezTo>
                  <a:pt x="641" y="-3"/>
                  <a:pt x="642" y="-5"/>
                  <a:pt x="674" y="12"/>
                </a:cubicBezTo>
                <a:cubicBezTo>
                  <a:pt x="705" y="28"/>
                  <a:pt x="949" y="158"/>
                  <a:pt x="966" y="168"/>
                </a:cubicBezTo>
                <a:cubicBezTo>
                  <a:pt x="989" y="181"/>
                  <a:pt x="998" y="185"/>
                  <a:pt x="954" y="208"/>
                </a:cubicBezTo>
                <a:cubicBezTo>
                  <a:pt x="907" y="234"/>
                  <a:pt x="387" y="509"/>
                  <a:pt x="369" y="518"/>
                </a:cubicBezTo>
                <a:cubicBezTo>
                  <a:pt x="348" y="528"/>
                  <a:pt x="333" y="527"/>
                  <a:pt x="308" y="514"/>
                </a:cubicBezTo>
                <a:cubicBezTo>
                  <a:pt x="288" y="505"/>
                  <a:pt x="32" y="369"/>
                  <a:pt x="12" y="357"/>
                </a:cubicBezTo>
                <a:cubicBezTo>
                  <a:pt x="-11" y="344"/>
                  <a:pt x="-1" y="337"/>
                  <a:pt x="33" y="319"/>
                </a:cubicBezTo>
                <a:lnTo>
                  <a:pt x="611" y="12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856440" y="1649520"/>
            <a:ext cx="74160" cy="37440"/>
          </a:xfrm>
          <a:custGeom>
            <a:avLst/>
            <a:gdLst/>
            <a:ahLst/>
            <a:rect l="0" t="0" r="r" b="b"/>
            <a:pathLst>
              <a:path w="206" h="104">
                <a:moveTo>
                  <a:pt x="206" y="52"/>
                </a:moveTo>
                <a:cubicBezTo>
                  <a:pt x="206" y="58"/>
                  <a:pt x="204" y="66"/>
                  <a:pt x="198" y="72"/>
                </a:cubicBezTo>
                <a:cubicBezTo>
                  <a:pt x="193" y="79"/>
                  <a:pt x="186" y="84"/>
                  <a:pt x="175" y="89"/>
                </a:cubicBezTo>
                <a:cubicBezTo>
                  <a:pt x="166" y="94"/>
                  <a:pt x="154" y="97"/>
                  <a:pt x="142" y="100"/>
                </a:cubicBezTo>
                <a:cubicBezTo>
                  <a:pt x="129" y="103"/>
                  <a:pt x="116" y="104"/>
                  <a:pt x="103" y="104"/>
                </a:cubicBezTo>
                <a:cubicBezTo>
                  <a:pt x="89" y="104"/>
                  <a:pt x="76" y="103"/>
                  <a:pt x="63" y="100"/>
                </a:cubicBezTo>
                <a:cubicBezTo>
                  <a:pt x="51" y="97"/>
                  <a:pt x="40" y="94"/>
                  <a:pt x="30" y="89"/>
                </a:cubicBezTo>
                <a:cubicBezTo>
                  <a:pt x="20" y="84"/>
                  <a:pt x="13" y="79"/>
                  <a:pt x="8" y="72"/>
                </a:cubicBezTo>
                <a:cubicBezTo>
                  <a:pt x="2" y="66"/>
                  <a:pt x="0" y="58"/>
                  <a:pt x="0" y="52"/>
                </a:cubicBezTo>
                <a:cubicBezTo>
                  <a:pt x="0" y="45"/>
                  <a:pt x="2" y="38"/>
                  <a:pt x="8" y="32"/>
                </a:cubicBezTo>
                <a:cubicBezTo>
                  <a:pt x="13" y="26"/>
                  <a:pt x="20" y="20"/>
                  <a:pt x="30" y="15"/>
                </a:cubicBezTo>
                <a:cubicBezTo>
                  <a:pt x="40" y="10"/>
                  <a:pt x="51" y="7"/>
                  <a:pt x="63" y="4"/>
                </a:cubicBezTo>
                <a:cubicBezTo>
                  <a:pt x="76" y="1"/>
                  <a:pt x="89" y="0"/>
                  <a:pt x="103" y="0"/>
                </a:cubicBezTo>
                <a:cubicBezTo>
                  <a:pt x="116" y="0"/>
                  <a:pt x="129" y="1"/>
                  <a:pt x="142" y="4"/>
                </a:cubicBezTo>
                <a:cubicBezTo>
                  <a:pt x="154" y="7"/>
                  <a:pt x="166" y="10"/>
                  <a:pt x="175" y="15"/>
                </a:cubicBezTo>
                <a:cubicBezTo>
                  <a:pt x="186" y="20"/>
                  <a:pt x="193" y="26"/>
                  <a:pt x="198" y="32"/>
                </a:cubicBezTo>
                <a:cubicBezTo>
                  <a:pt x="204" y="38"/>
                  <a:pt x="206" y="45"/>
                  <a:pt x="206" y="5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856440" y="166032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6" y="9"/>
                </a:moveTo>
                <a:cubicBezTo>
                  <a:pt x="72" y="-6"/>
                  <a:pt x="23" y="-1"/>
                  <a:pt x="0" y="18"/>
                </a:cubicBezTo>
                <a:cubicBezTo>
                  <a:pt x="0" y="19"/>
                  <a:pt x="0" y="20"/>
                  <a:pt x="0" y="22"/>
                </a:cubicBezTo>
                <a:cubicBezTo>
                  <a:pt x="0" y="51"/>
                  <a:pt x="47" y="74"/>
                  <a:pt x="104" y="74"/>
                </a:cubicBezTo>
                <a:cubicBezTo>
                  <a:pt x="133" y="74"/>
                  <a:pt x="160" y="68"/>
                  <a:pt x="179" y="58"/>
                </a:cubicBezTo>
                <a:cubicBezTo>
                  <a:pt x="169" y="38"/>
                  <a:pt x="148" y="19"/>
                  <a:pt x="116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24840" y="161388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9"/>
                  <a:pt x="204" y="66"/>
                  <a:pt x="198" y="72"/>
                </a:cubicBezTo>
                <a:cubicBezTo>
                  <a:pt x="193" y="78"/>
                  <a:pt x="185" y="84"/>
                  <a:pt x="175" y="89"/>
                </a:cubicBezTo>
                <a:cubicBezTo>
                  <a:pt x="166" y="94"/>
                  <a:pt x="155" y="97"/>
                  <a:pt x="142" y="100"/>
                </a:cubicBezTo>
                <a:cubicBezTo>
                  <a:pt x="130" y="102"/>
                  <a:pt x="116" y="104"/>
                  <a:pt x="103" y="104"/>
                </a:cubicBezTo>
                <a:cubicBezTo>
                  <a:pt x="89" y="104"/>
                  <a:pt x="76" y="102"/>
                  <a:pt x="63" y="100"/>
                </a:cubicBezTo>
                <a:cubicBezTo>
                  <a:pt x="51" y="97"/>
                  <a:pt x="40" y="94"/>
                  <a:pt x="30" y="89"/>
                </a:cubicBezTo>
                <a:cubicBezTo>
                  <a:pt x="21" y="84"/>
                  <a:pt x="13" y="78"/>
                  <a:pt x="8" y="72"/>
                </a:cubicBezTo>
                <a:cubicBezTo>
                  <a:pt x="3" y="66"/>
                  <a:pt x="0" y="59"/>
                  <a:pt x="0" y="51"/>
                </a:cubicBezTo>
                <a:cubicBezTo>
                  <a:pt x="0" y="45"/>
                  <a:pt x="3" y="38"/>
                  <a:pt x="8" y="32"/>
                </a:cubicBezTo>
                <a:cubicBezTo>
                  <a:pt x="13" y="25"/>
                  <a:pt x="21" y="20"/>
                  <a:pt x="30" y="15"/>
                </a:cubicBezTo>
                <a:cubicBezTo>
                  <a:pt x="40" y="10"/>
                  <a:pt x="51" y="7"/>
                  <a:pt x="63" y="4"/>
                </a:cubicBezTo>
                <a:cubicBezTo>
                  <a:pt x="76" y="1"/>
                  <a:pt x="89" y="0"/>
                  <a:pt x="103" y="0"/>
                </a:cubicBezTo>
                <a:cubicBezTo>
                  <a:pt x="116" y="0"/>
                  <a:pt x="130" y="1"/>
                  <a:pt x="142" y="4"/>
                </a:cubicBezTo>
                <a:cubicBezTo>
                  <a:pt x="155" y="7"/>
                  <a:pt x="166" y="10"/>
                  <a:pt x="175" y="15"/>
                </a:cubicBezTo>
                <a:cubicBezTo>
                  <a:pt x="185" y="20"/>
                  <a:pt x="193" y="25"/>
                  <a:pt x="198" y="32"/>
                </a:cubicBezTo>
                <a:cubicBezTo>
                  <a:pt x="204" y="38"/>
                  <a:pt x="207" y="45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24840" y="162468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5" y="9"/>
                </a:moveTo>
                <a:cubicBezTo>
                  <a:pt x="72" y="-6"/>
                  <a:pt x="22" y="-2"/>
                  <a:pt x="1" y="18"/>
                </a:cubicBezTo>
                <a:cubicBezTo>
                  <a:pt x="1" y="19"/>
                  <a:pt x="0" y="20"/>
                  <a:pt x="0" y="21"/>
                </a:cubicBezTo>
                <a:cubicBezTo>
                  <a:pt x="0" y="50"/>
                  <a:pt x="46" y="74"/>
                  <a:pt x="103" y="74"/>
                </a:cubicBezTo>
                <a:cubicBezTo>
                  <a:pt x="132" y="74"/>
                  <a:pt x="159" y="67"/>
                  <a:pt x="179" y="56"/>
                </a:cubicBezTo>
                <a:cubicBezTo>
                  <a:pt x="168" y="37"/>
                  <a:pt x="147" y="19"/>
                  <a:pt x="115" y="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993240" y="1578240"/>
            <a:ext cx="74520" cy="37440"/>
          </a:xfrm>
          <a:custGeom>
            <a:avLst/>
            <a:gdLst/>
            <a:ahLst/>
            <a:rect l="0" t="0" r="r" b="b"/>
            <a:pathLst>
              <a:path w="207" h="104">
                <a:moveTo>
                  <a:pt x="207" y="51"/>
                </a:moveTo>
                <a:cubicBezTo>
                  <a:pt x="207" y="59"/>
                  <a:pt x="204" y="66"/>
                  <a:pt x="199" y="72"/>
                </a:cubicBezTo>
                <a:cubicBezTo>
                  <a:pt x="194" y="78"/>
                  <a:pt x="186" y="84"/>
                  <a:pt x="177" y="89"/>
                </a:cubicBezTo>
                <a:cubicBezTo>
                  <a:pt x="167" y="93"/>
                  <a:pt x="156" y="97"/>
                  <a:pt x="143" y="100"/>
                </a:cubicBezTo>
                <a:cubicBezTo>
                  <a:pt x="131" y="102"/>
                  <a:pt x="118" y="104"/>
                  <a:pt x="104" y="104"/>
                </a:cubicBezTo>
                <a:cubicBezTo>
                  <a:pt x="90" y="104"/>
                  <a:pt x="77" y="102"/>
                  <a:pt x="65" y="100"/>
                </a:cubicBezTo>
                <a:cubicBezTo>
                  <a:pt x="52" y="97"/>
                  <a:pt x="41" y="93"/>
                  <a:pt x="31" y="89"/>
                </a:cubicBezTo>
                <a:cubicBezTo>
                  <a:pt x="22" y="84"/>
                  <a:pt x="14" y="78"/>
                  <a:pt x="8" y="72"/>
                </a:cubicBezTo>
                <a:cubicBezTo>
                  <a:pt x="3" y="66"/>
                  <a:pt x="0" y="59"/>
                  <a:pt x="0" y="51"/>
                </a:cubicBezTo>
                <a:cubicBezTo>
                  <a:pt x="0" y="44"/>
                  <a:pt x="3" y="38"/>
                  <a:pt x="8" y="32"/>
                </a:cubicBezTo>
                <a:cubicBezTo>
                  <a:pt x="14" y="25"/>
                  <a:pt x="22" y="20"/>
                  <a:pt x="31" y="15"/>
                </a:cubicBezTo>
                <a:cubicBezTo>
                  <a:pt x="41" y="10"/>
                  <a:pt x="52" y="6"/>
                  <a:pt x="65" y="4"/>
                </a:cubicBezTo>
                <a:cubicBezTo>
                  <a:pt x="77" y="1"/>
                  <a:pt x="90" y="0"/>
                  <a:pt x="104" y="0"/>
                </a:cubicBezTo>
                <a:cubicBezTo>
                  <a:pt x="118" y="0"/>
                  <a:pt x="131" y="1"/>
                  <a:pt x="143" y="4"/>
                </a:cubicBezTo>
                <a:cubicBezTo>
                  <a:pt x="156" y="6"/>
                  <a:pt x="167" y="10"/>
                  <a:pt x="177" y="15"/>
                </a:cubicBezTo>
                <a:cubicBezTo>
                  <a:pt x="186" y="20"/>
                  <a:pt x="194" y="25"/>
                  <a:pt x="199" y="32"/>
                </a:cubicBezTo>
                <a:cubicBezTo>
                  <a:pt x="204" y="38"/>
                  <a:pt x="207" y="44"/>
                  <a:pt x="207" y="51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993240" y="1589040"/>
            <a:ext cx="64440" cy="26640"/>
          </a:xfrm>
          <a:custGeom>
            <a:avLst/>
            <a:gdLst/>
            <a:ahLst/>
            <a:rect l="0" t="0" r="r" b="b"/>
            <a:pathLst>
              <a:path w="179" h="74">
                <a:moveTo>
                  <a:pt x="116" y="8"/>
                </a:moveTo>
                <a:cubicBezTo>
                  <a:pt x="72" y="-6"/>
                  <a:pt x="22" y="-2"/>
                  <a:pt x="1" y="19"/>
                </a:cubicBezTo>
                <a:cubicBezTo>
                  <a:pt x="1" y="20"/>
                  <a:pt x="0" y="21"/>
                  <a:pt x="0" y="22"/>
                </a:cubicBezTo>
                <a:cubicBezTo>
                  <a:pt x="0" y="51"/>
                  <a:pt x="46" y="74"/>
                  <a:pt x="103" y="74"/>
                </a:cubicBezTo>
                <a:cubicBezTo>
                  <a:pt x="133" y="74"/>
                  <a:pt x="159" y="67"/>
                  <a:pt x="179" y="57"/>
                </a:cubicBezTo>
                <a:cubicBezTo>
                  <a:pt x="170" y="38"/>
                  <a:pt x="148" y="20"/>
                  <a:pt x="116" y="8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1047600" y="2333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160280" y="1431720"/>
            <a:ext cx="6987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1.1 Contexto y Principios Fundamentales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1047600" y="2819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300320" y="2178360"/>
            <a:ext cx="8963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pérdida de datos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implica riesgos económicos, legales y de reputación.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1599840" y="322884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1876320" y="31240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1920240" y="3169800"/>
            <a:ext cx="190080" cy="186840"/>
          </a:xfrm>
          <a:custGeom>
            <a:avLst/>
            <a:gdLst/>
            <a:ahLst/>
            <a:rect l="0" t="0" r="r" b="b"/>
            <a:pathLst>
              <a:path w="528" h="519">
                <a:moveTo>
                  <a:pt x="503" y="9"/>
                </a:moveTo>
                <a:cubicBezTo>
                  <a:pt x="478" y="-7"/>
                  <a:pt x="445" y="0"/>
                  <a:pt x="429" y="25"/>
                </a:cubicBezTo>
                <a:lnTo>
                  <a:pt x="197" y="384"/>
                </a:lnTo>
                <a:lnTo>
                  <a:pt x="89" y="285"/>
                </a:lnTo>
                <a:cubicBezTo>
                  <a:pt x="67" y="265"/>
                  <a:pt x="34" y="266"/>
                  <a:pt x="14" y="288"/>
                </a:cubicBezTo>
                <a:cubicBezTo>
                  <a:pt x="-6" y="309"/>
                  <a:pt x="-5" y="343"/>
                  <a:pt x="17" y="363"/>
                </a:cubicBezTo>
                <a:lnTo>
                  <a:pt x="170" y="505"/>
                </a:lnTo>
                <a:cubicBezTo>
                  <a:pt x="180" y="514"/>
                  <a:pt x="194" y="519"/>
                  <a:pt x="207" y="519"/>
                </a:cubicBezTo>
                <a:cubicBezTo>
                  <a:pt x="222" y="519"/>
                  <a:pt x="240" y="513"/>
                  <a:pt x="252" y="495"/>
                </a:cubicBezTo>
                <a:cubicBezTo>
                  <a:pt x="259" y="484"/>
                  <a:pt x="519" y="83"/>
                  <a:pt x="519" y="83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300320" y="2664360"/>
            <a:ext cx="3870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Principios clave de la seguridad: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1599840" y="37144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1876320" y="36097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1920240" y="3655440"/>
            <a:ext cx="190080" cy="186480"/>
          </a:xfrm>
          <a:custGeom>
            <a:avLst/>
            <a:gdLst/>
            <a:ahLst/>
            <a:rect l="0" t="0" r="r" b="b"/>
            <a:pathLst>
              <a:path w="528" h="518">
                <a:moveTo>
                  <a:pt x="503" y="9"/>
                </a:moveTo>
                <a:cubicBezTo>
                  <a:pt x="478" y="-7"/>
                  <a:pt x="445" y="0"/>
                  <a:pt x="429" y="24"/>
                </a:cubicBezTo>
                <a:lnTo>
                  <a:pt x="197" y="382"/>
                </a:lnTo>
                <a:lnTo>
                  <a:pt x="89" y="283"/>
                </a:lnTo>
                <a:cubicBezTo>
                  <a:pt x="67" y="263"/>
                  <a:pt x="34" y="264"/>
                  <a:pt x="14" y="286"/>
                </a:cubicBezTo>
                <a:cubicBezTo>
                  <a:pt x="-6" y="308"/>
                  <a:pt x="-5" y="341"/>
                  <a:pt x="17" y="361"/>
                </a:cubicBezTo>
                <a:lnTo>
                  <a:pt x="170" y="504"/>
                </a:lnTo>
                <a:cubicBezTo>
                  <a:pt x="180" y="514"/>
                  <a:pt x="194" y="518"/>
                  <a:pt x="207" y="518"/>
                </a:cubicBezTo>
                <a:cubicBezTo>
                  <a:pt x="222" y="518"/>
                  <a:pt x="240" y="512"/>
                  <a:pt x="252" y="494"/>
                </a:cubicBezTo>
                <a:cubicBezTo>
                  <a:pt x="259" y="483"/>
                  <a:pt x="519" y="83"/>
                  <a:pt x="519" y="83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2170080" y="3073680"/>
            <a:ext cx="211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Confidencialidad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1599840" y="42004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1876320" y="40860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1920240" y="4131720"/>
            <a:ext cx="190080" cy="186480"/>
          </a:xfrm>
          <a:custGeom>
            <a:avLst/>
            <a:gdLst/>
            <a:ahLst/>
            <a:rect l="0" t="0" r="r" b="b"/>
            <a:pathLst>
              <a:path w="528" h="518">
                <a:moveTo>
                  <a:pt x="503" y="9"/>
                </a:moveTo>
                <a:cubicBezTo>
                  <a:pt x="478" y="-7"/>
                  <a:pt x="445" y="0"/>
                  <a:pt x="429" y="24"/>
                </a:cubicBezTo>
                <a:lnTo>
                  <a:pt x="197" y="383"/>
                </a:lnTo>
                <a:lnTo>
                  <a:pt x="89" y="284"/>
                </a:lnTo>
                <a:cubicBezTo>
                  <a:pt x="67" y="264"/>
                  <a:pt x="34" y="265"/>
                  <a:pt x="14" y="287"/>
                </a:cubicBezTo>
                <a:cubicBezTo>
                  <a:pt x="-6" y="308"/>
                  <a:pt x="-5" y="342"/>
                  <a:pt x="17" y="362"/>
                </a:cubicBezTo>
                <a:lnTo>
                  <a:pt x="170" y="504"/>
                </a:lnTo>
                <a:cubicBezTo>
                  <a:pt x="180" y="514"/>
                  <a:pt x="194" y="518"/>
                  <a:pt x="207" y="518"/>
                </a:cubicBezTo>
                <a:cubicBezTo>
                  <a:pt x="222" y="518"/>
                  <a:pt x="240" y="512"/>
                  <a:pt x="252" y="494"/>
                </a:cubicBezTo>
                <a:cubicBezTo>
                  <a:pt x="259" y="483"/>
                  <a:pt x="519" y="82"/>
                  <a:pt x="519" y="82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2170080" y="3559680"/>
            <a:ext cx="133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Integridad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1599840" y="467676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876320" y="457164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1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1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1920240" y="4617720"/>
            <a:ext cx="190080" cy="186840"/>
          </a:xfrm>
          <a:custGeom>
            <a:avLst/>
            <a:gdLst/>
            <a:ahLst/>
            <a:rect l="0" t="0" r="r" b="b"/>
            <a:pathLst>
              <a:path w="528" h="519">
                <a:moveTo>
                  <a:pt x="503" y="9"/>
                </a:moveTo>
                <a:cubicBezTo>
                  <a:pt x="478" y="-7"/>
                  <a:pt x="445" y="0"/>
                  <a:pt x="429" y="25"/>
                </a:cubicBezTo>
                <a:lnTo>
                  <a:pt x="197" y="383"/>
                </a:lnTo>
                <a:lnTo>
                  <a:pt x="89" y="283"/>
                </a:lnTo>
                <a:cubicBezTo>
                  <a:pt x="67" y="263"/>
                  <a:pt x="34" y="265"/>
                  <a:pt x="14" y="286"/>
                </a:cubicBezTo>
                <a:cubicBezTo>
                  <a:pt x="-6" y="308"/>
                  <a:pt x="-5" y="342"/>
                  <a:pt x="17" y="363"/>
                </a:cubicBezTo>
                <a:lnTo>
                  <a:pt x="170" y="505"/>
                </a:lnTo>
                <a:cubicBezTo>
                  <a:pt x="180" y="514"/>
                  <a:pt x="194" y="519"/>
                  <a:pt x="207" y="519"/>
                </a:cubicBezTo>
                <a:cubicBezTo>
                  <a:pt x="222" y="519"/>
                  <a:pt x="240" y="513"/>
                  <a:pt x="252" y="495"/>
                </a:cubicBezTo>
                <a:cubicBezTo>
                  <a:pt x="259" y="484"/>
                  <a:pt x="519" y="83"/>
                  <a:pt x="519" y="83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2170080" y="4045320"/>
            <a:ext cx="182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Disponibilidad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1599840" y="51624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2"/>
                  <a:pt x="249" y="66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1876320" y="50576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1920240" y="5103360"/>
            <a:ext cx="190080" cy="186840"/>
          </a:xfrm>
          <a:custGeom>
            <a:avLst/>
            <a:gdLst/>
            <a:ahLst/>
            <a:rect l="0" t="0" r="r" b="b"/>
            <a:pathLst>
              <a:path w="528" h="519">
                <a:moveTo>
                  <a:pt x="503" y="9"/>
                </a:moveTo>
                <a:cubicBezTo>
                  <a:pt x="478" y="-7"/>
                  <a:pt x="445" y="0"/>
                  <a:pt x="429" y="25"/>
                </a:cubicBezTo>
                <a:lnTo>
                  <a:pt x="197" y="384"/>
                </a:lnTo>
                <a:lnTo>
                  <a:pt x="89" y="285"/>
                </a:lnTo>
                <a:cubicBezTo>
                  <a:pt x="67" y="265"/>
                  <a:pt x="34" y="266"/>
                  <a:pt x="14" y="288"/>
                </a:cubicBezTo>
                <a:cubicBezTo>
                  <a:pt x="-6" y="309"/>
                  <a:pt x="-5" y="343"/>
                  <a:pt x="17" y="363"/>
                </a:cubicBezTo>
                <a:lnTo>
                  <a:pt x="170" y="505"/>
                </a:lnTo>
                <a:cubicBezTo>
                  <a:pt x="180" y="514"/>
                  <a:pt x="194" y="519"/>
                  <a:pt x="207" y="519"/>
                </a:cubicBezTo>
                <a:cubicBezTo>
                  <a:pt x="222" y="519"/>
                  <a:pt x="240" y="513"/>
                  <a:pt x="252" y="495"/>
                </a:cubicBezTo>
                <a:cubicBezTo>
                  <a:pt x="259" y="484"/>
                  <a:pt x="519" y="84"/>
                  <a:pt x="519" y="84"/>
                </a:cubicBezTo>
                <a:cubicBezTo>
                  <a:pt x="535" y="59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2170080" y="4521600"/>
            <a:ext cx="1623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Autenticidad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2170080" y="5007240"/>
            <a:ext cx="146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No repudio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800640" y="2676240"/>
            <a:ext cx="322920" cy="352800"/>
          </a:xfrm>
          <a:custGeom>
            <a:avLst/>
            <a:gdLst/>
            <a:ahLst/>
            <a:rect l="0" t="0" r="r" b="b"/>
            <a:pathLst>
              <a:path w="897" h="980">
                <a:moveTo>
                  <a:pt x="868" y="82"/>
                </a:moveTo>
                <a:cubicBezTo>
                  <a:pt x="672" y="0"/>
                  <a:pt x="449" y="0"/>
                  <a:pt x="449" y="0"/>
                </a:cubicBezTo>
                <a:cubicBezTo>
                  <a:pt x="449" y="0"/>
                  <a:pt x="225" y="0"/>
                  <a:pt x="30" y="82"/>
                </a:cubicBezTo>
                <a:cubicBezTo>
                  <a:pt x="-55" y="490"/>
                  <a:pt x="30" y="843"/>
                  <a:pt x="449" y="980"/>
                </a:cubicBezTo>
                <a:cubicBezTo>
                  <a:pt x="868" y="843"/>
                  <a:pt x="952" y="490"/>
                  <a:pt x="868" y="8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820440" y="2696040"/>
            <a:ext cx="282960" cy="312480"/>
          </a:xfrm>
          <a:custGeom>
            <a:avLst/>
            <a:gdLst/>
            <a:ahLst/>
            <a:rect l="0" t="0" r="r" b="b"/>
            <a:pathLst>
              <a:path w="786" h="868">
                <a:moveTo>
                  <a:pt x="393" y="868"/>
                </a:moveTo>
                <a:cubicBezTo>
                  <a:pt x="69" y="755"/>
                  <a:pt x="-55" y="485"/>
                  <a:pt x="23" y="66"/>
                </a:cubicBezTo>
                <a:cubicBezTo>
                  <a:pt x="199" y="0"/>
                  <a:pt x="391" y="0"/>
                  <a:pt x="393" y="0"/>
                </a:cubicBezTo>
                <a:cubicBezTo>
                  <a:pt x="395" y="0"/>
                  <a:pt x="588" y="1"/>
                  <a:pt x="764" y="66"/>
                </a:cubicBezTo>
                <a:cubicBezTo>
                  <a:pt x="842" y="485"/>
                  <a:pt x="717" y="755"/>
                  <a:pt x="393" y="868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961920" y="2696040"/>
            <a:ext cx="141840" cy="312480"/>
          </a:xfrm>
          <a:custGeom>
            <a:avLst/>
            <a:gdLst/>
            <a:ahLst/>
            <a:rect l="0" t="0" r="r" b="b"/>
            <a:pathLst>
              <a:path w="394" h="868">
                <a:moveTo>
                  <a:pt x="371" y="66"/>
                </a:moveTo>
                <a:cubicBezTo>
                  <a:pt x="194" y="1"/>
                  <a:pt x="2" y="0"/>
                  <a:pt x="0" y="0"/>
                </a:cubicBezTo>
                <a:lnTo>
                  <a:pt x="0" y="868"/>
                </a:lnTo>
                <a:cubicBezTo>
                  <a:pt x="324" y="755"/>
                  <a:pt x="449" y="485"/>
                  <a:pt x="371" y="66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160280" y="2612880"/>
            <a:ext cx="3084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Líneas de defensa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300320" y="3350160"/>
            <a:ext cx="8281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Seguridad activa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prevención, detección (firewalls, antivirus, alertas)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300320" y="3835800"/>
            <a:ext cx="781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Seguridad pasiva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respuesta, recuperación (backups, auditorías)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821160" y="2124000"/>
            <a:ext cx="201240" cy="201240"/>
          </a:xfrm>
          <a:custGeom>
            <a:avLst/>
            <a:gdLst/>
            <a:ahLst/>
            <a:rect l="0" t="0" r="r" b="b"/>
            <a:pathLst>
              <a:path w="559" h="559">
                <a:moveTo>
                  <a:pt x="280" y="0"/>
                </a:moveTo>
                <a:cubicBezTo>
                  <a:pt x="125" y="0"/>
                  <a:pt x="0" y="125"/>
                  <a:pt x="0" y="279"/>
                </a:cubicBezTo>
                <a:lnTo>
                  <a:pt x="0" y="559"/>
                </a:lnTo>
                <a:lnTo>
                  <a:pt x="112" y="559"/>
                </a:lnTo>
                <a:lnTo>
                  <a:pt x="112" y="279"/>
                </a:lnTo>
                <a:cubicBezTo>
                  <a:pt x="112" y="268"/>
                  <a:pt x="113" y="257"/>
                  <a:pt x="115" y="246"/>
                </a:cubicBezTo>
                <a:cubicBezTo>
                  <a:pt x="117" y="236"/>
                  <a:pt x="120" y="225"/>
                  <a:pt x="124" y="215"/>
                </a:cubicBezTo>
                <a:cubicBezTo>
                  <a:pt x="128" y="205"/>
                  <a:pt x="134" y="195"/>
                  <a:pt x="140" y="186"/>
                </a:cubicBezTo>
                <a:cubicBezTo>
                  <a:pt x="146" y="177"/>
                  <a:pt x="153" y="168"/>
                  <a:pt x="161" y="161"/>
                </a:cubicBezTo>
                <a:cubicBezTo>
                  <a:pt x="168" y="153"/>
                  <a:pt x="177" y="146"/>
                  <a:pt x="186" y="140"/>
                </a:cubicBezTo>
                <a:cubicBezTo>
                  <a:pt x="195" y="134"/>
                  <a:pt x="205" y="128"/>
                  <a:pt x="215" y="124"/>
                </a:cubicBezTo>
                <a:cubicBezTo>
                  <a:pt x="225" y="120"/>
                  <a:pt x="237" y="117"/>
                  <a:pt x="247" y="115"/>
                </a:cubicBezTo>
                <a:cubicBezTo>
                  <a:pt x="258" y="112"/>
                  <a:pt x="269" y="111"/>
                  <a:pt x="280" y="111"/>
                </a:cubicBezTo>
                <a:cubicBezTo>
                  <a:pt x="291" y="111"/>
                  <a:pt x="302" y="112"/>
                  <a:pt x="313" y="115"/>
                </a:cubicBezTo>
                <a:cubicBezTo>
                  <a:pt x="324" y="117"/>
                  <a:pt x="334" y="120"/>
                  <a:pt x="344" y="124"/>
                </a:cubicBezTo>
                <a:cubicBezTo>
                  <a:pt x="354" y="128"/>
                  <a:pt x="364" y="134"/>
                  <a:pt x="373" y="140"/>
                </a:cubicBezTo>
                <a:cubicBezTo>
                  <a:pt x="382" y="146"/>
                  <a:pt x="391" y="153"/>
                  <a:pt x="399" y="161"/>
                </a:cubicBezTo>
                <a:cubicBezTo>
                  <a:pt x="406" y="168"/>
                  <a:pt x="413" y="177"/>
                  <a:pt x="419" y="186"/>
                </a:cubicBezTo>
                <a:cubicBezTo>
                  <a:pt x="426" y="195"/>
                  <a:pt x="431" y="205"/>
                  <a:pt x="435" y="215"/>
                </a:cubicBezTo>
                <a:cubicBezTo>
                  <a:pt x="439" y="225"/>
                  <a:pt x="442" y="236"/>
                  <a:pt x="444" y="246"/>
                </a:cubicBezTo>
                <a:cubicBezTo>
                  <a:pt x="447" y="257"/>
                  <a:pt x="448" y="268"/>
                  <a:pt x="448" y="279"/>
                </a:cubicBezTo>
                <a:lnTo>
                  <a:pt x="448" y="559"/>
                </a:lnTo>
                <a:lnTo>
                  <a:pt x="559" y="559"/>
                </a:lnTo>
                <a:lnTo>
                  <a:pt x="559" y="279"/>
                </a:lnTo>
                <a:cubicBezTo>
                  <a:pt x="559" y="125"/>
                  <a:pt x="434" y="0"/>
                  <a:pt x="280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780840" y="2264760"/>
            <a:ext cx="281880" cy="221400"/>
          </a:xfrm>
          <a:custGeom>
            <a:avLst/>
            <a:gdLst/>
            <a:ahLst/>
            <a:rect l="0" t="0" r="r" b="b"/>
            <a:pathLst>
              <a:path w="783" h="615">
                <a:moveTo>
                  <a:pt x="783" y="503"/>
                </a:moveTo>
                <a:cubicBezTo>
                  <a:pt x="783" y="518"/>
                  <a:pt x="780" y="532"/>
                  <a:pt x="775" y="546"/>
                </a:cubicBezTo>
                <a:cubicBezTo>
                  <a:pt x="769" y="560"/>
                  <a:pt x="761" y="572"/>
                  <a:pt x="750" y="582"/>
                </a:cubicBezTo>
                <a:cubicBezTo>
                  <a:pt x="740" y="593"/>
                  <a:pt x="728" y="601"/>
                  <a:pt x="714" y="607"/>
                </a:cubicBezTo>
                <a:cubicBezTo>
                  <a:pt x="700" y="612"/>
                  <a:pt x="686" y="615"/>
                  <a:pt x="671" y="615"/>
                </a:cubicBezTo>
                <a:lnTo>
                  <a:pt x="112" y="615"/>
                </a:lnTo>
                <a:cubicBezTo>
                  <a:pt x="97" y="615"/>
                  <a:pt x="83" y="612"/>
                  <a:pt x="69" y="607"/>
                </a:cubicBezTo>
                <a:cubicBezTo>
                  <a:pt x="55" y="601"/>
                  <a:pt x="43" y="593"/>
                  <a:pt x="33" y="582"/>
                </a:cubicBezTo>
                <a:cubicBezTo>
                  <a:pt x="22" y="572"/>
                  <a:pt x="14" y="560"/>
                  <a:pt x="9" y="546"/>
                </a:cubicBezTo>
                <a:cubicBezTo>
                  <a:pt x="3" y="532"/>
                  <a:pt x="0" y="518"/>
                  <a:pt x="0" y="503"/>
                </a:cubicBezTo>
                <a:lnTo>
                  <a:pt x="0" y="111"/>
                </a:lnTo>
                <a:cubicBezTo>
                  <a:pt x="0" y="97"/>
                  <a:pt x="3" y="82"/>
                  <a:pt x="9" y="69"/>
                </a:cubicBezTo>
                <a:cubicBezTo>
                  <a:pt x="14" y="55"/>
                  <a:pt x="22" y="43"/>
                  <a:pt x="33" y="32"/>
                </a:cubicBezTo>
                <a:cubicBezTo>
                  <a:pt x="43" y="22"/>
                  <a:pt x="55" y="14"/>
                  <a:pt x="69" y="8"/>
                </a:cubicBezTo>
                <a:cubicBezTo>
                  <a:pt x="83" y="3"/>
                  <a:pt x="97" y="0"/>
                  <a:pt x="112" y="0"/>
                </a:cubicBezTo>
                <a:lnTo>
                  <a:pt x="671" y="0"/>
                </a:lnTo>
                <a:cubicBezTo>
                  <a:pt x="686" y="0"/>
                  <a:pt x="700" y="3"/>
                  <a:pt x="714" y="8"/>
                </a:cubicBezTo>
                <a:cubicBezTo>
                  <a:pt x="728" y="14"/>
                  <a:pt x="740" y="22"/>
                  <a:pt x="750" y="32"/>
                </a:cubicBezTo>
                <a:cubicBezTo>
                  <a:pt x="761" y="43"/>
                  <a:pt x="769" y="55"/>
                  <a:pt x="775" y="69"/>
                </a:cubicBezTo>
                <a:cubicBezTo>
                  <a:pt x="780" y="82"/>
                  <a:pt x="783" y="97"/>
                  <a:pt x="783" y="111"/>
                </a:cubicBezTo>
                <a:lnTo>
                  <a:pt x="783" y="503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951840" y="2124000"/>
            <a:ext cx="181440" cy="362160"/>
          </a:xfrm>
          <a:custGeom>
            <a:avLst/>
            <a:gdLst/>
            <a:ahLst/>
            <a:rect l="0" t="0" r="r" b="b"/>
            <a:pathLst>
              <a:path w="504" h="1006">
                <a:moveTo>
                  <a:pt x="504" y="251"/>
                </a:moveTo>
                <a:cubicBezTo>
                  <a:pt x="504" y="235"/>
                  <a:pt x="502" y="218"/>
                  <a:pt x="499" y="202"/>
                </a:cubicBezTo>
                <a:cubicBezTo>
                  <a:pt x="496" y="186"/>
                  <a:pt x="491" y="170"/>
                  <a:pt x="484" y="155"/>
                </a:cubicBezTo>
                <a:cubicBezTo>
                  <a:pt x="478" y="140"/>
                  <a:pt x="470" y="125"/>
                  <a:pt x="461" y="111"/>
                </a:cubicBezTo>
                <a:cubicBezTo>
                  <a:pt x="452" y="98"/>
                  <a:pt x="442" y="85"/>
                  <a:pt x="430" y="73"/>
                </a:cubicBezTo>
                <a:cubicBezTo>
                  <a:pt x="418" y="62"/>
                  <a:pt x="406" y="51"/>
                  <a:pt x="392" y="42"/>
                </a:cubicBezTo>
                <a:cubicBezTo>
                  <a:pt x="378" y="33"/>
                  <a:pt x="364" y="25"/>
                  <a:pt x="348" y="19"/>
                </a:cubicBezTo>
                <a:cubicBezTo>
                  <a:pt x="333" y="13"/>
                  <a:pt x="317" y="8"/>
                  <a:pt x="301" y="5"/>
                </a:cubicBezTo>
                <a:cubicBezTo>
                  <a:pt x="285" y="1"/>
                  <a:pt x="269" y="0"/>
                  <a:pt x="252" y="0"/>
                </a:cubicBezTo>
                <a:cubicBezTo>
                  <a:pt x="236" y="0"/>
                  <a:pt x="219" y="1"/>
                  <a:pt x="203" y="5"/>
                </a:cubicBezTo>
                <a:cubicBezTo>
                  <a:pt x="187" y="8"/>
                  <a:pt x="171" y="13"/>
                  <a:pt x="156" y="19"/>
                </a:cubicBezTo>
                <a:cubicBezTo>
                  <a:pt x="141" y="25"/>
                  <a:pt x="126" y="33"/>
                  <a:pt x="112" y="42"/>
                </a:cubicBezTo>
                <a:cubicBezTo>
                  <a:pt x="98" y="51"/>
                  <a:pt x="85" y="62"/>
                  <a:pt x="73" y="73"/>
                </a:cubicBezTo>
                <a:cubicBezTo>
                  <a:pt x="62" y="85"/>
                  <a:pt x="51" y="98"/>
                  <a:pt x="42" y="111"/>
                </a:cubicBezTo>
                <a:cubicBezTo>
                  <a:pt x="33" y="125"/>
                  <a:pt x="25" y="140"/>
                  <a:pt x="19" y="155"/>
                </a:cubicBezTo>
                <a:cubicBezTo>
                  <a:pt x="13" y="170"/>
                  <a:pt x="8" y="186"/>
                  <a:pt x="5" y="202"/>
                </a:cubicBezTo>
                <a:cubicBezTo>
                  <a:pt x="1" y="218"/>
                  <a:pt x="0" y="235"/>
                  <a:pt x="0" y="251"/>
                </a:cubicBezTo>
                <a:cubicBezTo>
                  <a:pt x="0" y="360"/>
                  <a:pt x="70" y="453"/>
                  <a:pt x="168" y="488"/>
                </a:cubicBezTo>
                <a:lnTo>
                  <a:pt x="168" y="936"/>
                </a:lnTo>
                <a:cubicBezTo>
                  <a:pt x="168" y="945"/>
                  <a:pt x="170" y="953"/>
                  <a:pt x="173" y="961"/>
                </a:cubicBezTo>
                <a:cubicBezTo>
                  <a:pt x="176" y="969"/>
                  <a:pt x="181" y="977"/>
                  <a:pt x="187" y="983"/>
                </a:cubicBezTo>
                <a:cubicBezTo>
                  <a:pt x="192" y="989"/>
                  <a:pt x="199" y="995"/>
                  <a:pt x="207" y="998"/>
                </a:cubicBezTo>
                <a:cubicBezTo>
                  <a:pt x="215" y="1002"/>
                  <a:pt x="223" y="1005"/>
                  <a:pt x="231" y="1006"/>
                </a:cubicBezTo>
                <a:cubicBezTo>
                  <a:pt x="240" y="1006"/>
                  <a:pt x="248" y="1006"/>
                  <a:pt x="257" y="1003"/>
                </a:cubicBezTo>
                <a:cubicBezTo>
                  <a:pt x="265" y="1001"/>
                  <a:pt x="273" y="997"/>
                  <a:pt x="280" y="992"/>
                </a:cubicBezTo>
                <a:cubicBezTo>
                  <a:pt x="287" y="987"/>
                  <a:pt x="292" y="981"/>
                  <a:pt x="297" y="974"/>
                </a:cubicBezTo>
                <a:cubicBezTo>
                  <a:pt x="302" y="966"/>
                  <a:pt x="305" y="958"/>
                  <a:pt x="307" y="950"/>
                </a:cubicBezTo>
                <a:lnTo>
                  <a:pt x="308" y="950"/>
                </a:lnTo>
                <a:cubicBezTo>
                  <a:pt x="316" y="950"/>
                  <a:pt x="322" y="948"/>
                  <a:pt x="328" y="942"/>
                </a:cubicBezTo>
                <a:cubicBezTo>
                  <a:pt x="333" y="937"/>
                  <a:pt x="336" y="930"/>
                  <a:pt x="336" y="922"/>
                </a:cubicBezTo>
                <a:lnTo>
                  <a:pt x="336" y="894"/>
                </a:lnTo>
                <a:cubicBezTo>
                  <a:pt x="336" y="887"/>
                  <a:pt x="333" y="880"/>
                  <a:pt x="328" y="875"/>
                </a:cubicBezTo>
                <a:cubicBezTo>
                  <a:pt x="322" y="869"/>
                  <a:pt x="316" y="866"/>
                  <a:pt x="308" y="866"/>
                </a:cubicBezTo>
                <a:lnTo>
                  <a:pt x="308" y="839"/>
                </a:lnTo>
                <a:cubicBezTo>
                  <a:pt x="316" y="839"/>
                  <a:pt x="322" y="836"/>
                  <a:pt x="328" y="830"/>
                </a:cubicBezTo>
                <a:cubicBezTo>
                  <a:pt x="333" y="825"/>
                  <a:pt x="336" y="818"/>
                  <a:pt x="336" y="811"/>
                </a:cubicBezTo>
                <a:lnTo>
                  <a:pt x="336" y="755"/>
                </a:lnTo>
                <a:cubicBezTo>
                  <a:pt x="336" y="747"/>
                  <a:pt x="333" y="740"/>
                  <a:pt x="328" y="735"/>
                </a:cubicBezTo>
                <a:cubicBezTo>
                  <a:pt x="322" y="730"/>
                  <a:pt x="316" y="727"/>
                  <a:pt x="308" y="727"/>
                </a:cubicBezTo>
                <a:lnTo>
                  <a:pt x="308" y="663"/>
                </a:lnTo>
                <a:cubicBezTo>
                  <a:pt x="317" y="658"/>
                  <a:pt x="324" y="652"/>
                  <a:pt x="328" y="643"/>
                </a:cubicBezTo>
                <a:cubicBezTo>
                  <a:pt x="333" y="634"/>
                  <a:pt x="336" y="624"/>
                  <a:pt x="336" y="614"/>
                </a:cubicBezTo>
                <a:lnTo>
                  <a:pt x="336" y="488"/>
                </a:lnTo>
                <a:cubicBezTo>
                  <a:pt x="434" y="453"/>
                  <a:pt x="504" y="360"/>
                  <a:pt x="504" y="251"/>
                </a:cubicBezTo>
                <a:moveTo>
                  <a:pt x="252" y="56"/>
                </a:moveTo>
                <a:cubicBezTo>
                  <a:pt x="260" y="56"/>
                  <a:pt x="267" y="57"/>
                  <a:pt x="274" y="60"/>
                </a:cubicBezTo>
                <a:cubicBezTo>
                  <a:pt x="280" y="63"/>
                  <a:pt x="286" y="67"/>
                  <a:pt x="292" y="72"/>
                </a:cubicBezTo>
                <a:cubicBezTo>
                  <a:pt x="297" y="77"/>
                  <a:pt x="301" y="83"/>
                  <a:pt x="304" y="90"/>
                </a:cubicBezTo>
                <a:cubicBezTo>
                  <a:pt x="307" y="97"/>
                  <a:pt x="308" y="104"/>
                  <a:pt x="308" y="111"/>
                </a:cubicBezTo>
                <a:cubicBezTo>
                  <a:pt x="308" y="119"/>
                  <a:pt x="307" y="126"/>
                  <a:pt x="304" y="133"/>
                </a:cubicBezTo>
                <a:cubicBezTo>
                  <a:pt x="301" y="140"/>
                  <a:pt x="297" y="146"/>
                  <a:pt x="292" y="151"/>
                </a:cubicBezTo>
                <a:cubicBezTo>
                  <a:pt x="286" y="156"/>
                  <a:pt x="280" y="160"/>
                  <a:pt x="274" y="163"/>
                </a:cubicBezTo>
                <a:cubicBezTo>
                  <a:pt x="267" y="166"/>
                  <a:pt x="260" y="167"/>
                  <a:pt x="252" y="167"/>
                </a:cubicBezTo>
                <a:cubicBezTo>
                  <a:pt x="245" y="167"/>
                  <a:pt x="238" y="166"/>
                  <a:pt x="231" y="163"/>
                </a:cubicBezTo>
                <a:cubicBezTo>
                  <a:pt x="224" y="160"/>
                  <a:pt x="218" y="156"/>
                  <a:pt x="213" y="151"/>
                </a:cubicBezTo>
                <a:cubicBezTo>
                  <a:pt x="207" y="146"/>
                  <a:pt x="203" y="140"/>
                  <a:pt x="201" y="133"/>
                </a:cubicBezTo>
                <a:cubicBezTo>
                  <a:pt x="198" y="126"/>
                  <a:pt x="196" y="119"/>
                  <a:pt x="196" y="111"/>
                </a:cubicBezTo>
                <a:cubicBezTo>
                  <a:pt x="196" y="104"/>
                  <a:pt x="198" y="97"/>
                  <a:pt x="201" y="90"/>
                </a:cubicBezTo>
                <a:cubicBezTo>
                  <a:pt x="203" y="83"/>
                  <a:pt x="207" y="77"/>
                  <a:pt x="213" y="72"/>
                </a:cubicBezTo>
                <a:cubicBezTo>
                  <a:pt x="218" y="67"/>
                  <a:pt x="224" y="63"/>
                  <a:pt x="231" y="60"/>
                </a:cubicBezTo>
                <a:cubicBezTo>
                  <a:pt x="238" y="57"/>
                  <a:pt x="245" y="56"/>
                  <a:pt x="252" y="56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806400" y="3068280"/>
            <a:ext cx="254160" cy="132120"/>
          </a:xfrm>
          <a:custGeom>
            <a:avLst/>
            <a:gdLst/>
            <a:ahLst/>
            <a:rect l="0" t="0" r="r" b="b"/>
            <a:pathLst>
              <a:path w="706" h="367">
                <a:moveTo>
                  <a:pt x="706" y="367"/>
                </a:moveTo>
                <a:lnTo>
                  <a:pt x="706" y="344"/>
                </a:lnTo>
                <a:cubicBezTo>
                  <a:pt x="706" y="266"/>
                  <a:pt x="643" y="203"/>
                  <a:pt x="565" y="203"/>
                </a:cubicBezTo>
                <a:lnTo>
                  <a:pt x="141" y="203"/>
                </a:lnTo>
                <a:cubicBezTo>
                  <a:pt x="63" y="203"/>
                  <a:pt x="0" y="266"/>
                  <a:pt x="0" y="344"/>
                </a:cubicBezTo>
                <a:lnTo>
                  <a:pt x="0" y="367"/>
                </a:lnTo>
                <a:lnTo>
                  <a:pt x="706" y="367"/>
                </a:lnTo>
                <a:moveTo>
                  <a:pt x="559" y="0"/>
                </a:moveTo>
                <a:cubicBezTo>
                  <a:pt x="587" y="5"/>
                  <a:pt x="621" y="3"/>
                  <a:pt x="616" y="22"/>
                </a:cubicBezTo>
                <a:cubicBezTo>
                  <a:pt x="605" y="66"/>
                  <a:pt x="555" y="49"/>
                  <a:pt x="546" y="50"/>
                </a:cubicBezTo>
                <a:cubicBezTo>
                  <a:pt x="537" y="50"/>
                  <a:pt x="559" y="0"/>
                  <a:pt x="559" y="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989640" y="3070080"/>
            <a:ext cx="36720" cy="44280"/>
          </a:xfrm>
          <a:custGeom>
            <a:avLst/>
            <a:gdLst/>
            <a:ahLst/>
            <a:rect l="0" t="0" r="r" b="b"/>
            <a:pathLst>
              <a:path w="102" h="123">
                <a:moveTo>
                  <a:pt x="57" y="0"/>
                </a:moveTo>
                <a:cubicBezTo>
                  <a:pt x="102" y="7"/>
                  <a:pt x="117" y="11"/>
                  <a:pt x="84" y="24"/>
                </a:cubicBezTo>
                <a:cubicBezTo>
                  <a:pt x="66" y="31"/>
                  <a:pt x="31" y="138"/>
                  <a:pt x="6" y="121"/>
                </a:cubicBezTo>
                <a:cubicBezTo>
                  <a:pt x="-21" y="105"/>
                  <a:pt x="57" y="0"/>
                  <a:pt x="57" y="0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838440" y="3068280"/>
            <a:ext cx="26640" cy="19080"/>
          </a:xfrm>
          <a:custGeom>
            <a:avLst/>
            <a:gdLst/>
            <a:ahLst/>
            <a:rect l="0" t="0" r="r" b="b"/>
            <a:pathLst>
              <a:path w="74" h="53">
                <a:moveTo>
                  <a:pt x="58" y="0"/>
                </a:moveTo>
                <a:cubicBezTo>
                  <a:pt x="30" y="5"/>
                  <a:pt x="-5" y="3"/>
                  <a:pt x="0" y="22"/>
                </a:cubicBezTo>
                <a:cubicBezTo>
                  <a:pt x="12" y="67"/>
                  <a:pt x="62" y="50"/>
                  <a:pt x="71" y="51"/>
                </a:cubicBezTo>
                <a:cubicBezTo>
                  <a:pt x="80" y="51"/>
                  <a:pt x="58" y="0"/>
                  <a:pt x="58" y="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840600" y="3070080"/>
            <a:ext cx="36720" cy="44280"/>
          </a:xfrm>
          <a:custGeom>
            <a:avLst/>
            <a:gdLst/>
            <a:ahLst/>
            <a:rect l="0" t="0" r="r" b="b"/>
            <a:pathLst>
              <a:path w="102" h="123">
                <a:moveTo>
                  <a:pt x="45" y="0"/>
                </a:moveTo>
                <a:cubicBezTo>
                  <a:pt x="0" y="7"/>
                  <a:pt x="-15" y="11"/>
                  <a:pt x="18" y="24"/>
                </a:cubicBezTo>
                <a:cubicBezTo>
                  <a:pt x="36" y="31"/>
                  <a:pt x="71" y="138"/>
                  <a:pt x="96" y="121"/>
                </a:cubicBezTo>
                <a:cubicBezTo>
                  <a:pt x="123" y="105"/>
                  <a:pt x="45" y="0"/>
                  <a:pt x="45" y="0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839880" y="2926440"/>
            <a:ext cx="189000" cy="190080"/>
          </a:xfrm>
          <a:custGeom>
            <a:avLst/>
            <a:gdLst/>
            <a:ahLst/>
            <a:rect l="0" t="0" r="r" b="b"/>
            <a:pathLst>
              <a:path w="525" h="528">
                <a:moveTo>
                  <a:pt x="349" y="8"/>
                </a:moveTo>
                <a:cubicBezTo>
                  <a:pt x="303" y="-7"/>
                  <a:pt x="195" y="-3"/>
                  <a:pt x="168" y="34"/>
                </a:cubicBezTo>
                <a:cubicBezTo>
                  <a:pt x="97" y="35"/>
                  <a:pt x="14" y="99"/>
                  <a:pt x="3" y="183"/>
                </a:cubicBezTo>
                <a:cubicBezTo>
                  <a:pt x="-8" y="266"/>
                  <a:pt x="16" y="304"/>
                  <a:pt x="24" y="367"/>
                </a:cubicBezTo>
                <a:cubicBezTo>
                  <a:pt x="35" y="438"/>
                  <a:pt x="75" y="460"/>
                  <a:pt x="107" y="470"/>
                </a:cubicBezTo>
                <a:cubicBezTo>
                  <a:pt x="152" y="530"/>
                  <a:pt x="201" y="528"/>
                  <a:pt x="283" y="528"/>
                </a:cubicBezTo>
                <a:cubicBezTo>
                  <a:pt x="442" y="528"/>
                  <a:pt x="518" y="421"/>
                  <a:pt x="525" y="240"/>
                </a:cubicBezTo>
                <a:cubicBezTo>
                  <a:pt x="529" y="130"/>
                  <a:pt x="465" y="47"/>
                  <a:pt x="349" y="8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859320" y="2976840"/>
            <a:ext cx="148320" cy="155880"/>
          </a:xfrm>
          <a:custGeom>
            <a:avLst/>
            <a:gdLst/>
            <a:ahLst/>
            <a:rect l="0" t="0" r="r" b="b"/>
            <a:pathLst>
              <a:path w="412" h="433">
                <a:moveTo>
                  <a:pt x="387" y="106"/>
                </a:moveTo>
                <a:cubicBezTo>
                  <a:pt x="372" y="85"/>
                  <a:pt x="352" y="68"/>
                  <a:pt x="309" y="62"/>
                </a:cubicBezTo>
                <a:cubicBezTo>
                  <a:pt x="325" y="69"/>
                  <a:pt x="341" y="95"/>
                  <a:pt x="343" y="109"/>
                </a:cubicBezTo>
                <a:cubicBezTo>
                  <a:pt x="345" y="123"/>
                  <a:pt x="347" y="135"/>
                  <a:pt x="334" y="121"/>
                </a:cubicBezTo>
                <a:cubicBezTo>
                  <a:pt x="282" y="64"/>
                  <a:pt x="225" y="86"/>
                  <a:pt x="170" y="51"/>
                </a:cubicBezTo>
                <a:cubicBezTo>
                  <a:pt x="131" y="27"/>
                  <a:pt x="119" y="0"/>
                  <a:pt x="119" y="0"/>
                </a:cubicBezTo>
                <a:cubicBezTo>
                  <a:pt x="119" y="0"/>
                  <a:pt x="114" y="36"/>
                  <a:pt x="55" y="72"/>
                </a:cubicBezTo>
                <a:cubicBezTo>
                  <a:pt x="38" y="83"/>
                  <a:pt x="18" y="107"/>
                  <a:pt x="6" y="142"/>
                </a:cubicBezTo>
                <a:cubicBezTo>
                  <a:pt x="-2" y="168"/>
                  <a:pt x="1" y="190"/>
                  <a:pt x="1" y="228"/>
                </a:cubicBezTo>
                <a:cubicBezTo>
                  <a:pt x="1" y="340"/>
                  <a:pt x="93" y="433"/>
                  <a:pt x="206" y="433"/>
                </a:cubicBezTo>
                <a:cubicBezTo>
                  <a:pt x="320" y="433"/>
                  <a:pt x="412" y="339"/>
                  <a:pt x="412" y="228"/>
                </a:cubicBezTo>
                <a:cubicBezTo>
                  <a:pt x="412" y="159"/>
                  <a:pt x="405" y="131"/>
                  <a:pt x="387" y="106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920880" y="3068280"/>
            <a:ext cx="24840" cy="10080"/>
          </a:xfrm>
          <a:custGeom>
            <a:avLst/>
            <a:gdLst/>
            <a:ahLst/>
            <a:rect l="0" t="0" r="r" b="b"/>
            <a:pathLst>
              <a:path w="69" h="28">
                <a:moveTo>
                  <a:pt x="57" y="28"/>
                </a:moveTo>
                <a:lnTo>
                  <a:pt x="11" y="28"/>
                </a:lnTo>
                <a:cubicBezTo>
                  <a:pt x="5" y="28"/>
                  <a:pt x="0" y="23"/>
                  <a:pt x="0" y="16"/>
                </a:cubicBezTo>
                <a:lnTo>
                  <a:pt x="0" y="12"/>
                </a:lnTo>
                <a:cubicBezTo>
                  <a:pt x="0" y="5"/>
                  <a:pt x="5" y="0"/>
                  <a:pt x="11" y="0"/>
                </a:cubicBezTo>
                <a:lnTo>
                  <a:pt x="57" y="0"/>
                </a:lnTo>
                <a:cubicBezTo>
                  <a:pt x="64" y="0"/>
                  <a:pt x="69" y="5"/>
                  <a:pt x="69" y="12"/>
                </a:cubicBezTo>
                <a:lnTo>
                  <a:pt x="69" y="16"/>
                </a:lnTo>
                <a:cubicBezTo>
                  <a:pt x="69" y="23"/>
                  <a:pt x="64" y="28"/>
                  <a:pt x="57" y="28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844920" y="3009960"/>
            <a:ext cx="177480" cy="55080"/>
          </a:xfrm>
          <a:custGeom>
            <a:avLst/>
            <a:gdLst/>
            <a:ahLst/>
            <a:rect l="0" t="0" r="r" b="b"/>
            <a:pathLst>
              <a:path w="493" h="153">
                <a:moveTo>
                  <a:pt x="2" y="31"/>
                </a:moveTo>
                <a:cubicBezTo>
                  <a:pt x="6" y="34"/>
                  <a:pt x="23" y="45"/>
                  <a:pt x="27" y="55"/>
                </a:cubicBezTo>
                <a:cubicBezTo>
                  <a:pt x="30" y="65"/>
                  <a:pt x="37" y="124"/>
                  <a:pt x="58" y="142"/>
                </a:cubicBezTo>
                <a:cubicBezTo>
                  <a:pt x="79" y="160"/>
                  <a:pt x="161" y="153"/>
                  <a:pt x="176" y="145"/>
                </a:cubicBezTo>
                <a:cubicBezTo>
                  <a:pt x="211" y="128"/>
                  <a:pt x="215" y="79"/>
                  <a:pt x="221" y="55"/>
                </a:cubicBezTo>
                <a:cubicBezTo>
                  <a:pt x="225" y="41"/>
                  <a:pt x="246" y="41"/>
                  <a:pt x="246" y="41"/>
                </a:cubicBezTo>
                <a:cubicBezTo>
                  <a:pt x="246" y="41"/>
                  <a:pt x="267" y="41"/>
                  <a:pt x="270" y="55"/>
                </a:cubicBezTo>
                <a:cubicBezTo>
                  <a:pt x="276" y="79"/>
                  <a:pt x="281" y="128"/>
                  <a:pt x="315" y="145"/>
                </a:cubicBezTo>
                <a:cubicBezTo>
                  <a:pt x="331" y="153"/>
                  <a:pt x="413" y="160"/>
                  <a:pt x="435" y="142"/>
                </a:cubicBezTo>
                <a:cubicBezTo>
                  <a:pt x="456" y="124"/>
                  <a:pt x="463" y="65"/>
                  <a:pt x="466" y="55"/>
                </a:cubicBezTo>
                <a:cubicBezTo>
                  <a:pt x="470" y="45"/>
                  <a:pt x="487" y="34"/>
                  <a:pt x="490" y="31"/>
                </a:cubicBezTo>
                <a:cubicBezTo>
                  <a:pt x="494" y="27"/>
                  <a:pt x="494" y="12"/>
                  <a:pt x="490" y="9"/>
                </a:cubicBezTo>
                <a:cubicBezTo>
                  <a:pt x="484" y="2"/>
                  <a:pt x="401" y="-4"/>
                  <a:pt x="312" y="5"/>
                </a:cubicBezTo>
                <a:cubicBezTo>
                  <a:pt x="294" y="7"/>
                  <a:pt x="288" y="12"/>
                  <a:pt x="246" y="12"/>
                </a:cubicBezTo>
                <a:cubicBezTo>
                  <a:pt x="204" y="12"/>
                  <a:pt x="197" y="7"/>
                  <a:pt x="180" y="5"/>
                </a:cubicBezTo>
                <a:cubicBezTo>
                  <a:pt x="91" y="-4"/>
                  <a:pt x="9" y="2"/>
                  <a:pt x="2" y="9"/>
                </a:cubicBezTo>
                <a:cubicBezTo>
                  <a:pt x="-1" y="12"/>
                  <a:pt x="-1" y="27"/>
                  <a:pt x="2" y="31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806400" y="2895480"/>
            <a:ext cx="249120" cy="127080"/>
          </a:xfrm>
          <a:custGeom>
            <a:avLst/>
            <a:gdLst/>
            <a:ahLst/>
            <a:rect l="0" t="0" r="r" b="b"/>
            <a:pathLst>
              <a:path w="692" h="353">
                <a:moveTo>
                  <a:pt x="114" y="197"/>
                </a:moveTo>
                <a:cubicBezTo>
                  <a:pt x="114" y="197"/>
                  <a:pt x="146" y="-12"/>
                  <a:pt x="254" y="0"/>
                </a:cubicBezTo>
                <a:cubicBezTo>
                  <a:pt x="337" y="10"/>
                  <a:pt x="369" y="20"/>
                  <a:pt x="439" y="3"/>
                </a:cubicBezTo>
                <a:cubicBezTo>
                  <a:pt x="484" y="-9"/>
                  <a:pt x="534" y="29"/>
                  <a:pt x="564" y="106"/>
                </a:cubicBezTo>
                <a:cubicBezTo>
                  <a:pt x="583" y="154"/>
                  <a:pt x="593" y="201"/>
                  <a:pt x="593" y="201"/>
                </a:cubicBezTo>
                <a:cubicBezTo>
                  <a:pt x="593" y="201"/>
                  <a:pt x="686" y="192"/>
                  <a:pt x="691" y="242"/>
                </a:cubicBezTo>
                <a:cubicBezTo>
                  <a:pt x="696" y="292"/>
                  <a:pt x="589" y="353"/>
                  <a:pt x="317" y="353"/>
                </a:cubicBezTo>
                <a:cubicBezTo>
                  <a:pt x="164" y="353"/>
                  <a:pt x="7" y="298"/>
                  <a:pt x="0" y="251"/>
                </a:cubicBezTo>
                <a:cubicBezTo>
                  <a:pt x="-8" y="204"/>
                  <a:pt x="114" y="197"/>
                  <a:pt x="114" y="197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846000" y="2952000"/>
            <a:ext cx="174240" cy="248400"/>
          </a:xfrm>
          <a:custGeom>
            <a:avLst/>
            <a:gdLst/>
            <a:ahLst/>
            <a:rect l="0" t="0" r="r" b="b"/>
            <a:pathLst>
              <a:path w="484" h="690">
                <a:moveTo>
                  <a:pt x="10" y="11"/>
                </a:moveTo>
                <a:cubicBezTo>
                  <a:pt x="10" y="11"/>
                  <a:pt x="4" y="37"/>
                  <a:pt x="1" y="55"/>
                </a:cubicBezTo>
                <a:cubicBezTo>
                  <a:pt x="-3" y="73"/>
                  <a:pt x="6" y="85"/>
                  <a:pt x="64" y="98"/>
                </a:cubicBezTo>
                <a:cubicBezTo>
                  <a:pt x="142" y="114"/>
                  <a:pt x="316" y="114"/>
                  <a:pt x="419" y="89"/>
                </a:cubicBezTo>
                <a:cubicBezTo>
                  <a:pt x="461" y="79"/>
                  <a:pt x="487" y="72"/>
                  <a:pt x="484" y="52"/>
                </a:cubicBezTo>
                <a:cubicBezTo>
                  <a:pt x="480" y="27"/>
                  <a:pt x="479" y="27"/>
                  <a:pt x="471" y="0"/>
                </a:cubicBezTo>
                <a:cubicBezTo>
                  <a:pt x="471" y="0"/>
                  <a:pt x="437" y="12"/>
                  <a:pt x="391" y="22"/>
                </a:cubicBezTo>
                <a:cubicBezTo>
                  <a:pt x="328" y="37"/>
                  <a:pt x="155" y="44"/>
                  <a:pt x="73" y="26"/>
                </a:cubicBezTo>
                <a:cubicBezTo>
                  <a:pt x="29" y="16"/>
                  <a:pt x="10" y="11"/>
                  <a:pt x="10" y="11"/>
                </a:cubicBezTo>
                <a:moveTo>
                  <a:pt x="7" y="339"/>
                </a:moveTo>
                <a:cubicBezTo>
                  <a:pt x="-1" y="343"/>
                  <a:pt x="76" y="372"/>
                  <a:pt x="183" y="373"/>
                </a:cubicBezTo>
                <a:cubicBezTo>
                  <a:pt x="295" y="375"/>
                  <a:pt x="331" y="383"/>
                  <a:pt x="304" y="409"/>
                </a:cubicBezTo>
                <a:cubicBezTo>
                  <a:pt x="277" y="435"/>
                  <a:pt x="284" y="477"/>
                  <a:pt x="286" y="489"/>
                </a:cubicBezTo>
                <a:cubicBezTo>
                  <a:pt x="288" y="501"/>
                  <a:pt x="335" y="534"/>
                  <a:pt x="339" y="549"/>
                </a:cubicBezTo>
                <a:cubicBezTo>
                  <a:pt x="343" y="565"/>
                  <a:pt x="310" y="690"/>
                  <a:pt x="310" y="690"/>
                </a:cubicBezTo>
                <a:lnTo>
                  <a:pt x="104" y="684"/>
                </a:lnTo>
                <a:cubicBezTo>
                  <a:pt x="43" y="476"/>
                  <a:pt x="36" y="484"/>
                  <a:pt x="7" y="363"/>
                </a:cubicBezTo>
                <a:cubicBezTo>
                  <a:pt x="1" y="339"/>
                  <a:pt x="7" y="339"/>
                  <a:pt x="7" y="339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839160" y="3074400"/>
            <a:ext cx="120600" cy="126000"/>
          </a:xfrm>
          <a:custGeom>
            <a:avLst/>
            <a:gdLst/>
            <a:ahLst/>
            <a:rect l="0" t="0" r="r" b="b"/>
            <a:pathLst>
              <a:path w="335" h="350">
                <a:moveTo>
                  <a:pt x="2" y="0"/>
                </a:moveTo>
                <a:cubicBezTo>
                  <a:pt x="-6" y="4"/>
                  <a:pt x="71" y="34"/>
                  <a:pt x="179" y="35"/>
                </a:cubicBezTo>
                <a:cubicBezTo>
                  <a:pt x="292" y="37"/>
                  <a:pt x="326" y="45"/>
                  <a:pt x="300" y="70"/>
                </a:cubicBezTo>
                <a:cubicBezTo>
                  <a:pt x="273" y="96"/>
                  <a:pt x="285" y="138"/>
                  <a:pt x="287" y="150"/>
                </a:cubicBezTo>
                <a:cubicBezTo>
                  <a:pt x="289" y="162"/>
                  <a:pt x="330" y="195"/>
                  <a:pt x="334" y="210"/>
                </a:cubicBezTo>
                <a:cubicBezTo>
                  <a:pt x="338" y="225"/>
                  <a:pt x="305" y="350"/>
                  <a:pt x="305" y="350"/>
                </a:cubicBezTo>
                <a:lnTo>
                  <a:pt x="99" y="345"/>
                </a:lnTo>
                <a:cubicBezTo>
                  <a:pt x="39" y="137"/>
                  <a:pt x="31" y="145"/>
                  <a:pt x="2" y="25"/>
                </a:cubicBezTo>
                <a:cubicBezTo>
                  <a:pt x="-3" y="0"/>
                  <a:pt x="2" y="0"/>
                  <a:pt x="2" y="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899280" y="3074040"/>
            <a:ext cx="120240" cy="126360"/>
          </a:xfrm>
          <a:custGeom>
            <a:avLst/>
            <a:gdLst/>
            <a:ahLst/>
            <a:rect l="0" t="0" r="r" b="b"/>
            <a:pathLst>
              <a:path w="334" h="351">
                <a:moveTo>
                  <a:pt x="332" y="0"/>
                </a:moveTo>
                <a:cubicBezTo>
                  <a:pt x="341" y="4"/>
                  <a:pt x="263" y="34"/>
                  <a:pt x="156" y="35"/>
                </a:cubicBezTo>
                <a:cubicBezTo>
                  <a:pt x="44" y="37"/>
                  <a:pt x="9" y="45"/>
                  <a:pt x="35" y="70"/>
                </a:cubicBezTo>
                <a:cubicBezTo>
                  <a:pt x="62" y="96"/>
                  <a:pt x="105" y="138"/>
                  <a:pt x="103" y="150"/>
                </a:cubicBezTo>
                <a:cubicBezTo>
                  <a:pt x="101" y="162"/>
                  <a:pt x="5" y="195"/>
                  <a:pt x="1" y="210"/>
                </a:cubicBezTo>
                <a:cubicBezTo>
                  <a:pt x="-4" y="226"/>
                  <a:pt x="30" y="351"/>
                  <a:pt x="30" y="351"/>
                </a:cubicBezTo>
                <a:lnTo>
                  <a:pt x="235" y="345"/>
                </a:lnTo>
                <a:cubicBezTo>
                  <a:pt x="296" y="137"/>
                  <a:pt x="303" y="145"/>
                  <a:pt x="332" y="25"/>
                </a:cubicBezTo>
                <a:cubicBezTo>
                  <a:pt x="338" y="0"/>
                  <a:pt x="332" y="0"/>
                  <a:pt x="332" y="0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906840" y="3074040"/>
            <a:ext cx="120600" cy="126360"/>
          </a:xfrm>
          <a:custGeom>
            <a:avLst/>
            <a:gdLst/>
            <a:ahLst/>
            <a:rect l="0" t="0" r="r" b="b"/>
            <a:pathLst>
              <a:path w="335" h="351">
                <a:moveTo>
                  <a:pt x="332" y="0"/>
                </a:moveTo>
                <a:cubicBezTo>
                  <a:pt x="340" y="4"/>
                  <a:pt x="262" y="34"/>
                  <a:pt x="155" y="35"/>
                </a:cubicBezTo>
                <a:cubicBezTo>
                  <a:pt x="43" y="37"/>
                  <a:pt x="9" y="45"/>
                  <a:pt x="34" y="70"/>
                </a:cubicBezTo>
                <a:cubicBezTo>
                  <a:pt x="61" y="96"/>
                  <a:pt x="104" y="138"/>
                  <a:pt x="102" y="150"/>
                </a:cubicBezTo>
                <a:cubicBezTo>
                  <a:pt x="100" y="162"/>
                  <a:pt x="4" y="195"/>
                  <a:pt x="0" y="210"/>
                </a:cubicBezTo>
                <a:cubicBezTo>
                  <a:pt x="-3" y="226"/>
                  <a:pt x="29" y="351"/>
                  <a:pt x="29" y="351"/>
                </a:cubicBezTo>
                <a:lnTo>
                  <a:pt x="233" y="351"/>
                </a:lnTo>
                <a:cubicBezTo>
                  <a:pt x="293" y="143"/>
                  <a:pt x="302" y="145"/>
                  <a:pt x="332" y="25"/>
                </a:cubicBezTo>
                <a:cubicBezTo>
                  <a:pt x="338" y="0"/>
                  <a:pt x="332" y="0"/>
                  <a:pt x="332" y="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160280" y="2060640"/>
            <a:ext cx="5545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1.2 Servicios Clave de Seguridad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1047600" y="3571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096920" y="2844000"/>
            <a:ext cx="24861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Confidencialidad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1047600" y="4047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300320" y="3416760"/>
            <a:ext cx="5912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Cifrado en tránsito (TLS/SSL) y reposo (AES, RSA)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1047600" y="4533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300320" y="3893040"/>
            <a:ext cx="2628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Clasificación de datos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300320" y="4378680"/>
            <a:ext cx="4473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Control de acceso (RBAC, Zero Trust)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806400" y="2316600"/>
            <a:ext cx="254160" cy="195120"/>
          </a:xfrm>
          <a:custGeom>
            <a:avLst/>
            <a:gdLst/>
            <a:ahLst/>
            <a:rect l="0" t="0" r="r" b="b"/>
            <a:pathLst>
              <a:path w="706" h="542">
                <a:moveTo>
                  <a:pt x="0" y="211"/>
                </a:moveTo>
                <a:lnTo>
                  <a:pt x="0" y="164"/>
                </a:lnTo>
                <a:lnTo>
                  <a:pt x="706" y="164"/>
                </a:lnTo>
                <a:lnTo>
                  <a:pt x="706" y="211"/>
                </a:lnTo>
                <a:lnTo>
                  <a:pt x="0" y="211"/>
                </a:lnTo>
                <a:moveTo>
                  <a:pt x="0" y="377"/>
                </a:moveTo>
                <a:lnTo>
                  <a:pt x="0" y="330"/>
                </a:lnTo>
                <a:lnTo>
                  <a:pt x="706" y="330"/>
                </a:lnTo>
                <a:lnTo>
                  <a:pt x="706" y="377"/>
                </a:lnTo>
                <a:lnTo>
                  <a:pt x="0" y="377"/>
                </a:lnTo>
                <a:moveTo>
                  <a:pt x="0" y="542"/>
                </a:moveTo>
                <a:lnTo>
                  <a:pt x="0" y="495"/>
                </a:lnTo>
                <a:lnTo>
                  <a:pt x="706" y="495"/>
                </a:lnTo>
                <a:lnTo>
                  <a:pt x="706" y="542"/>
                </a:lnTo>
                <a:lnTo>
                  <a:pt x="0" y="542"/>
                </a:lnTo>
                <a:moveTo>
                  <a:pt x="0" y="47"/>
                </a:moveTo>
                <a:lnTo>
                  <a:pt x="0" y="0"/>
                </a:lnTo>
                <a:lnTo>
                  <a:pt x="706" y="0"/>
                </a:lnTo>
                <a:lnTo>
                  <a:pt x="706" y="47"/>
                </a:lnTo>
                <a:lnTo>
                  <a:pt x="0" y="47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789480" y="2257200"/>
            <a:ext cx="288000" cy="279720"/>
          </a:xfrm>
          <a:custGeom>
            <a:avLst/>
            <a:gdLst/>
            <a:ahLst/>
            <a:rect l="0" t="0" r="r" b="b"/>
            <a:pathLst>
              <a:path w="800" h="777">
                <a:moveTo>
                  <a:pt x="800" y="777"/>
                </a:moveTo>
                <a:lnTo>
                  <a:pt x="800" y="24"/>
                </a:lnTo>
                <a:cubicBezTo>
                  <a:pt x="800" y="11"/>
                  <a:pt x="790" y="0"/>
                  <a:pt x="777" y="0"/>
                </a:cubicBezTo>
                <a:lnTo>
                  <a:pt x="753" y="0"/>
                </a:lnTo>
                <a:cubicBezTo>
                  <a:pt x="740" y="0"/>
                  <a:pt x="730" y="11"/>
                  <a:pt x="730" y="24"/>
                </a:cubicBezTo>
                <a:lnTo>
                  <a:pt x="70" y="24"/>
                </a:lnTo>
                <a:cubicBezTo>
                  <a:pt x="70" y="11"/>
                  <a:pt x="60" y="0"/>
                  <a:pt x="47" y="0"/>
                </a:cubicBezTo>
                <a:lnTo>
                  <a:pt x="23" y="0"/>
                </a:lnTo>
                <a:cubicBezTo>
                  <a:pt x="10" y="0"/>
                  <a:pt x="0" y="11"/>
                  <a:pt x="0" y="24"/>
                </a:cubicBezTo>
                <a:lnTo>
                  <a:pt x="0" y="777"/>
                </a:lnTo>
                <a:lnTo>
                  <a:pt x="800" y="777"/>
                </a:lnTo>
                <a:moveTo>
                  <a:pt x="70" y="94"/>
                </a:moveTo>
                <a:lnTo>
                  <a:pt x="730" y="94"/>
                </a:lnTo>
                <a:lnTo>
                  <a:pt x="730" y="777"/>
                </a:lnTo>
                <a:lnTo>
                  <a:pt x="70" y="777"/>
                </a:lnTo>
                <a:lnTo>
                  <a:pt x="70" y="94"/>
                </a:lnTo>
                <a:close/>
              </a:path>
            </a:pathLst>
          </a:custGeom>
          <a:solidFill>
            <a:srgbClr val="d5ab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827280" y="2303640"/>
            <a:ext cx="127440" cy="42840"/>
          </a:xfrm>
          <a:custGeom>
            <a:avLst/>
            <a:gdLst/>
            <a:ahLst/>
            <a:rect l="0" t="0" r="r" b="b"/>
            <a:pathLst>
              <a:path w="354" h="119">
                <a:moveTo>
                  <a:pt x="318" y="0"/>
                </a:moveTo>
                <a:cubicBezTo>
                  <a:pt x="298" y="0"/>
                  <a:pt x="283" y="16"/>
                  <a:pt x="283" y="36"/>
                </a:cubicBezTo>
                <a:cubicBezTo>
                  <a:pt x="283" y="16"/>
                  <a:pt x="267" y="0"/>
                  <a:pt x="247" y="0"/>
                </a:cubicBezTo>
                <a:cubicBezTo>
                  <a:pt x="228" y="0"/>
                  <a:pt x="212" y="16"/>
                  <a:pt x="212" y="36"/>
                </a:cubicBezTo>
                <a:cubicBezTo>
                  <a:pt x="212" y="16"/>
                  <a:pt x="196" y="0"/>
                  <a:pt x="177" y="0"/>
                </a:cubicBezTo>
                <a:cubicBezTo>
                  <a:pt x="157" y="0"/>
                  <a:pt x="142" y="16"/>
                  <a:pt x="142" y="36"/>
                </a:cubicBezTo>
                <a:cubicBezTo>
                  <a:pt x="142" y="16"/>
                  <a:pt x="126" y="0"/>
                  <a:pt x="106" y="0"/>
                </a:cubicBezTo>
                <a:cubicBezTo>
                  <a:pt x="87" y="0"/>
                  <a:pt x="71" y="16"/>
                  <a:pt x="71" y="36"/>
                </a:cubicBezTo>
                <a:cubicBezTo>
                  <a:pt x="71" y="16"/>
                  <a:pt x="55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lnTo>
                  <a:pt x="0" y="83"/>
                </a:lnTo>
                <a:cubicBezTo>
                  <a:pt x="0" y="103"/>
                  <a:pt x="16" y="119"/>
                  <a:pt x="36" y="119"/>
                </a:cubicBezTo>
                <a:cubicBezTo>
                  <a:pt x="55" y="119"/>
                  <a:pt x="71" y="103"/>
                  <a:pt x="71" y="83"/>
                </a:cubicBezTo>
                <a:cubicBezTo>
                  <a:pt x="71" y="103"/>
                  <a:pt x="87" y="119"/>
                  <a:pt x="106" y="119"/>
                </a:cubicBezTo>
                <a:cubicBezTo>
                  <a:pt x="126" y="119"/>
                  <a:pt x="142" y="103"/>
                  <a:pt x="142" y="83"/>
                </a:cubicBezTo>
                <a:cubicBezTo>
                  <a:pt x="142" y="103"/>
                  <a:pt x="157" y="119"/>
                  <a:pt x="177" y="119"/>
                </a:cubicBezTo>
                <a:cubicBezTo>
                  <a:pt x="196" y="119"/>
                  <a:pt x="212" y="103"/>
                  <a:pt x="212" y="83"/>
                </a:cubicBezTo>
                <a:cubicBezTo>
                  <a:pt x="212" y="103"/>
                  <a:pt x="228" y="119"/>
                  <a:pt x="247" y="119"/>
                </a:cubicBezTo>
                <a:cubicBezTo>
                  <a:pt x="267" y="119"/>
                  <a:pt x="283" y="103"/>
                  <a:pt x="283" y="83"/>
                </a:cubicBezTo>
                <a:cubicBezTo>
                  <a:pt x="283" y="103"/>
                  <a:pt x="298" y="119"/>
                  <a:pt x="318" y="119"/>
                </a:cubicBezTo>
                <a:cubicBezTo>
                  <a:pt x="337" y="119"/>
                  <a:pt x="354" y="103"/>
                  <a:pt x="354" y="83"/>
                </a:cubicBezTo>
                <a:lnTo>
                  <a:pt x="354" y="36"/>
                </a:lnTo>
                <a:cubicBezTo>
                  <a:pt x="354" y="16"/>
                  <a:pt x="337" y="0"/>
                  <a:pt x="318" y="0"/>
                </a:cubicBez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827280" y="2363040"/>
            <a:ext cx="127440" cy="42840"/>
          </a:xfrm>
          <a:custGeom>
            <a:avLst/>
            <a:gdLst/>
            <a:ahLst/>
            <a:rect l="0" t="0" r="r" b="b"/>
            <a:pathLst>
              <a:path w="354" h="119">
                <a:moveTo>
                  <a:pt x="318" y="0"/>
                </a:moveTo>
                <a:cubicBezTo>
                  <a:pt x="298" y="0"/>
                  <a:pt x="283" y="16"/>
                  <a:pt x="283" y="35"/>
                </a:cubicBezTo>
                <a:cubicBezTo>
                  <a:pt x="283" y="16"/>
                  <a:pt x="267" y="0"/>
                  <a:pt x="247" y="0"/>
                </a:cubicBezTo>
                <a:cubicBezTo>
                  <a:pt x="228" y="0"/>
                  <a:pt x="212" y="16"/>
                  <a:pt x="212" y="35"/>
                </a:cubicBezTo>
                <a:cubicBezTo>
                  <a:pt x="212" y="16"/>
                  <a:pt x="196" y="0"/>
                  <a:pt x="177" y="0"/>
                </a:cubicBezTo>
                <a:cubicBezTo>
                  <a:pt x="157" y="0"/>
                  <a:pt x="142" y="16"/>
                  <a:pt x="142" y="35"/>
                </a:cubicBezTo>
                <a:cubicBezTo>
                  <a:pt x="142" y="16"/>
                  <a:pt x="126" y="0"/>
                  <a:pt x="106" y="0"/>
                </a:cubicBezTo>
                <a:cubicBezTo>
                  <a:pt x="87" y="0"/>
                  <a:pt x="71" y="16"/>
                  <a:pt x="71" y="35"/>
                </a:cubicBezTo>
                <a:cubicBezTo>
                  <a:pt x="71" y="16"/>
                  <a:pt x="55" y="0"/>
                  <a:pt x="36" y="0"/>
                </a:cubicBezTo>
                <a:cubicBezTo>
                  <a:pt x="16" y="0"/>
                  <a:pt x="0" y="16"/>
                  <a:pt x="0" y="35"/>
                </a:cubicBezTo>
                <a:lnTo>
                  <a:pt x="0" y="83"/>
                </a:lnTo>
                <a:cubicBezTo>
                  <a:pt x="0" y="103"/>
                  <a:pt x="16" y="119"/>
                  <a:pt x="36" y="119"/>
                </a:cubicBezTo>
                <a:cubicBezTo>
                  <a:pt x="55" y="119"/>
                  <a:pt x="71" y="103"/>
                  <a:pt x="71" y="83"/>
                </a:cubicBezTo>
                <a:cubicBezTo>
                  <a:pt x="71" y="103"/>
                  <a:pt x="87" y="119"/>
                  <a:pt x="106" y="119"/>
                </a:cubicBezTo>
                <a:cubicBezTo>
                  <a:pt x="126" y="119"/>
                  <a:pt x="142" y="103"/>
                  <a:pt x="142" y="83"/>
                </a:cubicBezTo>
                <a:cubicBezTo>
                  <a:pt x="142" y="103"/>
                  <a:pt x="157" y="119"/>
                  <a:pt x="177" y="119"/>
                </a:cubicBezTo>
                <a:cubicBezTo>
                  <a:pt x="196" y="119"/>
                  <a:pt x="212" y="103"/>
                  <a:pt x="212" y="83"/>
                </a:cubicBezTo>
                <a:cubicBezTo>
                  <a:pt x="212" y="103"/>
                  <a:pt x="228" y="119"/>
                  <a:pt x="247" y="119"/>
                </a:cubicBezTo>
                <a:cubicBezTo>
                  <a:pt x="267" y="119"/>
                  <a:pt x="283" y="103"/>
                  <a:pt x="283" y="83"/>
                </a:cubicBezTo>
                <a:cubicBezTo>
                  <a:pt x="283" y="103"/>
                  <a:pt x="298" y="119"/>
                  <a:pt x="318" y="119"/>
                </a:cubicBezTo>
                <a:cubicBezTo>
                  <a:pt x="337" y="119"/>
                  <a:pt x="354" y="103"/>
                  <a:pt x="354" y="83"/>
                </a:cubicBezTo>
                <a:lnTo>
                  <a:pt x="354" y="35"/>
                </a:lnTo>
                <a:cubicBezTo>
                  <a:pt x="354" y="16"/>
                  <a:pt x="337" y="0"/>
                  <a:pt x="318" y="0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827280" y="2422440"/>
            <a:ext cx="127440" cy="42480"/>
          </a:xfrm>
          <a:custGeom>
            <a:avLst/>
            <a:gdLst/>
            <a:ahLst/>
            <a:rect l="0" t="0" r="r" b="b"/>
            <a:pathLst>
              <a:path w="354" h="118">
                <a:moveTo>
                  <a:pt x="318" y="0"/>
                </a:moveTo>
                <a:cubicBezTo>
                  <a:pt x="298" y="0"/>
                  <a:pt x="283" y="16"/>
                  <a:pt x="283" y="35"/>
                </a:cubicBezTo>
                <a:cubicBezTo>
                  <a:pt x="283" y="16"/>
                  <a:pt x="267" y="0"/>
                  <a:pt x="247" y="0"/>
                </a:cubicBezTo>
                <a:cubicBezTo>
                  <a:pt x="228" y="0"/>
                  <a:pt x="212" y="16"/>
                  <a:pt x="212" y="35"/>
                </a:cubicBezTo>
                <a:cubicBezTo>
                  <a:pt x="212" y="16"/>
                  <a:pt x="196" y="0"/>
                  <a:pt x="177" y="0"/>
                </a:cubicBezTo>
                <a:cubicBezTo>
                  <a:pt x="157" y="0"/>
                  <a:pt x="142" y="16"/>
                  <a:pt x="142" y="35"/>
                </a:cubicBezTo>
                <a:cubicBezTo>
                  <a:pt x="142" y="16"/>
                  <a:pt x="126" y="0"/>
                  <a:pt x="106" y="0"/>
                </a:cubicBezTo>
                <a:cubicBezTo>
                  <a:pt x="87" y="0"/>
                  <a:pt x="71" y="16"/>
                  <a:pt x="71" y="35"/>
                </a:cubicBezTo>
                <a:cubicBezTo>
                  <a:pt x="71" y="16"/>
                  <a:pt x="55" y="0"/>
                  <a:pt x="36" y="0"/>
                </a:cubicBezTo>
                <a:cubicBezTo>
                  <a:pt x="16" y="0"/>
                  <a:pt x="0" y="16"/>
                  <a:pt x="0" y="35"/>
                </a:cubicBezTo>
                <a:lnTo>
                  <a:pt x="0" y="82"/>
                </a:lnTo>
                <a:cubicBezTo>
                  <a:pt x="0" y="102"/>
                  <a:pt x="16" y="118"/>
                  <a:pt x="36" y="118"/>
                </a:cubicBezTo>
                <a:cubicBezTo>
                  <a:pt x="55" y="118"/>
                  <a:pt x="71" y="102"/>
                  <a:pt x="71" y="82"/>
                </a:cubicBezTo>
                <a:cubicBezTo>
                  <a:pt x="71" y="102"/>
                  <a:pt x="87" y="118"/>
                  <a:pt x="106" y="118"/>
                </a:cubicBezTo>
                <a:cubicBezTo>
                  <a:pt x="126" y="118"/>
                  <a:pt x="142" y="102"/>
                  <a:pt x="142" y="82"/>
                </a:cubicBezTo>
                <a:cubicBezTo>
                  <a:pt x="142" y="102"/>
                  <a:pt x="157" y="118"/>
                  <a:pt x="177" y="118"/>
                </a:cubicBezTo>
                <a:cubicBezTo>
                  <a:pt x="196" y="118"/>
                  <a:pt x="212" y="102"/>
                  <a:pt x="212" y="82"/>
                </a:cubicBezTo>
                <a:cubicBezTo>
                  <a:pt x="212" y="102"/>
                  <a:pt x="228" y="118"/>
                  <a:pt x="247" y="118"/>
                </a:cubicBezTo>
                <a:cubicBezTo>
                  <a:pt x="267" y="118"/>
                  <a:pt x="283" y="102"/>
                  <a:pt x="283" y="82"/>
                </a:cubicBezTo>
                <a:cubicBezTo>
                  <a:pt x="283" y="102"/>
                  <a:pt x="298" y="118"/>
                  <a:pt x="318" y="118"/>
                </a:cubicBezTo>
                <a:cubicBezTo>
                  <a:pt x="337" y="118"/>
                  <a:pt x="354" y="102"/>
                  <a:pt x="354" y="82"/>
                </a:cubicBezTo>
                <a:lnTo>
                  <a:pt x="354" y="35"/>
                </a:lnTo>
                <a:cubicBezTo>
                  <a:pt x="354" y="16"/>
                  <a:pt x="337" y="0"/>
                  <a:pt x="318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827280" y="2481480"/>
            <a:ext cx="127440" cy="42840"/>
          </a:xfrm>
          <a:custGeom>
            <a:avLst/>
            <a:gdLst/>
            <a:ahLst/>
            <a:rect l="0" t="0" r="r" b="b"/>
            <a:pathLst>
              <a:path w="354" h="119">
                <a:moveTo>
                  <a:pt x="318" y="0"/>
                </a:moveTo>
                <a:cubicBezTo>
                  <a:pt x="298" y="0"/>
                  <a:pt x="283" y="16"/>
                  <a:pt x="283" y="36"/>
                </a:cubicBezTo>
                <a:cubicBezTo>
                  <a:pt x="283" y="16"/>
                  <a:pt x="267" y="0"/>
                  <a:pt x="247" y="0"/>
                </a:cubicBezTo>
                <a:cubicBezTo>
                  <a:pt x="228" y="0"/>
                  <a:pt x="212" y="16"/>
                  <a:pt x="212" y="36"/>
                </a:cubicBezTo>
                <a:cubicBezTo>
                  <a:pt x="212" y="16"/>
                  <a:pt x="196" y="0"/>
                  <a:pt x="177" y="0"/>
                </a:cubicBezTo>
                <a:cubicBezTo>
                  <a:pt x="157" y="0"/>
                  <a:pt x="142" y="16"/>
                  <a:pt x="142" y="36"/>
                </a:cubicBezTo>
                <a:cubicBezTo>
                  <a:pt x="142" y="16"/>
                  <a:pt x="126" y="0"/>
                  <a:pt x="106" y="0"/>
                </a:cubicBezTo>
                <a:cubicBezTo>
                  <a:pt x="87" y="0"/>
                  <a:pt x="71" y="16"/>
                  <a:pt x="71" y="36"/>
                </a:cubicBezTo>
                <a:cubicBezTo>
                  <a:pt x="71" y="16"/>
                  <a:pt x="55" y="0"/>
                  <a:pt x="36" y="0"/>
                </a:cubicBezTo>
                <a:cubicBezTo>
                  <a:pt x="16" y="0"/>
                  <a:pt x="0" y="16"/>
                  <a:pt x="0" y="36"/>
                </a:cubicBezTo>
                <a:lnTo>
                  <a:pt x="0" y="84"/>
                </a:lnTo>
                <a:cubicBezTo>
                  <a:pt x="0" y="103"/>
                  <a:pt x="16" y="119"/>
                  <a:pt x="36" y="119"/>
                </a:cubicBezTo>
                <a:cubicBezTo>
                  <a:pt x="55" y="119"/>
                  <a:pt x="71" y="103"/>
                  <a:pt x="71" y="84"/>
                </a:cubicBezTo>
                <a:cubicBezTo>
                  <a:pt x="71" y="103"/>
                  <a:pt x="87" y="119"/>
                  <a:pt x="106" y="119"/>
                </a:cubicBezTo>
                <a:cubicBezTo>
                  <a:pt x="126" y="119"/>
                  <a:pt x="142" y="103"/>
                  <a:pt x="142" y="84"/>
                </a:cubicBezTo>
                <a:cubicBezTo>
                  <a:pt x="142" y="103"/>
                  <a:pt x="157" y="119"/>
                  <a:pt x="177" y="119"/>
                </a:cubicBezTo>
                <a:cubicBezTo>
                  <a:pt x="196" y="119"/>
                  <a:pt x="212" y="103"/>
                  <a:pt x="212" y="84"/>
                </a:cubicBezTo>
                <a:cubicBezTo>
                  <a:pt x="212" y="103"/>
                  <a:pt x="228" y="119"/>
                  <a:pt x="247" y="119"/>
                </a:cubicBezTo>
                <a:cubicBezTo>
                  <a:pt x="267" y="119"/>
                  <a:pt x="283" y="103"/>
                  <a:pt x="283" y="84"/>
                </a:cubicBezTo>
                <a:cubicBezTo>
                  <a:pt x="283" y="103"/>
                  <a:pt x="298" y="119"/>
                  <a:pt x="318" y="119"/>
                </a:cubicBezTo>
                <a:cubicBezTo>
                  <a:pt x="337" y="119"/>
                  <a:pt x="354" y="103"/>
                  <a:pt x="354" y="84"/>
                </a:cubicBezTo>
                <a:lnTo>
                  <a:pt x="354" y="36"/>
                </a:lnTo>
                <a:cubicBezTo>
                  <a:pt x="354" y="16"/>
                  <a:pt x="337" y="0"/>
                  <a:pt x="318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1013760" y="2303640"/>
            <a:ext cx="25560" cy="42840"/>
          </a:xfrm>
          <a:custGeom>
            <a:avLst/>
            <a:gdLst/>
            <a:ahLst/>
            <a:rect l="0" t="0" r="r" b="b"/>
            <a:pathLst>
              <a:path w="71" h="119">
                <a:moveTo>
                  <a:pt x="36" y="119"/>
                </a:moveTo>
                <a:cubicBezTo>
                  <a:pt x="16" y="119"/>
                  <a:pt x="0" y="103"/>
                  <a:pt x="0" y="83"/>
                </a:cubicBezTo>
                <a:lnTo>
                  <a:pt x="0" y="36"/>
                </a:lnTo>
                <a:cubicBezTo>
                  <a:pt x="0" y="16"/>
                  <a:pt x="16" y="0"/>
                  <a:pt x="36" y="0"/>
                </a:cubicBezTo>
                <a:cubicBezTo>
                  <a:pt x="56" y="0"/>
                  <a:pt x="71" y="16"/>
                  <a:pt x="71" y="36"/>
                </a:cubicBezTo>
                <a:lnTo>
                  <a:pt x="71" y="83"/>
                </a:lnTo>
                <a:cubicBezTo>
                  <a:pt x="71" y="103"/>
                  <a:pt x="56" y="119"/>
                  <a:pt x="36" y="119"/>
                </a:cubicBez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013760" y="2363040"/>
            <a:ext cx="25560" cy="42840"/>
          </a:xfrm>
          <a:custGeom>
            <a:avLst/>
            <a:gdLst/>
            <a:ahLst/>
            <a:rect l="0" t="0" r="r" b="b"/>
            <a:pathLst>
              <a:path w="71" h="119">
                <a:moveTo>
                  <a:pt x="36" y="119"/>
                </a:moveTo>
                <a:cubicBezTo>
                  <a:pt x="16" y="119"/>
                  <a:pt x="0" y="103"/>
                  <a:pt x="0" y="83"/>
                </a:cubicBezTo>
                <a:lnTo>
                  <a:pt x="0" y="35"/>
                </a:lnTo>
                <a:cubicBezTo>
                  <a:pt x="0" y="16"/>
                  <a:pt x="16" y="0"/>
                  <a:pt x="36" y="0"/>
                </a:cubicBezTo>
                <a:cubicBezTo>
                  <a:pt x="56" y="0"/>
                  <a:pt x="71" y="16"/>
                  <a:pt x="71" y="35"/>
                </a:cubicBezTo>
                <a:lnTo>
                  <a:pt x="71" y="83"/>
                </a:lnTo>
                <a:cubicBezTo>
                  <a:pt x="71" y="103"/>
                  <a:pt x="56" y="119"/>
                  <a:pt x="36" y="119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1013760" y="2422440"/>
            <a:ext cx="25560" cy="42480"/>
          </a:xfrm>
          <a:custGeom>
            <a:avLst/>
            <a:gdLst/>
            <a:ahLst/>
            <a:rect l="0" t="0" r="r" b="b"/>
            <a:pathLst>
              <a:path w="71" h="118">
                <a:moveTo>
                  <a:pt x="36" y="118"/>
                </a:moveTo>
                <a:cubicBezTo>
                  <a:pt x="16" y="118"/>
                  <a:pt x="0" y="102"/>
                  <a:pt x="0" y="82"/>
                </a:cubicBezTo>
                <a:lnTo>
                  <a:pt x="0" y="35"/>
                </a:lnTo>
                <a:cubicBezTo>
                  <a:pt x="0" y="16"/>
                  <a:pt x="16" y="0"/>
                  <a:pt x="36" y="0"/>
                </a:cubicBezTo>
                <a:cubicBezTo>
                  <a:pt x="56" y="0"/>
                  <a:pt x="71" y="16"/>
                  <a:pt x="71" y="35"/>
                </a:cubicBezTo>
                <a:lnTo>
                  <a:pt x="71" y="82"/>
                </a:lnTo>
                <a:cubicBezTo>
                  <a:pt x="71" y="102"/>
                  <a:pt x="56" y="118"/>
                  <a:pt x="36" y="118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1013760" y="2481480"/>
            <a:ext cx="25560" cy="42840"/>
          </a:xfrm>
          <a:custGeom>
            <a:avLst/>
            <a:gdLst/>
            <a:ahLst/>
            <a:rect l="0" t="0" r="r" b="b"/>
            <a:pathLst>
              <a:path w="71" h="119">
                <a:moveTo>
                  <a:pt x="36" y="119"/>
                </a:moveTo>
                <a:cubicBezTo>
                  <a:pt x="16" y="119"/>
                  <a:pt x="0" y="103"/>
                  <a:pt x="0" y="84"/>
                </a:cubicBezTo>
                <a:lnTo>
                  <a:pt x="0" y="36"/>
                </a:lnTo>
                <a:cubicBezTo>
                  <a:pt x="0" y="16"/>
                  <a:pt x="16" y="0"/>
                  <a:pt x="36" y="0"/>
                </a:cubicBezTo>
                <a:cubicBezTo>
                  <a:pt x="56" y="0"/>
                  <a:pt x="71" y="16"/>
                  <a:pt x="71" y="36"/>
                </a:cubicBezTo>
                <a:lnTo>
                  <a:pt x="71" y="84"/>
                </a:lnTo>
                <a:cubicBezTo>
                  <a:pt x="71" y="103"/>
                  <a:pt x="56" y="119"/>
                  <a:pt x="36" y="119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780840" y="2536560"/>
            <a:ext cx="305280" cy="25920"/>
          </a:xfrm>
          <a:custGeom>
            <a:avLst/>
            <a:gdLst/>
            <a:ahLst/>
            <a:rect l="0" t="0" r="r" b="b"/>
            <a:pathLst>
              <a:path w="848" h="72">
                <a:moveTo>
                  <a:pt x="824" y="0"/>
                </a:moveTo>
                <a:lnTo>
                  <a:pt x="24" y="0"/>
                </a:lnTo>
                <a:cubicBezTo>
                  <a:pt x="11" y="0"/>
                  <a:pt x="0" y="11"/>
                  <a:pt x="0" y="24"/>
                </a:cubicBezTo>
                <a:lnTo>
                  <a:pt x="0" y="47"/>
                </a:lnTo>
                <a:cubicBezTo>
                  <a:pt x="0" y="61"/>
                  <a:pt x="11" y="72"/>
                  <a:pt x="24" y="72"/>
                </a:cubicBezTo>
                <a:lnTo>
                  <a:pt x="824" y="72"/>
                </a:lnTo>
                <a:cubicBezTo>
                  <a:pt x="837" y="72"/>
                  <a:pt x="848" y="61"/>
                  <a:pt x="848" y="47"/>
                </a:cubicBezTo>
                <a:lnTo>
                  <a:pt x="848" y="24"/>
                </a:lnTo>
                <a:cubicBezTo>
                  <a:pt x="848" y="11"/>
                  <a:pt x="837" y="0"/>
                  <a:pt x="824" y="0"/>
                </a:cubicBezTo>
                <a:close/>
              </a:path>
            </a:pathLst>
          </a:custGeom>
          <a:solidFill>
            <a:srgbClr val="bf695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1047600" y="2933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096920" y="2205720"/>
            <a:ext cx="15793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Integridad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300320" y="2778480"/>
            <a:ext cx="3220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Hashes seguros (SHA-256)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047600" y="3895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300320" y="3264480"/>
            <a:ext cx="1888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Firmas digitales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300320" y="3740400"/>
            <a:ext cx="444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Herramientas de integridad: Tripwire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5524200" y="4257360"/>
            <a:ext cx="838800" cy="371880"/>
          </a:xfrm>
          <a:custGeom>
            <a:avLst/>
            <a:gdLst/>
            <a:ahLst/>
            <a:rect l="0" t="0" r="r" b="b"/>
            <a:pathLst>
              <a:path w="2330" h="1033">
                <a:moveTo>
                  <a:pt x="0" y="874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90"/>
                  <a:pt x="21" y="81"/>
                  <a:pt x="27" y="72"/>
                </a:cubicBezTo>
                <a:cubicBezTo>
                  <a:pt x="33" y="63"/>
                  <a:pt x="39" y="55"/>
                  <a:pt x="47" y="48"/>
                </a:cubicBezTo>
                <a:cubicBezTo>
                  <a:pt x="54" y="40"/>
                  <a:pt x="62" y="34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171" y="0"/>
                </a:lnTo>
                <a:cubicBezTo>
                  <a:pt x="2181" y="0"/>
                  <a:pt x="2192" y="1"/>
                  <a:pt x="2202" y="3"/>
                </a:cubicBezTo>
                <a:cubicBezTo>
                  <a:pt x="2212" y="5"/>
                  <a:pt x="2222" y="8"/>
                  <a:pt x="2232" y="12"/>
                </a:cubicBezTo>
                <a:cubicBezTo>
                  <a:pt x="2241" y="16"/>
                  <a:pt x="2250" y="21"/>
                  <a:pt x="2259" y="27"/>
                </a:cubicBezTo>
                <a:cubicBezTo>
                  <a:pt x="2268" y="34"/>
                  <a:pt x="2276" y="40"/>
                  <a:pt x="2283" y="48"/>
                </a:cubicBezTo>
                <a:cubicBezTo>
                  <a:pt x="2291" y="55"/>
                  <a:pt x="2297" y="63"/>
                  <a:pt x="2303" y="72"/>
                </a:cubicBezTo>
                <a:cubicBezTo>
                  <a:pt x="2309" y="81"/>
                  <a:pt x="2314" y="90"/>
                  <a:pt x="2318" y="99"/>
                </a:cubicBezTo>
                <a:cubicBezTo>
                  <a:pt x="2322" y="109"/>
                  <a:pt x="2325" y="119"/>
                  <a:pt x="2327" y="129"/>
                </a:cubicBezTo>
                <a:cubicBezTo>
                  <a:pt x="2329" y="139"/>
                  <a:pt x="2330" y="150"/>
                  <a:pt x="2330" y="160"/>
                </a:cubicBezTo>
                <a:lnTo>
                  <a:pt x="2330" y="874"/>
                </a:lnTo>
                <a:cubicBezTo>
                  <a:pt x="2330" y="885"/>
                  <a:pt x="2329" y="895"/>
                  <a:pt x="2327" y="905"/>
                </a:cubicBezTo>
                <a:cubicBezTo>
                  <a:pt x="2325" y="916"/>
                  <a:pt x="2322" y="926"/>
                  <a:pt x="2318" y="935"/>
                </a:cubicBezTo>
                <a:cubicBezTo>
                  <a:pt x="2314" y="945"/>
                  <a:pt x="2309" y="954"/>
                  <a:pt x="2303" y="963"/>
                </a:cubicBezTo>
                <a:cubicBezTo>
                  <a:pt x="2297" y="971"/>
                  <a:pt x="2291" y="979"/>
                  <a:pt x="2283" y="987"/>
                </a:cubicBezTo>
                <a:cubicBezTo>
                  <a:pt x="2276" y="994"/>
                  <a:pt x="2268" y="1001"/>
                  <a:pt x="2259" y="1006"/>
                </a:cubicBezTo>
                <a:cubicBezTo>
                  <a:pt x="2250" y="1012"/>
                  <a:pt x="2241" y="1017"/>
                  <a:pt x="2232" y="1021"/>
                </a:cubicBezTo>
                <a:cubicBezTo>
                  <a:pt x="2222" y="1025"/>
                  <a:pt x="2212" y="1028"/>
                  <a:pt x="2202" y="1030"/>
                </a:cubicBezTo>
                <a:cubicBezTo>
                  <a:pt x="2192" y="1032"/>
                  <a:pt x="2181" y="1033"/>
                  <a:pt x="2171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300320" y="4226400"/>
            <a:ext cx="4231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Restricciones de integridad en BD: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5622120" y="434916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CHECK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6495840" y="425736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4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90"/>
                  <a:pt x="21" y="81"/>
                  <a:pt x="27" y="72"/>
                </a:cubicBezTo>
                <a:cubicBezTo>
                  <a:pt x="33" y="63"/>
                  <a:pt x="39" y="55"/>
                  <a:pt x="47" y="48"/>
                </a:cubicBezTo>
                <a:cubicBezTo>
                  <a:pt x="54" y="40"/>
                  <a:pt x="62" y="34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5" y="0"/>
                </a:lnTo>
                <a:cubicBezTo>
                  <a:pt x="2525" y="0"/>
                  <a:pt x="2535" y="1"/>
                  <a:pt x="2546" y="3"/>
                </a:cubicBezTo>
                <a:cubicBezTo>
                  <a:pt x="2556" y="5"/>
                  <a:pt x="2566" y="8"/>
                  <a:pt x="2575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1" y="34"/>
                  <a:pt x="2620" y="40"/>
                  <a:pt x="2627" y="48"/>
                </a:cubicBezTo>
                <a:cubicBezTo>
                  <a:pt x="2634" y="55"/>
                  <a:pt x="2641" y="63"/>
                  <a:pt x="2647" y="72"/>
                </a:cubicBezTo>
                <a:cubicBezTo>
                  <a:pt x="2652" y="81"/>
                  <a:pt x="2657" y="90"/>
                  <a:pt x="2661" y="99"/>
                </a:cubicBezTo>
                <a:cubicBezTo>
                  <a:pt x="2665" y="109"/>
                  <a:pt x="2668" y="119"/>
                  <a:pt x="2670" y="129"/>
                </a:cubicBezTo>
                <a:cubicBezTo>
                  <a:pt x="2672" y="139"/>
                  <a:pt x="2673" y="150"/>
                  <a:pt x="2673" y="160"/>
                </a:cubicBezTo>
                <a:lnTo>
                  <a:pt x="2673" y="874"/>
                </a:lnTo>
                <a:cubicBezTo>
                  <a:pt x="2673" y="885"/>
                  <a:pt x="2672" y="895"/>
                  <a:pt x="2670" y="905"/>
                </a:cubicBezTo>
                <a:cubicBezTo>
                  <a:pt x="2668" y="916"/>
                  <a:pt x="2665" y="926"/>
                  <a:pt x="2661" y="935"/>
                </a:cubicBezTo>
                <a:cubicBezTo>
                  <a:pt x="2657" y="945"/>
                  <a:pt x="2652" y="954"/>
                  <a:pt x="2647" y="963"/>
                </a:cubicBezTo>
                <a:cubicBezTo>
                  <a:pt x="2641" y="971"/>
                  <a:pt x="2634" y="979"/>
                  <a:pt x="2627" y="987"/>
                </a:cubicBezTo>
                <a:cubicBezTo>
                  <a:pt x="2620" y="994"/>
                  <a:pt x="2611" y="1001"/>
                  <a:pt x="2603" y="1006"/>
                </a:cubicBezTo>
                <a:cubicBezTo>
                  <a:pt x="2594" y="1012"/>
                  <a:pt x="2585" y="1017"/>
                  <a:pt x="2575" y="1021"/>
                </a:cubicBezTo>
                <a:cubicBezTo>
                  <a:pt x="2566" y="1025"/>
                  <a:pt x="2556" y="1028"/>
                  <a:pt x="2546" y="1030"/>
                </a:cubicBezTo>
                <a:cubicBezTo>
                  <a:pt x="2535" y="1032"/>
                  <a:pt x="2525" y="1033"/>
                  <a:pt x="251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6361560" y="42264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6591240" y="434916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UNIQUE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780840" y="2504880"/>
            <a:ext cx="305280" cy="305280"/>
          </a:xfrm>
          <a:custGeom>
            <a:avLst/>
            <a:gdLst/>
            <a:ahLst/>
            <a:rect l="0" t="0" r="r" b="b"/>
            <a:pathLst>
              <a:path w="848" h="848">
                <a:moveTo>
                  <a:pt x="801" y="354"/>
                </a:moveTo>
                <a:lnTo>
                  <a:pt x="721" y="354"/>
                </a:lnTo>
                <a:cubicBezTo>
                  <a:pt x="713" y="322"/>
                  <a:pt x="700" y="291"/>
                  <a:pt x="683" y="264"/>
                </a:cubicBezTo>
                <a:lnTo>
                  <a:pt x="739" y="207"/>
                </a:lnTo>
                <a:cubicBezTo>
                  <a:pt x="758" y="189"/>
                  <a:pt x="758" y="159"/>
                  <a:pt x="739" y="141"/>
                </a:cubicBezTo>
                <a:lnTo>
                  <a:pt x="706" y="107"/>
                </a:lnTo>
                <a:cubicBezTo>
                  <a:pt x="688" y="89"/>
                  <a:pt x="658" y="89"/>
                  <a:pt x="640" y="107"/>
                </a:cubicBezTo>
                <a:lnTo>
                  <a:pt x="584" y="163"/>
                </a:lnTo>
                <a:cubicBezTo>
                  <a:pt x="556" y="146"/>
                  <a:pt x="526" y="134"/>
                  <a:pt x="494" y="126"/>
                </a:cubicBezTo>
                <a:lnTo>
                  <a:pt x="494" y="47"/>
                </a:lnTo>
                <a:cubicBezTo>
                  <a:pt x="494" y="21"/>
                  <a:pt x="473" y="0"/>
                  <a:pt x="447" y="0"/>
                </a:cubicBezTo>
                <a:lnTo>
                  <a:pt x="400" y="0"/>
                </a:lnTo>
                <a:cubicBezTo>
                  <a:pt x="374" y="0"/>
                  <a:pt x="353" y="21"/>
                  <a:pt x="353" y="47"/>
                </a:cubicBezTo>
                <a:lnTo>
                  <a:pt x="353" y="126"/>
                </a:lnTo>
                <a:cubicBezTo>
                  <a:pt x="321" y="134"/>
                  <a:pt x="291" y="146"/>
                  <a:pt x="263" y="163"/>
                </a:cubicBezTo>
                <a:lnTo>
                  <a:pt x="207" y="107"/>
                </a:lnTo>
                <a:cubicBezTo>
                  <a:pt x="189" y="89"/>
                  <a:pt x="159" y="89"/>
                  <a:pt x="141" y="107"/>
                </a:cubicBezTo>
                <a:lnTo>
                  <a:pt x="107" y="141"/>
                </a:lnTo>
                <a:cubicBezTo>
                  <a:pt x="89" y="159"/>
                  <a:pt x="89" y="189"/>
                  <a:pt x="107" y="207"/>
                </a:cubicBezTo>
                <a:lnTo>
                  <a:pt x="163" y="264"/>
                </a:lnTo>
                <a:cubicBezTo>
                  <a:pt x="146" y="291"/>
                  <a:pt x="134" y="322"/>
                  <a:pt x="126" y="354"/>
                </a:cubicBezTo>
                <a:lnTo>
                  <a:pt x="47" y="354"/>
                </a:lnTo>
                <a:cubicBezTo>
                  <a:pt x="21" y="354"/>
                  <a:pt x="0" y="375"/>
                  <a:pt x="0" y="401"/>
                </a:cubicBezTo>
                <a:lnTo>
                  <a:pt x="0" y="448"/>
                </a:lnTo>
                <a:cubicBezTo>
                  <a:pt x="0" y="474"/>
                  <a:pt x="21" y="495"/>
                  <a:pt x="47" y="495"/>
                </a:cubicBezTo>
                <a:lnTo>
                  <a:pt x="126" y="495"/>
                </a:lnTo>
                <a:cubicBezTo>
                  <a:pt x="134" y="527"/>
                  <a:pt x="147" y="557"/>
                  <a:pt x="163" y="585"/>
                </a:cubicBezTo>
                <a:lnTo>
                  <a:pt x="107" y="641"/>
                </a:lnTo>
                <a:cubicBezTo>
                  <a:pt x="89" y="659"/>
                  <a:pt x="89" y="689"/>
                  <a:pt x="107" y="707"/>
                </a:cubicBezTo>
                <a:lnTo>
                  <a:pt x="141" y="740"/>
                </a:lnTo>
                <a:cubicBezTo>
                  <a:pt x="159" y="759"/>
                  <a:pt x="189" y="759"/>
                  <a:pt x="207" y="740"/>
                </a:cubicBezTo>
                <a:lnTo>
                  <a:pt x="263" y="684"/>
                </a:lnTo>
                <a:cubicBezTo>
                  <a:pt x="291" y="701"/>
                  <a:pt x="321" y="714"/>
                  <a:pt x="353" y="722"/>
                </a:cubicBezTo>
                <a:lnTo>
                  <a:pt x="353" y="801"/>
                </a:lnTo>
                <a:cubicBezTo>
                  <a:pt x="353" y="827"/>
                  <a:pt x="374" y="848"/>
                  <a:pt x="400" y="848"/>
                </a:cubicBezTo>
                <a:lnTo>
                  <a:pt x="447" y="848"/>
                </a:lnTo>
                <a:cubicBezTo>
                  <a:pt x="473" y="848"/>
                  <a:pt x="494" y="827"/>
                  <a:pt x="494" y="801"/>
                </a:cubicBezTo>
                <a:lnTo>
                  <a:pt x="494" y="722"/>
                </a:lnTo>
                <a:cubicBezTo>
                  <a:pt x="526" y="714"/>
                  <a:pt x="556" y="701"/>
                  <a:pt x="584" y="684"/>
                </a:cubicBezTo>
                <a:lnTo>
                  <a:pt x="640" y="740"/>
                </a:lnTo>
                <a:cubicBezTo>
                  <a:pt x="658" y="759"/>
                  <a:pt x="688" y="759"/>
                  <a:pt x="706" y="740"/>
                </a:cubicBezTo>
                <a:lnTo>
                  <a:pt x="739" y="707"/>
                </a:lnTo>
                <a:cubicBezTo>
                  <a:pt x="758" y="689"/>
                  <a:pt x="758" y="659"/>
                  <a:pt x="739" y="641"/>
                </a:cubicBezTo>
                <a:lnTo>
                  <a:pt x="683" y="585"/>
                </a:lnTo>
                <a:cubicBezTo>
                  <a:pt x="700" y="557"/>
                  <a:pt x="713" y="527"/>
                  <a:pt x="721" y="495"/>
                </a:cubicBezTo>
                <a:lnTo>
                  <a:pt x="801" y="495"/>
                </a:lnTo>
                <a:cubicBezTo>
                  <a:pt x="827" y="495"/>
                  <a:pt x="848" y="474"/>
                  <a:pt x="848" y="448"/>
                </a:cubicBezTo>
                <a:lnTo>
                  <a:pt x="848" y="401"/>
                </a:lnTo>
                <a:cubicBezTo>
                  <a:pt x="848" y="375"/>
                  <a:pt x="827" y="354"/>
                  <a:pt x="801" y="354"/>
                </a:cubicBezTo>
                <a:moveTo>
                  <a:pt x="423" y="613"/>
                </a:moveTo>
                <a:cubicBezTo>
                  <a:pt x="320" y="613"/>
                  <a:pt x="235" y="528"/>
                  <a:pt x="235" y="424"/>
                </a:cubicBezTo>
                <a:cubicBezTo>
                  <a:pt x="235" y="320"/>
                  <a:pt x="320" y="236"/>
                  <a:pt x="423" y="236"/>
                </a:cubicBezTo>
                <a:cubicBezTo>
                  <a:pt x="527" y="236"/>
                  <a:pt x="612" y="320"/>
                  <a:pt x="612" y="424"/>
                </a:cubicBezTo>
                <a:cubicBezTo>
                  <a:pt x="612" y="528"/>
                  <a:pt x="527" y="613"/>
                  <a:pt x="423" y="613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096920" y="2453400"/>
            <a:ext cx="21560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Disponibilidad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300320" y="3016800"/>
            <a:ext cx="320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Estrategia de copias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3‑2‑1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300320" y="3502440"/>
            <a:ext cx="3587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Clústeres, failover, replicación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300320" y="3988080"/>
            <a:ext cx="5281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DRP: Planes de recuperación ante desastres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880560" y="2832480"/>
            <a:ext cx="106200" cy="102600"/>
          </a:xfrm>
          <a:custGeom>
            <a:avLst/>
            <a:gdLst/>
            <a:ahLst/>
            <a:rect l="0" t="0" r="r" b="b"/>
            <a:pathLst>
              <a:path w="295" h="285">
                <a:moveTo>
                  <a:pt x="31" y="283"/>
                </a:moveTo>
                <a:cubicBezTo>
                  <a:pt x="25" y="287"/>
                  <a:pt x="19" y="283"/>
                  <a:pt x="16" y="280"/>
                </a:cubicBezTo>
                <a:cubicBezTo>
                  <a:pt x="7" y="273"/>
                  <a:pt x="-2" y="253"/>
                  <a:pt x="1" y="230"/>
                </a:cubicBezTo>
                <a:cubicBezTo>
                  <a:pt x="5" y="206"/>
                  <a:pt x="6" y="177"/>
                  <a:pt x="17" y="132"/>
                </a:cubicBezTo>
                <a:cubicBezTo>
                  <a:pt x="19" y="126"/>
                  <a:pt x="16" y="66"/>
                  <a:pt x="22" y="25"/>
                </a:cubicBezTo>
                <a:cubicBezTo>
                  <a:pt x="24" y="14"/>
                  <a:pt x="45" y="0"/>
                  <a:pt x="58" y="0"/>
                </a:cubicBezTo>
                <a:cubicBezTo>
                  <a:pt x="71" y="0"/>
                  <a:pt x="65" y="22"/>
                  <a:pt x="65" y="26"/>
                </a:cubicBezTo>
                <a:cubicBezTo>
                  <a:pt x="68" y="66"/>
                  <a:pt x="57" y="127"/>
                  <a:pt x="56" y="135"/>
                </a:cubicBezTo>
                <a:cubicBezTo>
                  <a:pt x="49" y="181"/>
                  <a:pt x="30" y="203"/>
                  <a:pt x="36" y="233"/>
                </a:cubicBezTo>
                <a:cubicBezTo>
                  <a:pt x="39" y="249"/>
                  <a:pt x="40" y="264"/>
                  <a:pt x="31" y="265"/>
                </a:cubicBezTo>
                <a:cubicBezTo>
                  <a:pt x="31" y="273"/>
                  <a:pt x="33" y="282"/>
                  <a:pt x="31" y="283"/>
                </a:cubicBezTo>
                <a:moveTo>
                  <a:pt x="265" y="283"/>
                </a:moveTo>
                <a:cubicBezTo>
                  <a:pt x="270" y="287"/>
                  <a:pt x="277" y="283"/>
                  <a:pt x="280" y="280"/>
                </a:cubicBezTo>
                <a:cubicBezTo>
                  <a:pt x="289" y="273"/>
                  <a:pt x="298" y="253"/>
                  <a:pt x="294" y="230"/>
                </a:cubicBezTo>
                <a:cubicBezTo>
                  <a:pt x="291" y="206"/>
                  <a:pt x="290" y="177"/>
                  <a:pt x="279" y="132"/>
                </a:cubicBezTo>
                <a:cubicBezTo>
                  <a:pt x="277" y="126"/>
                  <a:pt x="280" y="66"/>
                  <a:pt x="274" y="25"/>
                </a:cubicBezTo>
                <a:cubicBezTo>
                  <a:pt x="272" y="14"/>
                  <a:pt x="251" y="0"/>
                  <a:pt x="238" y="0"/>
                </a:cubicBezTo>
                <a:cubicBezTo>
                  <a:pt x="226" y="0"/>
                  <a:pt x="232" y="22"/>
                  <a:pt x="232" y="26"/>
                </a:cubicBezTo>
                <a:cubicBezTo>
                  <a:pt x="229" y="66"/>
                  <a:pt x="240" y="127"/>
                  <a:pt x="241" y="135"/>
                </a:cubicBezTo>
                <a:cubicBezTo>
                  <a:pt x="248" y="181"/>
                  <a:pt x="266" y="203"/>
                  <a:pt x="260" y="233"/>
                </a:cubicBezTo>
                <a:cubicBezTo>
                  <a:pt x="256" y="249"/>
                  <a:pt x="256" y="264"/>
                  <a:pt x="265" y="265"/>
                </a:cubicBezTo>
                <a:cubicBezTo>
                  <a:pt x="265" y="273"/>
                  <a:pt x="263" y="282"/>
                  <a:pt x="265" y="283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902520" y="2914200"/>
            <a:ext cx="62280" cy="130680"/>
          </a:xfrm>
          <a:custGeom>
            <a:avLst/>
            <a:gdLst/>
            <a:ahLst/>
            <a:rect l="0" t="0" r="r" b="b"/>
            <a:pathLst>
              <a:path w="173" h="363">
                <a:moveTo>
                  <a:pt x="170" y="154"/>
                </a:moveTo>
                <a:cubicBezTo>
                  <a:pt x="171" y="82"/>
                  <a:pt x="171" y="0"/>
                  <a:pt x="171" y="0"/>
                </a:cubicBezTo>
                <a:lnTo>
                  <a:pt x="0" y="0"/>
                </a:lnTo>
                <a:cubicBezTo>
                  <a:pt x="0" y="0"/>
                  <a:pt x="1" y="89"/>
                  <a:pt x="3" y="153"/>
                </a:cubicBezTo>
                <a:cubicBezTo>
                  <a:pt x="5" y="204"/>
                  <a:pt x="12" y="299"/>
                  <a:pt x="6" y="350"/>
                </a:cubicBezTo>
                <a:cubicBezTo>
                  <a:pt x="4" y="361"/>
                  <a:pt x="71" y="373"/>
                  <a:pt x="70" y="347"/>
                </a:cubicBezTo>
                <a:cubicBezTo>
                  <a:pt x="68" y="300"/>
                  <a:pt x="76" y="198"/>
                  <a:pt x="77" y="175"/>
                </a:cubicBezTo>
                <a:cubicBezTo>
                  <a:pt x="78" y="162"/>
                  <a:pt x="83" y="120"/>
                  <a:pt x="85" y="89"/>
                </a:cubicBezTo>
                <a:cubicBezTo>
                  <a:pt x="85" y="88"/>
                  <a:pt x="92" y="88"/>
                  <a:pt x="92" y="89"/>
                </a:cubicBezTo>
                <a:cubicBezTo>
                  <a:pt x="94" y="120"/>
                  <a:pt x="99" y="162"/>
                  <a:pt x="100" y="175"/>
                </a:cubicBezTo>
                <a:cubicBezTo>
                  <a:pt x="101" y="198"/>
                  <a:pt x="109" y="300"/>
                  <a:pt x="107" y="347"/>
                </a:cubicBezTo>
                <a:cubicBezTo>
                  <a:pt x="106" y="373"/>
                  <a:pt x="174" y="361"/>
                  <a:pt x="173" y="350"/>
                </a:cubicBezTo>
                <a:cubicBezTo>
                  <a:pt x="166" y="299"/>
                  <a:pt x="170" y="162"/>
                  <a:pt x="170" y="154"/>
                </a:cubicBezTo>
                <a:close/>
              </a:path>
            </a:pathLst>
          </a:custGeom>
          <a:solidFill>
            <a:srgbClr val="4289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884880" y="2810880"/>
            <a:ext cx="96840" cy="110520"/>
          </a:xfrm>
          <a:custGeom>
            <a:avLst/>
            <a:gdLst/>
            <a:ahLst/>
            <a:rect l="0" t="0" r="r" b="b"/>
            <a:pathLst>
              <a:path w="269" h="307">
                <a:moveTo>
                  <a:pt x="238" y="34"/>
                </a:moveTo>
                <a:cubicBezTo>
                  <a:pt x="222" y="14"/>
                  <a:pt x="135" y="0"/>
                  <a:pt x="135" y="0"/>
                </a:cubicBezTo>
                <a:cubicBezTo>
                  <a:pt x="135" y="0"/>
                  <a:pt x="48" y="14"/>
                  <a:pt x="31" y="34"/>
                </a:cubicBezTo>
                <a:cubicBezTo>
                  <a:pt x="11" y="59"/>
                  <a:pt x="0" y="99"/>
                  <a:pt x="0" y="99"/>
                </a:cubicBezTo>
                <a:lnTo>
                  <a:pt x="42" y="107"/>
                </a:lnTo>
                <a:cubicBezTo>
                  <a:pt x="42" y="107"/>
                  <a:pt x="53" y="145"/>
                  <a:pt x="53" y="181"/>
                </a:cubicBezTo>
                <a:cubicBezTo>
                  <a:pt x="53" y="217"/>
                  <a:pt x="43" y="307"/>
                  <a:pt x="43" y="307"/>
                </a:cubicBezTo>
                <a:lnTo>
                  <a:pt x="226" y="307"/>
                </a:lnTo>
                <a:cubicBezTo>
                  <a:pt x="226" y="307"/>
                  <a:pt x="216" y="216"/>
                  <a:pt x="216" y="181"/>
                </a:cubicBezTo>
                <a:cubicBezTo>
                  <a:pt x="216" y="147"/>
                  <a:pt x="228" y="107"/>
                  <a:pt x="228" y="107"/>
                </a:cubicBezTo>
                <a:lnTo>
                  <a:pt x="269" y="99"/>
                </a:lnTo>
                <a:cubicBezTo>
                  <a:pt x="269" y="99"/>
                  <a:pt x="258" y="58"/>
                  <a:pt x="238" y="34"/>
                </a:cubicBezTo>
                <a:close/>
              </a:path>
            </a:pathLst>
          </a:custGeom>
          <a:solidFill>
            <a:srgbClr val="fa743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906120" y="27493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07" y="2"/>
                </a:moveTo>
                <a:cubicBezTo>
                  <a:pt x="93" y="-2"/>
                  <a:pt x="59" y="-1"/>
                  <a:pt x="51" y="9"/>
                </a:cubicBezTo>
                <a:cubicBezTo>
                  <a:pt x="30" y="10"/>
                  <a:pt x="5" y="30"/>
                  <a:pt x="1" y="55"/>
                </a:cubicBezTo>
                <a:cubicBezTo>
                  <a:pt x="-2" y="80"/>
                  <a:pt x="5" y="92"/>
                  <a:pt x="8" y="111"/>
                </a:cubicBezTo>
                <a:cubicBezTo>
                  <a:pt x="11" y="132"/>
                  <a:pt x="23" y="139"/>
                  <a:pt x="33" y="142"/>
                </a:cubicBezTo>
                <a:cubicBezTo>
                  <a:pt x="46" y="160"/>
                  <a:pt x="61" y="159"/>
                  <a:pt x="86" y="159"/>
                </a:cubicBezTo>
                <a:cubicBezTo>
                  <a:pt x="135" y="159"/>
                  <a:pt x="158" y="127"/>
                  <a:pt x="160" y="72"/>
                </a:cubicBezTo>
                <a:cubicBezTo>
                  <a:pt x="161" y="39"/>
                  <a:pt x="142" y="13"/>
                  <a:pt x="107" y="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924840" y="2801520"/>
            <a:ext cx="18720" cy="22320"/>
          </a:xfrm>
          <a:custGeom>
            <a:avLst/>
            <a:gdLst/>
            <a:ahLst/>
            <a:rect l="0" t="0" r="r" b="b"/>
            <a:pathLst>
              <a:path w="52" h="62">
                <a:moveTo>
                  <a:pt x="0" y="0"/>
                </a:moveTo>
                <a:lnTo>
                  <a:pt x="0" y="41"/>
                </a:lnTo>
                <a:cubicBezTo>
                  <a:pt x="0" y="52"/>
                  <a:pt x="13" y="62"/>
                  <a:pt x="27" y="62"/>
                </a:cubicBezTo>
                <a:cubicBezTo>
                  <a:pt x="41" y="62"/>
                  <a:pt x="52" y="52"/>
                  <a:pt x="52" y="41"/>
                </a:cubicBezTo>
                <a:lnTo>
                  <a:pt x="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924840" y="2801520"/>
            <a:ext cx="18720" cy="11880"/>
          </a:xfrm>
          <a:custGeom>
            <a:avLst/>
            <a:gdLst/>
            <a:ahLst/>
            <a:rect l="0" t="0" r="r" b="b"/>
            <a:pathLst>
              <a:path w="52" h="33">
                <a:moveTo>
                  <a:pt x="0" y="26"/>
                </a:moveTo>
                <a:cubicBezTo>
                  <a:pt x="10" y="32"/>
                  <a:pt x="29" y="39"/>
                  <a:pt x="52" y="25"/>
                </a:cubicBezTo>
                <a:lnTo>
                  <a:pt x="52" y="0"/>
                </a:lnTo>
                <a:lnTo>
                  <a:pt x="0" y="0"/>
                </a:lnTo>
                <a:lnTo>
                  <a:pt x="0" y="26"/>
                </a:ln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911880" y="2764440"/>
            <a:ext cx="45000" cy="47160"/>
          </a:xfrm>
          <a:custGeom>
            <a:avLst/>
            <a:gdLst/>
            <a:ahLst/>
            <a:rect l="0" t="0" r="r" b="b"/>
            <a:pathLst>
              <a:path w="125" h="131">
                <a:moveTo>
                  <a:pt x="117" y="32"/>
                </a:moveTo>
                <a:cubicBezTo>
                  <a:pt x="111" y="25"/>
                  <a:pt x="106" y="20"/>
                  <a:pt x="92" y="18"/>
                </a:cubicBezTo>
                <a:cubicBezTo>
                  <a:pt x="97" y="21"/>
                  <a:pt x="102" y="28"/>
                  <a:pt x="103" y="33"/>
                </a:cubicBezTo>
                <a:cubicBezTo>
                  <a:pt x="103" y="37"/>
                  <a:pt x="104" y="40"/>
                  <a:pt x="100" y="36"/>
                </a:cubicBezTo>
                <a:cubicBezTo>
                  <a:pt x="84" y="19"/>
                  <a:pt x="68" y="26"/>
                  <a:pt x="51" y="15"/>
                </a:cubicBezTo>
                <a:cubicBezTo>
                  <a:pt x="39" y="8"/>
                  <a:pt x="35" y="0"/>
                  <a:pt x="35" y="0"/>
                </a:cubicBezTo>
                <a:cubicBezTo>
                  <a:pt x="35" y="0"/>
                  <a:pt x="34" y="11"/>
                  <a:pt x="16" y="22"/>
                </a:cubicBezTo>
                <a:cubicBezTo>
                  <a:pt x="11" y="25"/>
                  <a:pt x="5" y="32"/>
                  <a:pt x="2" y="42"/>
                </a:cubicBezTo>
                <a:cubicBezTo>
                  <a:pt x="-1" y="50"/>
                  <a:pt x="0" y="58"/>
                  <a:pt x="0" y="69"/>
                </a:cubicBezTo>
                <a:cubicBezTo>
                  <a:pt x="0" y="103"/>
                  <a:pt x="28" y="131"/>
                  <a:pt x="62" y="131"/>
                </a:cubicBezTo>
                <a:cubicBezTo>
                  <a:pt x="96" y="131"/>
                  <a:pt x="125" y="103"/>
                  <a:pt x="125" y="69"/>
                </a:cubicBezTo>
                <a:cubicBezTo>
                  <a:pt x="125" y="47"/>
                  <a:pt x="122" y="39"/>
                  <a:pt x="117" y="32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921600" y="2779200"/>
            <a:ext cx="25200" cy="7560"/>
          </a:xfrm>
          <a:custGeom>
            <a:avLst/>
            <a:gdLst/>
            <a:ahLst/>
            <a:rect l="0" t="0" r="r" b="b"/>
            <a:pathLst>
              <a:path w="70" h="21">
                <a:moveTo>
                  <a:pt x="7" y="21"/>
                </a:moveTo>
                <a:cubicBezTo>
                  <a:pt x="3" y="21"/>
                  <a:pt x="0" y="18"/>
                  <a:pt x="0" y="14"/>
                </a:cubicBezTo>
                <a:lnTo>
                  <a:pt x="0" y="7"/>
                </a:ln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3"/>
                  <a:pt x="14" y="7"/>
                </a:cubicBezTo>
                <a:lnTo>
                  <a:pt x="14" y="14"/>
                </a:lnTo>
                <a:cubicBezTo>
                  <a:pt x="14" y="18"/>
                  <a:pt x="11" y="21"/>
                  <a:pt x="7" y="21"/>
                </a:cubicBezTo>
                <a:moveTo>
                  <a:pt x="63" y="21"/>
                </a:moveTo>
                <a:cubicBezTo>
                  <a:pt x="59" y="21"/>
                  <a:pt x="55" y="18"/>
                  <a:pt x="55" y="14"/>
                </a:cubicBezTo>
                <a:lnTo>
                  <a:pt x="55" y="7"/>
                </a:lnTo>
                <a:cubicBezTo>
                  <a:pt x="55" y="3"/>
                  <a:pt x="59" y="0"/>
                  <a:pt x="63" y="0"/>
                </a:cubicBezTo>
                <a:cubicBezTo>
                  <a:pt x="67" y="0"/>
                  <a:pt x="70" y="3"/>
                  <a:pt x="70" y="7"/>
                </a:cubicBezTo>
                <a:lnTo>
                  <a:pt x="70" y="14"/>
                </a:lnTo>
                <a:cubicBezTo>
                  <a:pt x="70" y="18"/>
                  <a:pt x="67" y="21"/>
                  <a:pt x="63" y="21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928440" y="2792880"/>
            <a:ext cx="11520" cy="12960"/>
          </a:xfrm>
          <a:custGeom>
            <a:avLst/>
            <a:gdLst/>
            <a:ahLst/>
            <a:rect l="0" t="0" r="r" b="b"/>
            <a:pathLst>
              <a:path w="32" h="36">
                <a:moveTo>
                  <a:pt x="28" y="36"/>
                </a:moveTo>
                <a:lnTo>
                  <a:pt x="4" y="36"/>
                </a:lnTo>
                <a:cubicBezTo>
                  <a:pt x="2" y="36"/>
                  <a:pt x="0" y="34"/>
                  <a:pt x="0" y="31"/>
                </a:cubicBezTo>
                <a:cubicBezTo>
                  <a:pt x="0" y="29"/>
                  <a:pt x="2" y="27"/>
                  <a:pt x="4" y="27"/>
                </a:cubicBezTo>
                <a:lnTo>
                  <a:pt x="28" y="27"/>
                </a:lnTo>
                <a:cubicBezTo>
                  <a:pt x="30" y="27"/>
                  <a:pt x="32" y="29"/>
                  <a:pt x="32" y="31"/>
                </a:cubicBezTo>
                <a:cubicBezTo>
                  <a:pt x="32" y="34"/>
                  <a:pt x="30" y="36"/>
                  <a:pt x="28" y="36"/>
                </a:cubicBezTo>
                <a:moveTo>
                  <a:pt x="24" y="6"/>
                </a:moveTo>
                <a:lnTo>
                  <a:pt x="9" y="6"/>
                </a:lnTo>
                <a:cubicBezTo>
                  <a:pt x="7" y="6"/>
                  <a:pt x="5" y="5"/>
                  <a:pt x="5" y="3"/>
                </a:cubicBezTo>
                <a:cubicBezTo>
                  <a:pt x="5" y="1"/>
                  <a:pt x="7" y="0"/>
                  <a:pt x="9" y="0"/>
                </a:cubicBezTo>
                <a:lnTo>
                  <a:pt x="24" y="0"/>
                </a:lnTo>
                <a:cubicBezTo>
                  <a:pt x="26" y="0"/>
                  <a:pt x="27" y="1"/>
                  <a:pt x="27" y="3"/>
                </a:cubicBezTo>
                <a:cubicBezTo>
                  <a:pt x="27" y="5"/>
                  <a:pt x="26" y="6"/>
                  <a:pt x="24" y="6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896040" y="3029400"/>
            <a:ext cx="77040" cy="18000"/>
          </a:xfrm>
          <a:custGeom>
            <a:avLst/>
            <a:gdLst/>
            <a:ahLst/>
            <a:rect l="0" t="0" r="r" b="b"/>
            <a:pathLst>
              <a:path w="214" h="50">
                <a:moveTo>
                  <a:pt x="7" y="50"/>
                </a:moveTo>
                <a:cubicBezTo>
                  <a:pt x="-6" y="49"/>
                  <a:pt x="2" y="34"/>
                  <a:pt x="8" y="29"/>
                </a:cubicBezTo>
                <a:cubicBezTo>
                  <a:pt x="15" y="23"/>
                  <a:pt x="25" y="19"/>
                  <a:pt x="30" y="8"/>
                </a:cubicBezTo>
                <a:cubicBezTo>
                  <a:pt x="36" y="-3"/>
                  <a:pt x="64" y="-1"/>
                  <a:pt x="70" y="7"/>
                </a:cubicBezTo>
                <a:cubicBezTo>
                  <a:pt x="80" y="24"/>
                  <a:pt x="85" y="13"/>
                  <a:pt x="88" y="20"/>
                </a:cubicBezTo>
                <a:cubicBezTo>
                  <a:pt x="93" y="31"/>
                  <a:pt x="89" y="50"/>
                  <a:pt x="89" y="50"/>
                </a:cubicBezTo>
                <a:lnTo>
                  <a:pt x="7" y="50"/>
                </a:lnTo>
                <a:moveTo>
                  <a:pt x="207" y="50"/>
                </a:moveTo>
                <a:cubicBezTo>
                  <a:pt x="220" y="49"/>
                  <a:pt x="211" y="34"/>
                  <a:pt x="206" y="29"/>
                </a:cubicBezTo>
                <a:cubicBezTo>
                  <a:pt x="199" y="23"/>
                  <a:pt x="189" y="19"/>
                  <a:pt x="183" y="8"/>
                </a:cubicBezTo>
                <a:cubicBezTo>
                  <a:pt x="178" y="-3"/>
                  <a:pt x="149" y="-1"/>
                  <a:pt x="143" y="7"/>
                </a:cubicBezTo>
                <a:cubicBezTo>
                  <a:pt x="132" y="24"/>
                  <a:pt x="128" y="13"/>
                  <a:pt x="125" y="20"/>
                </a:cubicBezTo>
                <a:cubicBezTo>
                  <a:pt x="120" y="31"/>
                  <a:pt x="123" y="50"/>
                  <a:pt x="123" y="50"/>
                </a:cubicBezTo>
                <a:lnTo>
                  <a:pt x="207" y="5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096920" y="2691720"/>
            <a:ext cx="38761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Autenticidad y No repudio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300320" y="3264480"/>
            <a:ext cx="477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Autenticación robusta (MFA, biometría)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300320" y="3750120"/>
            <a:ext cx="666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Timestamps + firma digital para garantizar trazabilidad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821160" y="1295280"/>
            <a:ext cx="201240" cy="196200"/>
          </a:xfrm>
          <a:custGeom>
            <a:avLst/>
            <a:gdLst/>
            <a:ahLst/>
            <a:rect l="0" t="0" r="r" b="b"/>
            <a:pathLst>
              <a:path w="559" h="545">
                <a:moveTo>
                  <a:pt x="280" y="0"/>
                </a:moveTo>
                <a:cubicBezTo>
                  <a:pt x="125" y="0"/>
                  <a:pt x="0" y="122"/>
                  <a:pt x="0" y="272"/>
                </a:cubicBezTo>
                <a:lnTo>
                  <a:pt x="0" y="545"/>
                </a:lnTo>
                <a:lnTo>
                  <a:pt x="112" y="545"/>
                </a:lnTo>
                <a:lnTo>
                  <a:pt x="112" y="272"/>
                </a:lnTo>
                <a:cubicBezTo>
                  <a:pt x="112" y="261"/>
                  <a:pt x="113" y="250"/>
                  <a:pt x="115" y="240"/>
                </a:cubicBezTo>
                <a:cubicBezTo>
                  <a:pt x="117" y="229"/>
                  <a:pt x="120" y="219"/>
                  <a:pt x="124" y="209"/>
                </a:cubicBezTo>
                <a:cubicBezTo>
                  <a:pt x="128" y="199"/>
                  <a:pt x="134" y="190"/>
                  <a:pt x="140" y="181"/>
                </a:cubicBezTo>
                <a:cubicBezTo>
                  <a:pt x="146" y="172"/>
                  <a:pt x="153" y="164"/>
                  <a:pt x="161" y="156"/>
                </a:cubicBezTo>
                <a:cubicBezTo>
                  <a:pt x="168" y="149"/>
                  <a:pt x="177" y="142"/>
                  <a:pt x="186" y="136"/>
                </a:cubicBezTo>
                <a:cubicBezTo>
                  <a:pt x="195" y="130"/>
                  <a:pt x="205" y="125"/>
                  <a:pt x="215" y="121"/>
                </a:cubicBezTo>
                <a:cubicBezTo>
                  <a:pt x="225" y="117"/>
                  <a:pt x="237" y="114"/>
                  <a:pt x="247" y="112"/>
                </a:cubicBezTo>
                <a:cubicBezTo>
                  <a:pt x="258" y="110"/>
                  <a:pt x="269" y="109"/>
                  <a:pt x="280" y="109"/>
                </a:cubicBezTo>
                <a:cubicBezTo>
                  <a:pt x="291" y="109"/>
                  <a:pt x="302" y="110"/>
                  <a:pt x="313" y="112"/>
                </a:cubicBezTo>
                <a:cubicBezTo>
                  <a:pt x="324" y="114"/>
                  <a:pt x="334" y="117"/>
                  <a:pt x="344" y="121"/>
                </a:cubicBezTo>
                <a:cubicBezTo>
                  <a:pt x="354" y="125"/>
                  <a:pt x="364" y="130"/>
                  <a:pt x="373" y="136"/>
                </a:cubicBezTo>
                <a:cubicBezTo>
                  <a:pt x="382" y="142"/>
                  <a:pt x="391" y="149"/>
                  <a:pt x="399" y="156"/>
                </a:cubicBezTo>
                <a:cubicBezTo>
                  <a:pt x="406" y="164"/>
                  <a:pt x="413" y="172"/>
                  <a:pt x="419" y="181"/>
                </a:cubicBezTo>
                <a:cubicBezTo>
                  <a:pt x="426" y="190"/>
                  <a:pt x="431" y="199"/>
                  <a:pt x="435" y="209"/>
                </a:cubicBezTo>
                <a:cubicBezTo>
                  <a:pt x="439" y="219"/>
                  <a:pt x="442" y="229"/>
                  <a:pt x="444" y="240"/>
                </a:cubicBezTo>
                <a:cubicBezTo>
                  <a:pt x="447" y="250"/>
                  <a:pt x="448" y="261"/>
                  <a:pt x="448" y="272"/>
                </a:cubicBezTo>
                <a:lnTo>
                  <a:pt x="448" y="545"/>
                </a:lnTo>
                <a:lnTo>
                  <a:pt x="559" y="545"/>
                </a:lnTo>
                <a:lnTo>
                  <a:pt x="559" y="272"/>
                </a:lnTo>
                <a:cubicBezTo>
                  <a:pt x="559" y="122"/>
                  <a:pt x="434" y="0"/>
                  <a:pt x="280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780840" y="1432440"/>
            <a:ext cx="281880" cy="215640"/>
          </a:xfrm>
          <a:custGeom>
            <a:avLst/>
            <a:gdLst/>
            <a:ahLst/>
            <a:rect l="0" t="0" r="r" b="b"/>
            <a:pathLst>
              <a:path w="783" h="599">
                <a:moveTo>
                  <a:pt x="783" y="489"/>
                </a:moveTo>
                <a:cubicBezTo>
                  <a:pt x="783" y="503"/>
                  <a:pt x="780" y="518"/>
                  <a:pt x="775" y="532"/>
                </a:cubicBezTo>
                <a:cubicBezTo>
                  <a:pt x="769" y="545"/>
                  <a:pt x="761" y="557"/>
                  <a:pt x="750" y="567"/>
                </a:cubicBezTo>
                <a:cubicBezTo>
                  <a:pt x="740" y="577"/>
                  <a:pt x="728" y="585"/>
                  <a:pt x="714" y="591"/>
                </a:cubicBezTo>
                <a:cubicBezTo>
                  <a:pt x="700" y="596"/>
                  <a:pt x="686" y="599"/>
                  <a:pt x="671" y="599"/>
                </a:cubicBezTo>
                <a:lnTo>
                  <a:pt x="112" y="599"/>
                </a:lnTo>
                <a:cubicBezTo>
                  <a:pt x="97" y="599"/>
                  <a:pt x="83" y="596"/>
                  <a:pt x="69" y="591"/>
                </a:cubicBezTo>
                <a:cubicBezTo>
                  <a:pt x="55" y="585"/>
                  <a:pt x="43" y="577"/>
                  <a:pt x="33" y="567"/>
                </a:cubicBezTo>
                <a:cubicBezTo>
                  <a:pt x="22" y="557"/>
                  <a:pt x="14" y="545"/>
                  <a:pt x="9" y="532"/>
                </a:cubicBezTo>
                <a:cubicBezTo>
                  <a:pt x="3" y="518"/>
                  <a:pt x="0" y="503"/>
                  <a:pt x="0" y="489"/>
                </a:cubicBezTo>
                <a:lnTo>
                  <a:pt x="0" y="108"/>
                </a:lnTo>
                <a:cubicBezTo>
                  <a:pt x="0" y="94"/>
                  <a:pt x="3" y="80"/>
                  <a:pt x="9" y="67"/>
                </a:cubicBezTo>
                <a:cubicBezTo>
                  <a:pt x="14" y="53"/>
                  <a:pt x="22" y="42"/>
                  <a:pt x="33" y="31"/>
                </a:cubicBezTo>
                <a:cubicBezTo>
                  <a:pt x="43" y="21"/>
                  <a:pt x="55" y="13"/>
                  <a:pt x="69" y="8"/>
                </a:cubicBezTo>
                <a:cubicBezTo>
                  <a:pt x="83" y="2"/>
                  <a:pt x="97" y="0"/>
                  <a:pt x="112" y="0"/>
                </a:cubicBezTo>
                <a:lnTo>
                  <a:pt x="671" y="0"/>
                </a:lnTo>
                <a:cubicBezTo>
                  <a:pt x="686" y="0"/>
                  <a:pt x="700" y="2"/>
                  <a:pt x="714" y="8"/>
                </a:cubicBezTo>
                <a:cubicBezTo>
                  <a:pt x="728" y="13"/>
                  <a:pt x="740" y="21"/>
                  <a:pt x="750" y="31"/>
                </a:cubicBezTo>
                <a:cubicBezTo>
                  <a:pt x="761" y="42"/>
                  <a:pt x="769" y="53"/>
                  <a:pt x="775" y="67"/>
                </a:cubicBezTo>
                <a:cubicBezTo>
                  <a:pt x="780" y="80"/>
                  <a:pt x="783" y="94"/>
                  <a:pt x="783" y="108"/>
                </a:cubicBezTo>
                <a:lnTo>
                  <a:pt x="783" y="489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951840" y="1295280"/>
            <a:ext cx="181440" cy="352440"/>
          </a:xfrm>
          <a:custGeom>
            <a:avLst/>
            <a:gdLst/>
            <a:ahLst/>
            <a:rect l="0" t="0" r="r" b="b"/>
            <a:pathLst>
              <a:path w="504" h="979">
                <a:moveTo>
                  <a:pt x="504" y="245"/>
                </a:moveTo>
                <a:cubicBezTo>
                  <a:pt x="504" y="229"/>
                  <a:pt x="502" y="213"/>
                  <a:pt x="499" y="197"/>
                </a:cubicBezTo>
                <a:cubicBezTo>
                  <a:pt x="496" y="181"/>
                  <a:pt x="491" y="166"/>
                  <a:pt x="484" y="151"/>
                </a:cubicBezTo>
                <a:cubicBezTo>
                  <a:pt x="478" y="136"/>
                  <a:pt x="470" y="122"/>
                  <a:pt x="461" y="109"/>
                </a:cubicBezTo>
                <a:cubicBezTo>
                  <a:pt x="452" y="95"/>
                  <a:pt x="442" y="83"/>
                  <a:pt x="430" y="72"/>
                </a:cubicBezTo>
                <a:cubicBezTo>
                  <a:pt x="418" y="60"/>
                  <a:pt x="406" y="50"/>
                  <a:pt x="392" y="41"/>
                </a:cubicBezTo>
                <a:cubicBezTo>
                  <a:pt x="378" y="32"/>
                  <a:pt x="364" y="25"/>
                  <a:pt x="348" y="18"/>
                </a:cubicBezTo>
                <a:cubicBezTo>
                  <a:pt x="333" y="12"/>
                  <a:pt x="317" y="8"/>
                  <a:pt x="301" y="5"/>
                </a:cubicBezTo>
                <a:cubicBezTo>
                  <a:pt x="285" y="1"/>
                  <a:pt x="269" y="0"/>
                  <a:pt x="252" y="0"/>
                </a:cubicBezTo>
                <a:cubicBezTo>
                  <a:pt x="236" y="0"/>
                  <a:pt x="219" y="1"/>
                  <a:pt x="203" y="5"/>
                </a:cubicBezTo>
                <a:cubicBezTo>
                  <a:pt x="187" y="8"/>
                  <a:pt x="171" y="12"/>
                  <a:pt x="156" y="18"/>
                </a:cubicBezTo>
                <a:cubicBezTo>
                  <a:pt x="141" y="25"/>
                  <a:pt x="126" y="32"/>
                  <a:pt x="112" y="41"/>
                </a:cubicBezTo>
                <a:cubicBezTo>
                  <a:pt x="98" y="50"/>
                  <a:pt x="85" y="60"/>
                  <a:pt x="73" y="72"/>
                </a:cubicBezTo>
                <a:cubicBezTo>
                  <a:pt x="62" y="83"/>
                  <a:pt x="51" y="95"/>
                  <a:pt x="42" y="109"/>
                </a:cubicBezTo>
                <a:cubicBezTo>
                  <a:pt x="33" y="122"/>
                  <a:pt x="25" y="136"/>
                  <a:pt x="19" y="151"/>
                </a:cubicBezTo>
                <a:cubicBezTo>
                  <a:pt x="13" y="166"/>
                  <a:pt x="8" y="181"/>
                  <a:pt x="5" y="197"/>
                </a:cubicBezTo>
                <a:cubicBezTo>
                  <a:pt x="1" y="213"/>
                  <a:pt x="0" y="229"/>
                  <a:pt x="0" y="245"/>
                </a:cubicBezTo>
                <a:cubicBezTo>
                  <a:pt x="0" y="351"/>
                  <a:pt x="70" y="441"/>
                  <a:pt x="168" y="475"/>
                </a:cubicBezTo>
                <a:lnTo>
                  <a:pt x="168" y="912"/>
                </a:lnTo>
                <a:cubicBezTo>
                  <a:pt x="168" y="920"/>
                  <a:pt x="170" y="928"/>
                  <a:pt x="173" y="936"/>
                </a:cubicBezTo>
                <a:cubicBezTo>
                  <a:pt x="176" y="944"/>
                  <a:pt x="181" y="951"/>
                  <a:pt x="187" y="957"/>
                </a:cubicBezTo>
                <a:cubicBezTo>
                  <a:pt x="192" y="964"/>
                  <a:pt x="199" y="969"/>
                  <a:pt x="207" y="972"/>
                </a:cubicBezTo>
                <a:cubicBezTo>
                  <a:pt x="215" y="976"/>
                  <a:pt x="223" y="978"/>
                  <a:pt x="231" y="979"/>
                </a:cubicBezTo>
                <a:cubicBezTo>
                  <a:pt x="240" y="980"/>
                  <a:pt x="248" y="979"/>
                  <a:pt x="257" y="977"/>
                </a:cubicBezTo>
                <a:cubicBezTo>
                  <a:pt x="265" y="975"/>
                  <a:pt x="273" y="971"/>
                  <a:pt x="280" y="966"/>
                </a:cubicBezTo>
                <a:cubicBezTo>
                  <a:pt x="287" y="961"/>
                  <a:pt x="292" y="955"/>
                  <a:pt x="297" y="948"/>
                </a:cubicBezTo>
                <a:cubicBezTo>
                  <a:pt x="302" y="941"/>
                  <a:pt x="305" y="933"/>
                  <a:pt x="307" y="925"/>
                </a:cubicBezTo>
                <a:lnTo>
                  <a:pt x="308" y="925"/>
                </a:lnTo>
                <a:cubicBezTo>
                  <a:pt x="316" y="925"/>
                  <a:pt x="322" y="923"/>
                  <a:pt x="328" y="917"/>
                </a:cubicBezTo>
                <a:cubicBezTo>
                  <a:pt x="333" y="912"/>
                  <a:pt x="336" y="906"/>
                  <a:pt x="336" y="898"/>
                </a:cubicBezTo>
                <a:lnTo>
                  <a:pt x="336" y="871"/>
                </a:lnTo>
                <a:cubicBezTo>
                  <a:pt x="336" y="864"/>
                  <a:pt x="333" y="857"/>
                  <a:pt x="328" y="852"/>
                </a:cubicBezTo>
                <a:cubicBezTo>
                  <a:pt x="322" y="846"/>
                  <a:pt x="316" y="844"/>
                  <a:pt x="308" y="844"/>
                </a:cubicBezTo>
                <a:lnTo>
                  <a:pt x="308" y="817"/>
                </a:lnTo>
                <a:cubicBezTo>
                  <a:pt x="316" y="817"/>
                  <a:pt x="322" y="814"/>
                  <a:pt x="328" y="809"/>
                </a:cubicBezTo>
                <a:cubicBezTo>
                  <a:pt x="333" y="802"/>
                  <a:pt x="336" y="796"/>
                  <a:pt x="336" y="788"/>
                </a:cubicBezTo>
                <a:lnTo>
                  <a:pt x="336" y="734"/>
                </a:lnTo>
                <a:cubicBezTo>
                  <a:pt x="336" y="727"/>
                  <a:pt x="333" y="720"/>
                  <a:pt x="328" y="715"/>
                </a:cubicBezTo>
                <a:cubicBezTo>
                  <a:pt x="322" y="710"/>
                  <a:pt x="316" y="707"/>
                  <a:pt x="308" y="707"/>
                </a:cubicBezTo>
                <a:lnTo>
                  <a:pt x="308" y="645"/>
                </a:lnTo>
                <a:cubicBezTo>
                  <a:pt x="317" y="640"/>
                  <a:pt x="324" y="634"/>
                  <a:pt x="328" y="625"/>
                </a:cubicBezTo>
                <a:cubicBezTo>
                  <a:pt x="333" y="617"/>
                  <a:pt x="336" y="608"/>
                  <a:pt x="336" y="598"/>
                </a:cubicBezTo>
                <a:lnTo>
                  <a:pt x="336" y="475"/>
                </a:lnTo>
                <a:cubicBezTo>
                  <a:pt x="434" y="441"/>
                  <a:pt x="504" y="351"/>
                  <a:pt x="504" y="245"/>
                </a:cubicBezTo>
                <a:moveTo>
                  <a:pt x="252" y="54"/>
                </a:moveTo>
                <a:cubicBezTo>
                  <a:pt x="260" y="54"/>
                  <a:pt x="267" y="56"/>
                  <a:pt x="274" y="58"/>
                </a:cubicBezTo>
                <a:cubicBezTo>
                  <a:pt x="280" y="61"/>
                  <a:pt x="286" y="65"/>
                  <a:pt x="292" y="70"/>
                </a:cubicBezTo>
                <a:cubicBezTo>
                  <a:pt x="297" y="75"/>
                  <a:pt x="301" y="81"/>
                  <a:pt x="304" y="88"/>
                </a:cubicBezTo>
                <a:cubicBezTo>
                  <a:pt x="307" y="94"/>
                  <a:pt x="308" y="101"/>
                  <a:pt x="308" y="109"/>
                </a:cubicBezTo>
                <a:cubicBezTo>
                  <a:pt x="308" y="116"/>
                  <a:pt x="307" y="123"/>
                  <a:pt x="304" y="129"/>
                </a:cubicBezTo>
                <a:cubicBezTo>
                  <a:pt x="301" y="136"/>
                  <a:pt x="297" y="142"/>
                  <a:pt x="292" y="147"/>
                </a:cubicBezTo>
                <a:cubicBezTo>
                  <a:pt x="286" y="152"/>
                  <a:pt x="280" y="156"/>
                  <a:pt x="274" y="159"/>
                </a:cubicBezTo>
                <a:cubicBezTo>
                  <a:pt x="267" y="162"/>
                  <a:pt x="260" y="163"/>
                  <a:pt x="252" y="163"/>
                </a:cubicBezTo>
                <a:cubicBezTo>
                  <a:pt x="245" y="163"/>
                  <a:pt x="238" y="162"/>
                  <a:pt x="231" y="159"/>
                </a:cubicBezTo>
                <a:cubicBezTo>
                  <a:pt x="224" y="156"/>
                  <a:pt x="218" y="152"/>
                  <a:pt x="213" y="147"/>
                </a:cubicBezTo>
                <a:cubicBezTo>
                  <a:pt x="207" y="142"/>
                  <a:pt x="203" y="136"/>
                  <a:pt x="201" y="129"/>
                </a:cubicBezTo>
                <a:cubicBezTo>
                  <a:pt x="198" y="123"/>
                  <a:pt x="196" y="116"/>
                  <a:pt x="196" y="109"/>
                </a:cubicBezTo>
                <a:cubicBezTo>
                  <a:pt x="196" y="101"/>
                  <a:pt x="198" y="94"/>
                  <a:pt x="201" y="88"/>
                </a:cubicBezTo>
                <a:cubicBezTo>
                  <a:pt x="203" y="81"/>
                  <a:pt x="207" y="75"/>
                  <a:pt x="213" y="70"/>
                </a:cubicBezTo>
                <a:cubicBezTo>
                  <a:pt x="218" y="65"/>
                  <a:pt x="224" y="61"/>
                  <a:pt x="231" y="58"/>
                </a:cubicBezTo>
                <a:cubicBezTo>
                  <a:pt x="238" y="56"/>
                  <a:pt x="245" y="54"/>
                  <a:pt x="252" y="54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1047600" y="2124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160280" y="1231920"/>
            <a:ext cx="64497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1.3 Técnicas Avanzadas de Protección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599840" y="254304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300320" y="1968840"/>
            <a:ext cx="229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Cifrado en la nube: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599840" y="30193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6"/>
                  <a:pt x="256" y="183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852560" y="2387880"/>
            <a:ext cx="3354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BYOK (Bring Your Own Key)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852560" y="2864160"/>
            <a:ext cx="406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HSM (Hardware Security Module)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1599840" y="39240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300320" y="3350160"/>
            <a:ext cx="1870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Bases de datos: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1599840" y="44002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852560" y="3769200"/>
            <a:ext cx="4177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TDE (Transparent Data Encryption)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1047600" y="4886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852560" y="4245480"/>
            <a:ext cx="408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Always Encrypted (Microsoft SQL)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1047600" y="5371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300320" y="4731120"/>
            <a:ext cx="4621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Enmascaramiento / pseudonimización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300320" y="5216760"/>
            <a:ext cx="317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Prevención de fugas (DLP)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801000" y="1005480"/>
            <a:ext cx="131040" cy="137520"/>
          </a:xfrm>
          <a:custGeom>
            <a:avLst/>
            <a:gdLst/>
            <a:ahLst/>
            <a:rect l="0" t="0" r="r" b="b"/>
            <a:pathLst>
              <a:path w="364" h="382">
                <a:moveTo>
                  <a:pt x="364" y="273"/>
                </a:moveTo>
                <a:cubicBezTo>
                  <a:pt x="364" y="333"/>
                  <a:pt x="342" y="382"/>
                  <a:pt x="280" y="382"/>
                </a:cubicBezTo>
                <a:lnTo>
                  <a:pt x="84" y="382"/>
                </a:lnTo>
                <a:cubicBezTo>
                  <a:pt x="-28" y="382"/>
                  <a:pt x="-28" y="0"/>
                  <a:pt x="84" y="0"/>
                </a:cubicBezTo>
                <a:lnTo>
                  <a:pt x="280" y="0"/>
                </a:lnTo>
                <a:cubicBezTo>
                  <a:pt x="342" y="0"/>
                  <a:pt x="364" y="49"/>
                  <a:pt x="364" y="110"/>
                </a:cubicBezTo>
                <a:lnTo>
                  <a:pt x="364" y="273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851400" y="1005480"/>
            <a:ext cx="281880" cy="137520"/>
          </a:xfrm>
          <a:custGeom>
            <a:avLst/>
            <a:gdLst/>
            <a:ahLst/>
            <a:rect l="0" t="0" r="r" b="b"/>
            <a:pathLst>
              <a:path w="783" h="382">
                <a:moveTo>
                  <a:pt x="755" y="327"/>
                </a:moveTo>
                <a:lnTo>
                  <a:pt x="727" y="327"/>
                </a:lnTo>
                <a:lnTo>
                  <a:pt x="727" y="54"/>
                </a:lnTo>
                <a:lnTo>
                  <a:pt x="755" y="54"/>
                </a:lnTo>
                <a:cubicBezTo>
                  <a:pt x="770" y="54"/>
                  <a:pt x="783" y="42"/>
                  <a:pt x="783" y="27"/>
                </a:cubicBezTo>
                <a:cubicBezTo>
                  <a:pt x="783" y="12"/>
                  <a:pt x="770" y="0"/>
                  <a:pt x="755" y="0"/>
                </a:cubicBezTo>
                <a:lnTo>
                  <a:pt x="83" y="0"/>
                </a:lnTo>
                <a:cubicBezTo>
                  <a:pt x="-28" y="0"/>
                  <a:pt x="-28" y="382"/>
                  <a:pt x="83" y="382"/>
                </a:cubicBezTo>
                <a:lnTo>
                  <a:pt x="755" y="382"/>
                </a:lnTo>
                <a:cubicBezTo>
                  <a:pt x="770" y="382"/>
                  <a:pt x="783" y="370"/>
                  <a:pt x="783" y="355"/>
                </a:cubicBezTo>
                <a:cubicBezTo>
                  <a:pt x="783" y="340"/>
                  <a:pt x="770" y="327"/>
                  <a:pt x="755" y="327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876240" y="1024920"/>
            <a:ext cx="256680" cy="98280"/>
          </a:xfrm>
          <a:custGeom>
            <a:avLst/>
            <a:gdLst/>
            <a:ahLst/>
            <a:rect l="0" t="0" r="r" b="b"/>
            <a:pathLst>
              <a:path w="713" h="273">
                <a:moveTo>
                  <a:pt x="690" y="273"/>
                </a:moveTo>
                <a:lnTo>
                  <a:pt x="42" y="273"/>
                </a:lnTo>
                <a:cubicBezTo>
                  <a:pt x="-14" y="273"/>
                  <a:pt x="-14" y="0"/>
                  <a:pt x="42" y="0"/>
                </a:cubicBezTo>
                <a:lnTo>
                  <a:pt x="690" y="0"/>
                </a:lnTo>
                <a:cubicBezTo>
                  <a:pt x="721" y="0"/>
                  <a:pt x="721" y="273"/>
                  <a:pt x="690" y="27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876240" y="1024920"/>
            <a:ext cx="255240" cy="90360"/>
          </a:xfrm>
          <a:custGeom>
            <a:avLst/>
            <a:gdLst/>
            <a:ahLst/>
            <a:rect l="0" t="0" r="r" b="b"/>
            <a:pathLst>
              <a:path w="709" h="251">
                <a:moveTo>
                  <a:pt x="57" y="56"/>
                </a:moveTo>
                <a:lnTo>
                  <a:pt x="709" y="56"/>
                </a:lnTo>
                <a:cubicBezTo>
                  <a:pt x="706" y="24"/>
                  <a:pt x="699" y="0"/>
                  <a:pt x="690" y="0"/>
                </a:cubicBezTo>
                <a:lnTo>
                  <a:pt x="43" y="0"/>
                </a:lnTo>
                <a:cubicBezTo>
                  <a:pt x="-4" y="0"/>
                  <a:pt x="-12" y="187"/>
                  <a:pt x="18" y="251"/>
                </a:cubicBezTo>
                <a:cubicBezTo>
                  <a:pt x="7" y="171"/>
                  <a:pt x="20" y="56"/>
                  <a:pt x="57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790920" y="809640"/>
            <a:ext cx="110880" cy="108000"/>
          </a:xfrm>
          <a:custGeom>
            <a:avLst/>
            <a:gdLst/>
            <a:ahLst/>
            <a:rect l="0" t="0" r="r" b="b"/>
            <a:pathLst>
              <a:path w="308" h="300">
                <a:moveTo>
                  <a:pt x="308" y="191"/>
                </a:moveTo>
                <a:cubicBezTo>
                  <a:pt x="308" y="251"/>
                  <a:pt x="258" y="300"/>
                  <a:pt x="197" y="300"/>
                </a:cubicBezTo>
                <a:lnTo>
                  <a:pt x="84" y="300"/>
                </a:lnTo>
                <a:cubicBezTo>
                  <a:pt x="-28" y="300"/>
                  <a:pt x="-28" y="0"/>
                  <a:pt x="84" y="0"/>
                </a:cubicBezTo>
                <a:lnTo>
                  <a:pt x="197" y="0"/>
                </a:lnTo>
                <a:cubicBezTo>
                  <a:pt x="258" y="0"/>
                  <a:pt x="308" y="49"/>
                  <a:pt x="308" y="109"/>
                </a:cubicBezTo>
                <a:lnTo>
                  <a:pt x="308" y="191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821160" y="809640"/>
            <a:ext cx="281880" cy="108000"/>
          </a:xfrm>
          <a:custGeom>
            <a:avLst/>
            <a:gdLst/>
            <a:ahLst/>
            <a:rect l="0" t="0" r="r" b="b"/>
            <a:pathLst>
              <a:path w="783" h="300">
                <a:moveTo>
                  <a:pt x="755" y="245"/>
                </a:moveTo>
                <a:lnTo>
                  <a:pt x="727" y="245"/>
                </a:lnTo>
                <a:lnTo>
                  <a:pt x="727" y="55"/>
                </a:lnTo>
                <a:lnTo>
                  <a:pt x="755" y="55"/>
                </a:lnTo>
                <a:cubicBezTo>
                  <a:pt x="770" y="55"/>
                  <a:pt x="783" y="42"/>
                  <a:pt x="783" y="27"/>
                </a:cubicBezTo>
                <a:cubicBezTo>
                  <a:pt x="783" y="12"/>
                  <a:pt x="770" y="0"/>
                  <a:pt x="755" y="0"/>
                </a:cubicBezTo>
                <a:lnTo>
                  <a:pt x="84" y="0"/>
                </a:lnTo>
                <a:cubicBezTo>
                  <a:pt x="-28" y="0"/>
                  <a:pt x="-28" y="300"/>
                  <a:pt x="84" y="300"/>
                </a:cubicBezTo>
                <a:lnTo>
                  <a:pt x="755" y="300"/>
                </a:lnTo>
                <a:cubicBezTo>
                  <a:pt x="770" y="300"/>
                  <a:pt x="783" y="287"/>
                  <a:pt x="783" y="272"/>
                </a:cubicBezTo>
                <a:cubicBezTo>
                  <a:pt x="783" y="257"/>
                  <a:pt x="770" y="245"/>
                  <a:pt x="755" y="24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846360" y="829440"/>
            <a:ext cx="256680" cy="68760"/>
          </a:xfrm>
          <a:custGeom>
            <a:avLst/>
            <a:gdLst/>
            <a:ahLst/>
            <a:rect l="0" t="0" r="r" b="b"/>
            <a:pathLst>
              <a:path w="713" h="191">
                <a:moveTo>
                  <a:pt x="690" y="191"/>
                </a:moveTo>
                <a:lnTo>
                  <a:pt x="42" y="191"/>
                </a:lnTo>
                <a:cubicBezTo>
                  <a:pt x="-14" y="191"/>
                  <a:pt x="-14" y="0"/>
                  <a:pt x="42" y="0"/>
                </a:cubicBezTo>
                <a:lnTo>
                  <a:pt x="690" y="0"/>
                </a:lnTo>
                <a:cubicBezTo>
                  <a:pt x="720" y="0"/>
                  <a:pt x="720" y="191"/>
                  <a:pt x="690" y="19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846360" y="829440"/>
            <a:ext cx="255960" cy="44280"/>
          </a:xfrm>
          <a:custGeom>
            <a:avLst/>
            <a:gdLst/>
            <a:ahLst/>
            <a:rect l="0" t="0" r="r" b="b"/>
            <a:pathLst>
              <a:path w="711" h="123">
                <a:moveTo>
                  <a:pt x="42" y="54"/>
                </a:moveTo>
                <a:lnTo>
                  <a:pt x="711" y="54"/>
                </a:lnTo>
                <a:cubicBezTo>
                  <a:pt x="708" y="23"/>
                  <a:pt x="701" y="0"/>
                  <a:pt x="690" y="0"/>
                </a:cubicBezTo>
                <a:lnTo>
                  <a:pt x="42" y="0"/>
                </a:lnTo>
                <a:cubicBezTo>
                  <a:pt x="8" y="0"/>
                  <a:pt x="-5" y="67"/>
                  <a:pt x="1" y="123"/>
                </a:cubicBezTo>
                <a:cubicBezTo>
                  <a:pt x="6" y="86"/>
                  <a:pt x="19" y="54"/>
                  <a:pt x="42" y="54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811080" y="917280"/>
            <a:ext cx="171360" cy="88560"/>
          </a:xfrm>
          <a:custGeom>
            <a:avLst/>
            <a:gdLst/>
            <a:ahLst/>
            <a:rect l="0" t="0" r="r" b="b"/>
            <a:pathLst>
              <a:path w="476" h="246">
                <a:moveTo>
                  <a:pt x="476" y="137"/>
                </a:moveTo>
                <a:cubicBezTo>
                  <a:pt x="476" y="197"/>
                  <a:pt x="426" y="246"/>
                  <a:pt x="364" y="246"/>
                </a:cubicBezTo>
                <a:lnTo>
                  <a:pt x="84" y="246"/>
                </a:lnTo>
                <a:cubicBezTo>
                  <a:pt x="-28" y="246"/>
                  <a:pt x="-28" y="0"/>
                  <a:pt x="84" y="0"/>
                </a:cubicBezTo>
                <a:lnTo>
                  <a:pt x="364" y="0"/>
                </a:lnTo>
                <a:cubicBezTo>
                  <a:pt x="426" y="0"/>
                  <a:pt x="476" y="50"/>
                  <a:pt x="476" y="110"/>
                </a:cubicBezTo>
                <a:lnTo>
                  <a:pt x="476" y="137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901440" y="917280"/>
            <a:ext cx="241560" cy="88560"/>
          </a:xfrm>
          <a:custGeom>
            <a:avLst/>
            <a:gdLst/>
            <a:ahLst/>
            <a:rect l="0" t="0" r="r" b="b"/>
            <a:pathLst>
              <a:path w="671" h="246">
                <a:moveTo>
                  <a:pt x="644" y="192"/>
                </a:moveTo>
                <a:lnTo>
                  <a:pt x="616" y="192"/>
                </a:lnTo>
                <a:lnTo>
                  <a:pt x="616" y="56"/>
                </a:lnTo>
                <a:lnTo>
                  <a:pt x="644" y="56"/>
                </a:lnTo>
                <a:cubicBezTo>
                  <a:pt x="659" y="56"/>
                  <a:pt x="671" y="44"/>
                  <a:pt x="671" y="29"/>
                </a:cubicBezTo>
                <a:cubicBezTo>
                  <a:pt x="671" y="12"/>
                  <a:pt x="659" y="0"/>
                  <a:pt x="644" y="0"/>
                </a:cubicBezTo>
                <a:lnTo>
                  <a:pt x="84" y="0"/>
                </a:lnTo>
                <a:cubicBezTo>
                  <a:pt x="-28" y="0"/>
                  <a:pt x="-28" y="246"/>
                  <a:pt x="84" y="246"/>
                </a:cubicBezTo>
                <a:lnTo>
                  <a:pt x="644" y="246"/>
                </a:lnTo>
                <a:cubicBezTo>
                  <a:pt x="659" y="246"/>
                  <a:pt x="671" y="234"/>
                  <a:pt x="671" y="219"/>
                </a:cubicBezTo>
                <a:cubicBezTo>
                  <a:pt x="671" y="204"/>
                  <a:pt x="659" y="192"/>
                  <a:pt x="644" y="19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926640" y="937080"/>
            <a:ext cx="216360" cy="49320"/>
          </a:xfrm>
          <a:custGeom>
            <a:avLst/>
            <a:gdLst/>
            <a:ahLst/>
            <a:rect l="0" t="0" r="r" b="b"/>
            <a:pathLst>
              <a:path w="601" h="137">
                <a:moveTo>
                  <a:pt x="578" y="137"/>
                </a:moveTo>
                <a:lnTo>
                  <a:pt x="42" y="137"/>
                </a:lnTo>
                <a:cubicBezTo>
                  <a:pt x="-14" y="137"/>
                  <a:pt x="-14" y="0"/>
                  <a:pt x="42" y="0"/>
                </a:cubicBezTo>
                <a:lnTo>
                  <a:pt x="578" y="0"/>
                </a:lnTo>
                <a:cubicBezTo>
                  <a:pt x="609" y="0"/>
                  <a:pt x="609" y="137"/>
                  <a:pt x="578" y="13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926640" y="937080"/>
            <a:ext cx="216360" cy="34560"/>
          </a:xfrm>
          <a:custGeom>
            <a:avLst/>
            <a:gdLst/>
            <a:ahLst/>
            <a:rect l="0" t="0" r="r" b="b"/>
            <a:pathLst>
              <a:path w="601" h="96">
                <a:moveTo>
                  <a:pt x="42" y="55"/>
                </a:moveTo>
                <a:lnTo>
                  <a:pt x="601" y="55"/>
                </a:lnTo>
                <a:cubicBezTo>
                  <a:pt x="599" y="26"/>
                  <a:pt x="592" y="0"/>
                  <a:pt x="578" y="0"/>
                </a:cubicBezTo>
                <a:lnTo>
                  <a:pt x="42" y="0"/>
                </a:lnTo>
                <a:cubicBezTo>
                  <a:pt x="6" y="0"/>
                  <a:pt x="-6" y="56"/>
                  <a:pt x="3" y="96"/>
                </a:cubicBezTo>
                <a:cubicBezTo>
                  <a:pt x="9" y="73"/>
                  <a:pt x="22" y="55"/>
                  <a:pt x="42" y="5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1047600" y="1628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160280" y="736560"/>
            <a:ext cx="6199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1.4 Sistemas de Protección de Datos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1047600" y="2114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300320" y="1473480"/>
            <a:ext cx="5661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Backups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completos, incrementales, snapshots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1047600" y="2590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300320" y="1959480"/>
            <a:ext cx="3900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Monitorización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Wazuh, Splunk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1599840" y="30096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4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300320" y="2435760"/>
            <a:ext cx="184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Base de datos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1599840" y="34956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0"/>
                  <a:pt x="263" y="166"/>
                  <a:pt x="256" y="183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6"/>
                  <a:pt x="0" y="150"/>
                  <a:pt x="0" y="132"/>
                </a:cubicBezTo>
                <a:cubicBezTo>
                  <a:pt x="0" y="114"/>
                  <a:pt x="4" y="98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852560" y="2854800"/>
            <a:ext cx="616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ACID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1599840" y="39718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49"/>
                  <a:pt x="263" y="166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6"/>
                  <a:pt x="0" y="149"/>
                  <a:pt x="0" y="132"/>
                </a:cubicBezTo>
                <a:cubicBezTo>
                  <a:pt x="0" y="114"/>
                  <a:pt x="4" y="97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7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852560" y="3340440"/>
            <a:ext cx="311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Consultas parametrizadas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1047600" y="4457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852560" y="3816720"/>
            <a:ext cx="366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Protección frente a SQLi y XSS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1599840" y="48765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300320" y="4302360"/>
            <a:ext cx="2697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Sistemas de ficheros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1047600" y="5352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852560" y="4721760"/>
            <a:ext cx="3202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BitLocker, snapshots, ACLs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1599840" y="57718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199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300320" y="5198040"/>
            <a:ext cx="154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Replicación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1599840" y="62578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49"/>
                  <a:pt x="263" y="166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6"/>
                  <a:pt x="0" y="149"/>
                  <a:pt x="0" y="132"/>
                </a:cubicBezTo>
                <a:cubicBezTo>
                  <a:pt x="0" y="114"/>
                  <a:pt x="4" y="97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7"/>
                  <a:pt x="266" y="114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852560" y="5617080"/>
            <a:ext cx="317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Síncrona: alta consistencia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852560" y="6102720"/>
            <a:ext cx="3665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Asíncrona: mayor rendimiento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