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40240" y="2752560"/>
            <a:ext cx="249120" cy="243720"/>
          </a:xfrm>
          <a:custGeom>
            <a:avLst/>
            <a:gdLst/>
            <a:ahLst/>
            <a:rect l="0" t="0" r="r" b="b"/>
            <a:pathLst>
              <a:path w="692" h="677">
                <a:moveTo>
                  <a:pt x="346" y="0"/>
                </a:moveTo>
                <a:cubicBezTo>
                  <a:pt x="155" y="0"/>
                  <a:pt x="0" y="152"/>
                  <a:pt x="0" y="339"/>
                </a:cubicBezTo>
                <a:lnTo>
                  <a:pt x="0" y="677"/>
                </a:lnTo>
                <a:lnTo>
                  <a:pt x="139" y="677"/>
                </a:lnTo>
                <a:lnTo>
                  <a:pt x="139" y="339"/>
                </a:lnTo>
                <a:cubicBezTo>
                  <a:pt x="139" y="326"/>
                  <a:pt x="140" y="313"/>
                  <a:pt x="143" y="299"/>
                </a:cubicBezTo>
                <a:cubicBezTo>
                  <a:pt x="146" y="286"/>
                  <a:pt x="149" y="274"/>
                  <a:pt x="155" y="261"/>
                </a:cubicBezTo>
                <a:cubicBezTo>
                  <a:pt x="160" y="249"/>
                  <a:pt x="166" y="237"/>
                  <a:pt x="174" y="226"/>
                </a:cubicBezTo>
                <a:cubicBezTo>
                  <a:pt x="181" y="215"/>
                  <a:pt x="190" y="205"/>
                  <a:pt x="200" y="196"/>
                </a:cubicBezTo>
                <a:cubicBezTo>
                  <a:pt x="209" y="186"/>
                  <a:pt x="220" y="178"/>
                  <a:pt x="231" y="170"/>
                </a:cubicBezTo>
                <a:cubicBezTo>
                  <a:pt x="242" y="163"/>
                  <a:pt x="254" y="157"/>
                  <a:pt x="267" y="152"/>
                </a:cubicBezTo>
                <a:cubicBezTo>
                  <a:pt x="279" y="147"/>
                  <a:pt x="292" y="143"/>
                  <a:pt x="306" y="140"/>
                </a:cubicBezTo>
                <a:cubicBezTo>
                  <a:pt x="319" y="137"/>
                  <a:pt x="333" y="136"/>
                  <a:pt x="346" y="136"/>
                </a:cubicBezTo>
                <a:cubicBezTo>
                  <a:pt x="360" y="136"/>
                  <a:pt x="373" y="137"/>
                  <a:pt x="387" y="140"/>
                </a:cubicBezTo>
                <a:cubicBezTo>
                  <a:pt x="400" y="143"/>
                  <a:pt x="413" y="147"/>
                  <a:pt x="425" y="152"/>
                </a:cubicBezTo>
                <a:cubicBezTo>
                  <a:pt x="438" y="157"/>
                  <a:pt x="450" y="163"/>
                  <a:pt x="461" y="170"/>
                </a:cubicBezTo>
                <a:cubicBezTo>
                  <a:pt x="473" y="178"/>
                  <a:pt x="483" y="186"/>
                  <a:pt x="493" y="196"/>
                </a:cubicBezTo>
                <a:cubicBezTo>
                  <a:pt x="502" y="205"/>
                  <a:pt x="511" y="215"/>
                  <a:pt x="518" y="226"/>
                </a:cubicBezTo>
                <a:cubicBezTo>
                  <a:pt x="526" y="237"/>
                  <a:pt x="532" y="249"/>
                  <a:pt x="538" y="261"/>
                </a:cubicBezTo>
                <a:cubicBezTo>
                  <a:pt x="543" y="274"/>
                  <a:pt x="547" y="286"/>
                  <a:pt x="549" y="299"/>
                </a:cubicBezTo>
                <a:cubicBezTo>
                  <a:pt x="552" y="313"/>
                  <a:pt x="553" y="326"/>
                  <a:pt x="553" y="339"/>
                </a:cubicBezTo>
                <a:lnTo>
                  <a:pt x="553" y="677"/>
                </a:lnTo>
                <a:lnTo>
                  <a:pt x="692" y="677"/>
                </a:lnTo>
                <a:lnTo>
                  <a:pt x="692" y="339"/>
                </a:lnTo>
                <a:cubicBezTo>
                  <a:pt x="692" y="152"/>
                  <a:pt x="537" y="0"/>
                  <a:pt x="346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790560" y="2922840"/>
            <a:ext cx="348480" cy="268200"/>
          </a:xfrm>
          <a:custGeom>
            <a:avLst/>
            <a:gdLst/>
            <a:ahLst/>
            <a:rect l="0" t="0" r="r" b="b"/>
            <a:pathLst>
              <a:path w="968" h="745">
                <a:moveTo>
                  <a:pt x="968" y="610"/>
                </a:moveTo>
                <a:cubicBezTo>
                  <a:pt x="968" y="628"/>
                  <a:pt x="964" y="645"/>
                  <a:pt x="957" y="662"/>
                </a:cubicBezTo>
                <a:cubicBezTo>
                  <a:pt x="950" y="678"/>
                  <a:pt x="940" y="693"/>
                  <a:pt x="927" y="705"/>
                </a:cubicBezTo>
                <a:cubicBezTo>
                  <a:pt x="914" y="718"/>
                  <a:pt x="899" y="728"/>
                  <a:pt x="882" y="735"/>
                </a:cubicBezTo>
                <a:cubicBezTo>
                  <a:pt x="866" y="742"/>
                  <a:pt x="848" y="745"/>
                  <a:pt x="830" y="745"/>
                </a:cubicBezTo>
                <a:lnTo>
                  <a:pt x="138" y="745"/>
                </a:lnTo>
                <a:cubicBezTo>
                  <a:pt x="119" y="745"/>
                  <a:pt x="102" y="742"/>
                  <a:pt x="85" y="735"/>
                </a:cubicBezTo>
                <a:cubicBezTo>
                  <a:pt x="68" y="728"/>
                  <a:pt x="53" y="718"/>
                  <a:pt x="40" y="705"/>
                </a:cubicBezTo>
                <a:cubicBezTo>
                  <a:pt x="27" y="693"/>
                  <a:pt x="17" y="678"/>
                  <a:pt x="10" y="662"/>
                </a:cubicBezTo>
                <a:cubicBezTo>
                  <a:pt x="3" y="645"/>
                  <a:pt x="0" y="628"/>
                  <a:pt x="0" y="610"/>
                </a:cubicBezTo>
                <a:lnTo>
                  <a:pt x="0" y="135"/>
                </a:lnTo>
                <a:cubicBezTo>
                  <a:pt x="0" y="118"/>
                  <a:pt x="3" y="100"/>
                  <a:pt x="10" y="84"/>
                </a:cubicBezTo>
                <a:cubicBezTo>
                  <a:pt x="17" y="67"/>
                  <a:pt x="27" y="53"/>
                  <a:pt x="40" y="40"/>
                </a:cubicBezTo>
                <a:cubicBezTo>
                  <a:pt x="53" y="27"/>
                  <a:pt x="68" y="17"/>
                  <a:pt x="85" y="11"/>
                </a:cubicBezTo>
                <a:cubicBezTo>
                  <a:pt x="102" y="4"/>
                  <a:pt x="119" y="0"/>
                  <a:pt x="138" y="0"/>
                </a:cubicBezTo>
                <a:lnTo>
                  <a:pt x="830" y="0"/>
                </a:lnTo>
                <a:cubicBezTo>
                  <a:pt x="848" y="0"/>
                  <a:pt x="866" y="4"/>
                  <a:pt x="882" y="11"/>
                </a:cubicBezTo>
                <a:cubicBezTo>
                  <a:pt x="899" y="17"/>
                  <a:pt x="914" y="27"/>
                  <a:pt x="927" y="40"/>
                </a:cubicBezTo>
                <a:cubicBezTo>
                  <a:pt x="940" y="53"/>
                  <a:pt x="950" y="67"/>
                  <a:pt x="957" y="84"/>
                </a:cubicBezTo>
                <a:cubicBezTo>
                  <a:pt x="964" y="100"/>
                  <a:pt x="968" y="118"/>
                  <a:pt x="968" y="135"/>
                </a:cubicBezTo>
                <a:lnTo>
                  <a:pt x="968" y="610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1001880" y="2752560"/>
            <a:ext cx="224280" cy="438480"/>
          </a:xfrm>
          <a:custGeom>
            <a:avLst/>
            <a:gdLst/>
            <a:ahLst/>
            <a:rect l="0" t="0" r="r" b="b"/>
            <a:pathLst>
              <a:path w="623" h="1218">
                <a:moveTo>
                  <a:pt x="623" y="305"/>
                </a:moveTo>
                <a:cubicBezTo>
                  <a:pt x="623" y="285"/>
                  <a:pt x="621" y="265"/>
                  <a:pt x="617" y="245"/>
                </a:cubicBezTo>
                <a:cubicBezTo>
                  <a:pt x="613" y="225"/>
                  <a:pt x="607" y="206"/>
                  <a:pt x="599" y="188"/>
                </a:cubicBezTo>
                <a:cubicBezTo>
                  <a:pt x="591" y="169"/>
                  <a:pt x="581" y="152"/>
                  <a:pt x="570" y="135"/>
                </a:cubicBezTo>
                <a:cubicBezTo>
                  <a:pt x="559" y="119"/>
                  <a:pt x="546" y="103"/>
                  <a:pt x="531" y="89"/>
                </a:cubicBezTo>
                <a:cubicBezTo>
                  <a:pt x="517" y="75"/>
                  <a:pt x="501" y="62"/>
                  <a:pt x="484" y="51"/>
                </a:cubicBezTo>
                <a:cubicBezTo>
                  <a:pt x="467" y="40"/>
                  <a:pt x="449" y="31"/>
                  <a:pt x="431" y="23"/>
                </a:cubicBezTo>
                <a:cubicBezTo>
                  <a:pt x="412" y="15"/>
                  <a:pt x="392" y="10"/>
                  <a:pt x="372" y="6"/>
                </a:cubicBezTo>
                <a:cubicBezTo>
                  <a:pt x="352" y="2"/>
                  <a:pt x="332" y="0"/>
                  <a:pt x="312" y="0"/>
                </a:cubicBezTo>
                <a:cubicBezTo>
                  <a:pt x="291" y="0"/>
                  <a:pt x="271" y="2"/>
                  <a:pt x="251" y="6"/>
                </a:cubicBezTo>
                <a:cubicBezTo>
                  <a:pt x="231" y="10"/>
                  <a:pt x="212" y="15"/>
                  <a:pt x="193" y="23"/>
                </a:cubicBezTo>
                <a:cubicBezTo>
                  <a:pt x="174" y="31"/>
                  <a:pt x="156" y="40"/>
                  <a:pt x="139" y="51"/>
                </a:cubicBezTo>
                <a:cubicBezTo>
                  <a:pt x="122" y="62"/>
                  <a:pt x="106" y="75"/>
                  <a:pt x="92" y="89"/>
                </a:cubicBezTo>
                <a:cubicBezTo>
                  <a:pt x="77" y="103"/>
                  <a:pt x="65" y="119"/>
                  <a:pt x="53" y="135"/>
                </a:cubicBezTo>
                <a:cubicBezTo>
                  <a:pt x="42" y="152"/>
                  <a:pt x="32" y="169"/>
                  <a:pt x="24" y="188"/>
                </a:cubicBezTo>
                <a:cubicBezTo>
                  <a:pt x="17" y="206"/>
                  <a:pt x="10" y="225"/>
                  <a:pt x="6" y="245"/>
                </a:cubicBezTo>
                <a:cubicBezTo>
                  <a:pt x="2" y="265"/>
                  <a:pt x="0" y="285"/>
                  <a:pt x="0" y="305"/>
                </a:cubicBezTo>
                <a:cubicBezTo>
                  <a:pt x="0" y="438"/>
                  <a:pt x="87" y="550"/>
                  <a:pt x="208" y="592"/>
                </a:cubicBezTo>
                <a:lnTo>
                  <a:pt x="208" y="1134"/>
                </a:lnTo>
                <a:cubicBezTo>
                  <a:pt x="208" y="1144"/>
                  <a:pt x="210" y="1154"/>
                  <a:pt x="214" y="1164"/>
                </a:cubicBezTo>
                <a:cubicBezTo>
                  <a:pt x="218" y="1174"/>
                  <a:pt x="223" y="1182"/>
                  <a:pt x="230" y="1190"/>
                </a:cubicBezTo>
                <a:cubicBezTo>
                  <a:pt x="238" y="1198"/>
                  <a:pt x="246" y="1204"/>
                  <a:pt x="256" y="1209"/>
                </a:cubicBezTo>
                <a:cubicBezTo>
                  <a:pt x="265" y="1213"/>
                  <a:pt x="275" y="1216"/>
                  <a:pt x="286" y="1217"/>
                </a:cubicBezTo>
                <a:cubicBezTo>
                  <a:pt x="297" y="1218"/>
                  <a:pt x="307" y="1218"/>
                  <a:pt x="317" y="1215"/>
                </a:cubicBezTo>
                <a:cubicBezTo>
                  <a:pt x="328" y="1212"/>
                  <a:pt x="337" y="1207"/>
                  <a:pt x="346" y="1201"/>
                </a:cubicBezTo>
                <a:cubicBezTo>
                  <a:pt x="354" y="1195"/>
                  <a:pt x="361" y="1188"/>
                  <a:pt x="367" y="1179"/>
                </a:cubicBezTo>
                <a:cubicBezTo>
                  <a:pt x="373" y="1170"/>
                  <a:pt x="377" y="1160"/>
                  <a:pt x="379" y="1150"/>
                </a:cubicBezTo>
                <a:cubicBezTo>
                  <a:pt x="380" y="1150"/>
                  <a:pt x="380" y="1150"/>
                  <a:pt x="381" y="1150"/>
                </a:cubicBezTo>
                <a:cubicBezTo>
                  <a:pt x="390" y="1150"/>
                  <a:pt x="398" y="1147"/>
                  <a:pt x="405" y="1141"/>
                </a:cubicBezTo>
                <a:cubicBezTo>
                  <a:pt x="412" y="1134"/>
                  <a:pt x="415" y="1126"/>
                  <a:pt x="415" y="1117"/>
                </a:cubicBezTo>
                <a:lnTo>
                  <a:pt x="415" y="1083"/>
                </a:lnTo>
                <a:cubicBezTo>
                  <a:pt x="415" y="1073"/>
                  <a:pt x="412" y="1066"/>
                  <a:pt x="405" y="1059"/>
                </a:cubicBezTo>
                <a:cubicBezTo>
                  <a:pt x="398" y="1052"/>
                  <a:pt x="390" y="1049"/>
                  <a:pt x="381" y="1049"/>
                </a:cubicBezTo>
                <a:lnTo>
                  <a:pt x="381" y="1015"/>
                </a:lnTo>
                <a:cubicBezTo>
                  <a:pt x="390" y="1015"/>
                  <a:pt x="398" y="1012"/>
                  <a:pt x="405" y="1005"/>
                </a:cubicBezTo>
                <a:cubicBezTo>
                  <a:pt x="412" y="999"/>
                  <a:pt x="415" y="991"/>
                  <a:pt x="415" y="981"/>
                </a:cubicBezTo>
                <a:lnTo>
                  <a:pt x="415" y="914"/>
                </a:lnTo>
                <a:cubicBezTo>
                  <a:pt x="415" y="904"/>
                  <a:pt x="412" y="896"/>
                  <a:pt x="405" y="890"/>
                </a:cubicBezTo>
                <a:cubicBezTo>
                  <a:pt x="398" y="883"/>
                  <a:pt x="390" y="880"/>
                  <a:pt x="381" y="880"/>
                </a:cubicBezTo>
                <a:lnTo>
                  <a:pt x="381" y="803"/>
                </a:lnTo>
                <a:cubicBezTo>
                  <a:pt x="391" y="797"/>
                  <a:pt x="400" y="789"/>
                  <a:pt x="406" y="778"/>
                </a:cubicBezTo>
                <a:cubicBezTo>
                  <a:pt x="412" y="768"/>
                  <a:pt x="415" y="757"/>
                  <a:pt x="415" y="745"/>
                </a:cubicBezTo>
                <a:lnTo>
                  <a:pt x="415" y="592"/>
                </a:lnTo>
                <a:cubicBezTo>
                  <a:pt x="536" y="550"/>
                  <a:pt x="623" y="438"/>
                  <a:pt x="623" y="305"/>
                </a:cubicBezTo>
                <a:moveTo>
                  <a:pt x="312" y="68"/>
                </a:moveTo>
                <a:cubicBezTo>
                  <a:pt x="321" y="68"/>
                  <a:pt x="330" y="69"/>
                  <a:pt x="338" y="73"/>
                </a:cubicBezTo>
                <a:cubicBezTo>
                  <a:pt x="347" y="76"/>
                  <a:pt x="354" y="81"/>
                  <a:pt x="361" y="87"/>
                </a:cubicBezTo>
                <a:cubicBezTo>
                  <a:pt x="367" y="94"/>
                  <a:pt x="372" y="101"/>
                  <a:pt x="376" y="109"/>
                </a:cubicBezTo>
                <a:cubicBezTo>
                  <a:pt x="379" y="118"/>
                  <a:pt x="381" y="126"/>
                  <a:pt x="381" y="135"/>
                </a:cubicBezTo>
                <a:cubicBezTo>
                  <a:pt x="381" y="144"/>
                  <a:pt x="379" y="153"/>
                  <a:pt x="376" y="161"/>
                </a:cubicBezTo>
                <a:cubicBezTo>
                  <a:pt x="372" y="169"/>
                  <a:pt x="367" y="177"/>
                  <a:pt x="361" y="183"/>
                </a:cubicBezTo>
                <a:cubicBezTo>
                  <a:pt x="354" y="189"/>
                  <a:pt x="347" y="194"/>
                  <a:pt x="338" y="198"/>
                </a:cubicBezTo>
                <a:cubicBezTo>
                  <a:pt x="330" y="201"/>
                  <a:pt x="321" y="203"/>
                  <a:pt x="312" y="203"/>
                </a:cubicBezTo>
                <a:cubicBezTo>
                  <a:pt x="302" y="203"/>
                  <a:pt x="294" y="201"/>
                  <a:pt x="285" y="198"/>
                </a:cubicBezTo>
                <a:cubicBezTo>
                  <a:pt x="277" y="194"/>
                  <a:pt x="269" y="189"/>
                  <a:pt x="263" y="183"/>
                </a:cubicBezTo>
                <a:cubicBezTo>
                  <a:pt x="256" y="177"/>
                  <a:pt x="251" y="169"/>
                  <a:pt x="248" y="161"/>
                </a:cubicBezTo>
                <a:cubicBezTo>
                  <a:pt x="244" y="153"/>
                  <a:pt x="243" y="144"/>
                  <a:pt x="243" y="135"/>
                </a:cubicBezTo>
                <a:cubicBezTo>
                  <a:pt x="243" y="126"/>
                  <a:pt x="244" y="118"/>
                  <a:pt x="248" y="109"/>
                </a:cubicBezTo>
                <a:cubicBezTo>
                  <a:pt x="251" y="101"/>
                  <a:pt x="256" y="94"/>
                  <a:pt x="263" y="87"/>
                </a:cubicBezTo>
                <a:cubicBezTo>
                  <a:pt x="269" y="81"/>
                  <a:pt x="277" y="76"/>
                  <a:pt x="285" y="73"/>
                </a:cubicBezTo>
                <a:cubicBezTo>
                  <a:pt x="294" y="69"/>
                  <a:pt x="302" y="68"/>
                  <a:pt x="312" y="68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255680" y="2675880"/>
            <a:ext cx="67057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Seguridad y Alta Disponibilidad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47720" y="3593880"/>
            <a:ext cx="5124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Propuesta Didáctica – 2.º ASIR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780840" y="1323720"/>
            <a:ext cx="305280" cy="305280"/>
          </a:xfrm>
          <a:custGeom>
            <a:avLst/>
            <a:gdLst/>
            <a:ahLst/>
            <a:rect l="0" t="0" r="r" b="b"/>
            <a:pathLst>
              <a:path w="848" h="848">
                <a:moveTo>
                  <a:pt x="848" y="754"/>
                </a:moveTo>
                <a:cubicBezTo>
                  <a:pt x="848" y="806"/>
                  <a:pt x="806" y="848"/>
                  <a:pt x="753" y="848"/>
                </a:cubicBezTo>
                <a:lnTo>
                  <a:pt x="94" y="848"/>
                </a:lnTo>
                <a:cubicBezTo>
                  <a:pt x="42" y="848"/>
                  <a:pt x="0" y="806"/>
                  <a:pt x="0" y="754"/>
                </a:cubicBez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lnTo>
                  <a:pt x="753" y="0"/>
                </a:lnTo>
                <a:cubicBezTo>
                  <a:pt x="806" y="0"/>
                  <a:pt x="848" y="42"/>
                  <a:pt x="848" y="94"/>
                </a:cubicBezTo>
                <a:lnTo>
                  <a:pt x="848" y="75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829080" y="1374120"/>
            <a:ext cx="209520" cy="205920"/>
          </a:xfrm>
          <a:custGeom>
            <a:avLst/>
            <a:gdLst/>
            <a:ahLst/>
            <a:rect l="0" t="0" r="r" b="b"/>
            <a:pathLst>
              <a:path w="582" h="572">
                <a:moveTo>
                  <a:pt x="556" y="10"/>
                </a:moveTo>
                <a:cubicBezTo>
                  <a:pt x="529" y="-8"/>
                  <a:pt x="492" y="0"/>
                  <a:pt x="474" y="27"/>
                </a:cubicBezTo>
                <a:lnTo>
                  <a:pt x="217" y="422"/>
                </a:lnTo>
                <a:lnTo>
                  <a:pt x="99" y="312"/>
                </a:lnTo>
                <a:cubicBezTo>
                  <a:pt x="75" y="290"/>
                  <a:pt x="38" y="292"/>
                  <a:pt x="16" y="316"/>
                </a:cubicBezTo>
                <a:cubicBezTo>
                  <a:pt x="-6" y="339"/>
                  <a:pt x="-5" y="377"/>
                  <a:pt x="19" y="399"/>
                </a:cubicBezTo>
                <a:lnTo>
                  <a:pt x="189" y="557"/>
                </a:lnTo>
                <a:cubicBezTo>
                  <a:pt x="200" y="567"/>
                  <a:pt x="214" y="572"/>
                  <a:pt x="229" y="572"/>
                </a:cubicBezTo>
                <a:cubicBezTo>
                  <a:pt x="245" y="572"/>
                  <a:pt x="265" y="566"/>
                  <a:pt x="278" y="545"/>
                </a:cubicBezTo>
                <a:cubicBezTo>
                  <a:pt x="286" y="533"/>
                  <a:pt x="573" y="91"/>
                  <a:pt x="573" y="91"/>
                </a:cubicBezTo>
                <a:cubicBezTo>
                  <a:pt x="591" y="64"/>
                  <a:pt x="583" y="27"/>
                  <a:pt x="556" y="1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1047600" y="1990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096920" y="1272240"/>
            <a:ext cx="43711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3: Comprueba y defiende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1047600" y="2476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300320" y="1835640"/>
            <a:ext cx="5812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Verifica que tu sistema responde correctamente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1047600" y="2962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300320" y="2321280"/>
            <a:ext cx="492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Analiza los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logs y mensajes del 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1599840" y="337176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3"/>
                </a:cubicBezTo>
                <a:cubicBezTo>
                  <a:pt x="0" y="115"/>
                  <a:pt x="4" y="99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1"/>
                </a:cubicBezTo>
                <a:cubicBezTo>
                  <a:pt x="201" y="18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9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300320" y="2807280"/>
            <a:ext cx="806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Expón: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1599840" y="38574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6"/>
                </a:cubicBezTo>
                <a:cubicBezTo>
                  <a:pt x="215" y="238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852560" y="3216600"/>
            <a:ext cx="232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Qué has aprendido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1599840" y="43430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852560" y="3702600"/>
            <a:ext cx="552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Qué medidas evitaron o mitigaron los errores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941760" y="4839120"/>
            <a:ext cx="106200" cy="105840"/>
          </a:xfrm>
          <a:custGeom>
            <a:avLst/>
            <a:gdLst/>
            <a:ahLst/>
            <a:rect l="0" t="0" r="r" b="b"/>
            <a:pathLst>
              <a:path w="295" h="294">
                <a:moveTo>
                  <a:pt x="295" y="146"/>
                </a:moveTo>
                <a:cubicBezTo>
                  <a:pt x="295" y="229"/>
                  <a:pt x="229" y="294"/>
                  <a:pt x="147" y="294"/>
                </a:cubicBezTo>
                <a:cubicBezTo>
                  <a:pt x="66" y="294"/>
                  <a:pt x="0" y="229"/>
                  <a:pt x="0" y="146"/>
                </a:cubicBezTo>
                <a:cubicBezTo>
                  <a:pt x="0" y="65"/>
                  <a:pt x="66" y="0"/>
                  <a:pt x="147" y="0"/>
                </a:cubicBezTo>
                <a:cubicBezTo>
                  <a:pt x="229" y="0"/>
                  <a:pt x="295" y="65"/>
                  <a:pt x="295" y="146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808920" y="4852080"/>
            <a:ext cx="225720" cy="224640"/>
          </a:xfrm>
          <a:custGeom>
            <a:avLst/>
            <a:gdLst/>
            <a:ahLst/>
            <a:rect l="0" t="0" r="r" b="b"/>
            <a:pathLst>
              <a:path w="627" h="624">
                <a:moveTo>
                  <a:pt x="596" y="251"/>
                </a:moveTo>
                <a:cubicBezTo>
                  <a:pt x="589" y="258"/>
                  <a:pt x="577" y="258"/>
                  <a:pt x="570" y="251"/>
                </a:cubicBezTo>
                <a:lnTo>
                  <a:pt x="374" y="57"/>
                </a:lnTo>
                <a:cubicBezTo>
                  <a:pt x="367" y="50"/>
                  <a:pt x="367" y="38"/>
                  <a:pt x="374" y="31"/>
                </a:cubicBezTo>
                <a:lnTo>
                  <a:pt x="400" y="5"/>
                </a:lnTo>
                <a:cubicBezTo>
                  <a:pt x="408" y="-2"/>
                  <a:pt x="419" y="-2"/>
                  <a:pt x="426" y="5"/>
                </a:cubicBezTo>
                <a:lnTo>
                  <a:pt x="622" y="199"/>
                </a:lnTo>
                <a:cubicBezTo>
                  <a:pt x="629" y="207"/>
                  <a:pt x="629" y="218"/>
                  <a:pt x="622" y="225"/>
                </a:cubicBezTo>
                <a:lnTo>
                  <a:pt x="596" y="251"/>
                </a:lnTo>
                <a:moveTo>
                  <a:pt x="466" y="254"/>
                </a:moveTo>
                <a:lnTo>
                  <a:pt x="373" y="162"/>
                </a:lnTo>
                <a:cubicBezTo>
                  <a:pt x="357" y="145"/>
                  <a:pt x="331" y="146"/>
                  <a:pt x="315" y="164"/>
                </a:cubicBezTo>
                <a:lnTo>
                  <a:pt x="120" y="389"/>
                </a:lnTo>
                <a:cubicBezTo>
                  <a:pt x="94" y="419"/>
                  <a:pt x="89" y="461"/>
                  <a:pt x="105" y="490"/>
                </a:cubicBezTo>
                <a:lnTo>
                  <a:pt x="0" y="596"/>
                </a:lnTo>
                <a:lnTo>
                  <a:pt x="28" y="624"/>
                </a:lnTo>
                <a:lnTo>
                  <a:pt x="33" y="624"/>
                </a:lnTo>
                <a:lnTo>
                  <a:pt x="134" y="521"/>
                </a:lnTo>
                <a:cubicBezTo>
                  <a:pt x="164" y="540"/>
                  <a:pt x="207" y="534"/>
                  <a:pt x="238" y="507"/>
                </a:cubicBezTo>
                <a:lnTo>
                  <a:pt x="463" y="312"/>
                </a:lnTo>
                <a:cubicBezTo>
                  <a:pt x="481" y="297"/>
                  <a:pt x="482" y="271"/>
                  <a:pt x="466" y="254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771480" y="480816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85" y="107"/>
                </a:moveTo>
                <a:lnTo>
                  <a:pt x="85" y="280"/>
                </a:lnTo>
                <a:cubicBezTo>
                  <a:pt x="78" y="279"/>
                  <a:pt x="71" y="278"/>
                  <a:pt x="64" y="278"/>
                </a:cubicBezTo>
                <a:cubicBezTo>
                  <a:pt x="28" y="278"/>
                  <a:pt x="0" y="297"/>
                  <a:pt x="0" y="321"/>
                </a:cubicBezTo>
                <a:cubicBezTo>
                  <a:pt x="0" y="344"/>
                  <a:pt x="28" y="363"/>
                  <a:pt x="64" y="363"/>
                </a:cubicBezTo>
                <a:cubicBezTo>
                  <a:pt x="99" y="363"/>
                  <a:pt x="128" y="344"/>
                  <a:pt x="128" y="321"/>
                </a:cubicBezTo>
                <a:lnTo>
                  <a:pt x="128" y="190"/>
                </a:lnTo>
                <a:lnTo>
                  <a:pt x="235" y="238"/>
                </a:lnTo>
                <a:lnTo>
                  <a:pt x="235" y="344"/>
                </a:lnTo>
                <a:cubicBezTo>
                  <a:pt x="228" y="343"/>
                  <a:pt x="221" y="342"/>
                  <a:pt x="214" y="342"/>
                </a:cubicBezTo>
                <a:cubicBezTo>
                  <a:pt x="177" y="342"/>
                  <a:pt x="149" y="361"/>
                  <a:pt x="149" y="384"/>
                </a:cubicBezTo>
                <a:cubicBezTo>
                  <a:pt x="149" y="408"/>
                  <a:pt x="177" y="427"/>
                  <a:pt x="214" y="427"/>
                </a:cubicBezTo>
                <a:cubicBezTo>
                  <a:pt x="249" y="427"/>
                  <a:pt x="278" y="408"/>
                  <a:pt x="278" y="384"/>
                </a:cubicBezTo>
                <a:lnTo>
                  <a:pt x="278" y="193"/>
                </a:lnTo>
                <a:lnTo>
                  <a:pt x="85" y="107"/>
                </a:lnTo>
                <a:moveTo>
                  <a:pt x="384" y="0"/>
                </a:moveTo>
                <a:lnTo>
                  <a:pt x="384" y="174"/>
                </a:lnTo>
                <a:cubicBezTo>
                  <a:pt x="378" y="172"/>
                  <a:pt x="370" y="171"/>
                  <a:pt x="363" y="171"/>
                </a:cubicBezTo>
                <a:cubicBezTo>
                  <a:pt x="328" y="171"/>
                  <a:pt x="299" y="190"/>
                  <a:pt x="299" y="214"/>
                </a:cubicBezTo>
                <a:cubicBezTo>
                  <a:pt x="299" y="237"/>
                  <a:pt x="328" y="257"/>
                  <a:pt x="363" y="257"/>
                </a:cubicBezTo>
                <a:cubicBezTo>
                  <a:pt x="398" y="257"/>
                  <a:pt x="427" y="237"/>
                  <a:pt x="427" y="214"/>
                </a:cubicBezTo>
                <a:lnTo>
                  <a:pt x="427" y="0"/>
                </a:lnTo>
                <a:lnTo>
                  <a:pt x="384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852560" y="4188240"/>
            <a:ext cx="429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Qué harías diferente la próxima vez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065240" y="4750200"/>
            <a:ext cx="180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Entrega final: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747720" y="5169240"/>
            <a:ext cx="3417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del proceso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790920" y="1342800"/>
            <a:ext cx="302040" cy="352800"/>
          </a:xfrm>
          <a:custGeom>
            <a:avLst/>
            <a:gdLst/>
            <a:ahLst/>
            <a:rect l="0" t="0" r="r" b="b"/>
            <a:pathLst>
              <a:path w="839" h="980">
                <a:moveTo>
                  <a:pt x="839" y="871"/>
                </a:moveTo>
                <a:cubicBezTo>
                  <a:pt x="839" y="931"/>
                  <a:pt x="789" y="980"/>
                  <a:pt x="726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726" y="0"/>
                </a:lnTo>
                <a:cubicBezTo>
                  <a:pt x="789" y="0"/>
                  <a:pt x="839" y="49"/>
                  <a:pt x="839" y="109"/>
                </a:cubicBezTo>
                <a:lnTo>
                  <a:pt x="839" y="871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831240" y="1411200"/>
            <a:ext cx="221400" cy="216000"/>
          </a:xfrm>
          <a:custGeom>
            <a:avLst/>
            <a:gdLst/>
            <a:ahLst/>
            <a:rect l="0" t="0" r="r" b="b"/>
            <a:pathLst>
              <a:path w="615" h="600">
                <a:moveTo>
                  <a:pt x="615" y="463"/>
                </a:moveTo>
                <a:cubicBezTo>
                  <a:pt x="615" y="478"/>
                  <a:pt x="603" y="490"/>
                  <a:pt x="587" y="490"/>
                </a:cubicBezTo>
                <a:lnTo>
                  <a:pt x="28" y="490"/>
                </a:lnTo>
                <a:cubicBezTo>
                  <a:pt x="12" y="490"/>
                  <a:pt x="0" y="478"/>
                  <a:pt x="0" y="463"/>
                </a:cubicBezTo>
                <a:cubicBezTo>
                  <a:pt x="0" y="448"/>
                  <a:pt x="12" y="436"/>
                  <a:pt x="28" y="436"/>
                </a:cubicBezTo>
                <a:lnTo>
                  <a:pt x="587" y="436"/>
                </a:lnTo>
                <a:cubicBezTo>
                  <a:pt x="603" y="436"/>
                  <a:pt x="615" y="448"/>
                  <a:pt x="615" y="463"/>
                </a:cubicBezTo>
                <a:moveTo>
                  <a:pt x="167" y="573"/>
                </a:moveTo>
                <a:cubicBezTo>
                  <a:pt x="167" y="588"/>
                  <a:pt x="155" y="600"/>
                  <a:pt x="139" y="600"/>
                </a:cubicBezTo>
                <a:lnTo>
                  <a:pt x="28" y="600"/>
                </a:lnTo>
                <a:cubicBezTo>
                  <a:pt x="12" y="600"/>
                  <a:pt x="0" y="588"/>
                  <a:pt x="0" y="573"/>
                </a:cubicBezTo>
                <a:cubicBezTo>
                  <a:pt x="0" y="556"/>
                  <a:pt x="12" y="544"/>
                  <a:pt x="28" y="544"/>
                </a:cubicBezTo>
                <a:lnTo>
                  <a:pt x="139" y="544"/>
                </a:lnTo>
                <a:cubicBezTo>
                  <a:pt x="155" y="544"/>
                  <a:pt x="167" y="556"/>
                  <a:pt x="167" y="573"/>
                </a:cubicBezTo>
                <a:moveTo>
                  <a:pt x="615" y="28"/>
                </a:moveTo>
                <a:cubicBezTo>
                  <a:pt x="615" y="43"/>
                  <a:pt x="603" y="55"/>
                  <a:pt x="587" y="55"/>
                </a:cubicBezTo>
                <a:lnTo>
                  <a:pt x="28" y="55"/>
                </a:ln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3"/>
                  <a:pt x="615" y="28"/>
                </a:cubicBezTo>
                <a:moveTo>
                  <a:pt x="615" y="136"/>
                </a:moveTo>
                <a:cubicBezTo>
                  <a:pt x="615" y="151"/>
                  <a:pt x="603" y="164"/>
                  <a:pt x="587" y="164"/>
                </a:cubicBezTo>
                <a:lnTo>
                  <a:pt x="28" y="164"/>
                </a:lnTo>
                <a:cubicBezTo>
                  <a:pt x="12" y="164"/>
                  <a:pt x="0" y="151"/>
                  <a:pt x="0" y="136"/>
                </a:cubicBezTo>
                <a:cubicBezTo>
                  <a:pt x="0" y="121"/>
                  <a:pt x="12" y="109"/>
                  <a:pt x="28" y="109"/>
                </a:cubicBezTo>
                <a:lnTo>
                  <a:pt x="587" y="109"/>
                </a:lnTo>
                <a:cubicBezTo>
                  <a:pt x="603" y="109"/>
                  <a:pt x="615" y="121"/>
                  <a:pt x="615" y="136"/>
                </a:cubicBezTo>
                <a:moveTo>
                  <a:pt x="615" y="245"/>
                </a:moveTo>
                <a:cubicBezTo>
                  <a:pt x="615" y="260"/>
                  <a:pt x="603" y="272"/>
                  <a:pt x="587" y="272"/>
                </a:cubicBezTo>
                <a:lnTo>
                  <a:pt x="28" y="272"/>
                </a:lnTo>
                <a:cubicBezTo>
                  <a:pt x="12" y="272"/>
                  <a:pt x="0" y="260"/>
                  <a:pt x="0" y="245"/>
                </a:cubicBezTo>
                <a:cubicBezTo>
                  <a:pt x="0" y="230"/>
                  <a:pt x="12" y="218"/>
                  <a:pt x="28" y="218"/>
                </a:cubicBezTo>
                <a:lnTo>
                  <a:pt x="587" y="218"/>
                </a:lnTo>
                <a:cubicBezTo>
                  <a:pt x="603" y="218"/>
                  <a:pt x="615" y="230"/>
                  <a:pt x="615" y="245"/>
                </a:cubicBezTo>
                <a:moveTo>
                  <a:pt x="615" y="354"/>
                </a:moveTo>
                <a:cubicBezTo>
                  <a:pt x="615" y="369"/>
                  <a:pt x="603" y="381"/>
                  <a:pt x="587" y="381"/>
                </a:cubicBezTo>
                <a:lnTo>
                  <a:pt x="28" y="381"/>
                </a:lnTo>
                <a:cubicBezTo>
                  <a:pt x="12" y="381"/>
                  <a:pt x="0" y="369"/>
                  <a:pt x="0" y="354"/>
                </a:cubicBezTo>
                <a:cubicBezTo>
                  <a:pt x="0" y="339"/>
                  <a:pt x="12" y="327"/>
                  <a:pt x="28" y="327"/>
                </a:cubicBezTo>
                <a:lnTo>
                  <a:pt x="587" y="327"/>
                </a:lnTo>
                <a:cubicBezTo>
                  <a:pt x="603" y="327"/>
                  <a:pt x="615" y="339"/>
                  <a:pt x="615" y="354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866520" y="1400040"/>
            <a:ext cx="226440" cy="226800"/>
          </a:xfrm>
          <a:custGeom>
            <a:avLst/>
            <a:gdLst/>
            <a:ahLst/>
            <a:rect l="0" t="0" r="r" b="b"/>
            <a:pathLst>
              <a:path w="629" h="630">
                <a:moveTo>
                  <a:pt x="629" y="12"/>
                </a:moveTo>
                <a:cubicBezTo>
                  <a:pt x="606" y="-3"/>
                  <a:pt x="578" y="-4"/>
                  <a:pt x="558" y="11"/>
                </a:cubicBezTo>
                <a:lnTo>
                  <a:pt x="536" y="29"/>
                </a:lnTo>
                <a:lnTo>
                  <a:pt x="495" y="62"/>
                </a:lnTo>
                <a:lnTo>
                  <a:pt x="492" y="64"/>
                </a:lnTo>
                <a:lnTo>
                  <a:pt x="426" y="116"/>
                </a:lnTo>
                <a:lnTo>
                  <a:pt x="93" y="381"/>
                </a:lnTo>
                <a:cubicBezTo>
                  <a:pt x="81" y="391"/>
                  <a:pt x="71" y="414"/>
                  <a:pt x="60" y="437"/>
                </a:cubicBezTo>
                <a:cubicBezTo>
                  <a:pt x="50" y="460"/>
                  <a:pt x="33" y="515"/>
                  <a:pt x="20" y="557"/>
                </a:cubicBezTo>
                <a:cubicBezTo>
                  <a:pt x="16" y="563"/>
                  <a:pt x="-10" y="607"/>
                  <a:pt x="5" y="623"/>
                </a:cubicBezTo>
                <a:cubicBezTo>
                  <a:pt x="19" y="640"/>
                  <a:pt x="70" y="624"/>
                  <a:pt x="76" y="621"/>
                </a:cubicBezTo>
                <a:cubicBezTo>
                  <a:pt x="122" y="617"/>
                  <a:pt x="180" y="611"/>
                  <a:pt x="206" y="605"/>
                </a:cubicBezTo>
                <a:cubicBezTo>
                  <a:pt x="232" y="600"/>
                  <a:pt x="258" y="595"/>
                  <a:pt x="270" y="585"/>
                </a:cubicBezTo>
                <a:lnTo>
                  <a:pt x="271" y="584"/>
                </a:lnTo>
                <a:lnTo>
                  <a:pt x="603" y="322"/>
                </a:lnTo>
                <a:lnTo>
                  <a:pt x="625" y="304"/>
                </a:lnTo>
                <a:lnTo>
                  <a:pt x="629" y="301"/>
                </a:lnTo>
                <a:lnTo>
                  <a:pt x="629" y="12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870480" y="1514160"/>
            <a:ext cx="96840" cy="94320"/>
          </a:xfrm>
          <a:custGeom>
            <a:avLst/>
            <a:gdLst/>
            <a:ahLst/>
            <a:rect l="0" t="0" r="r" b="b"/>
            <a:pathLst>
              <a:path w="269" h="262">
                <a:moveTo>
                  <a:pt x="259" y="138"/>
                </a:moveTo>
                <a:cubicBezTo>
                  <a:pt x="259" y="138"/>
                  <a:pt x="223" y="86"/>
                  <a:pt x="200" y="67"/>
                </a:cubicBezTo>
                <a:cubicBezTo>
                  <a:pt x="181" y="44"/>
                  <a:pt x="129" y="10"/>
                  <a:pt x="129" y="10"/>
                </a:cubicBezTo>
                <a:cubicBezTo>
                  <a:pt x="115" y="-2"/>
                  <a:pt x="94" y="-3"/>
                  <a:pt x="82" y="9"/>
                </a:cubicBezTo>
                <a:cubicBezTo>
                  <a:pt x="70" y="20"/>
                  <a:pt x="60" y="46"/>
                  <a:pt x="49" y="71"/>
                </a:cubicBezTo>
                <a:cubicBezTo>
                  <a:pt x="36" y="103"/>
                  <a:pt x="14" y="185"/>
                  <a:pt x="0" y="228"/>
                </a:cubicBezTo>
                <a:cubicBezTo>
                  <a:pt x="-2" y="236"/>
                  <a:pt x="14" y="216"/>
                  <a:pt x="14" y="223"/>
                </a:cubicBezTo>
                <a:cubicBezTo>
                  <a:pt x="14" y="228"/>
                  <a:pt x="15" y="233"/>
                  <a:pt x="16" y="238"/>
                </a:cubicBezTo>
                <a:lnTo>
                  <a:pt x="12" y="243"/>
                </a:lnTo>
                <a:lnTo>
                  <a:pt x="18" y="244"/>
                </a:lnTo>
                <a:cubicBezTo>
                  <a:pt x="18" y="247"/>
                  <a:pt x="19" y="249"/>
                  <a:pt x="20" y="250"/>
                </a:cubicBezTo>
                <a:lnTo>
                  <a:pt x="24" y="246"/>
                </a:lnTo>
                <a:cubicBezTo>
                  <a:pt x="29" y="248"/>
                  <a:pt x="35" y="249"/>
                  <a:pt x="40" y="248"/>
                </a:cubicBezTo>
                <a:cubicBezTo>
                  <a:pt x="47" y="248"/>
                  <a:pt x="27" y="264"/>
                  <a:pt x="34" y="262"/>
                </a:cubicBezTo>
                <a:cubicBezTo>
                  <a:pt x="79" y="249"/>
                  <a:pt x="164" y="227"/>
                  <a:pt x="196" y="214"/>
                </a:cubicBezTo>
                <a:cubicBezTo>
                  <a:pt x="222" y="203"/>
                  <a:pt x="248" y="194"/>
                  <a:pt x="260" y="182"/>
                </a:cubicBezTo>
                <a:cubicBezTo>
                  <a:pt x="272" y="170"/>
                  <a:pt x="271" y="150"/>
                  <a:pt x="259" y="138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1028880" y="1347840"/>
            <a:ext cx="109080" cy="106200"/>
          </a:xfrm>
          <a:custGeom>
            <a:avLst/>
            <a:gdLst/>
            <a:ahLst/>
            <a:rect l="0" t="0" r="r" b="b"/>
            <a:pathLst>
              <a:path w="303" h="295">
                <a:moveTo>
                  <a:pt x="19" y="103"/>
                </a:moveTo>
                <a:cubicBezTo>
                  <a:pt x="-6" y="127"/>
                  <a:pt x="-6" y="166"/>
                  <a:pt x="19" y="190"/>
                </a:cubicBezTo>
                <a:lnTo>
                  <a:pt x="107" y="277"/>
                </a:lnTo>
                <a:cubicBezTo>
                  <a:pt x="132" y="301"/>
                  <a:pt x="172" y="301"/>
                  <a:pt x="196" y="277"/>
                </a:cubicBezTo>
                <a:lnTo>
                  <a:pt x="284" y="190"/>
                </a:lnTo>
                <a:cubicBezTo>
                  <a:pt x="309" y="166"/>
                  <a:pt x="309" y="127"/>
                  <a:pt x="284" y="103"/>
                </a:cubicBezTo>
                <a:lnTo>
                  <a:pt x="196" y="17"/>
                </a:lnTo>
                <a:cubicBezTo>
                  <a:pt x="172" y="-6"/>
                  <a:pt x="132" y="-6"/>
                  <a:pt x="107" y="17"/>
                </a:cubicBezTo>
                <a:lnTo>
                  <a:pt x="19" y="103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900000" y="1401120"/>
            <a:ext cx="183600" cy="178560"/>
          </a:xfrm>
          <a:custGeom>
            <a:avLst/>
            <a:gdLst/>
            <a:ahLst/>
            <a:rect l="0" t="0" r="r" b="b"/>
            <a:pathLst>
              <a:path w="510" h="496">
                <a:moveTo>
                  <a:pt x="0" y="324"/>
                </a:moveTo>
                <a:lnTo>
                  <a:pt x="89" y="410"/>
                </a:lnTo>
                <a:lnTo>
                  <a:pt x="177" y="496"/>
                </a:lnTo>
                <a:lnTo>
                  <a:pt x="510" y="172"/>
                </a:lnTo>
                <a:lnTo>
                  <a:pt x="333" y="0"/>
                </a:lnTo>
                <a:lnTo>
                  <a:pt x="0" y="324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866520" y="1584720"/>
            <a:ext cx="28080" cy="27360"/>
          </a:xfrm>
          <a:custGeom>
            <a:avLst/>
            <a:gdLst/>
            <a:ahLst/>
            <a:rect l="0" t="0" r="r" b="b"/>
            <a:pathLst>
              <a:path w="78" h="76">
                <a:moveTo>
                  <a:pt x="78" y="55"/>
                </a:moveTo>
                <a:cubicBezTo>
                  <a:pt x="78" y="55"/>
                  <a:pt x="20" y="87"/>
                  <a:pt x="4" y="72"/>
                </a:cubicBezTo>
                <a:cubicBezTo>
                  <a:pt x="-12" y="56"/>
                  <a:pt x="21" y="0"/>
                  <a:pt x="21" y="0"/>
                </a:cubicBezTo>
                <a:cubicBezTo>
                  <a:pt x="21" y="0"/>
                  <a:pt x="75" y="1"/>
                  <a:pt x="78" y="55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1019520" y="1362240"/>
            <a:ext cx="103680" cy="101160"/>
          </a:xfrm>
          <a:custGeom>
            <a:avLst/>
            <a:gdLst/>
            <a:ahLst/>
            <a:rect l="0" t="0" r="r" b="b"/>
            <a:pathLst>
              <a:path w="288" h="281">
                <a:moveTo>
                  <a:pt x="0" y="108"/>
                </a:moveTo>
                <a:lnTo>
                  <a:pt x="110" y="0"/>
                </a:lnTo>
                <a:lnTo>
                  <a:pt x="288" y="172"/>
                </a:lnTo>
                <a:lnTo>
                  <a:pt x="177" y="281"/>
                </a:lnTo>
                <a:lnTo>
                  <a:pt x="0" y="108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1027440" y="1369800"/>
            <a:ext cx="87840" cy="85680"/>
          </a:xfrm>
          <a:custGeom>
            <a:avLst/>
            <a:gdLst/>
            <a:ahLst/>
            <a:rect l="0" t="0" r="r" b="b"/>
            <a:pathLst>
              <a:path w="244" h="238">
                <a:moveTo>
                  <a:pt x="44" y="22"/>
                </a:moveTo>
                <a:lnTo>
                  <a:pt x="66" y="0"/>
                </a:lnTo>
                <a:lnTo>
                  <a:pt x="244" y="174"/>
                </a:lnTo>
                <a:lnTo>
                  <a:pt x="222" y="195"/>
                </a:lnTo>
                <a:lnTo>
                  <a:pt x="44" y="22"/>
                </a:lnTo>
                <a:moveTo>
                  <a:pt x="0" y="65"/>
                </a:moveTo>
                <a:lnTo>
                  <a:pt x="22" y="43"/>
                </a:lnTo>
                <a:lnTo>
                  <a:pt x="200" y="217"/>
                </a:lnTo>
                <a:lnTo>
                  <a:pt x="177" y="238"/>
                </a:lnTo>
                <a:lnTo>
                  <a:pt x="0" y="65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921960" y="2217960"/>
            <a:ext cx="59760" cy="59760"/>
          </a:xfrm>
          <a:custGeom>
            <a:avLst/>
            <a:gdLst/>
            <a:ahLst/>
            <a:rect l="0" t="0" r="r" b="b"/>
            <a:pathLst>
              <a:path w="166" h="166">
                <a:moveTo>
                  <a:pt x="166" y="106"/>
                </a:moveTo>
                <a:lnTo>
                  <a:pt x="105" y="166"/>
                </a:lnTo>
                <a:lnTo>
                  <a:pt x="0" y="61"/>
                </a:lnTo>
                <a:lnTo>
                  <a:pt x="60" y="0"/>
                </a:lnTo>
                <a:lnTo>
                  <a:pt x="166" y="106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944640" y="2240640"/>
            <a:ext cx="102600" cy="102600"/>
          </a:xfrm>
          <a:custGeom>
            <a:avLst/>
            <a:gdLst/>
            <a:ahLst/>
            <a:rect l="0" t="0" r="r" b="b"/>
            <a:pathLst>
              <a:path w="285" h="285">
                <a:moveTo>
                  <a:pt x="260" y="138"/>
                </a:moveTo>
                <a:lnTo>
                  <a:pt x="135" y="13"/>
                </a:lnTo>
                <a:cubicBezTo>
                  <a:pt x="118" y="-4"/>
                  <a:pt x="91" y="-4"/>
                  <a:pt x="74" y="13"/>
                </a:cubicBezTo>
                <a:lnTo>
                  <a:pt x="13" y="73"/>
                </a:lnTo>
                <a:cubicBezTo>
                  <a:pt x="-4" y="90"/>
                  <a:pt x="-4" y="117"/>
                  <a:pt x="13" y="134"/>
                </a:cubicBezTo>
                <a:lnTo>
                  <a:pt x="139" y="260"/>
                </a:lnTo>
                <a:cubicBezTo>
                  <a:pt x="173" y="293"/>
                  <a:pt x="227" y="293"/>
                  <a:pt x="260" y="260"/>
                </a:cubicBezTo>
                <a:cubicBezTo>
                  <a:pt x="293" y="227"/>
                  <a:pt x="293" y="173"/>
                  <a:pt x="260" y="138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771840" y="2068200"/>
            <a:ext cx="207720" cy="207360"/>
          </a:xfrm>
          <a:custGeom>
            <a:avLst/>
            <a:gdLst/>
            <a:ahLst/>
            <a:rect l="0" t="0" r="r" b="b"/>
            <a:pathLst>
              <a:path w="577" h="576">
                <a:moveTo>
                  <a:pt x="577" y="287"/>
                </a:moveTo>
                <a:cubicBezTo>
                  <a:pt x="577" y="307"/>
                  <a:pt x="575" y="326"/>
                  <a:pt x="571" y="344"/>
                </a:cubicBezTo>
                <a:cubicBezTo>
                  <a:pt x="568" y="363"/>
                  <a:pt x="562" y="381"/>
                  <a:pt x="555" y="398"/>
                </a:cubicBezTo>
                <a:cubicBezTo>
                  <a:pt x="548" y="416"/>
                  <a:pt x="539" y="432"/>
                  <a:pt x="528" y="448"/>
                </a:cubicBezTo>
                <a:cubicBezTo>
                  <a:pt x="518" y="464"/>
                  <a:pt x="506" y="478"/>
                  <a:pt x="493" y="492"/>
                </a:cubicBezTo>
                <a:cubicBezTo>
                  <a:pt x="479" y="505"/>
                  <a:pt x="465" y="517"/>
                  <a:pt x="449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1"/>
                  <a:pt x="363" y="567"/>
                  <a:pt x="344" y="571"/>
                </a:cubicBezTo>
                <a:cubicBezTo>
                  <a:pt x="326" y="574"/>
                  <a:pt x="307" y="576"/>
                  <a:pt x="288" y="576"/>
                </a:cubicBezTo>
                <a:cubicBezTo>
                  <a:pt x="269" y="576"/>
                  <a:pt x="251" y="574"/>
                  <a:pt x="232" y="571"/>
                </a:cubicBezTo>
                <a:cubicBezTo>
                  <a:pt x="214" y="567"/>
                  <a:pt x="196" y="561"/>
                  <a:pt x="178" y="554"/>
                </a:cubicBezTo>
                <a:cubicBezTo>
                  <a:pt x="161" y="547"/>
                  <a:pt x="144" y="538"/>
                  <a:pt x="128" y="528"/>
                </a:cubicBezTo>
                <a:cubicBezTo>
                  <a:pt x="113" y="517"/>
                  <a:pt x="98" y="505"/>
                  <a:pt x="85" y="492"/>
                </a:cubicBezTo>
                <a:cubicBezTo>
                  <a:pt x="71" y="478"/>
                  <a:pt x="59" y="464"/>
                  <a:pt x="49" y="448"/>
                </a:cubicBezTo>
                <a:cubicBezTo>
                  <a:pt x="38" y="432"/>
                  <a:pt x="30" y="416"/>
                  <a:pt x="22" y="398"/>
                </a:cubicBezTo>
                <a:cubicBezTo>
                  <a:pt x="15" y="381"/>
                  <a:pt x="10" y="363"/>
                  <a:pt x="6" y="344"/>
                </a:cubicBezTo>
                <a:cubicBezTo>
                  <a:pt x="2" y="326"/>
                  <a:pt x="0" y="307"/>
                  <a:pt x="0" y="287"/>
                </a:cubicBezTo>
                <a:cubicBezTo>
                  <a:pt x="0" y="268"/>
                  <a:pt x="2" y="250"/>
                  <a:pt x="6" y="231"/>
                </a:cubicBezTo>
                <a:cubicBezTo>
                  <a:pt x="10" y="213"/>
                  <a:pt x="15" y="195"/>
                  <a:pt x="22" y="177"/>
                </a:cubicBezTo>
                <a:cubicBezTo>
                  <a:pt x="30" y="160"/>
                  <a:pt x="38" y="143"/>
                  <a:pt x="49" y="127"/>
                </a:cubicBezTo>
                <a:cubicBezTo>
                  <a:pt x="59" y="112"/>
                  <a:pt x="71" y="97"/>
                  <a:pt x="85" y="84"/>
                </a:cubicBezTo>
                <a:cubicBezTo>
                  <a:pt x="98" y="70"/>
                  <a:pt x="113" y="59"/>
                  <a:pt x="128" y="48"/>
                </a:cubicBezTo>
                <a:cubicBezTo>
                  <a:pt x="144" y="38"/>
                  <a:pt x="161" y="29"/>
                  <a:pt x="178" y="21"/>
                </a:cubicBezTo>
                <a:cubicBezTo>
                  <a:pt x="196" y="14"/>
                  <a:pt x="214" y="9"/>
                  <a:pt x="232" y="5"/>
                </a:cubicBezTo>
                <a:cubicBezTo>
                  <a:pt x="251" y="1"/>
                  <a:pt x="269" y="0"/>
                  <a:pt x="288" y="0"/>
                </a:cubicBezTo>
                <a:cubicBezTo>
                  <a:pt x="307" y="0"/>
                  <a:pt x="326" y="1"/>
                  <a:pt x="344" y="5"/>
                </a:cubicBezTo>
                <a:cubicBezTo>
                  <a:pt x="363" y="9"/>
                  <a:pt x="381" y="14"/>
                  <a:pt x="398" y="21"/>
                </a:cubicBezTo>
                <a:cubicBezTo>
                  <a:pt x="416" y="29"/>
                  <a:pt x="432" y="38"/>
                  <a:pt x="449" y="48"/>
                </a:cubicBezTo>
                <a:cubicBezTo>
                  <a:pt x="465" y="59"/>
                  <a:pt x="479" y="70"/>
                  <a:pt x="493" y="84"/>
                </a:cubicBezTo>
                <a:cubicBezTo>
                  <a:pt x="506" y="97"/>
                  <a:pt x="518" y="112"/>
                  <a:pt x="528" y="127"/>
                </a:cubicBezTo>
                <a:cubicBezTo>
                  <a:pt x="539" y="143"/>
                  <a:pt x="548" y="160"/>
                  <a:pt x="555" y="177"/>
                </a:cubicBezTo>
                <a:cubicBezTo>
                  <a:pt x="562" y="195"/>
                  <a:pt x="568" y="213"/>
                  <a:pt x="571" y="231"/>
                </a:cubicBezTo>
                <a:cubicBezTo>
                  <a:pt x="575" y="250"/>
                  <a:pt x="577" y="268"/>
                  <a:pt x="577" y="28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802800" y="2098800"/>
            <a:ext cx="146160" cy="146160"/>
          </a:xfrm>
          <a:custGeom>
            <a:avLst/>
            <a:gdLst/>
            <a:ahLst/>
            <a:rect l="0" t="0" r="r" b="b"/>
            <a:pathLst>
              <a:path w="406" h="406">
                <a:moveTo>
                  <a:pt x="406" y="203"/>
                </a:moveTo>
                <a:cubicBezTo>
                  <a:pt x="406" y="217"/>
                  <a:pt x="404" y="230"/>
                  <a:pt x="402" y="243"/>
                </a:cubicBezTo>
                <a:cubicBezTo>
                  <a:pt x="399" y="256"/>
                  <a:pt x="394" y="268"/>
                  <a:pt x="389" y="281"/>
                </a:cubicBezTo>
                <a:cubicBezTo>
                  <a:pt x="384" y="293"/>
                  <a:pt x="378" y="305"/>
                  <a:pt x="371" y="316"/>
                </a:cubicBezTo>
                <a:cubicBezTo>
                  <a:pt x="363" y="327"/>
                  <a:pt x="355" y="337"/>
                  <a:pt x="345" y="346"/>
                </a:cubicBezTo>
                <a:cubicBezTo>
                  <a:pt x="336" y="356"/>
                  <a:pt x="326" y="364"/>
                  <a:pt x="315" y="372"/>
                </a:cubicBezTo>
                <a:cubicBezTo>
                  <a:pt x="304" y="379"/>
                  <a:pt x="292" y="385"/>
                  <a:pt x="280" y="390"/>
                </a:cubicBezTo>
                <a:cubicBezTo>
                  <a:pt x="267" y="395"/>
                  <a:pt x="255" y="399"/>
                  <a:pt x="242" y="402"/>
                </a:cubicBezTo>
                <a:cubicBezTo>
                  <a:pt x="229" y="404"/>
                  <a:pt x="215" y="406"/>
                  <a:pt x="202" y="406"/>
                </a:cubicBezTo>
                <a:cubicBezTo>
                  <a:pt x="189" y="406"/>
                  <a:pt x="176" y="404"/>
                  <a:pt x="163" y="402"/>
                </a:cubicBezTo>
                <a:cubicBezTo>
                  <a:pt x="150" y="399"/>
                  <a:pt x="137" y="395"/>
                  <a:pt x="125" y="390"/>
                </a:cubicBezTo>
                <a:cubicBezTo>
                  <a:pt x="112" y="385"/>
                  <a:pt x="101" y="379"/>
                  <a:pt x="90" y="372"/>
                </a:cubicBezTo>
                <a:cubicBezTo>
                  <a:pt x="79" y="364"/>
                  <a:pt x="68" y="356"/>
                  <a:pt x="59" y="346"/>
                </a:cubicBezTo>
                <a:cubicBezTo>
                  <a:pt x="50" y="337"/>
                  <a:pt x="41" y="327"/>
                  <a:pt x="34" y="316"/>
                </a:cubicBezTo>
                <a:cubicBezTo>
                  <a:pt x="26" y="305"/>
                  <a:pt x="20" y="293"/>
                  <a:pt x="15" y="281"/>
                </a:cubicBezTo>
                <a:cubicBezTo>
                  <a:pt x="10" y="268"/>
                  <a:pt x="6" y="256"/>
                  <a:pt x="4" y="243"/>
                </a:cubicBezTo>
                <a:cubicBezTo>
                  <a:pt x="1" y="230"/>
                  <a:pt x="0" y="217"/>
                  <a:pt x="0" y="203"/>
                </a:cubicBezTo>
                <a:cubicBezTo>
                  <a:pt x="0" y="190"/>
                  <a:pt x="1" y="177"/>
                  <a:pt x="4" y="164"/>
                </a:cubicBezTo>
                <a:cubicBezTo>
                  <a:pt x="6" y="151"/>
                  <a:pt x="10" y="138"/>
                  <a:pt x="15" y="126"/>
                </a:cubicBezTo>
                <a:cubicBezTo>
                  <a:pt x="20" y="114"/>
                  <a:pt x="26" y="102"/>
                  <a:pt x="34" y="91"/>
                </a:cubicBezTo>
                <a:cubicBezTo>
                  <a:pt x="41" y="80"/>
                  <a:pt x="50" y="70"/>
                  <a:pt x="59" y="60"/>
                </a:cubicBezTo>
                <a:cubicBezTo>
                  <a:pt x="68" y="51"/>
                  <a:pt x="79" y="42"/>
                  <a:pt x="90" y="35"/>
                </a:cubicBezTo>
                <a:cubicBezTo>
                  <a:pt x="101" y="27"/>
                  <a:pt x="112" y="20"/>
                  <a:pt x="125" y="15"/>
                </a:cubicBezTo>
                <a:cubicBezTo>
                  <a:pt x="137" y="10"/>
                  <a:pt x="150" y="6"/>
                  <a:pt x="163" y="4"/>
                </a:cubicBezTo>
                <a:cubicBezTo>
                  <a:pt x="176" y="1"/>
                  <a:pt x="189" y="0"/>
                  <a:pt x="202" y="0"/>
                </a:cubicBezTo>
                <a:cubicBezTo>
                  <a:pt x="215" y="0"/>
                  <a:pt x="229" y="1"/>
                  <a:pt x="242" y="4"/>
                </a:cubicBezTo>
                <a:cubicBezTo>
                  <a:pt x="255" y="6"/>
                  <a:pt x="267" y="10"/>
                  <a:pt x="280" y="15"/>
                </a:cubicBezTo>
                <a:cubicBezTo>
                  <a:pt x="292" y="20"/>
                  <a:pt x="304" y="27"/>
                  <a:pt x="315" y="35"/>
                </a:cubicBezTo>
                <a:cubicBezTo>
                  <a:pt x="326" y="42"/>
                  <a:pt x="336" y="51"/>
                  <a:pt x="345" y="60"/>
                </a:cubicBezTo>
                <a:cubicBezTo>
                  <a:pt x="355" y="70"/>
                  <a:pt x="363" y="80"/>
                  <a:pt x="371" y="91"/>
                </a:cubicBezTo>
                <a:cubicBezTo>
                  <a:pt x="378" y="102"/>
                  <a:pt x="384" y="114"/>
                  <a:pt x="389" y="126"/>
                </a:cubicBezTo>
                <a:cubicBezTo>
                  <a:pt x="394" y="138"/>
                  <a:pt x="399" y="151"/>
                  <a:pt x="402" y="164"/>
                </a:cubicBezTo>
                <a:cubicBezTo>
                  <a:pt x="404" y="177"/>
                  <a:pt x="406" y="190"/>
                  <a:pt x="406" y="203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160280" y="1279440"/>
            <a:ext cx="2515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2.7 Evaluación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1047600" y="2742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1065240" y="2016360"/>
            <a:ext cx="511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mediante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rúbrica ponderada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1047600" y="321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1300320" y="2588040"/>
            <a:ext cx="2571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Calidad técnica: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90 %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771480" y="36860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815040" y="373176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4"/>
                </a:lnTo>
                <a:lnTo>
                  <a:pt x="90" y="285"/>
                </a:lnTo>
                <a:cubicBezTo>
                  <a:pt x="68" y="265"/>
                  <a:pt x="34" y="266"/>
                  <a:pt x="14" y="288"/>
                </a:cubicBezTo>
                <a:cubicBezTo>
                  <a:pt x="-5" y="309"/>
                  <a:pt x="-4" y="343"/>
                  <a:pt x="17" y="363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300320" y="3064320"/>
            <a:ext cx="47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y argumentación: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10 %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1047600" y="4352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065240" y="3635640"/>
            <a:ext cx="114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1047600" y="4838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300320" y="4197600"/>
            <a:ext cx="589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Aplicación de técnicas de cifrado y autenticación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1047600" y="5324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300320" y="4683600"/>
            <a:ext cx="423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Eficacia frente a ataques simulados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300320" y="5169240"/>
            <a:ext cx="599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 y alineación con estándares (ENS, RGPD)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851400" y="1632240"/>
            <a:ext cx="221400" cy="205920"/>
          </a:xfrm>
          <a:custGeom>
            <a:avLst/>
            <a:gdLst/>
            <a:ahLst/>
            <a:rect l="0" t="0" r="r" b="b"/>
            <a:pathLst>
              <a:path w="615" h="572">
                <a:moveTo>
                  <a:pt x="475" y="0"/>
                </a:moveTo>
                <a:lnTo>
                  <a:pt x="139" y="0"/>
                </a:lnTo>
                <a:cubicBezTo>
                  <a:pt x="139" y="0"/>
                  <a:pt x="0" y="163"/>
                  <a:pt x="0" y="272"/>
                </a:cubicBezTo>
                <a:cubicBezTo>
                  <a:pt x="0" y="382"/>
                  <a:pt x="307" y="572"/>
                  <a:pt x="307" y="572"/>
                </a:cubicBezTo>
                <a:cubicBezTo>
                  <a:pt x="307" y="572"/>
                  <a:pt x="615" y="382"/>
                  <a:pt x="615" y="272"/>
                </a:cubicBezTo>
                <a:cubicBezTo>
                  <a:pt x="615" y="163"/>
                  <a:pt x="475" y="0"/>
                  <a:pt x="475" y="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790560" y="1502640"/>
            <a:ext cx="343080" cy="261000"/>
          </a:xfrm>
          <a:custGeom>
            <a:avLst/>
            <a:gdLst/>
            <a:ahLst/>
            <a:rect l="0" t="0" r="r" b="b"/>
            <a:pathLst>
              <a:path w="953" h="725">
                <a:moveTo>
                  <a:pt x="523" y="14"/>
                </a:moveTo>
                <a:cubicBezTo>
                  <a:pt x="497" y="-5"/>
                  <a:pt x="456" y="-5"/>
                  <a:pt x="431" y="14"/>
                </a:cubicBezTo>
                <a:lnTo>
                  <a:pt x="19" y="327"/>
                </a:lnTo>
                <a:cubicBezTo>
                  <a:pt x="-6" y="346"/>
                  <a:pt x="-6" y="377"/>
                  <a:pt x="19" y="396"/>
                </a:cubicBezTo>
                <a:lnTo>
                  <a:pt x="431" y="710"/>
                </a:lnTo>
                <a:cubicBezTo>
                  <a:pt x="456" y="729"/>
                  <a:pt x="497" y="729"/>
                  <a:pt x="523" y="710"/>
                </a:cubicBezTo>
                <a:lnTo>
                  <a:pt x="934" y="396"/>
                </a:lnTo>
                <a:cubicBezTo>
                  <a:pt x="959" y="377"/>
                  <a:pt x="959" y="346"/>
                  <a:pt x="934" y="327"/>
                </a:cubicBezTo>
                <a:lnTo>
                  <a:pt x="523" y="14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790560" y="1502640"/>
            <a:ext cx="343080" cy="261000"/>
          </a:xfrm>
          <a:custGeom>
            <a:avLst/>
            <a:gdLst/>
            <a:ahLst/>
            <a:rect l="0" t="0" r="r" b="b"/>
            <a:pathLst>
              <a:path w="953" h="725">
                <a:moveTo>
                  <a:pt x="523" y="14"/>
                </a:moveTo>
                <a:cubicBezTo>
                  <a:pt x="497" y="-5"/>
                  <a:pt x="456" y="-5"/>
                  <a:pt x="431" y="14"/>
                </a:cubicBezTo>
                <a:lnTo>
                  <a:pt x="19" y="327"/>
                </a:lnTo>
                <a:cubicBezTo>
                  <a:pt x="-6" y="346"/>
                  <a:pt x="-6" y="377"/>
                  <a:pt x="19" y="396"/>
                </a:cubicBezTo>
                <a:lnTo>
                  <a:pt x="431" y="710"/>
                </a:lnTo>
                <a:cubicBezTo>
                  <a:pt x="456" y="729"/>
                  <a:pt x="497" y="729"/>
                  <a:pt x="523" y="710"/>
                </a:cubicBezTo>
                <a:lnTo>
                  <a:pt x="934" y="396"/>
                </a:lnTo>
                <a:cubicBezTo>
                  <a:pt x="959" y="377"/>
                  <a:pt x="959" y="346"/>
                  <a:pt x="934" y="327"/>
                </a:cubicBezTo>
                <a:lnTo>
                  <a:pt x="523" y="14"/>
                </a:lnTo>
                <a:close/>
              </a:path>
            </a:pathLst>
          </a:custGeom>
          <a:solidFill>
            <a:srgbClr val="3941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841320" y="1739880"/>
            <a:ext cx="40320" cy="108000"/>
          </a:xfrm>
          <a:custGeom>
            <a:avLst/>
            <a:gdLst/>
            <a:ahLst/>
            <a:rect l="0" t="0" r="r" b="b"/>
            <a:pathLst>
              <a:path w="112" h="300">
                <a:moveTo>
                  <a:pt x="57" y="0"/>
                </a:moveTo>
                <a:cubicBezTo>
                  <a:pt x="57" y="0"/>
                  <a:pt x="0" y="55"/>
                  <a:pt x="0" y="82"/>
                </a:cubicBezTo>
                <a:lnTo>
                  <a:pt x="0" y="246"/>
                </a:lnTo>
                <a:cubicBezTo>
                  <a:pt x="0" y="246"/>
                  <a:pt x="0" y="300"/>
                  <a:pt x="57" y="300"/>
                </a:cubicBezTo>
                <a:cubicBezTo>
                  <a:pt x="112" y="300"/>
                  <a:pt x="112" y="246"/>
                  <a:pt x="112" y="246"/>
                </a:cubicBezTo>
                <a:lnTo>
                  <a:pt x="112" y="82"/>
                </a:lnTo>
                <a:cubicBezTo>
                  <a:pt x="112" y="55"/>
                  <a:pt x="57" y="0"/>
                  <a:pt x="57" y="0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831240" y="1720440"/>
            <a:ext cx="60480" cy="59040"/>
          </a:xfrm>
          <a:custGeom>
            <a:avLst/>
            <a:gdLst/>
            <a:ahLst/>
            <a:rect l="0" t="0" r="r" b="b"/>
            <a:pathLst>
              <a:path w="168" h="164">
                <a:moveTo>
                  <a:pt x="168" y="82"/>
                </a:moveTo>
                <a:cubicBezTo>
                  <a:pt x="168" y="93"/>
                  <a:pt x="166" y="104"/>
                  <a:pt x="162" y="114"/>
                </a:cubicBezTo>
                <a:cubicBezTo>
                  <a:pt x="158" y="124"/>
                  <a:pt x="152" y="133"/>
                  <a:pt x="144" y="140"/>
                </a:cubicBezTo>
                <a:cubicBezTo>
                  <a:pt x="136" y="148"/>
                  <a:pt x="127" y="154"/>
                  <a:pt x="117" y="158"/>
                </a:cubicBezTo>
                <a:cubicBezTo>
                  <a:pt x="105" y="162"/>
                  <a:pt x="95" y="164"/>
                  <a:pt x="84" y="164"/>
                </a:cubicBezTo>
                <a:cubicBezTo>
                  <a:pt x="72" y="164"/>
                  <a:pt x="62" y="162"/>
                  <a:pt x="51" y="158"/>
                </a:cubicBezTo>
                <a:cubicBezTo>
                  <a:pt x="41" y="154"/>
                  <a:pt x="32" y="148"/>
                  <a:pt x="24" y="140"/>
                </a:cubicBezTo>
                <a:cubicBezTo>
                  <a:pt x="16" y="133"/>
                  <a:pt x="10" y="124"/>
                  <a:pt x="6" y="114"/>
                </a:cubicBezTo>
                <a:cubicBezTo>
                  <a:pt x="2" y="104"/>
                  <a:pt x="0" y="93"/>
                  <a:pt x="0" y="82"/>
                </a:cubicBezTo>
                <a:cubicBezTo>
                  <a:pt x="0" y="72"/>
                  <a:pt x="2" y="61"/>
                  <a:pt x="6" y="51"/>
                </a:cubicBezTo>
                <a:cubicBezTo>
                  <a:pt x="10" y="41"/>
                  <a:pt x="16" y="32"/>
                  <a:pt x="24" y="24"/>
                </a:cubicBezTo>
                <a:cubicBezTo>
                  <a:pt x="32" y="16"/>
                  <a:pt x="41" y="10"/>
                  <a:pt x="51" y="6"/>
                </a:cubicBezTo>
                <a:cubicBezTo>
                  <a:pt x="62" y="2"/>
                  <a:pt x="72" y="0"/>
                  <a:pt x="84" y="0"/>
                </a:cubicBezTo>
                <a:cubicBezTo>
                  <a:pt x="95" y="0"/>
                  <a:pt x="105" y="2"/>
                  <a:pt x="117" y="6"/>
                </a:cubicBezTo>
                <a:cubicBezTo>
                  <a:pt x="127" y="10"/>
                  <a:pt x="136" y="16"/>
                  <a:pt x="144" y="24"/>
                </a:cubicBezTo>
                <a:cubicBezTo>
                  <a:pt x="152" y="32"/>
                  <a:pt x="158" y="41"/>
                  <a:pt x="162" y="51"/>
                </a:cubicBezTo>
                <a:cubicBezTo>
                  <a:pt x="166" y="61"/>
                  <a:pt x="168" y="72"/>
                  <a:pt x="168" y="82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851040" y="1603080"/>
            <a:ext cx="120960" cy="156960"/>
          </a:xfrm>
          <a:custGeom>
            <a:avLst/>
            <a:gdLst/>
            <a:ahLst/>
            <a:rect l="0" t="0" r="r" b="b"/>
            <a:pathLst>
              <a:path w="336" h="436">
                <a:moveTo>
                  <a:pt x="28" y="436"/>
                </a:moveTo>
                <a:cubicBezTo>
                  <a:pt x="12" y="436"/>
                  <a:pt x="0" y="424"/>
                  <a:pt x="0" y="408"/>
                </a:cubicBezTo>
                <a:lnTo>
                  <a:pt x="0" y="301"/>
                </a:lnTo>
                <a:cubicBezTo>
                  <a:pt x="-2" y="284"/>
                  <a:pt x="5" y="245"/>
                  <a:pt x="36" y="222"/>
                </a:cubicBezTo>
                <a:lnTo>
                  <a:pt x="289" y="6"/>
                </a:lnTo>
                <a:cubicBezTo>
                  <a:pt x="301" y="-4"/>
                  <a:pt x="319" y="-2"/>
                  <a:pt x="329" y="9"/>
                </a:cubicBezTo>
                <a:cubicBezTo>
                  <a:pt x="339" y="20"/>
                  <a:pt x="338" y="37"/>
                  <a:pt x="326" y="47"/>
                </a:cubicBezTo>
                <a:lnTo>
                  <a:pt x="72" y="265"/>
                </a:lnTo>
                <a:cubicBezTo>
                  <a:pt x="55" y="277"/>
                  <a:pt x="55" y="299"/>
                  <a:pt x="55" y="299"/>
                </a:cubicBezTo>
                <a:lnTo>
                  <a:pt x="55" y="408"/>
                </a:lnTo>
                <a:cubicBezTo>
                  <a:pt x="55" y="424"/>
                  <a:pt x="43" y="436"/>
                  <a:pt x="28" y="436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931680" y="1593000"/>
            <a:ext cx="61200" cy="59400"/>
          </a:xfrm>
          <a:custGeom>
            <a:avLst/>
            <a:gdLst/>
            <a:ahLst/>
            <a:rect l="0" t="0" r="r" b="b"/>
            <a:pathLst>
              <a:path w="170" h="165">
                <a:moveTo>
                  <a:pt x="170" y="83"/>
                </a:moveTo>
                <a:cubicBezTo>
                  <a:pt x="170" y="94"/>
                  <a:pt x="166" y="104"/>
                  <a:pt x="162" y="114"/>
                </a:cubicBezTo>
                <a:cubicBezTo>
                  <a:pt x="158" y="124"/>
                  <a:pt x="152" y="133"/>
                  <a:pt x="144" y="141"/>
                </a:cubicBezTo>
                <a:cubicBezTo>
                  <a:pt x="136" y="148"/>
                  <a:pt x="127" y="154"/>
                  <a:pt x="117" y="158"/>
                </a:cubicBezTo>
                <a:cubicBezTo>
                  <a:pt x="107" y="162"/>
                  <a:pt x="96" y="165"/>
                  <a:pt x="85" y="165"/>
                </a:cubicBezTo>
                <a:cubicBezTo>
                  <a:pt x="74" y="165"/>
                  <a:pt x="63" y="162"/>
                  <a:pt x="53" y="158"/>
                </a:cubicBezTo>
                <a:cubicBezTo>
                  <a:pt x="42" y="154"/>
                  <a:pt x="33" y="148"/>
                  <a:pt x="26" y="141"/>
                </a:cubicBezTo>
                <a:cubicBezTo>
                  <a:pt x="18" y="133"/>
                  <a:pt x="12" y="124"/>
                  <a:pt x="7" y="114"/>
                </a:cubicBezTo>
                <a:cubicBezTo>
                  <a:pt x="3" y="104"/>
                  <a:pt x="0" y="94"/>
                  <a:pt x="0" y="83"/>
                </a:cubicBezTo>
                <a:cubicBezTo>
                  <a:pt x="0" y="72"/>
                  <a:pt x="3" y="62"/>
                  <a:pt x="7" y="51"/>
                </a:cubicBezTo>
                <a:cubicBezTo>
                  <a:pt x="12" y="41"/>
                  <a:pt x="18" y="32"/>
                  <a:pt x="26" y="24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7"/>
                </a:cubicBezTo>
                <a:cubicBezTo>
                  <a:pt x="127" y="11"/>
                  <a:pt x="136" y="17"/>
                  <a:pt x="144" y="24"/>
                </a:cubicBezTo>
                <a:cubicBezTo>
                  <a:pt x="152" y="32"/>
                  <a:pt x="158" y="41"/>
                  <a:pt x="162" y="51"/>
                </a:cubicBezTo>
                <a:cubicBezTo>
                  <a:pt x="166" y="62"/>
                  <a:pt x="170" y="72"/>
                  <a:pt x="170" y="83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1047600" y="2323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160280" y="1431720"/>
            <a:ext cx="4226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2.8 Conclusión Didáctica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1047600" y="2809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300320" y="2169000"/>
            <a:ext cx="705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seguridad no es una función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es un proceso continuo.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1599840" y="32191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1300320" y="2654640"/>
            <a:ext cx="4584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alumnado desarrolla competencias: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599840" y="37051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2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852560" y="3064320"/>
            <a:ext cx="1024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Técnicas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1599840" y="41907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852560" y="3549960"/>
            <a:ext cx="68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Éticas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771480" y="46479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9"/>
                </a:cubicBezTo>
                <a:cubicBezTo>
                  <a:pt x="756" y="483"/>
                  <a:pt x="748" y="507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7"/>
                  <a:pt x="12" y="483"/>
                  <a:pt x="7" y="459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0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0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806040" y="468252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5"/>
                  <a:pt x="570" y="344"/>
                </a:cubicBezTo>
                <a:cubicBezTo>
                  <a:pt x="567" y="362"/>
                  <a:pt x="561" y="380"/>
                  <a:pt x="554" y="398"/>
                </a:cubicBezTo>
                <a:cubicBezTo>
                  <a:pt x="547" y="415"/>
                  <a:pt x="538" y="432"/>
                  <a:pt x="528" y="448"/>
                </a:cubicBezTo>
                <a:cubicBezTo>
                  <a:pt x="517" y="463"/>
                  <a:pt x="505" y="478"/>
                  <a:pt x="492" y="491"/>
                </a:cubicBezTo>
                <a:cubicBezTo>
                  <a:pt x="478" y="505"/>
                  <a:pt x="464" y="518"/>
                  <a:pt x="448" y="528"/>
                </a:cubicBezTo>
                <a:cubicBezTo>
                  <a:pt x="432" y="539"/>
                  <a:pt x="416" y="547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7"/>
                  <a:pt x="143" y="539"/>
                  <a:pt x="127" y="528"/>
                </a:cubicBezTo>
                <a:cubicBezTo>
                  <a:pt x="112" y="518"/>
                  <a:pt x="97" y="505"/>
                  <a:pt x="84" y="491"/>
                </a:cubicBezTo>
                <a:cubicBezTo>
                  <a:pt x="70" y="478"/>
                  <a:pt x="59" y="463"/>
                  <a:pt x="48" y="448"/>
                </a:cubicBezTo>
                <a:cubicBezTo>
                  <a:pt x="38" y="432"/>
                  <a:pt x="29" y="415"/>
                  <a:pt x="21" y="398"/>
                </a:cubicBezTo>
                <a:cubicBezTo>
                  <a:pt x="14" y="380"/>
                  <a:pt x="9" y="362"/>
                  <a:pt x="5" y="344"/>
                </a:cubicBezTo>
                <a:cubicBezTo>
                  <a:pt x="1" y="325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0"/>
                  <a:pt x="38" y="144"/>
                  <a:pt x="48" y="128"/>
                </a:cubicBezTo>
                <a:cubicBezTo>
                  <a:pt x="59" y="112"/>
                  <a:pt x="70" y="98"/>
                  <a:pt x="84" y="84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4"/>
                  <a:pt x="547" y="160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832680" y="470952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4"/>
                </a:cubicBezTo>
                <a:cubicBezTo>
                  <a:pt x="421" y="268"/>
                  <a:pt x="417" y="281"/>
                  <a:pt x="411" y="294"/>
                </a:cubicBezTo>
                <a:cubicBezTo>
                  <a:pt x="406" y="307"/>
                  <a:pt x="399" y="320"/>
                  <a:pt x="391" y="331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4"/>
                  <a:pt x="64" y="365"/>
                </a:cubicBezTo>
                <a:cubicBezTo>
                  <a:pt x="54" y="355"/>
                  <a:pt x="45" y="344"/>
                  <a:pt x="37" y="331"/>
                </a:cubicBezTo>
                <a:cubicBezTo>
                  <a:pt x="28" y="320"/>
                  <a:pt x="22" y="307"/>
                  <a:pt x="16" y="294"/>
                </a:cubicBezTo>
                <a:cubicBezTo>
                  <a:pt x="11" y="281"/>
                  <a:pt x="7" y="268"/>
                  <a:pt x="4" y="254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1"/>
                </a:cubicBezTo>
                <a:cubicBezTo>
                  <a:pt x="7" y="158"/>
                  <a:pt x="11" y="144"/>
                  <a:pt x="16" y="131"/>
                </a:cubicBezTo>
                <a:cubicBezTo>
                  <a:pt x="22" y="118"/>
                  <a:pt x="28" y="106"/>
                  <a:pt x="37" y="94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3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4"/>
                </a:cubicBezTo>
                <a:cubicBezTo>
                  <a:pt x="399" y="106"/>
                  <a:pt x="406" y="118"/>
                  <a:pt x="411" y="131"/>
                </a:cubicBezTo>
                <a:cubicBezTo>
                  <a:pt x="417" y="144"/>
                  <a:pt x="421" y="158"/>
                  <a:pt x="423" y="171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863280" y="474012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2"/>
                  <a:pt x="232" y="206"/>
                  <a:pt x="220" y="218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7"/>
                  <a:pt x="129" y="257"/>
                </a:cubicBezTo>
                <a:cubicBezTo>
                  <a:pt x="112" y="257"/>
                  <a:pt x="96" y="253"/>
                  <a:pt x="80" y="247"/>
                </a:cubicBezTo>
                <a:cubicBezTo>
                  <a:pt x="65" y="240"/>
                  <a:pt x="51" y="231"/>
                  <a:pt x="39" y="218"/>
                </a:cubicBezTo>
                <a:cubicBezTo>
                  <a:pt x="27" y="206"/>
                  <a:pt x="17" y="192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886320" y="47631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39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39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906120" y="478836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903960" y="477432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8"/>
                </a:cubicBezTo>
                <a:cubicBezTo>
                  <a:pt x="-2" y="40"/>
                  <a:pt x="-2" y="26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8"/>
                  <a:pt x="50" y="36"/>
                </a:cubicBezTo>
                <a:lnTo>
                  <a:pt x="38" y="48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954360" y="46479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8"/>
                  <a:pt x="119" y="1"/>
                </a:cubicBezTo>
                <a:cubicBezTo>
                  <a:pt x="94" y="-5"/>
                  <a:pt x="31" y="18"/>
                  <a:pt x="4" y="149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910800" y="46724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1852560" y="4035960"/>
            <a:ext cx="143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Estratégicas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802080" y="506700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214" y="0"/>
                </a:moveTo>
                <a:cubicBezTo>
                  <a:pt x="95" y="0"/>
                  <a:pt x="0" y="96"/>
                  <a:pt x="0" y="214"/>
                </a:cubicBezTo>
                <a:lnTo>
                  <a:pt x="0" y="428"/>
                </a:lnTo>
                <a:lnTo>
                  <a:pt x="85" y="428"/>
                </a:lnTo>
                <a:lnTo>
                  <a:pt x="85" y="214"/>
                </a:lnTo>
                <a:cubicBezTo>
                  <a:pt x="85" y="198"/>
                  <a:pt x="88" y="180"/>
                  <a:pt x="95" y="165"/>
                </a:cubicBezTo>
                <a:cubicBezTo>
                  <a:pt x="101" y="149"/>
                  <a:pt x="111" y="135"/>
                  <a:pt x="124" y="123"/>
                </a:cubicBezTo>
                <a:cubicBezTo>
                  <a:pt x="136" y="111"/>
                  <a:pt x="149" y="102"/>
                  <a:pt x="165" y="95"/>
                </a:cubicBezTo>
                <a:cubicBezTo>
                  <a:pt x="181" y="89"/>
                  <a:pt x="197" y="86"/>
                  <a:pt x="214" y="86"/>
                </a:cubicBezTo>
                <a:cubicBezTo>
                  <a:pt x="231" y="86"/>
                  <a:pt x="247" y="89"/>
                  <a:pt x="263" y="95"/>
                </a:cubicBezTo>
                <a:cubicBezTo>
                  <a:pt x="279" y="102"/>
                  <a:pt x="292" y="111"/>
                  <a:pt x="304" y="123"/>
                </a:cubicBezTo>
                <a:cubicBezTo>
                  <a:pt x="316" y="135"/>
                  <a:pt x="326" y="149"/>
                  <a:pt x="332" y="165"/>
                </a:cubicBezTo>
                <a:cubicBezTo>
                  <a:pt x="339" y="180"/>
                  <a:pt x="342" y="198"/>
                  <a:pt x="342" y="214"/>
                </a:cubicBezTo>
                <a:lnTo>
                  <a:pt x="342" y="428"/>
                </a:lnTo>
                <a:lnTo>
                  <a:pt x="427" y="428"/>
                </a:lnTo>
                <a:lnTo>
                  <a:pt x="427" y="214"/>
                </a:lnTo>
                <a:cubicBezTo>
                  <a:pt x="427" y="96"/>
                  <a:pt x="332" y="0"/>
                  <a:pt x="214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771480" y="5174640"/>
            <a:ext cx="214920" cy="169200"/>
          </a:xfrm>
          <a:custGeom>
            <a:avLst/>
            <a:gdLst/>
            <a:ahLst/>
            <a:rect l="0" t="0" r="r" b="b"/>
            <a:pathLst>
              <a:path w="597" h="470">
                <a:moveTo>
                  <a:pt x="597" y="384"/>
                </a:moveTo>
                <a:cubicBezTo>
                  <a:pt x="597" y="396"/>
                  <a:pt x="595" y="407"/>
                  <a:pt x="591" y="417"/>
                </a:cubicBezTo>
                <a:cubicBezTo>
                  <a:pt x="587" y="427"/>
                  <a:pt x="580" y="437"/>
                  <a:pt x="572" y="445"/>
                </a:cubicBezTo>
                <a:cubicBezTo>
                  <a:pt x="564" y="453"/>
                  <a:pt x="555" y="459"/>
                  <a:pt x="545" y="463"/>
                </a:cubicBezTo>
                <a:cubicBezTo>
                  <a:pt x="533" y="467"/>
                  <a:pt x="522" y="470"/>
                  <a:pt x="511" y="470"/>
                </a:cubicBezTo>
                <a:lnTo>
                  <a:pt x="85" y="470"/>
                </a:lnTo>
                <a:cubicBezTo>
                  <a:pt x="74" y="470"/>
                  <a:pt x="63" y="467"/>
                  <a:pt x="52" y="463"/>
                </a:cubicBezTo>
                <a:cubicBezTo>
                  <a:pt x="42" y="459"/>
                  <a:pt x="33" y="453"/>
                  <a:pt x="25" y="445"/>
                </a:cubicBezTo>
                <a:cubicBezTo>
                  <a:pt x="17" y="437"/>
                  <a:pt x="10" y="427"/>
                  <a:pt x="6" y="417"/>
                </a:cubicBezTo>
                <a:cubicBezTo>
                  <a:pt x="2" y="407"/>
                  <a:pt x="0" y="396"/>
                  <a:pt x="0" y="384"/>
                </a:cubicBezTo>
                <a:lnTo>
                  <a:pt x="0" y="85"/>
                </a:lnTo>
                <a:cubicBezTo>
                  <a:pt x="0" y="74"/>
                  <a:pt x="2" y="63"/>
                  <a:pt x="6" y="52"/>
                </a:cubicBezTo>
                <a:cubicBezTo>
                  <a:pt x="10" y="42"/>
                  <a:pt x="17" y="33"/>
                  <a:pt x="25" y="25"/>
                </a:cubicBezTo>
                <a:cubicBezTo>
                  <a:pt x="33" y="17"/>
                  <a:pt x="42" y="11"/>
                  <a:pt x="52" y="6"/>
                </a:cubicBezTo>
                <a:cubicBezTo>
                  <a:pt x="63" y="2"/>
                  <a:pt x="74" y="0"/>
                  <a:pt x="85" y="0"/>
                </a:cubicBezTo>
                <a:lnTo>
                  <a:pt x="511" y="0"/>
                </a:lnTo>
                <a:cubicBezTo>
                  <a:pt x="522" y="0"/>
                  <a:pt x="533" y="2"/>
                  <a:pt x="545" y="6"/>
                </a:cubicBezTo>
                <a:cubicBezTo>
                  <a:pt x="555" y="11"/>
                  <a:pt x="564" y="17"/>
                  <a:pt x="572" y="25"/>
                </a:cubicBezTo>
                <a:cubicBezTo>
                  <a:pt x="580" y="33"/>
                  <a:pt x="587" y="42"/>
                  <a:pt x="591" y="52"/>
                </a:cubicBezTo>
                <a:cubicBezTo>
                  <a:pt x="595" y="63"/>
                  <a:pt x="597" y="74"/>
                  <a:pt x="597" y="85"/>
                </a:cubicBezTo>
                <a:lnTo>
                  <a:pt x="597" y="384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901800" y="5067000"/>
            <a:ext cx="138600" cy="276480"/>
          </a:xfrm>
          <a:custGeom>
            <a:avLst/>
            <a:gdLst/>
            <a:ahLst/>
            <a:rect l="0" t="0" r="r" b="b"/>
            <a:pathLst>
              <a:path w="385" h="768">
                <a:moveTo>
                  <a:pt x="385" y="193"/>
                </a:moveTo>
                <a:cubicBezTo>
                  <a:pt x="385" y="181"/>
                  <a:pt x="383" y="168"/>
                  <a:pt x="381" y="156"/>
                </a:cubicBezTo>
                <a:cubicBezTo>
                  <a:pt x="378" y="143"/>
                  <a:pt x="375" y="131"/>
                  <a:pt x="370" y="120"/>
                </a:cubicBezTo>
                <a:cubicBezTo>
                  <a:pt x="364" y="107"/>
                  <a:pt x="358" y="96"/>
                  <a:pt x="351" y="86"/>
                </a:cubicBezTo>
                <a:cubicBezTo>
                  <a:pt x="344" y="75"/>
                  <a:pt x="336" y="65"/>
                  <a:pt x="327" y="57"/>
                </a:cubicBezTo>
                <a:cubicBezTo>
                  <a:pt x="319" y="48"/>
                  <a:pt x="309" y="40"/>
                  <a:pt x="298" y="33"/>
                </a:cubicBezTo>
                <a:cubicBezTo>
                  <a:pt x="288" y="26"/>
                  <a:pt x="277" y="20"/>
                  <a:pt x="265" y="15"/>
                </a:cubicBezTo>
                <a:cubicBezTo>
                  <a:pt x="254" y="10"/>
                  <a:pt x="242" y="6"/>
                  <a:pt x="229" y="4"/>
                </a:cubicBezTo>
                <a:cubicBezTo>
                  <a:pt x="217" y="2"/>
                  <a:pt x="204" y="0"/>
                  <a:pt x="192" y="0"/>
                </a:cubicBezTo>
                <a:cubicBezTo>
                  <a:pt x="179" y="0"/>
                  <a:pt x="167" y="2"/>
                  <a:pt x="154" y="4"/>
                </a:cubicBezTo>
                <a:cubicBezTo>
                  <a:pt x="142" y="6"/>
                  <a:pt x="130" y="10"/>
                  <a:pt x="118" y="15"/>
                </a:cubicBezTo>
                <a:cubicBezTo>
                  <a:pt x="107" y="20"/>
                  <a:pt x="96" y="26"/>
                  <a:pt x="85" y="33"/>
                </a:cubicBezTo>
                <a:cubicBezTo>
                  <a:pt x="75" y="40"/>
                  <a:pt x="65" y="48"/>
                  <a:pt x="56" y="57"/>
                </a:cubicBezTo>
                <a:cubicBezTo>
                  <a:pt x="47" y="65"/>
                  <a:pt x="39" y="75"/>
                  <a:pt x="32" y="86"/>
                </a:cubicBezTo>
                <a:cubicBezTo>
                  <a:pt x="25" y="96"/>
                  <a:pt x="19" y="107"/>
                  <a:pt x="15" y="120"/>
                </a:cubicBezTo>
                <a:cubicBezTo>
                  <a:pt x="10" y="131"/>
                  <a:pt x="6" y="143"/>
                  <a:pt x="4" y="156"/>
                </a:cubicBezTo>
                <a:cubicBezTo>
                  <a:pt x="1" y="168"/>
                  <a:pt x="0" y="181"/>
                  <a:pt x="0" y="193"/>
                </a:cubicBezTo>
                <a:cubicBezTo>
                  <a:pt x="0" y="277"/>
                  <a:pt x="53" y="347"/>
                  <a:pt x="128" y="374"/>
                </a:cubicBezTo>
                <a:lnTo>
                  <a:pt x="128" y="715"/>
                </a:lnTo>
                <a:cubicBezTo>
                  <a:pt x="128" y="722"/>
                  <a:pt x="129" y="728"/>
                  <a:pt x="131" y="734"/>
                </a:cubicBezTo>
                <a:cubicBezTo>
                  <a:pt x="134" y="741"/>
                  <a:pt x="137" y="746"/>
                  <a:pt x="142" y="751"/>
                </a:cubicBezTo>
                <a:cubicBezTo>
                  <a:pt x="146" y="756"/>
                  <a:pt x="151" y="760"/>
                  <a:pt x="157" y="763"/>
                </a:cubicBezTo>
                <a:cubicBezTo>
                  <a:pt x="163" y="766"/>
                  <a:pt x="169" y="768"/>
                  <a:pt x="176" y="768"/>
                </a:cubicBezTo>
                <a:cubicBezTo>
                  <a:pt x="182" y="769"/>
                  <a:pt x="189" y="768"/>
                  <a:pt x="195" y="767"/>
                </a:cubicBezTo>
                <a:cubicBezTo>
                  <a:pt x="202" y="765"/>
                  <a:pt x="207" y="762"/>
                  <a:pt x="213" y="758"/>
                </a:cubicBezTo>
                <a:cubicBezTo>
                  <a:pt x="218" y="754"/>
                  <a:pt x="223" y="749"/>
                  <a:pt x="226" y="744"/>
                </a:cubicBezTo>
                <a:cubicBezTo>
                  <a:pt x="230" y="738"/>
                  <a:pt x="232" y="732"/>
                  <a:pt x="233" y="726"/>
                </a:cubicBezTo>
                <a:cubicBezTo>
                  <a:pt x="234" y="726"/>
                  <a:pt x="234" y="726"/>
                  <a:pt x="234" y="726"/>
                </a:cubicBezTo>
                <a:cubicBezTo>
                  <a:pt x="240" y="726"/>
                  <a:pt x="245" y="724"/>
                  <a:pt x="249" y="720"/>
                </a:cubicBezTo>
                <a:cubicBezTo>
                  <a:pt x="254" y="716"/>
                  <a:pt x="256" y="711"/>
                  <a:pt x="256" y="705"/>
                </a:cubicBezTo>
                <a:lnTo>
                  <a:pt x="256" y="683"/>
                </a:lnTo>
                <a:cubicBezTo>
                  <a:pt x="256" y="677"/>
                  <a:pt x="254" y="672"/>
                  <a:pt x="249" y="668"/>
                </a:cubicBezTo>
                <a:cubicBezTo>
                  <a:pt x="245" y="664"/>
                  <a:pt x="240" y="662"/>
                  <a:pt x="234" y="662"/>
                </a:cubicBezTo>
                <a:lnTo>
                  <a:pt x="234" y="641"/>
                </a:lnTo>
                <a:cubicBezTo>
                  <a:pt x="240" y="641"/>
                  <a:pt x="245" y="639"/>
                  <a:pt x="249" y="634"/>
                </a:cubicBezTo>
                <a:cubicBezTo>
                  <a:pt x="254" y="630"/>
                  <a:pt x="256" y="625"/>
                  <a:pt x="256" y="619"/>
                </a:cubicBezTo>
                <a:lnTo>
                  <a:pt x="256" y="577"/>
                </a:lnTo>
                <a:cubicBezTo>
                  <a:pt x="256" y="571"/>
                  <a:pt x="254" y="566"/>
                  <a:pt x="249" y="562"/>
                </a:cubicBezTo>
                <a:cubicBezTo>
                  <a:pt x="245" y="558"/>
                  <a:pt x="240" y="555"/>
                  <a:pt x="234" y="555"/>
                </a:cubicBezTo>
                <a:lnTo>
                  <a:pt x="234" y="507"/>
                </a:lnTo>
                <a:cubicBezTo>
                  <a:pt x="249" y="499"/>
                  <a:pt x="256" y="487"/>
                  <a:pt x="256" y="470"/>
                </a:cubicBezTo>
                <a:lnTo>
                  <a:pt x="256" y="374"/>
                </a:lnTo>
                <a:cubicBezTo>
                  <a:pt x="330" y="347"/>
                  <a:pt x="385" y="277"/>
                  <a:pt x="385" y="193"/>
                </a:cubicBezTo>
                <a:moveTo>
                  <a:pt x="192" y="43"/>
                </a:moveTo>
                <a:cubicBezTo>
                  <a:pt x="197" y="43"/>
                  <a:pt x="203" y="44"/>
                  <a:pt x="208" y="46"/>
                </a:cubicBezTo>
                <a:cubicBezTo>
                  <a:pt x="213" y="48"/>
                  <a:pt x="218" y="51"/>
                  <a:pt x="222" y="55"/>
                </a:cubicBezTo>
                <a:cubicBezTo>
                  <a:pt x="226" y="59"/>
                  <a:pt x="229" y="64"/>
                  <a:pt x="231" y="69"/>
                </a:cubicBezTo>
                <a:cubicBezTo>
                  <a:pt x="233" y="75"/>
                  <a:pt x="234" y="80"/>
                  <a:pt x="234" y="86"/>
                </a:cubicBezTo>
                <a:cubicBezTo>
                  <a:pt x="234" y="91"/>
                  <a:pt x="233" y="97"/>
                  <a:pt x="231" y="102"/>
                </a:cubicBezTo>
                <a:cubicBezTo>
                  <a:pt x="229" y="107"/>
                  <a:pt x="226" y="112"/>
                  <a:pt x="222" y="117"/>
                </a:cubicBezTo>
                <a:cubicBezTo>
                  <a:pt x="218" y="121"/>
                  <a:pt x="213" y="124"/>
                  <a:pt x="208" y="126"/>
                </a:cubicBezTo>
                <a:cubicBezTo>
                  <a:pt x="203" y="128"/>
                  <a:pt x="197" y="129"/>
                  <a:pt x="192" y="129"/>
                </a:cubicBezTo>
                <a:cubicBezTo>
                  <a:pt x="186" y="129"/>
                  <a:pt x="181" y="128"/>
                  <a:pt x="175" y="126"/>
                </a:cubicBezTo>
                <a:cubicBezTo>
                  <a:pt x="170" y="124"/>
                  <a:pt x="166" y="121"/>
                  <a:pt x="162" y="117"/>
                </a:cubicBezTo>
                <a:cubicBezTo>
                  <a:pt x="158" y="112"/>
                  <a:pt x="155" y="107"/>
                  <a:pt x="152" y="102"/>
                </a:cubicBezTo>
                <a:cubicBezTo>
                  <a:pt x="150" y="97"/>
                  <a:pt x="149" y="91"/>
                  <a:pt x="149" y="86"/>
                </a:cubicBezTo>
                <a:cubicBezTo>
                  <a:pt x="149" y="80"/>
                  <a:pt x="150" y="74"/>
                  <a:pt x="152" y="69"/>
                </a:cubicBezTo>
                <a:cubicBezTo>
                  <a:pt x="155" y="64"/>
                  <a:pt x="158" y="59"/>
                  <a:pt x="162" y="55"/>
                </a:cubicBezTo>
                <a:cubicBezTo>
                  <a:pt x="166" y="51"/>
                  <a:pt x="170" y="48"/>
                  <a:pt x="175" y="46"/>
                </a:cubicBezTo>
                <a:cubicBezTo>
                  <a:pt x="181" y="44"/>
                  <a:pt x="186" y="43"/>
                  <a:pt x="192" y="4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065240" y="4597920"/>
            <a:ext cx="375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Preparación real para roles en: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2628720" y="5067000"/>
            <a:ext cx="276480" cy="199800"/>
          </a:xfrm>
          <a:custGeom>
            <a:avLst/>
            <a:gdLst/>
            <a:ahLst/>
            <a:rect l="0" t="0" r="r" b="b"/>
            <a:pathLst>
              <a:path w="768" h="555">
                <a:moveTo>
                  <a:pt x="768" y="470"/>
                </a:moveTo>
                <a:cubicBezTo>
                  <a:pt x="768" y="517"/>
                  <a:pt x="729" y="555"/>
                  <a:pt x="682" y="555"/>
                </a:cubicBezTo>
                <a:lnTo>
                  <a:pt x="85" y="555"/>
                </a:lnTo>
                <a:cubicBezTo>
                  <a:pt x="38" y="555"/>
                  <a:pt x="0" y="517"/>
                  <a:pt x="0" y="470"/>
                </a:cubicBezTo>
                <a:lnTo>
                  <a:pt x="0" y="87"/>
                </a:lnTo>
                <a:cubicBezTo>
                  <a:pt x="0" y="39"/>
                  <a:pt x="38" y="0"/>
                  <a:pt x="85" y="0"/>
                </a:cubicBezTo>
                <a:lnTo>
                  <a:pt x="682" y="0"/>
                </a:lnTo>
                <a:cubicBezTo>
                  <a:pt x="729" y="0"/>
                  <a:pt x="768" y="39"/>
                  <a:pt x="768" y="87"/>
                </a:cubicBezTo>
                <a:lnTo>
                  <a:pt x="768" y="47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2659320" y="5097960"/>
            <a:ext cx="215280" cy="138240"/>
          </a:xfrm>
          <a:custGeom>
            <a:avLst/>
            <a:gdLst/>
            <a:ahLst/>
            <a:rect l="0" t="0" r="r" b="b"/>
            <a:pathLst>
              <a:path w="598" h="384">
                <a:moveTo>
                  <a:pt x="0" y="0"/>
                </a:moveTo>
                <a:lnTo>
                  <a:pt x="598" y="0"/>
                </a:lnTo>
                <a:lnTo>
                  <a:pt x="598" y="384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2728440" y="5266440"/>
            <a:ext cx="77040" cy="46440"/>
          </a:xfrm>
          <a:custGeom>
            <a:avLst/>
            <a:gdLst/>
            <a:ahLst/>
            <a:rect l="0" t="0" r="r" b="b"/>
            <a:pathLst>
              <a:path w="214" h="129">
                <a:moveTo>
                  <a:pt x="0" y="0"/>
                </a:moveTo>
                <a:lnTo>
                  <a:pt x="214" y="0"/>
                </a:lnTo>
                <a:lnTo>
                  <a:pt x="214" y="129"/>
                </a:lnTo>
                <a:lnTo>
                  <a:pt x="0" y="129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2728440" y="5266440"/>
            <a:ext cx="77040" cy="15840"/>
          </a:xfrm>
          <a:custGeom>
            <a:avLst/>
            <a:gdLst/>
            <a:ahLst/>
            <a:rect l="0" t="0" r="r" b="b"/>
            <a:pathLst>
              <a:path w="214" h="44">
                <a:moveTo>
                  <a:pt x="0" y="0"/>
                </a:moveTo>
                <a:lnTo>
                  <a:pt x="214" y="0"/>
                </a:lnTo>
                <a:lnTo>
                  <a:pt x="214" y="44"/>
                </a:lnTo>
                <a:lnTo>
                  <a:pt x="0" y="44"/>
                </a:ln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2628720" y="5297400"/>
            <a:ext cx="276480" cy="46440"/>
          </a:xfrm>
          <a:custGeom>
            <a:avLst/>
            <a:gdLst/>
            <a:ahLst/>
            <a:rect l="0" t="0" r="r" b="b"/>
            <a:pathLst>
              <a:path w="768" h="129">
                <a:moveTo>
                  <a:pt x="768" y="64"/>
                </a:moveTo>
                <a:cubicBezTo>
                  <a:pt x="768" y="28"/>
                  <a:pt x="739" y="0"/>
                  <a:pt x="703" y="0"/>
                </a:cubicBezTo>
                <a:lnTo>
                  <a:pt x="64" y="0"/>
                </a:lnTo>
                <a:cubicBezTo>
                  <a:pt x="29" y="0"/>
                  <a:pt x="0" y="28"/>
                  <a:pt x="0" y="64"/>
                </a:cubicBezTo>
                <a:cubicBezTo>
                  <a:pt x="0" y="100"/>
                  <a:pt x="29" y="129"/>
                  <a:pt x="64" y="129"/>
                </a:cubicBezTo>
                <a:lnTo>
                  <a:pt x="703" y="129"/>
                </a:lnTo>
                <a:cubicBezTo>
                  <a:pt x="739" y="129"/>
                  <a:pt x="768" y="100"/>
                  <a:pt x="768" y="6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2651760" y="5312520"/>
            <a:ext cx="230400" cy="15840"/>
          </a:xfrm>
          <a:custGeom>
            <a:avLst/>
            <a:gdLst/>
            <a:ahLst/>
            <a:rect l="0" t="0" r="r" b="b"/>
            <a:pathLst>
              <a:path w="640" h="44">
                <a:moveTo>
                  <a:pt x="0" y="0"/>
                </a:moveTo>
                <a:lnTo>
                  <a:pt x="43" y="0"/>
                </a:lnTo>
                <a:lnTo>
                  <a:pt x="43" y="44"/>
                </a:lnTo>
                <a:lnTo>
                  <a:pt x="0" y="44"/>
                </a:lnTo>
                <a:lnTo>
                  <a:pt x="0" y="0"/>
                </a:lnTo>
                <a:moveTo>
                  <a:pt x="85" y="0"/>
                </a:moveTo>
                <a:lnTo>
                  <a:pt x="128" y="0"/>
                </a:lnTo>
                <a:lnTo>
                  <a:pt x="128" y="44"/>
                </a:lnTo>
                <a:lnTo>
                  <a:pt x="85" y="44"/>
                </a:lnTo>
                <a:lnTo>
                  <a:pt x="85" y="0"/>
                </a:lnTo>
                <a:moveTo>
                  <a:pt x="170" y="0"/>
                </a:moveTo>
                <a:lnTo>
                  <a:pt x="213" y="0"/>
                </a:lnTo>
                <a:lnTo>
                  <a:pt x="213" y="44"/>
                </a:lnTo>
                <a:lnTo>
                  <a:pt x="170" y="44"/>
                </a:lnTo>
                <a:lnTo>
                  <a:pt x="170" y="0"/>
                </a:lnTo>
                <a:moveTo>
                  <a:pt x="256" y="0"/>
                </a:moveTo>
                <a:lnTo>
                  <a:pt x="298" y="0"/>
                </a:lnTo>
                <a:lnTo>
                  <a:pt x="298" y="44"/>
                </a:lnTo>
                <a:lnTo>
                  <a:pt x="256" y="44"/>
                </a:lnTo>
                <a:lnTo>
                  <a:pt x="256" y="0"/>
                </a:lnTo>
                <a:moveTo>
                  <a:pt x="341" y="0"/>
                </a:moveTo>
                <a:lnTo>
                  <a:pt x="384" y="0"/>
                </a:lnTo>
                <a:lnTo>
                  <a:pt x="384" y="44"/>
                </a:lnTo>
                <a:lnTo>
                  <a:pt x="341" y="44"/>
                </a:lnTo>
                <a:lnTo>
                  <a:pt x="341" y="0"/>
                </a:lnTo>
                <a:moveTo>
                  <a:pt x="426" y="0"/>
                </a:moveTo>
                <a:lnTo>
                  <a:pt x="469" y="0"/>
                </a:lnTo>
                <a:lnTo>
                  <a:pt x="469" y="44"/>
                </a:lnTo>
                <a:lnTo>
                  <a:pt x="426" y="44"/>
                </a:lnTo>
                <a:lnTo>
                  <a:pt x="426" y="0"/>
                </a:lnTo>
                <a:moveTo>
                  <a:pt x="511" y="0"/>
                </a:moveTo>
                <a:lnTo>
                  <a:pt x="554" y="0"/>
                </a:lnTo>
                <a:lnTo>
                  <a:pt x="554" y="44"/>
                </a:lnTo>
                <a:lnTo>
                  <a:pt x="511" y="44"/>
                </a:lnTo>
                <a:lnTo>
                  <a:pt x="511" y="0"/>
                </a:lnTo>
                <a:moveTo>
                  <a:pt x="597" y="0"/>
                </a:moveTo>
                <a:lnTo>
                  <a:pt x="640" y="0"/>
                </a:lnTo>
                <a:lnTo>
                  <a:pt x="640" y="44"/>
                </a:lnTo>
                <a:lnTo>
                  <a:pt x="597" y="44"/>
                </a:lnTo>
                <a:lnTo>
                  <a:pt x="597" y="0"/>
                </a:ln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1065240" y="5016960"/>
            <a:ext cx="153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Seguridad |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5067000" y="5067000"/>
            <a:ext cx="276840" cy="276840"/>
          </a:xfrm>
          <a:custGeom>
            <a:avLst/>
            <a:gdLst/>
            <a:ahLst/>
            <a:rect l="0" t="0" r="r" b="b"/>
            <a:pathLst>
              <a:path w="769" h="769">
                <a:moveTo>
                  <a:pt x="726" y="321"/>
                </a:moveTo>
                <a:lnTo>
                  <a:pt x="654" y="321"/>
                </a:lnTo>
                <a:cubicBezTo>
                  <a:pt x="647" y="292"/>
                  <a:pt x="636" y="265"/>
                  <a:pt x="621" y="240"/>
                </a:cubicBezTo>
                <a:lnTo>
                  <a:pt x="671" y="189"/>
                </a:lnTo>
                <a:cubicBezTo>
                  <a:pt x="688" y="172"/>
                  <a:pt x="688" y="145"/>
                  <a:pt x="671" y="129"/>
                </a:cubicBezTo>
                <a:lnTo>
                  <a:pt x="641" y="98"/>
                </a:lnTo>
                <a:cubicBezTo>
                  <a:pt x="625" y="81"/>
                  <a:pt x="598" y="81"/>
                  <a:pt x="581" y="98"/>
                </a:cubicBezTo>
                <a:lnTo>
                  <a:pt x="530" y="149"/>
                </a:lnTo>
                <a:cubicBezTo>
                  <a:pt x="505" y="134"/>
                  <a:pt x="478" y="123"/>
                  <a:pt x="449" y="116"/>
                </a:cubicBezTo>
                <a:lnTo>
                  <a:pt x="449" y="43"/>
                </a:lnTo>
                <a:cubicBezTo>
                  <a:pt x="449" y="19"/>
                  <a:pt x="430" y="0"/>
                  <a:pt x="406" y="0"/>
                </a:cubicBezTo>
                <a:lnTo>
                  <a:pt x="364" y="0"/>
                </a:lnTo>
                <a:cubicBezTo>
                  <a:pt x="340" y="0"/>
                  <a:pt x="321" y="19"/>
                  <a:pt x="321" y="43"/>
                </a:cubicBezTo>
                <a:lnTo>
                  <a:pt x="321" y="116"/>
                </a:lnTo>
                <a:cubicBezTo>
                  <a:pt x="292" y="123"/>
                  <a:pt x="265" y="134"/>
                  <a:pt x="240" y="149"/>
                </a:cubicBezTo>
                <a:lnTo>
                  <a:pt x="189" y="98"/>
                </a:lnTo>
                <a:cubicBezTo>
                  <a:pt x="172" y="81"/>
                  <a:pt x="145" y="81"/>
                  <a:pt x="129" y="98"/>
                </a:cubicBezTo>
                <a:lnTo>
                  <a:pt x="98" y="129"/>
                </a:lnTo>
                <a:cubicBezTo>
                  <a:pt x="81" y="145"/>
                  <a:pt x="81" y="172"/>
                  <a:pt x="98" y="189"/>
                </a:cubicBezTo>
                <a:lnTo>
                  <a:pt x="149" y="240"/>
                </a:lnTo>
                <a:cubicBezTo>
                  <a:pt x="134" y="265"/>
                  <a:pt x="123" y="292"/>
                  <a:pt x="116" y="321"/>
                </a:cubicBezTo>
                <a:lnTo>
                  <a:pt x="43" y="321"/>
                </a:lnTo>
                <a:cubicBezTo>
                  <a:pt x="19" y="321"/>
                  <a:pt x="0" y="340"/>
                  <a:pt x="0" y="364"/>
                </a:cubicBezTo>
                <a:lnTo>
                  <a:pt x="0" y="406"/>
                </a:lnTo>
                <a:cubicBezTo>
                  <a:pt x="0" y="430"/>
                  <a:pt x="19" y="449"/>
                  <a:pt x="43" y="449"/>
                </a:cubicBezTo>
                <a:lnTo>
                  <a:pt x="116" y="449"/>
                </a:lnTo>
                <a:cubicBezTo>
                  <a:pt x="123" y="478"/>
                  <a:pt x="134" y="505"/>
                  <a:pt x="149" y="530"/>
                </a:cubicBezTo>
                <a:lnTo>
                  <a:pt x="98" y="581"/>
                </a:lnTo>
                <a:cubicBezTo>
                  <a:pt x="81" y="598"/>
                  <a:pt x="81" y="625"/>
                  <a:pt x="98" y="641"/>
                </a:cubicBezTo>
                <a:lnTo>
                  <a:pt x="129" y="671"/>
                </a:lnTo>
                <a:cubicBezTo>
                  <a:pt x="145" y="688"/>
                  <a:pt x="172" y="688"/>
                  <a:pt x="189" y="671"/>
                </a:cubicBezTo>
                <a:lnTo>
                  <a:pt x="240" y="621"/>
                </a:lnTo>
                <a:cubicBezTo>
                  <a:pt x="265" y="636"/>
                  <a:pt x="292" y="647"/>
                  <a:pt x="321" y="654"/>
                </a:cubicBezTo>
                <a:lnTo>
                  <a:pt x="321" y="726"/>
                </a:lnTo>
                <a:cubicBezTo>
                  <a:pt x="321" y="750"/>
                  <a:pt x="340" y="769"/>
                  <a:pt x="364" y="769"/>
                </a:cubicBezTo>
                <a:lnTo>
                  <a:pt x="406" y="769"/>
                </a:lnTo>
                <a:cubicBezTo>
                  <a:pt x="430" y="769"/>
                  <a:pt x="449" y="750"/>
                  <a:pt x="449" y="726"/>
                </a:cubicBezTo>
                <a:lnTo>
                  <a:pt x="449" y="654"/>
                </a:lnTo>
                <a:cubicBezTo>
                  <a:pt x="478" y="647"/>
                  <a:pt x="505" y="636"/>
                  <a:pt x="530" y="621"/>
                </a:cubicBezTo>
                <a:lnTo>
                  <a:pt x="581" y="671"/>
                </a:lnTo>
                <a:cubicBezTo>
                  <a:pt x="598" y="688"/>
                  <a:pt x="625" y="688"/>
                  <a:pt x="641" y="671"/>
                </a:cubicBezTo>
                <a:lnTo>
                  <a:pt x="671" y="641"/>
                </a:lnTo>
                <a:cubicBezTo>
                  <a:pt x="688" y="625"/>
                  <a:pt x="688" y="598"/>
                  <a:pt x="671" y="581"/>
                </a:cubicBezTo>
                <a:lnTo>
                  <a:pt x="621" y="530"/>
                </a:lnTo>
                <a:cubicBezTo>
                  <a:pt x="636" y="505"/>
                  <a:pt x="647" y="478"/>
                  <a:pt x="654" y="449"/>
                </a:cubicBezTo>
                <a:lnTo>
                  <a:pt x="726" y="449"/>
                </a:lnTo>
                <a:cubicBezTo>
                  <a:pt x="750" y="449"/>
                  <a:pt x="769" y="430"/>
                  <a:pt x="769" y="406"/>
                </a:cubicBezTo>
                <a:lnTo>
                  <a:pt x="769" y="364"/>
                </a:lnTo>
                <a:cubicBezTo>
                  <a:pt x="769" y="340"/>
                  <a:pt x="750" y="321"/>
                  <a:pt x="726" y="321"/>
                </a:cubicBezTo>
                <a:moveTo>
                  <a:pt x="385" y="555"/>
                </a:moveTo>
                <a:cubicBezTo>
                  <a:pt x="291" y="555"/>
                  <a:pt x="214" y="479"/>
                  <a:pt x="214" y="385"/>
                </a:cubicBezTo>
                <a:cubicBezTo>
                  <a:pt x="214" y="291"/>
                  <a:pt x="291" y="214"/>
                  <a:pt x="385" y="214"/>
                </a:cubicBezTo>
                <a:cubicBezTo>
                  <a:pt x="479" y="214"/>
                  <a:pt x="555" y="291"/>
                  <a:pt x="555" y="385"/>
                </a:cubicBezTo>
                <a:cubicBezTo>
                  <a:pt x="555" y="479"/>
                  <a:pt x="479" y="555"/>
                  <a:pt x="385" y="555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2914920" y="5016960"/>
            <a:ext cx="211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Administración |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5354280" y="5016960"/>
            <a:ext cx="264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Sistemas distribuidos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908640" y="2340720"/>
            <a:ext cx="189000" cy="189360"/>
          </a:xfrm>
          <a:custGeom>
            <a:avLst/>
            <a:gdLst/>
            <a:ahLst/>
            <a:rect l="0" t="0" r="r" b="b"/>
            <a:pathLst>
              <a:path w="525" h="526">
                <a:moveTo>
                  <a:pt x="306" y="526"/>
                </a:moveTo>
                <a:lnTo>
                  <a:pt x="0" y="220"/>
                </a:lnTo>
                <a:lnTo>
                  <a:pt x="262" y="0"/>
                </a:lnTo>
                <a:lnTo>
                  <a:pt x="525" y="263"/>
                </a:lnTo>
                <a:lnTo>
                  <a:pt x="306" y="526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990000" y="229644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85" y="386"/>
                </a:moveTo>
                <a:cubicBezTo>
                  <a:pt x="337" y="435"/>
                  <a:pt x="259" y="435"/>
                  <a:pt x="211" y="386"/>
                </a:cubicBezTo>
                <a:lnTo>
                  <a:pt x="36" y="212"/>
                </a:lnTo>
                <a:cubicBezTo>
                  <a:pt x="-12" y="164"/>
                  <a:pt x="-12" y="84"/>
                  <a:pt x="36" y="36"/>
                </a:cubicBezTo>
                <a:cubicBezTo>
                  <a:pt x="84" y="-12"/>
                  <a:pt x="162" y="-12"/>
                  <a:pt x="211" y="36"/>
                </a:cubicBezTo>
                <a:lnTo>
                  <a:pt x="385" y="212"/>
                </a:lnTo>
                <a:cubicBezTo>
                  <a:pt x="435" y="260"/>
                  <a:pt x="435" y="338"/>
                  <a:pt x="385" y="38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782640" y="2474640"/>
            <a:ext cx="181800" cy="181440"/>
          </a:xfrm>
          <a:custGeom>
            <a:avLst/>
            <a:gdLst/>
            <a:ahLst/>
            <a:rect l="0" t="0" r="r" b="b"/>
            <a:pathLst>
              <a:path w="505" h="504">
                <a:moveTo>
                  <a:pt x="388" y="0"/>
                </a:moveTo>
                <a:cubicBezTo>
                  <a:pt x="388" y="0"/>
                  <a:pt x="-20" y="481"/>
                  <a:pt x="1" y="503"/>
                </a:cubicBezTo>
                <a:cubicBezTo>
                  <a:pt x="23" y="525"/>
                  <a:pt x="505" y="116"/>
                  <a:pt x="505" y="116"/>
                </a:cubicBezTo>
                <a:lnTo>
                  <a:pt x="388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848520" y="2390760"/>
            <a:ext cx="199440" cy="199440"/>
          </a:xfrm>
          <a:custGeom>
            <a:avLst/>
            <a:gdLst/>
            <a:ahLst/>
            <a:rect l="0" t="0" r="r" b="b"/>
            <a:pathLst>
              <a:path w="554" h="554">
                <a:moveTo>
                  <a:pt x="517" y="518"/>
                </a:moveTo>
                <a:cubicBezTo>
                  <a:pt x="469" y="566"/>
                  <a:pt x="391" y="566"/>
                  <a:pt x="343" y="518"/>
                </a:cubicBezTo>
                <a:lnTo>
                  <a:pt x="36" y="211"/>
                </a:lnTo>
                <a:cubicBezTo>
                  <a:pt x="-12" y="163"/>
                  <a:pt x="-12" y="84"/>
                  <a:pt x="36" y="36"/>
                </a:cubicBezTo>
                <a:cubicBezTo>
                  <a:pt x="84" y="-12"/>
                  <a:pt x="163" y="-12"/>
                  <a:pt x="212" y="36"/>
                </a:cubicBezTo>
                <a:lnTo>
                  <a:pt x="517" y="343"/>
                </a:lnTo>
                <a:cubicBezTo>
                  <a:pt x="566" y="391"/>
                  <a:pt x="566" y="469"/>
                  <a:pt x="517" y="518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160280" y="2232000"/>
            <a:ext cx="3738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 Contextualización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747720" y="2968920"/>
            <a:ext cx="4996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Seguridad y Alta Disponibilidad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21960" y="3998880"/>
            <a:ext cx="59760" cy="60120"/>
          </a:xfrm>
          <a:custGeom>
            <a:avLst/>
            <a:gdLst/>
            <a:ahLst/>
            <a:rect l="0" t="0" r="r" b="b"/>
            <a:pathLst>
              <a:path w="166" h="167">
                <a:moveTo>
                  <a:pt x="166" y="107"/>
                </a:moveTo>
                <a:lnTo>
                  <a:pt x="105" y="167"/>
                </a:lnTo>
                <a:lnTo>
                  <a:pt x="0" y="62"/>
                </a:lnTo>
                <a:lnTo>
                  <a:pt x="60" y="0"/>
                </a:lnTo>
                <a:lnTo>
                  <a:pt x="166" y="107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944640" y="4021560"/>
            <a:ext cx="102600" cy="102600"/>
          </a:xfrm>
          <a:custGeom>
            <a:avLst/>
            <a:gdLst/>
            <a:ahLst/>
            <a:rect l="0" t="0" r="r" b="b"/>
            <a:pathLst>
              <a:path w="285" h="285">
                <a:moveTo>
                  <a:pt x="260" y="139"/>
                </a:moveTo>
                <a:lnTo>
                  <a:pt x="135" y="14"/>
                </a:lnTo>
                <a:cubicBezTo>
                  <a:pt x="118" y="-4"/>
                  <a:pt x="91" y="-4"/>
                  <a:pt x="74" y="14"/>
                </a:cubicBezTo>
                <a:lnTo>
                  <a:pt x="13" y="74"/>
                </a:lnTo>
                <a:cubicBezTo>
                  <a:pt x="-4" y="91"/>
                  <a:pt x="-4" y="118"/>
                  <a:pt x="13" y="134"/>
                </a:cubicBezTo>
                <a:lnTo>
                  <a:pt x="139" y="260"/>
                </a:lnTo>
                <a:cubicBezTo>
                  <a:pt x="173" y="294"/>
                  <a:pt x="227" y="294"/>
                  <a:pt x="260" y="260"/>
                </a:cubicBezTo>
                <a:cubicBezTo>
                  <a:pt x="293" y="226"/>
                  <a:pt x="293" y="172"/>
                  <a:pt x="260" y="13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771840" y="3849120"/>
            <a:ext cx="207720" cy="207720"/>
          </a:xfrm>
          <a:custGeom>
            <a:avLst/>
            <a:gdLst/>
            <a:ahLst/>
            <a:rect l="0" t="0" r="r" b="b"/>
            <a:pathLst>
              <a:path w="577" h="577">
                <a:moveTo>
                  <a:pt x="577" y="288"/>
                </a:moveTo>
                <a:cubicBezTo>
                  <a:pt x="577" y="307"/>
                  <a:pt x="575" y="326"/>
                  <a:pt x="571" y="344"/>
                </a:cubicBezTo>
                <a:cubicBezTo>
                  <a:pt x="568" y="363"/>
                  <a:pt x="562" y="381"/>
                  <a:pt x="555" y="398"/>
                </a:cubicBezTo>
                <a:cubicBezTo>
                  <a:pt x="548" y="416"/>
                  <a:pt x="539" y="432"/>
                  <a:pt x="528" y="448"/>
                </a:cubicBezTo>
                <a:cubicBezTo>
                  <a:pt x="518" y="464"/>
                  <a:pt x="506" y="478"/>
                  <a:pt x="493" y="491"/>
                </a:cubicBezTo>
                <a:cubicBezTo>
                  <a:pt x="479" y="505"/>
                  <a:pt x="465" y="517"/>
                  <a:pt x="449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4" y="571"/>
                </a:cubicBezTo>
                <a:cubicBezTo>
                  <a:pt x="326" y="575"/>
                  <a:pt x="307" y="577"/>
                  <a:pt x="288" y="577"/>
                </a:cubicBezTo>
                <a:cubicBezTo>
                  <a:pt x="269" y="577"/>
                  <a:pt x="251" y="575"/>
                  <a:pt x="232" y="571"/>
                </a:cubicBezTo>
                <a:cubicBezTo>
                  <a:pt x="214" y="568"/>
                  <a:pt x="196" y="562"/>
                  <a:pt x="178" y="555"/>
                </a:cubicBezTo>
                <a:cubicBezTo>
                  <a:pt x="161" y="548"/>
                  <a:pt x="144" y="539"/>
                  <a:pt x="128" y="528"/>
                </a:cubicBezTo>
                <a:cubicBezTo>
                  <a:pt x="113" y="517"/>
                  <a:pt x="98" y="505"/>
                  <a:pt x="85" y="491"/>
                </a:cubicBezTo>
                <a:cubicBezTo>
                  <a:pt x="71" y="478"/>
                  <a:pt x="59" y="464"/>
                  <a:pt x="49" y="448"/>
                </a:cubicBezTo>
                <a:cubicBezTo>
                  <a:pt x="38" y="432"/>
                  <a:pt x="30" y="416"/>
                  <a:pt x="22" y="398"/>
                </a:cubicBezTo>
                <a:cubicBezTo>
                  <a:pt x="15" y="381"/>
                  <a:pt x="10" y="363"/>
                  <a:pt x="6" y="344"/>
                </a:cubicBezTo>
                <a:cubicBezTo>
                  <a:pt x="2" y="326"/>
                  <a:pt x="0" y="307"/>
                  <a:pt x="0" y="288"/>
                </a:cubicBezTo>
                <a:cubicBezTo>
                  <a:pt x="0" y="269"/>
                  <a:pt x="2" y="250"/>
                  <a:pt x="6" y="232"/>
                </a:cubicBezTo>
                <a:cubicBezTo>
                  <a:pt x="10" y="213"/>
                  <a:pt x="15" y="195"/>
                  <a:pt x="22" y="178"/>
                </a:cubicBezTo>
                <a:cubicBezTo>
                  <a:pt x="30" y="160"/>
                  <a:pt x="38" y="144"/>
                  <a:pt x="49" y="128"/>
                </a:cubicBezTo>
                <a:cubicBezTo>
                  <a:pt x="59" y="112"/>
                  <a:pt x="71" y="98"/>
                  <a:pt x="85" y="85"/>
                </a:cubicBezTo>
                <a:cubicBezTo>
                  <a:pt x="98" y="71"/>
                  <a:pt x="113" y="59"/>
                  <a:pt x="128" y="49"/>
                </a:cubicBezTo>
                <a:cubicBezTo>
                  <a:pt x="144" y="38"/>
                  <a:pt x="161" y="29"/>
                  <a:pt x="178" y="22"/>
                </a:cubicBezTo>
                <a:cubicBezTo>
                  <a:pt x="196" y="15"/>
                  <a:pt x="214" y="9"/>
                  <a:pt x="232" y="6"/>
                </a:cubicBezTo>
                <a:cubicBezTo>
                  <a:pt x="251" y="2"/>
                  <a:pt x="269" y="0"/>
                  <a:pt x="288" y="0"/>
                </a:cubicBezTo>
                <a:cubicBezTo>
                  <a:pt x="307" y="0"/>
                  <a:pt x="326" y="2"/>
                  <a:pt x="344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9" y="49"/>
                </a:cubicBezTo>
                <a:cubicBezTo>
                  <a:pt x="465" y="59"/>
                  <a:pt x="479" y="71"/>
                  <a:pt x="493" y="85"/>
                </a:cubicBezTo>
                <a:cubicBezTo>
                  <a:pt x="506" y="98"/>
                  <a:pt x="518" y="112"/>
                  <a:pt x="528" y="128"/>
                </a:cubicBezTo>
                <a:cubicBezTo>
                  <a:pt x="539" y="144"/>
                  <a:pt x="548" y="160"/>
                  <a:pt x="555" y="178"/>
                </a:cubicBezTo>
                <a:cubicBezTo>
                  <a:pt x="562" y="195"/>
                  <a:pt x="568" y="213"/>
                  <a:pt x="571" y="232"/>
                </a:cubicBezTo>
                <a:cubicBezTo>
                  <a:pt x="575" y="250"/>
                  <a:pt x="577" y="269"/>
                  <a:pt x="577" y="28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802800" y="3880080"/>
            <a:ext cx="146160" cy="145800"/>
          </a:xfrm>
          <a:custGeom>
            <a:avLst/>
            <a:gdLst/>
            <a:ahLst/>
            <a:rect l="0" t="0" r="r" b="b"/>
            <a:pathLst>
              <a:path w="406" h="405">
                <a:moveTo>
                  <a:pt x="406" y="202"/>
                </a:moveTo>
                <a:cubicBezTo>
                  <a:pt x="406" y="215"/>
                  <a:pt x="404" y="228"/>
                  <a:pt x="402" y="242"/>
                </a:cubicBezTo>
                <a:cubicBezTo>
                  <a:pt x="399" y="255"/>
                  <a:pt x="394" y="267"/>
                  <a:pt x="389" y="279"/>
                </a:cubicBezTo>
                <a:cubicBezTo>
                  <a:pt x="384" y="292"/>
                  <a:pt x="378" y="303"/>
                  <a:pt x="371" y="314"/>
                </a:cubicBezTo>
                <a:cubicBezTo>
                  <a:pt x="363" y="326"/>
                  <a:pt x="355" y="337"/>
                  <a:pt x="345" y="346"/>
                </a:cubicBezTo>
                <a:cubicBezTo>
                  <a:pt x="336" y="356"/>
                  <a:pt x="326" y="364"/>
                  <a:pt x="315" y="371"/>
                </a:cubicBezTo>
                <a:cubicBezTo>
                  <a:pt x="304" y="379"/>
                  <a:pt x="292" y="385"/>
                  <a:pt x="280" y="390"/>
                </a:cubicBezTo>
                <a:cubicBezTo>
                  <a:pt x="267" y="395"/>
                  <a:pt x="255" y="399"/>
                  <a:pt x="242" y="402"/>
                </a:cubicBezTo>
                <a:cubicBezTo>
                  <a:pt x="229" y="404"/>
                  <a:pt x="215" y="405"/>
                  <a:pt x="202" y="405"/>
                </a:cubicBezTo>
                <a:cubicBezTo>
                  <a:pt x="189" y="405"/>
                  <a:pt x="176" y="404"/>
                  <a:pt x="163" y="402"/>
                </a:cubicBezTo>
                <a:cubicBezTo>
                  <a:pt x="150" y="399"/>
                  <a:pt x="137" y="395"/>
                  <a:pt x="125" y="390"/>
                </a:cubicBezTo>
                <a:cubicBezTo>
                  <a:pt x="112" y="385"/>
                  <a:pt x="101" y="379"/>
                  <a:pt x="90" y="371"/>
                </a:cubicBezTo>
                <a:cubicBezTo>
                  <a:pt x="79" y="364"/>
                  <a:pt x="68" y="356"/>
                  <a:pt x="59" y="346"/>
                </a:cubicBezTo>
                <a:cubicBezTo>
                  <a:pt x="50" y="337"/>
                  <a:pt x="41" y="326"/>
                  <a:pt x="34" y="314"/>
                </a:cubicBezTo>
                <a:cubicBezTo>
                  <a:pt x="26" y="303"/>
                  <a:pt x="20" y="292"/>
                  <a:pt x="15" y="279"/>
                </a:cubicBezTo>
                <a:cubicBezTo>
                  <a:pt x="10" y="267"/>
                  <a:pt x="6" y="255"/>
                  <a:pt x="4" y="242"/>
                </a:cubicBezTo>
                <a:cubicBezTo>
                  <a:pt x="1" y="228"/>
                  <a:pt x="0" y="215"/>
                  <a:pt x="0" y="202"/>
                </a:cubicBezTo>
                <a:cubicBezTo>
                  <a:pt x="0" y="189"/>
                  <a:pt x="1" y="176"/>
                  <a:pt x="4" y="163"/>
                </a:cubicBezTo>
                <a:cubicBezTo>
                  <a:pt x="6" y="149"/>
                  <a:pt x="10" y="137"/>
                  <a:pt x="15" y="125"/>
                </a:cubicBezTo>
                <a:cubicBezTo>
                  <a:pt x="20" y="112"/>
                  <a:pt x="26" y="101"/>
                  <a:pt x="34" y="90"/>
                </a:cubicBezTo>
                <a:cubicBezTo>
                  <a:pt x="41" y="78"/>
                  <a:pt x="50" y="68"/>
                  <a:pt x="59" y="59"/>
                </a:cubicBezTo>
                <a:cubicBezTo>
                  <a:pt x="68" y="49"/>
                  <a:pt x="79" y="41"/>
                  <a:pt x="90" y="34"/>
                </a:cubicBezTo>
                <a:cubicBezTo>
                  <a:pt x="101" y="26"/>
                  <a:pt x="112" y="20"/>
                  <a:pt x="125" y="15"/>
                </a:cubicBezTo>
                <a:cubicBezTo>
                  <a:pt x="137" y="10"/>
                  <a:pt x="150" y="6"/>
                  <a:pt x="163" y="3"/>
                </a:cubicBezTo>
                <a:cubicBezTo>
                  <a:pt x="176" y="1"/>
                  <a:pt x="189" y="0"/>
                  <a:pt x="202" y="0"/>
                </a:cubicBezTo>
                <a:cubicBezTo>
                  <a:pt x="215" y="0"/>
                  <a:pt x="229" y="1"/>
                  <a:pt x="242" y="3"/>
                </a:cubicBezTo>
                <a:cubicBezTo>
                  <a:pt x="255" y="6"/>
                  <a:pt x="267" y="10"/>
                  <a:pt x="280" y="15"/>
                </a:cubicBezTo>
                <a:cubicBezTo>
                  <a:pt x="292" y="20"/>
                  <a:pt x="304" y="26"/>
                  <a:pt x="315" y="34"/>
                </a:cubicBezTo>
                <a:cubicBezTo>
                  <a:pt x="326" y="41"/>
                  <a:pt x="336" y="49"/>
                  <a:pt x="345" y="59"/>
                </a:cubicBezTo>
                <a:cubicBezTo>
                  <a:pt x="355" y="68"/>
                  <a:pt x="363" y="78"/>
                  <a:pt x="371" y="90"/>
                </a:cubicBezTo>
                <a:cubicBezTo>
                  <a:pt x="378" y="101"/>
                  <a:pt x="384" y="112"/>
                  <a:pt x="389" y="125"/>
                </a:cubicBezTo>
                <a:cubicBezTo>
                  <a:pt x="394" y="137"/>
                  <a:pt x="399" y="149"/>
                  <a:pt x="402" y="163"/>
                </a:cubicBezTo>
                <a:cubicBezTo>
                  <a:pt x="404" y="176"/>
                  <a:pt x="406" y="189"/>
                  <a:pt x="406" y="202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47720" y="3387960"/>
            <a:ext cx="1791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Nivel: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2.º ASIR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065240" y="3797640"/>
            <a:ext cx="2193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Enfoque práctico: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47720" y="4216680"/>
            <a:ext cx="767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Diseño, despliegue y mejora de sistemas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seguros y resilientes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780840" y="198108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504"/>
                </a:moveTo>
                <a:cubicBezTo>
                  <a:pt x="1006" y="537"/>
                  <a:pt x="1003" y="569"/>
                  <a:pt x="997" y="602"/>
                </a:cubicBezTo>
                <a:cubicBezTo>
                  <a:pt x="990" y="634"/>
                  <a:pt x="981" y="665"/>
                  <a:pt x="968" y="696"/>
                </a:cubicBezTo>
                <a:cubicBezTo>
                  <a:pt x="956" y="726"/>
                  <a:pt x="940" y="755"/>
                  <a:pt x="922" y="783"/>
                </a:cubicBezTo>
                <a:cubicBezTo>
                  <a:pt x="903" y="810"/>
                  <a:pt x="883" y="836"/>
                  <a:pt x="859" y="859"/>
                </a:cubicBezTo>
                <a:cubicBezTo>
                  <a:pt x="836" y="882"/>
                  <a:pt x="811" y="903"/>
                  <a:pt x="783" y="922"/>
                </a:cubicBezTo>
                <a:cubicBezTo>
                  <a:pt x="756" y="940"/>
                  <a:pt x="727" y="955"/>
                  <a:pt x="696" y="968"/>
                </a:cubicBezTo>
                <a:cubicBezTo>
                  <a:pt x="666" y="981"/>
                  <a:pt x="634" y="990"/>
                  <a:pt x="602" y="997"/>
                </a:cubicBezTo>
                <a:cubicBezTo>
                  <a:pt x="569" y="1003"/>
                  <a:pt x="537" y="1006"/>
                  <a:pt x="504" y="1006"/>
                </a:cubicBezTo>
                <a:cubicBezTo>
                  <a:pt x="471" y="1006"/>
                  <a:pt x="438" y="1003"/>
                  <a:pt x="406" y="997"/>
                </a:cubicBezTo>
                <a:cubicBezTo>
                  <a:pt x="373" y="990"/>
                  <a:pt x="341" y="981"/>
                  <a:pt x="310" y="968"/>
                </a:cubicBezTo>
                <a:cubicBezTo>
                  <a:pt x="280" y="955"/>
                  <a:pt x="251" y="940"/>
                  <a:pt x="224" y="922"/>
                </a:cubicBezTo>
                <a:cubicBezTo>
                  <a:pt x="196" y="903"/>
                  <a:pt x="171" y="882"/>
                  <a:pt x="147" y="859"/>
                </a:cubicBezTo>
                <a:cubicBezTo>
                  <a:pt x="124" y="836"/>
                  <a:pt x="103" y="810"/>
                  <a:pt x="85" y="783"/>
                </a:cubicBezTo>
                <a:cubicBezTo>
                  <a:pt x="66" y="755"/>
                  <a:pt x="51" y="726"/>
                  <a:pt x="38" y="696"/>
                </a:cubicBezTo>
                <a:cubicBezTo>
                  <a:pt x="26" y="665"/>
                  <a:pt x="16" y="634"/>
                  <a:pt x="10" y="602"/>
                </a:cubicBezTo>
                <a:cubicBezTo>
                  <a:pt x="3" y="569"/>
                  <a:pt x="0" y="537"/>
                  <a:pt x="0" y="504"/>
                </a:cubicBezTo>
                <a:cubicBezTo>
                  <a:pt x="0" y="471"/>
                  <a:pt x="3" y="438"/>
                  <a:pt x="10" y="405"/>
                </a:cubicBezTo>
                <a:cubicBezTo>
                  <a:pt x="16" y="373"/>
                  <a:pt x="26" y="342"/>
                  <a:pt x="38" y="311"/>
                </a:cubicBezTo>
                <a:cubicBezTo>
                  <a:pt x="51" y="281"/>
                  <a:pt x="66" y="252"/>
                  <a:pt x="85" y="224"/>
                </a:cubicBezTo>
                <a:cubicBezTo>
                  <a:pt x="103" y="197"/>
                  <a:pt x="124" y="171"/>
                  <a:pt x="147" y="148"/>
                </a:cubicBezTo>
                <a:cubicBezTo>
                  <a:pt x="171" y="125"/>
                  <a:pt x="196" y="104"/>
                  <a:pt x="224" y="86"/>
                </a:cubicBezTo>
                <a:cubicBezTo>
                  <a:pt x="251" y="67"/>
                  <a:pt x="280" y="52"/>
                  <a:pt x="310" y="39"/>
                </a:cubicBezTo>
                <a:cubicBezTo>
                  <a:pt x="341" y="26"/>
                  <a:pt x="373" y="16"/>
                  <a:pt x="406" y="9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9"/>
                </a:cubicBezTo>
                <a:cubicBezTo>
                  <a:pt x="634" y="16"/>
                  <a:pt x="666" y="26"/>
                  <a:pt x="696" y="39"/>
                </a:cubicBezTo>
                <a:cubicBezTo>
                  <a:pt x="727" y="52"/>
                  <a:pt x="756" y="67"/>
                  <a:pt x="783" y="86"/>
                </a:cubicBezTo>
                <a:cubicBezTo>
                  <a:pt x="811" y="104"/>
                  <a:pt x="836" y="125"/>
                  <a:pt x="859" y="148"/>
                </a:cubicBezTo>
                <a:cubicBezTo>
                  <a:pt x="883" y="171"/>
                  <a:pt x="903" y="197"/>
                  <a:pt x="922" y="224"/>
                </a:cubicBezTo>
                <a:cubicBezTo>
                  <a:pt x="940" y="252"/>
                  <a:pt x="956" y="281"/>
                  <a:pt x="968" y="311"/>
                </a:cubicBezTo>
                <a:cubicBezTo>
                  <a:pt x="981" y="342"/>
                  <a:pt x="990" y="373"/>
                  <a:pt x="997" y="405"/>
                </a:cubicBezTo>
                <a:cubicBezTo>
                  <a:pt x="1003" y="438"/>
                  <a:pt x="1006" y="471"/>
                  <a:pt x="1006" y="50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826200" y="2026440"/>
            <a:ext cx="271800" cy="271800"/>
          </a:xfrm>
          <a:custGeom>
            <a:avLst/>
            <a:gdLst/>
            <a:ahLst/>
            <a:rect l="0" t="0" r="r" b="b"/>
            <a:pathLst>
              <a:path w="755" h="755">
                <a:moveTo>
                  <a:pt x="755" y="378"/>
                </a:moveTo>
                <a:cubicBezTo>
                  <a:pt x="755" y="402"/>
                  <a:pt x="752" y="427"/>
                  <a:pt x="748" y="451"/>
                </a:cubicBezTo>
                <a:cubicBezTo>
                  <a:pt x="743" y="475"/>
                  <a:pt x="736" y="499"/>
                  <a:pt x="726" y="522"/>
                </a:cubicBezTo>
                <a:cubicBezTo>
                  <a:pt x="717" y="545"/>
                  <a:pt x="705" y="566"/>
                  <a:pt x="691" y="587"/>
                </a:cubicBezTo>
                <a:cubicBezTo>
                  <a:pt x="678" y="608"/>
                  <a:pt x="662" y="627"/>
                  <a:pt x="644" y="644"/>
                </a:cubicBezTo>
                <a:cubicBezTo>
                  <a:pt x="627" y="662"/>
                  <a:pt x="608" y="677"/>
                  <a:pt x="587" y="691"/>
                </a:cubicBezTo>
                <a:cubicBezTo>
                  <a:pt x="567" y="705"/>
                  <a:pt x="545" y="716"/>
                  <a:pt x="522" y="726"/>
                </a:cubicBezTo>
                <a:cubicBezTo>
                  <a:pt x="499" y="735"/>
                  <a:pt x="476" y="742"/>
                  <a:pt x="451" y="747"/>
                </a:cubicBezTo>
                <a:cubicBezTo>
                  <a:pt x="427" y="752"/>
                  <a:pt x="403" y="755"/>
                  <a:pt x="378" y="755"/>
                </a:cubicBezTo>
                <a:cubicBezTo>
                  <a:pt x="353" y="755"/>
                  <a:pt x="328" y="752"/>
                  <a:pt x="303" y="747"/>
                </a:cubicBezTo>
                <a:cubicBezTo>
                  <a:pt x="279" y="742"/>
                  <a:pt x="255" y="735"/>
                  <a:pt x="233" y="726"/>
                </a:cubicBezTo>
                <a:cubicBezTo>
                  <a:pt x="210" y="716"/>
                  <a:pt x="188" y="705"/>
                  <a:pt x="167" y="691"/>
                </a:cubicBezTo>
                <a:cubicBezTo>
                  <a:pt x="147" y="677"/>
                  <a:pt x="128" y="662"/>
                  <a:pt x="110" y="644"/>
                </a:cubicBezTo>
                <a:cubicBezTo>
                  <a:pt x="93" y="627"/>
                  <a:pt x="77" y="608"/>
                  <a:pt x="63" y="587"/>
                </a:cubicBezTo>
                <a:cubicBezTo>
                  <a:pt x="50" y="566"/>
                  <a:pt x="38" y="545"/>
                  <a:pt x="28" y="522"/>
                </a:cubicBezTo>
                <a:cubicBezTo>
                  <a:pt x="19" y="499"/>
                  <a:pt x="12" y="475"/>
                  <a:pt x="7" y="451"/>
                </a:cubicBezTo>
                <a:cubicBezTo>
                  <a:pt x="2" y="427"/>
                  <a:pt x="0" y="402"/>
                  <a:pt x="0" y="378"/>
                </a:cubicBezTo>
                <a:cubicBezTo>
                  <a:pt x="0" y="353"/>
                  <a:pt x="2" y="328"/>
                  <a:pt x="7" y="304"/>
                </a:cubicBezTo>
                <a:cubicBezTo>
                  <a:pt x="12" y="280"/>
                  <a:pt x="19" y="256"/>
                  <a:pt x="28" y="233"/>
                </a:cubicBezTo>
                <a:cubicBezTo>
                  <a:pt x="38" y="210"/>
                  <a:pt x="50" y="189"/>
                  <a:pt x="63" y="168"/>
                </a:cubicBezTo>
                <a:cubicBezTo>
                  <a:pt x="77" y="147"/>
                  <a:pt x="93" y="128"/>
                  <a:pt x="110" y="111"/>
                </a:cubicBezTo>
                <a:cubicBezTo>
                  <a:pt x="128" y="93"/>
                  <a:pt x="147" y="78"/>
                  <a:pt x="167" y="64"/>
                </a:cubicBezTo>
                <a:cubicBezTo>
                  <a:pt x="188" y="50"/>
                  <a:pt x="210" y="39"/>
                  <a:pt x="233" y="29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3" y="0"/>
                  <a:pt x="427" y="2"/>
                  <a:pt x="451" y="7"/>
                </a:cubicBezTo>
                <a:cubicBezTo>
                  <a:pt x="476" y="12"/>
                  <a:pt x="499" y="19"/>
                  <a:pt x="522" y="29"/>
                </a:cubicBezTo>
                <a:cubicBezTo>
                  <a:pt x="545" y="39"/>
                  <a:pt x="567" y="50"/>
                  <a:pt x="587" y="64"/>
                </a:cubicBezTo>
                <a:cubicBezTo>
                  <a:pt x="608" y="78"/>
                  <a:pt x="627" y="93"/>
                  <a:pt x="644" y="111"/>
                </a:cubicBezTo>
                <a:cubicBezTo>
                  <a:pt x="662" y="128"/>
                  <a:pt x="678" y="147"/>
                  <a:pt x="691" y="168"/>
                </a:cubicBezTo>
                <a:cubicBezTo>
                  <a:pt x="705" y="189"/>
                  <a:pt x="717" y="210"/>
                  <a:pt x="726" y="233"/>
                </a:cubicBezTo>
                <a:cubicBezTo>
                  <a:pt x="736" y="256"/>
                  <a:pt x="743" y="280"/>
                  <a:pt x="748" y="304"/>
                </a:cubicBezTo>
                <a:cubicBezTo>
                  <a:pt x="752" y="328"/>
                  <a:pt x="755" y="353"/>
                  <a:pt x="755" y="37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861480" y="2061360"/>
            <a:ext cx="201240" cy="201600"/>
          </a:xfrm>
          <a:custGeom>
            <a:avLst/>
            <a:gdLst/>
            <a:ahLst/>
            <a:rect l="0" t="0" r="r" b="b"/>
            <a:pathLst>
              <a:path w="559" h="560">
                <a:moveTo>
                  <a:pt x="559" y="281"/>
                </a:moveTo>
                <a:cubicBezTo>
                  <a:pt x="559" y="299"/>
                  <a:pt x="557" y="317"/>
                  <a:pt x="554" y="335"/>
                </a:cubicBezTo>
                <a:cubicBezTo>
                  <a:pt x="550" y="353"/>
                  <a:pt x="545" y="370"/>
                  <a:pt x="538" y="387"/>
                </a:cubicBezTo>
                <a:cubicBezTo>
                  <a:pt x="531" y="404"/>
                  <a:pt x="522" y="420"/>
                  <a:pt x="512" y="436"/>
                </a:cubicBezTo>
                <a:cubicBezTo>
                  <a:pt x="502" y="451"/>
                  <a:pt x="490" y="465"/>
                  <a:pt x="477" y="478"/>
                </a:cubicBezTo>
                <a:cubicBezTo>
                  <a:pt x="464" y="491"/>
                  <a:pt x="450" y="503"/>
                  <a:pt x="435" y="513"/>
                </a:cubicBezTo>
                <a:cubicBezTo>
                  <a:pt x="420" y="523"/>
                  <a:pt x="404" y="532"/>
                  <a:pt x="387" y="539"/>
                </a:cubicBezTo>
                <a:cubicBezTo>
                  <a:pt x="370" y="546"/>
                  <a:pt x="352" y="551"/>
                  <a:pt x="334" y="554"/>
                </a:cubicBezTo>
                <a:cubicBezTo>
                  <a:pt x="316" y="558"/>
                  <a:pt x="298" y="560"/>
                  <a:pt x="280" y="560"/>
                </a:cubicBezTo>
                <a:cubicBezTo>
                  <a:pt x="261" y="560"/>
                  <a:pt x="243" y="558"/>
                  <a:pt x="225" y="554"/>
                </a:cubicBezTo>
                <a:cubicBezTo>
                  <a:pt x="207" y="551"/>
                  <a:pt x="190" y="546"/>
                  <a:pt x="173" y="539"/>
                </a:cubicBezTo>
                <a:cubicBezTo>
                  <a:pt x="156" y="532"/>
                  <a:pt x="140" y="523"/>
                  <a:pt x="125" y="513"/>
                </a:cubicBezTo>
                <a:cubicBezTo>
                  <a:pt x="108" y="503"/>
                  <a:pt x="94" y="491"/>
                  <a:pt x="81" y="478"/>
                </a:cubicBezTo>
                <a:cubicBezTo>
                  <a:pt x="68" y="465"/>
                  <a:pt x="57" y="451"/>
                  <a:pt x="47" y="436"/>
                </a:cubicBezTo>
                <a:cubicBezTo>
                  <a:pt x="36" y="420"/>
                  <a:pt x="28" y="404"/>
                  <a:pt x="21" y="387"/>
                </a:cubicBezTo>
                <a:cubicBezTo>
                  <a:pt x="14" y="370"/>
                  <a:pt x="8" y="353"/>
                  <a:pt x="5" y="335"/>
                </a:cubicBezTo>
                <a:cubicBezTo>
                  <a:pt x="1" y="317"/>
                  <a:pt x="0" y="299"/>
                  <a:pt x="0" y="281"/>
                </a:cubicBezTo>
                <a:cubicBezTo>
                  <a:pt x="0" y="262"/>
                  <a:pt x="1" y="244"/>
                  <a:pt x="5" y="226"/>
                </a:cubicBezTo>
                <a:cubicBezTo>
                  <a:pt x="8" y="208"/>
                  <a:pt x="14" y="191"/>
                  <a:pt x="21" y="174"/>
                </a:cubicBezTo>
                <a:cubicBezTo>
                  <a:pt x="28" y="157"/>
                  <a:pt x="36" y="141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8"/>
                  <a:pt x="125" y="47"/>
                </a:cubicBezTo>
                <a:cubicBezTo>
                  <a:pt x="140" y="37"/>
                  <a:pt x="156" y="29"/>
                  <a:pt x="173" y="22"/>
                </a:cubicBezTo>
                <a:cubicBezTo>
                  <a:pt x="190" y="15"/>
                  <a:pt x="207" y="9"/>
                  <a:pt x="225" y="6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6"/>
                </a:cubicBezTo>
                <a:cubicBezTo>
                  <a:pt x="352" y="9"/>
                  <a:pt x="370" y="15"/>
                  <a:pt x="387" y="22"/>
                </a:cubicBezTo>
                <a:cubicBezTo>
                  <a:pt x="404" y="29"/>
                  <a:pt x="420" y="37"/>
                  <a:pt x="435" y="47"/>
                </a:cubicBezTo>
                <a:cubicBezTo>
                  <a:pt x="450" y="58"/>
                  <a:pt x="464" y="69"/>
                  <a:pt x="477" y="82"/>
                </a:cubicBezTo>
                <a:cubicBezTo>
                  <a:pt x="490" y="95"/>
                  <a:pt x="502" y="109"/>
                  <a:pt x="512" y="124"/>
                </a:cubicBezTo>
                <a:cubicBezTo>
                  <a:pt x="522" y="141"/>
                  <a:pt x="531" y="157"/>
                  <a:pt x="538" y="174"/>
                </a:cubicBezTo>
                <a:cubicBezTo>
                  <a:pt x="545" y="191"/>
                  <a:pt x="550" y="208"/>
                  <a:pt x="554" y="226"/>
                </a:cubicBezTo>
                <a:cubicBezTo>
                  <a:pt x="557" y="244"/>
                  <a:pt x="559" y="262"/>
                  <a:pt x="559" y="281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901440" y="2101680"/>
            <a:ext cx="120960" cy="120960"/>
          </a:xfrm>
          <a:custGeom>
            <a:avLst/>
            <a:gdLst/>
            <a:ahLst/>
            <a:rect l="0" t="0" r="r" b="b"/>
            <a:pathLst>
              <a:path w="336" h="336">
                <a:moveTo>
                  <a:pt x="336" y="169"/>
                </a:moveTo>
                <a:cubicBezTo>
                  <a:pt x="336" y="180"/>
                  <a:pt x="335" y="190"/>
                  <a:pt x="333" y="201"/>
                </a:cubicBezTo>
                <a:cubicBezTo>
                  <a:pt x="331" y="212"/>
                  <a:pt x="328" y="223"/>
                  <a:pt x="324" y="233"/>
                </a:cubicBezTo>
                <a:cubicBezTo>
                  <a:pt x="319" y="243"/>
                  <a:pt x="314" y="252"/>
                  <a:pt x="308" y="262"/>
                </a:cubicBezTo>
                <a:cubicBezTo>
                  <a:pt x="302" y="271"/>
                  <a:pt x="295" y="279"/>
                  <a:pt x="287" y="287"/>
                </a:cubicBezTo>
                <a:cubicBezTo>
                  <a:pt x="280" y="295"/>
                  <a:pt x="271" y="302"/>
                  <a:pt x="262" y="308"/>
                </a:cubicBezTo>
                <a:cubicBezTo>
                  <a:pt x="253" y="314"/>
                  <a:pt x="243" y="319"/>
                  <a:pt x="233" y="323"/>
                </a:cubicBezTo>
                <a:cubicBezTo>
                  <a:pt x="223" y="328"/>
                  <a:pt x="212" y="331"/>
                  <a:pt x="201" y="333"/>
                </a:cubicBezTo>
                <a:cubicBezTo>
                  <a:pt x="191" y="335"/>
                  <a:pt x="180" y="336"/>
                  <a:pt x="169" y="336"/>
                </a:cubicBezTo>
                <a:cubicBezTo>
                  <a:pt x="158" y="336"/>
                  <a:pt x="147" y="335"/>
                  <a:pt x="136" y="333"/>
                </a:cubicBezTo>
                <a:cubicBezTo>
                  <a:pt x="125" y="331"/>
                  <a:pt x="115" y="328"/>
                  <a:pt x="105" y="323"/>
                </a:cubicBezTo>
                <a:cubicBezTo>
                  <a:pt x="95" y="319"/>
                  <a:pt x="85" y="314"/>
                  <a:pt x="76" y="308"/>
                </a:cubicBezTo>
                <a:cubicBezTo>
                  <a:pt x="67" y="302"/>
                  <a:pt x="58" y="295"/>
                  <a:pt x="50" y="287"/>
                </a:cubicBezTo>
                <a:cubicBezTo>
                  <a:pt x="43" y="279"/>
                  <a:pt x="36" y="271"/>
                  <a:pt x="29" y="262"/>
                </a:cubicBezTo>
                <a:cubicBezTo>
                  <a:pt x="23" y="252"/>
                  <a:pt x="18" y="243"/>
                  <a:pt x="14" y="233"/>
                </a:cubicBezTo>
                <a:cubicBezTo>
                  <a:pt x="10" y="223"/>
                  <a:pt x="6" y="212"/>
                  <a:pt x="3" y="201"/>
                </a:cubicBezTo>
                <a:cubicBezTo>
                  <a:pt x="1" y="190"/>
                  <a:pt x="0" y="180"/>
                  <a:pt x="0" y="169"/>
                </a:cubicBezTo>
                <a:cubicBezTo>
                  <a:pt x="0" y="158"/>
                  <a:pt x="1" y="147"/>
                  <a:pt x="3" y="136"/>
                </a:cubicBezTo>
                <a:cubicBezTo>
                  <a:pt x="6" y="125"/>
                  <a:pt x="10" y="115"/>
                  <a:pt x="14" y="104"/>
                </a:cubicBezTo>
                <a:cubicBezTo>
                  <a:pt x="18" y="94"/>
                  <a:pt x="23" y="85"/>
                  <a:pt x="29" y="75"/>
                </a:cubicBezTo>
                <a:cubicBezTo>
                  <a:pt x="36" y="66"/>
                  <a:pt x="43" y="58"/>
                  <a:pt x="50" y="50"/>
                </a:cubicBezTo>
                <a:cubicBezTo>
                  <a:pt x="58" y="42"/>
                  <a:pt x="67" y="35"/>
                  <a:pt x="76" y="29"/>
                </a:cubicBezTo>
                <a:cubicBezTo>
                  <a:pt x="85" y="22"/>
                  <a:pt x="95" y="17"/>
                  <a:pt x="105" y="13"/>
                </a:cubicBezTo>
                <a:cubicBezTo>
                  <a:pt x="115" y="9"/>
                  <a:pt x="125" y="5"/>
                  <a:pt x="136" y="3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3"/>
                </a:cubicBezTo>
                <a:cubicBezTo>
                  <a:pt x="212" y="5"/>
                  <a:pt x="223" y="9"/>
                  <a:pt x="233" y="13"/>
                </a:cubicBezTo>
                <a:cubicBezTo>
                  <a:pt x="243" y="17"/>
                  <a:pt x="253" y="22"/>
                  <a:pt x="262" y="29"/>
                </a:cubicBezTo>
                <a:cubicBezTo>
                  <a:pt x="271" y="35"/>
                  <a:pt x="280" y="42"/>
                  <a:pt x="287" y="50"/>
                </a:cubicBezTo>
                <a:cubicBezTo>
                  <a:pt x="295" y="58"/>
                  <a:pt x="302" y="66"/>
                  <a:pt x="308" y="75"/>
                </a:cubicBezTo>
                <a:cubicBezTo>
                  <a:pt x="314" y="85"/>
                  <a:pt x="319" y="94"/>
                  <a:pt x="324" y="104"/>
                </a:cubicBezTo>
                <a:cubicBezTo>
                  <a:pt x="328" y="115"/>
                  <a:pt x="331" y="125"/>
                  <a:pt x="333" y="136"/>
                </a:cubicBezTo>
                <a:cubicBezTo>
                  <a:pt x="335" y="147"/>
                  <a:pt x="336" y="158"/>
                  <a:pt x="336" y="1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931680" y="2131920"/>
            <a:ext cx="61200" cy="60480"/>
          </a:xfrm>
          <a:custGeom>
            <a:avLst/>
            <a:gdLst/>
            <a:ahLst/>
            <a:rect l="0" t="0" r="r" b="b"/>
            <a:pathLst>
              <a:path w="170" h="168">
                <a:moveTo>
                  <a:pt x="170" y="85"/>
                </a:moveTo>
                <a:cubicBezTo>
                  <a:pt x="170" y="96"/>
                  <a:pt x="166" y="106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7" y="166"/>
                  <a:pt x="96" y="168"/>
                  <a:pt x="85" y="168"/>
                </a:cubicBezTo>
                <a:cubicBezTo>
                  <a:pt x="74" y="168"/>
                  <a:pt x="63" y="166"/>
                  <a:pt x="53" y="162"/>
                </a:cubicBezTo>
                <a:cubicBezTo>
                  <a:pt x="42" y="158"/>
                  <a:pt x="33" y="152"/>
                  <a:pt x="26" y="144"/>
                </a:cubicBezTo>
                <a:cubicBezTo>
                  <a:pt x="18" y="136"/>
                  <a:pt x="12" y="127"/>
                  <a:pt x="7" y="117"/>
                </a:cubicBezTo>
                <a:cubicBezTo>
                  <a:pt x="3" y="106"/>
                  <a:pt x="0" y="96"/>
                  <a:pt x="0" y="85"/>
                </a:cubicBezTo>
                <a:cubicBezTo>
                  <a:pt x="0" y="73"/>
                  <a:pt x="3" y="63"/>
                  <a:pt x="7" y="52"/>
                </a:cubicBezTo>
                <a:cubicBezTo>
                  <a:pt x="12" y="42"/>
                  <a:pt x="18" y="33"/>
                  <a:pt x="26" y="25"/>
                </a:cubicBezTo>
                <a:cubicBezTo>
                  <a:pt x="33" y="17"/>
                  <a:pt x="42" y="11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1"/>
                  <a:pt x="136" y="17"/>
                  <a:pt x="144" y="25"/>
                </a:cubicBezTo>
                <a:cubicBezTo>
                  <a:pt x="152" y="33"/>
                  <a:pt x="158" y="42"/>
                  <a:pt x="162" y="52"/>
                </a:cubicBezTo>
                <a:cubicBezTo>
                  <a:pt x="166" y="63"/>
                  <a:pt x="170" y="73"/>
                  <a:pt x="170" y="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957600" y="2164680"/>
            <a:ext cx="139320" cy="169920"/>
          </a:xfrm>
          <a:custGeom>
            <a:avLst/>
            <a:gdLst/>
            <a:ahLst/>
            <a:rect l="0" t="0" r="r" b="b"/>
            <a:pathLst>
              <a:path w="387" h="472">
                <a:moveTo>
                  <a:pt x="18" y="0"/>
                </a:moveTo>
                <a:lnTo>
                  <a:pt x="387" y="329"/>
                </a:lnTo>
                <a:cubicBezTo>
                  <a:pt x="387" y="329"/>
                  <a:pt x="313" y="424"/>
                  <a:pt x="165" y="472"/>
                </a:cubicBezTo>
                <a:lnTo>
                  <a:pt x="0" y="4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954720" y="2146320"/>
            <a:ext cx="26280" cy="25920"/>
          </a:xfrm>
          <a:custGeom>
            <a:avLst/>
            <a:gdLst/>
            <a:ahLst/>
            <a:rect l="0" t="0" r="r" b="b"/>
            <a:pathLst>
              <a:path w="73" h="72">
                <a:moveTo>
                  <a:pt x="29" y="72"/>
                </a:moveTo>
                <a:cubicBezTo>
                  <a:pt x="22" y="72"/>
                  <a:pt x="15" y="70"/>
                  <a:pt x="8" y="64"/>
                </a:cubicBezTo>
                <a:cubicBezTo>
                  <a:pt x="-3" y="53"/>
                  <a:pt x="-3" y="35"/>
                  <a:pt x="8" y="24"/>
                </a:cubicBezTo>
                <a:lnTo>
                  <a:pt x="25" y="8"/>
                </a:lnTo>
                <a:cubicBezTo>
                  <a:pt x="36" y="-3"/>
                  <a:pt x="53" y="-3"/>
                  <a:pt x="64" y="8"/>
                </a:cubicBezTo>
                <a:cubicBezTo>
                  <a:pt x="75" y="19"/>
                  <a:pt x="75" y="37"/>
                  <a:pt x="64" y="49"/>
                </a:cubicBezTo>
                <a:lnTo>
                  <a:pt x="49" y="64"/>
                </a:lnTo>
                <a:cubicBezTo>
                  <a:pt x="43" y="70"/>
                  <a:pt x="36" y="72"/>
                  <a:pt x="29" y="7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020600" y="1981080"/>
            <a:ext cx="122400" cy="122760"/>
          </a:xfrm>
          <a:custGeom>
            <a:avLst/>
            <a:gdLst/>
            <a:ahLst/>
            <a:rect l="0" t="0" r="r" b="b"/>
            <a:pathLst>
              <a:path w="340" h="341">
                <a:moveTo>
                  <a:pt x="5" y="196"/>
                </a:moveTo>
                <a:cubicBezTo>
                  <a:pt x="-6" y="254"/>
                  <a:pt x="5" y="327"/>
                  <a:pt x="5" y="327"/>
                </a:cubicBezTo>
                <a:lnTo>
                  <a:pt x="203" y="120"/>
                </a:lnTo>
                <a:cubicBezTo>
                  <a:pt x="211" y="79"/>
                  <a:pt x="188" y="10"/>
                  <a:pt x="155" y="1"/>
                </a:cubicBezTo>
                <a:cubicBezTo>
                  <a:pt x="122" y="-7"/>
                  <a:pt x="40" y="24"/>
                  <a:pt x="5" y="196"/>
                </a:cubicBezTo>
                <a:moveTo>
                  <a:pt x="146" y="336"/>
                </a:moveTo>
                <a:cubicBezTo>
                  <a:pt x="87" y="347"/>
                  <a:pt x="14" y="336"/>
                  <a:pt x="14" y="336"/>
                </a:cubicBezTo>
                <a:lnTo>
                  <a:pt x="221" y="139"/>
                </a:lnTo>
                <a:cubicBezTo>
                  <a:pt x="261" y="130"/>
                  <a:pt x="331" y="153"/>
                  <a:pt x="339" y="187"/>
                </a:cubicBezTo>
                <a:cubicBezTo>
                  <a:pt x="348" y="220"/>
                  <a:pt x="317" y="300"/>
                  <a:pt x="146" y="33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963720" y="2012760"/>
            <a:ext cx="150840" cy="150480"/>
          </a:xfrm>
          <a:custGeom>
            <a:avLst/>
            <a:gdLst/>
            <a:ahLst/>
            <a:rect l="0" t="0" r="r" b="b"/>
            <a:pathLst>
              <a:path w="419" h="418">
                <a:moveTo>
                  <a:pt x="409" y="38"/>
                </a:moveTo>
                <a:lnTo>
                  <a:pt x="84" y="404"/>
                </a:lnTo>
                <a:cubicBezTo>
                  <a:pt x="74" y="414"/>
                  <a:pt x="37" y="429"/>
                  <a:pt x="13" y="405"/>
                </a:cubicBezTo>
                <a:cubicBezTo>
                  <a:pt x="-10" y="382"/>
                  <a:pt x="2" y="347"/>
                  <a:pt x="12" y="337"/>
                </a:cubicBezTo>
                <a:lnTo>
                  <a:pt x="382" y="10"/>
                </a:lnTo>
                <a:cubicBezTo>
                  <a:pt x="382" y="10"/>
                  <a:pt x="400" y="-8"/>
                  <a:pt x="414" y="5"/>
                </a:cubicBezTo>
                <a:cubicBezTo>
                  <a:pt x="427" y="19"/>
                  <a:pt x="409" y="38"/>
                  <a:pt x="409" y="3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047600" y="2819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160280" y="1917720"/>
            <a:ext cx="49525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2.2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047600" y="3295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300320" y="2664360"/>
            <a:ext cx="646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Identificar los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cinco pilares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 la seguridad de datos.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1385280" y="360972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214" y="0"/>
                </a:moveTo>
                <a:cubicBezTo>
                  <a:pt x="95" y="0"/>
                  <a:pt x="0" y="96"/>
                  <a:pt x="0" y="213"/>
                </a:cubicBezTo>
                <a:lnTo>
                  <a:pt x="0" y="427"/>
                </a:lnTo>
                <a:lnTo>
                  <a:pt x="85" y="427"/>
                </a:lnTo>
                <a:lnTo>
                  <a:pt x="85" y="213"/>
                </a:lnTo>
                <a:cubicBezTo>
                  <a:pt x="85" y="196"/>
                  <a:pt x="88" y="180"/>
                  <a:pt x="95" y="164"/>
                </a:cubicBezTo>
                <a:cubicBezTo>
                  <a:pt x="101" y="149"/>
                  <a:pt x="110" y="135"/>
                  <a:pt x="122" y="123"/>
                </a:cubicBezTo>
                <a:cubicBezTo>
                  <a:pt x="134" y="111"/>
                  <a:pt x="148" y="102"/>
                  <a:pt x="164" y="95"/>
                </a:cubicBezTo>
                <a:cubicBezTo>
                  <a:pt x="180" y="89"/>
                  <a:pt x="196" y="85"/>
                  <a:pt x="214" y="85"/>
                </a:cubicBezTo>
                <a:cubicBezTo>
                  <a:pt x="231" y="85"/>
                  <a:pt x="247" y="89"/>
                  <a:pt x="263" y="95"/>
                </a:cubicBezTo>
                <a:cubicBezTo>
                  <a:pt x="278" y="102"/>
                  <a:pt x="292" y="111"/>
                  <a:pt x="304" y="123"/>
                </a:cubicBezTo>
                <a:cubicBezTo>
                  <a:pt x="316" y="135"/>
                  <a:pt x="326" y="149"/>
                  <a:pt x="332" y="164"/>
                </a:cubicBezTo>
                <a:cubicBezTo>
                  <a:pt x="338" y="180"/>
                  <a:pt x="342" y="196"/>
                  <a:pt x="342" y="213"/>
                </a:cubicBezTo>
                <a:lnTo>
                  <a:pt x="342" y="427"/>
                </a:lnTo>
                <a:lnTo>
                  <a:pt x="427" y="427"/>
                </a:lnTo>
                <a:lnTo>
                  <a:pt x="427" y="213"/>
                </a:lnTo>
                <a:cubicBezTo>
                  <a:pt x="427" y="96"/>
                  <a:pt x="332" y="0"/>
                  <a:pt x="214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354320" y="3717360"/>
            <a:ext cx="215280" cy="168840"/>
          </a:xfrm>
          <a:custGeom>
            <a:avLst/>
            <a:gdLst/>
            <a:ahLst/>
            <a:rect l="0" t="0" r="r" b="b"/>
            <a:pathLst>
              <a:path w="598" h="469">
                <a:moveTo>
                  <a:pt x="598" y="384"/>
                </a:moveTo>
                <a:cubicBezTo>
                  <a:pt x="598" y="396"/>
                  <a:pt x="596" y="406"/>
                  <a:pt x="592" y="417"/>
                </a:cubicBezTo>
                <a:cubicBezTo>
                  <a:pt x="587" y="427"/>
                  <a:pt x="581" y="437"/>
                  <a:pt x="573" y="445"/>
                </a:cubicBezTo>
                <a:cubicBezTo>
                  <a:pt x="565" y="453"/>
                  <a:pt x="556" y="459"/>
                  <a:pt x="546" y="463"/>
                </a:cubicBezTo>
                <a:cubicBezTo>
                  <a:pt x="535" y="467"/>
                  <a:pt x="524" y="469"/>
                  <a:pt x="513" y="469"/>
                </a:cubicBezTo>
                <a:lnTo>
                  <a:pt x="86" y="469"/>
                </a:lnTo>
                <a:cubicBezTo>
                  <a:pt x="74" y="469"/>
                  <a:pt x="64" y="467"/>
                  <a:pt x="53" y="463"/>
                </a:cubicBezTo>
                <a:cubicBezTo>
                  <a:pt x="43" y="459"/>
                  <a:pt x="33" y="453"/>
                  <a:pt x="25" y="445"/>
                </a:cubicBezTo>
                <a:cubicBezTo>
                  <a:pt x="17" y="437"/>
                  <a:pt x="11" y="427"/>
                  <a:pt x="7" y="417"/>
                </a:cubicBezTo>
                <a:cubicBezTo>
                  <a:pt x="3" y="406"/>
                  <a:pt x="0" y="396"/>
                  <a:pt x="0" y="384"/>
                </a:cubicBezTo>
                <a:lnTo>
                  <a:pt x="0" y="85"/>
                </a:lnTo>
                <a:cubicBezTo>
                  <a:pt x="0" y="74"/>
                  <a:pt x="3" y="63"/>
                  <a:pt x="7" y="52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7"/>
                  <a:pt x="43" y="10"/>
                  <a:pt x="53" y="6"/>
                </a:cubicBezTo>
                <a:cubicBezTo>
                  <a:pt x="64" y="2"/>
                  <a:pt x="74" y="0"/>
                  <a:pt x="86" y="0"/>
                </a:cubicBezTo>
                <a:lnTo>
                  <a:pt x="513" y="0"/>
                </a:lnTo>
                <a:cubicBezTo>
                  <a:pt x="524" y="0"/>
                  <a:pt x="535" y="2"/>
                  <a:pt x="546" y="6"/>
                </a:cubicBezTo>
                <a:cubicBezTo>
                  <a:pt x="556" y="10"/>
                  <a:pt x="565" y="17"/>
                  <a:pt x="573" y="25"/>
                </a:cubicBezTo>
                <a:cubicBezTo>
                  <a:pt x="581" y="33"/>
                  <a:pt x="587" y="42"/>
                  <a:pt x="592" y="52"/>
                </a:cubicBezTo>
                <a:cubicBezTo>
                  <a:pt x="596" y="63"/>
                  <a:pt x="598" y="74"/>
                  <a:pt x="598" y="85"/>
                </a:cubicBezTo>
                <a:lnTo>
                  <a:pt x="598" y="384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300320" y="3140640"/>
            <a:ext cx="3767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Implementar medidas técnicas: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2742840" y="3609720"/>
            <a:ext cx="276840" cy="276480"/>
          </a:xfrm>
          <a:custGeom>
            <a:avLst/>
            <a:gdLst/>
            <a:ahLst/>
            <a:rect l="0" t="0" r="r" b="b"/>
            <a:pathLst>
              <a:path w="769" h="768">
                <a:moveTo>
                  <a:pt x="769" y="683"/>
                </a:moveTo>
                <a:cubicBezTo>
                  <a:pt x="769" y="730"/>
                  <a:pt x="731" y="768"/>
                  <a:pt x="684" y="768"/>
                </a:cubicBezTo>
                <a:lnTo>
                  <a:pt x="86" y="768"/>
                </a:lnTo>
                <a:cubicBezTo>
                  <a:pt x="39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9" y="0"/>
                  <a:pt x="86" y="0"/>
                </a:cubicBezTo>
                <a:lnTo>
                  <a:pt x="684" y="0"/>
                </a:lnTo>
                <a:cubicBezTo>
                  <a:pt x="731" y="0"/>
                  <a:pt x="769" y="38"/>
                  <a:pt x="769" y="85"/>
                </a:cubicBezTo>
                <a:lnTo>
                  <a:pt x="769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2781360" y="3640320"/>
            <a:ext cx="199800" cy="215280"/>
          </a:xfrm>
          <a:custGeom>
            <a:avLst/>
            <a:gdLst/>
            <a:ahLst/>
            <a:rect l="0" t="0" r="r" b="b"/>
            <a:pathLst>
              <a:path w="555" h="598">
                <a:moveTo>
                  <a:pt x="538" y="128"/>
                </a:moveTo>
                <a:lnTo>
                  <a:pt x="385" y="0"/>
                </a:lnTo>
                <a:lnTo>
                  <a:pt x="385" y="86"/>
                </a:lnTo>
                <a:lnTo>
                  <a:pt x="213" y="86"/>
                </a:lnTo>
                <a:cubicBezTo>
                  <a:pt x="95" y="86"/>
                  <a:pt x="0" y="181"/>
                  <a:pt x="0" y="299"/>
                </a:cubicBezTo>
                <a:cubicBezTo>
                  <a:pt x="0" y="330"/>
                  <a:pt x="6" y="359"/>
                  <a:pt x="18" y="385"/>
                </a:cubicBezTo>
                <a:lnTo>
                  <a:pt x="88" y="326"/>
                </a:lnTo>
                <a:cubicBezTo>
                  <a:pt x="86" y="317"/>
                  <a:pt x="85" y="308"/>
                  <a:pt x="85" y="299"/>
                </a:cubicBezTo>
                <a:cubicBezTo>
                  <a:pt x="85" y="228"/>
                  <a:pt x="143" y="171"/>
                  <a:pt x="213" y="171"/>
                </a:cubicBezTo>
                <a:lnTo>
                  <a:pt x="385" y="171"/>
                </a:lnTo>
                <a:lnTo>
                  <a:pt x="385" y="256"/>
                </a:lnTo>
                <a:lnTo>
                  <a:pt x="538" y="128"/>
                </a:lnTo>
                <a:moveTo>
                  <a:pt x="538" y="214"/>
                </a:moveTo>
                <a:lnTo>
                  <a:pt x="467" y="273"/>
                </a:lnTo>
                <a:cubicBezTo>
                  <a:pt x="469" y="281"/>
                  <a:pt x="470" y="290"/>
                  <a:pt x="470" y="299"/>
                </a:cubicBezTo>
                <a:cubicBezTo>
                  <a:pt x="470" y="370"/>
                  <a:pt x="413" y="428"/>
                  <a:pt x="342" y="428"/>
                </a:cubicBezTo>
                <a:lnTo>
                  <a:pt x="171" y="428"/>
                </a:lnTo>
                <a:lnTo>
                  <a:pt x="171" y="342"/>
                </a:lnTo>
                <a:lnTo>
                  <a:pt x="17" y="470"/>
                </a:lnTo>
                <a:lnTo>
                  <a:pt x="171" y="598"/>
                </a:lnTo>
                <a:lnTo>
                  <a:pt x="171" y="513"/>
                </a:lnTo>
                <a:lnTo>
                  <a:pt x="342" y="513"/>
                </a:lnTo>
                <a:cubicBezTo>
                  <a:pt x="460" y="513"/>
                  <a:pt x="555" y="418"/>
                  <a:pt x="555" y="299"/>
                </a:cubicBezTo>
                <a:cubicBezTo>
                  <a:pt x="555" y="269"/>
                  <a:pt x="549" y="240"/>
                  <a:pt x="538" y="2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617480" y="3559680"/>
            <a:ext cx="109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Cifrado,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4274640" y="3613680"/>
            <a:ext cx="261360" cy="264960"/>
          </a:xfrm>
          <a:custGeom>
            <a:avLst/>
            <a:gdLst/>
            <a:ahLst/>
            <a:rect l="0" t="0" r="r" b="b"/>
            <a:pathLst>
              <a:path w="726" h="736">
                <a:moveTo>
                  <a:pt x="491" y="560"/>
                </a:moveTo>
                <a:lnTo>
                  <a:pt x="491" y="506"/>
                </a:lnTo>
                <a:cubicBezTo>
                  <a:pt x="534" y="477"/>
                  <a:pt x="578" y="425"/>
                  <a:pt x="592" y="359"/>
                </a:cubicBezTo>
                <a:cubicBezTo>
                  <a:pt x="596" y="361"/>
                  <a:pt x="596" y="362"/>
                  <a:pt x="600" y="362"/>
                </a:cubicBezTo>
                <a:cubicBezTo>
                  <a:pt x="622" y="362"/>
                  <a:pt x="637" y="335"/>
                  <a:pt x="637" y="301"/>
                </a:cubicBezTo>
                <a:cubicBezTo>
                  <a:pt x="637" y="268"/>
                  <a:pt x="619" y="241"/>
                  <a:pt x="599" y="240"/>
                </a:cubicBezTo>
                <a:cubicBezTo>
                  <a:pt x="603" y="226"/>
                  <a:pt x="605" y="206"/>
                  <a:pt x="605" y="182"/>
                </a:cubicBezTo>
                <a:cubicBezTo>
                  <a:pt x="605" y="99"/>
                  <a:pt x="534" y="0"/>
                  <a:pt x="375" y="0"/>
                </a:cubicBezTo>
                <a:cubicBezTo>
                  <a:pt x="234" y="0"/>
                  <a:pt x="145" y="99"/>
                  <a:pt x="145" y="182"/>
                </a:cubicBezTo>
                <a:cubicBezTo>
                  <a:pt x="145" y="206"/>
                  <a:pt x="147" y="225"/>
                  <a:pt x="149" y="240"/>
                </a:cubicBezTo>
                <a:cubicBezTo>
                  <a:pt x="130" y="243"/>
                  <a:pt x="115" y="269"/>
                  <a:pt x="115" y="301"/>
                </a:cubicBezTo>
                <a:cubicBezTo>
                  <a:pt x="115" y="335"/>
                  <a:pt x="132" y="362"/>
                  <a:pt x="153" y="362"/>
                </a:cubicBezTo>
                <a:cubicBezTo>
                  <a:pt x="157" y="362"/>
                  <a:pt x="153" y="361"/>
                  <a:pt x="157" y="359"/>
                </a:cubicBezTo>
                <a:cubicBezTo>
                  <a:pt x="171" y="425"/>
                  <a:pt x="214" y="477"/>
                  <a:pt x="257" y="506"/>
                </a:cubicBezTo>
                <a:lnTo>
                  <a:pt x="257" y="557"/>
                </a:lnTo>
                <a:cubicBezTo>
                  <a:pt x="150" y="571"/>
                  <a:pt x="0" y="631"/>
                  <a:pt x="0" y="691"/>
                </a:cubicBezTo>
                <a:lnTo>
                  <a:pt x="0" y="714"/>
                </a:lnTo>
                <a:cubicBezTo>
                  <a:pt x="0" y="736"/>
                  <a:pt x="23" y="736"/>
                  <a:pt x="46" y="736"/>
                </a:cubicBezTo>
                <a:lnTo>
                  <a:pt x="680" y="736"/>
                </a:lnTo>
                <a:cubicBezTo>
                  <a:pt x="703" y="736"/>
                  <a:pt x="726" y="736"/>
                  <a:pt x="726" y="714"/>
                </a:cubicBezTo>
                <a:lnTo>
                  <a:pt x="726" y="691"/>
                </a:lnTo>
                <a:cubicBezTo>
                  <a:pt x="726" y="635"/>
                  <a:pt x="598" y="579"/>
                  <a:pt x="491" y="560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3031920" y="3559680"/>
            <a:ext cx="120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Backups,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047600" y="4200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560120" y="3559680"/>
            <a:ext cx="180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Autenticación.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047600" y="4676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300320" y="4045320"/>
            <a:ext cx="501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Comprender marcos legales: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RGPD, ENS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300320" y="4521600"/>
            <a:ext cx="619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Desarrollar una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cultura de seguridad profesional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927360" y="2016360"/>
            <a:ext cx="180000" cy="180000"/>
          </a:xfrm>
          <a:custGeom>
            <a:avLst/>
            <a:gdLst/>
            <a:ahLst/>
            <a:rect l="0" t="0" r="r" b="b"/>
            <a:pathLst>
              <a:path w="500" h="500">
                <a:moveTo>
                  <a:pt x="0" y="305"/>
                </a:moveTo>
                <a:lnTo>
                  <a:pt x="305" y="0"/>
                </a:lnTo>
                <a:lnTo>
                  <a:pt x="500" y="195"/>
                </a:lnTo>
                <a:lnTo>
                  <a:pt x="195" y="500"/>
                </a:lnTo>
                <a:lnTo>
                  <a:pt x="0" y="305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797040" y="2095560"/>
            <a:ext cx="282960" cy="231840"/>
          </a:xfrm>
          <a:custGeom>
            <a:avLst/>
            <a:gdLst/>
            <a:ahLst/>
            <a:rect l="0" t="0" r="r" b="b"/>
            <a:pathLst>
              <a:path w="786" h="644">
                <a:moveTo>
                  <a:pt x="180" y="644"/>
                </a:moveTo>
                <a:cubicBezTo>
                  <a:pt x="24" y="632"/>
                  <a:pt x="-4" y="522"/>
                  <a:pt x="0" y="463"/>
                </a:cubicBezTo>
                <a:cubicBezTo>
                  <a:pt x="9" y="321"/>
                  <a:pt x="435" y="0"/>
                  <a:pt x="435" y="0"/>
                </a:cubicBezTo>
                <a:lnTo>
                  <a:pt x="786" y="54"/>
                </a:lnTo>
                <a:cubicBezTo>
                  <a:pt x="786" y="54"/>
                  <a:pt x="299" y="652"/>
                  <a:pt x="180" y="644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781920" y="1982160"/>
            <a:ext cx="360360" cy="360360"/>
          </a:xfrm>
          <a:custGeom>
            <a:avLst/>
            <a:gdLst/>
            <a:ahLst/>
            <a:rect l="0" t="0" r="r" b="b"/>
            <a:pathLst>
              <a:path w="1001" h="1001">
                <a:moveTo>
                  <a:pt x="901" y="100"/>
                </a:moveTo>
                <a:cubicBezTo>
                  <a:pt x="819" y="19"/>
                  <a:pt x="727" y="-22"/>
                  <a:pt x="695" y="11"/>
                </a:cubicBezTo>
                <a:lnTo>
                  <a:pt x="694" y="12"/>
                </a:lnTo>
                <a:lnTo>
                  <a:pt x="693" y="12"/>
                </a:lnTo>
                <a:lnTo>
                  <a:pt x="61" y="644"/>
                </a:lnTo>
                <a:cubicBezTo>
                  <a:pt x="22" y="683"/>
                  <a:pt x="0" y="736"/>
                  <a:pt x="0" y="791"/>
                </a:cubicBezTo>
                <a:cubicBezTo>
                  <a:pt x="0" y="847"/>
                  <a:pt x="22" y="900"/>
                  <a:pt x="61" y="939"/>
                </a:cubicBezTo>
                <a:cubicBezTo>
                  <a:pt x="101" y="979"/>
                  <a:pt x="153" y="1001"/>
                  <a:pt x="209" y="1001"/>
                </a:cubicBezTo>
                <a:cubicBezTo>
                  <a:pt x="265" y="1001"/>
                  <a:pt x="317" y="979"/>
                  <a:pt x="358" y="939"/>
                </a:cubicBezTo>
                <a:lnTo>
                  <a:pt x="989" y="308"/>
                </a:lnTo>
                <a:lnTo>
                  <a:pt x="989" y="307"/>
                </a:lnTo>
                <a:cubicBezTo>
                  <a:pt x="990" y="307"/>
                  <a:pt x="990" y="307"/>
                  <a:pt x="990" y="306"/>
                </a:cubicBezTo>
                <a:cubicBezTo>
                  <a:pt x="1023" y="274"/>
                  <a:pt x="982" y="182"/>
                  <a:pt x="901" y="100"/>
                </a:cubicBezTo>
                <a:moveTo>
                  <a:pt x="297" y="880"/>
                </a:moveTo>
                <a:cubicBezTo>
                  <a:pt x="274" y="904"/>
                  <a:pt x="242" y="917"/>
                  <a:pt x="209" y="917"/>
                </a:cubicBezTo>
                <a:cubicBezTo>
                  <a:pt x="175" y="917"/>
                  <a:pt x="144" y="903"/>
                  <a:pt x="120" y="880"/>
                </a:cubicBezTo>
                <a:cubicBezTo>
                  <a:pt x="97" y="856"/>
                  <a:pt x="84" y="825"/>
                  <a:pt x="84" y="791"/>
                </a:cubicBezTo>
                <a:cubicBezTo>
                  <a:pt x="84" y="758"/>
                  <a:pt x="97" y="727"/>
                  <a:pt x="120" y="703"/>
                </a:cubicBezTo>
                <a:lnTo>
                  <a:pt x="708" y="117"/>
                </a:lnTo>
                <a:cubicBezTo>
                  <a:pt x="725" y="149"/>
                  <a:pt x="751" y="184"/>
                  <a:pt x="785" y="217"/>
                </a:cubicBezTo>
                <a:cubicBezTo>
                  <a:pt x="818" y="250"/>
                  <a:pt x="853" y="276"/>
                  <a:pt x="885" y="294"/>
                </a:cubicBezTo>
                <a:lnTo>
                  <a:pt x="297" y="880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845640" y="2092680"/>
            <a:ext cx="229320" cy="188640"/>
          </a:xfrm>
          <a:custGeom>
            <a:avLst/>
            <a:gdLst/>
            <a:ahLst/>
            <a:rect l="0" t="0" r="r" b="b"/>
            <a:pathLst>
              <a:path w="637" h="524">
                <a:moveTo>
                  <a:pt x="637" y="57"/>
                </a:moveTo>
                <a:cubicBezTo>
                  <a:pt x="636" y="68"/>
                  <a:pt x="564" y="78"/>
                  <a:pt x="478" y="67"/>
                </a:cubicBezTo>
                <a:cubicBezTo>
                  <a:pt x="392" y="55"/>
                  <a:pt x="324" y="32"/>
                  <a:pt x="327" y="16"/>
                </a:cubicBezTo>
                <a:cubicBezTo>
                  <a:pt x="329" y="-1"/>
                  <a:pt x="400" y="-5"/>
                  <a:pt x="486" y="6"/>
                </a:cubicBezTo>
                <a:cubicBezTo>
                  <a:pt x="572" y="17"/>
                  <a:pt x="640" y="40"/>
                  <a:pt x="637" y="57"/>
                </a:cubicBezTo>
                <a:moveTo>
                  <a:pt x="124" y="340"/>
                </a:moveTo>
                <a:cubicBezTo>
                  <a:pt x="115" y="349"/>
                  <a:pt x="101" y="349"/>
                  <a:pt x="92" y="340"/>
                </a:cubicBezTo>
                <a:cubicBezTo>
                  <a:pt x="84" y="331"/>
                  <a:pt x="84" y="317"/>
                  <a:pt x="92" y="309"/>
                </a:cubicBezTo>
                <a:cubicBezTo>
                  <a:pt x="101" y="300"/>
                  <a:pt x="115" y="300"/>
                  <a:pt x="124" y="309"/>
                </a:cubicBezTo>
                <a:cubicBezTo>
                  <a:pt x="132" y="317"/>
                  <a:pt x="132" y="331"/>
                  <a:pt x="124" y="340"/>
                </a:cubicBezTo>
                <a:moveTo>
                  <a:pt x="216" y="413"/>
                </a:moveTo>
                <a:cubicBezTo>
                  <a:pt x="202" y="427"/>
                  <a:pt x="179" y="427"/>
                  <a:pt x="165" y="413"/>
                </a:cubicBezTo>
                <a:cubicBezTo>
                  <a:pt x="151" y="399"/>
                  <a:pt x="151" y="376"/>
                  <a:pt x="165" y="362"/>
                </a:cubicBezTo>
                <a:cubicBezTo>
                  <a:pt x="179" y="348"/>
                  <a:pt x="202" y="348"/>
                  <a:pt x="216" y="362"/>
                </a:cubicBezTo>
                <a:cubicBezTo>
                  <a:pt x="231" y="376"/>
                  <a:pt x="231" y="399"/>
                  <a:pt x="216" y="413"/>
                </a:cubicBezTo>
                <a:moveTo>
                  <a:pt x="263" y="264"/>
                </a:moveTo>
                <a:cubicBezTo>
                  <a:pt x="250" y="278"/>
                  <a:pt x="228" y="278"/>
                  <a:pt x="215" y="264"/>
                </a:cubicBezTo>
                <a:cubicBezTo>
                  <a:pt x="202" y="251"/>
                  <a:pt x="202" y="230"/>
                  <a:pt x="215" y="216"/>
                </a:cubicBezTo>
                <a:cubicBezTo>
                  <a:pt x="228" y="203"/>
                  <a:pt x="250" y="203"/>
                  <a:pt x="263" y="216"/>
                </a:cubicBezTo>
                <a:cubicBezTo>
                  <a:pt x="277" y="230"/>
                  <a:pt x="277" y="251"/>
                  <a:pt x="263" y="264"/>
                </a:cubicBezTo>
                <a:moveTo>
                  <a:pt x="71" y="512"/>
                </a:moveTo>
                <a:cubicBezTo>
                  <a:pt x="55" y="528"/>
                  <a:pt x="29" y="528"/>
                  <a:pt x="13" y="512"/>
                </a:cubicBezTo>
                <a:cubicBezTo>
                  <a:pt x="-4" y="496"/>
                  <a:pt x="-4" y="469"/>
                  <a:pt x="13" y="453"/>
                </a:cubicBezTo>
                <a:cubicBezTo>
                  <a:pt x="29" y="437"/>
                  <a:pt x="55" y="437"/>
                  <a:pt x="71" y="453"/>
                </a:cubicBezTo>
                <a:cubicBezTo>
                  <a:pt x="88" y="469"/>
                  <a:pt x="88" y="496"/>
                  <a:pt x="71" y="512"/>
                </a:cubicBezTo>
                <a:moveTo>
                  <a:pt x="390" y="256"/>
                </a:moveTo>
                <a:cubicBezTo>
                  <a:pt x="378" y="268"/>
                  <a:pt x="360" y="268"/>
                  <a:pt x="348" y="256"/>
                </a:cubicBezTo>
                <a:cubicBezTo>
                  <a:pt x="336" y="245"/>
                  <a:pt x="336" y="226"/>
                  <a:pt x="348" y="214"/>
                </a:cubicBezTo>
                <a:cubicBezTo>
                  <a:pt x="360" y="203"/>
                  <a:pt x="378" y="203"/>
                  <a:pt x="390" y="214"/>
                </a:cubicBezTo>
                <a:cubicBezTo>
                  <a:pt x="401" y="226"/>
                  <a:pt x="401" y="244"/>
                  <a:pt x="390" y="256"/>
                </a:cubicBezTo>
                <a:moveTo>
                  <a:pt x="356" y="135"/>
                </a:moveTo>
                <a:cubicBezTo>
                  <a:pt x="349" y="143"/>
                  <a:pt x="336" y="143"/>
                  <a:pt x="329" y="135"/>
                </a:cubicBezTo>
                <a:cubicBezTo>
                  <a:pt x="321" y="128"/>
                  <a:pt x="321" y="116"/>
                  <a:pt x="329" y="108"/>
                </a:cubicBezTo>
                <a:cubicBezTo>
                  <a:pt x="336" y="100"/>
                  <a:pt x="348" y="100"/>
                  <a:pt x="356" y="108"/>
                </a:cubicBezTo>
                <a:cubicBezTo>
                  <a:pt x="364" y="116"/>
                  <a:pt x="364" y="128"/>
                  <a:pt x="356" y="135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1055160" y="1998000"/>
            <a:ext cx="71280" cy="71280"/>
          </a:xfrm>
          <a:custGeom>
            <a:avLst/>
            <a:gdLst/>
            <a:ahLst/>
            <a:rect l="0" t="0" r="r" b="b"/>
            <a:pathLst>
              <a:path w="198" h="198">
                <a:moveTo>
                  <a:pt x="122" y="76"/>
                </a:moveTo>
                <a:cubicBezTo>
                  <a:pt x="136" y="89"/>
                  <a:pt x="147" y="102"/>
                  <a:pt x="158" y="115"/>
                </a:cubicBezTo>
                <a:cubicBezTo>
                  <a:pt x="169" y="128"/>
                  <a:pt x="177" y="140"/>
                  <a:pt x="184" y="151"/>
                </a:cubicBezTo>
                <a:cubicBezTo>
                  <a:pt x="191" y="162"/>
                  <a:pt x="195" y="171"/>
                  <a:pt x="197" y="179"/>
                </a:cubicBezTo>
                <a:cubicBezTo>
                  <a:pt x="199" y="187"/>
                  <a:pt x="199" y="192"/>
                  <a:pt x="195" y="195"/>
                </a:cubicBezTo>
                <a:cubicBezTo>
                  <a:pt x="192" y="199"/>
                  <a:pt x="187" y="199"/>
                  <a:pt x="179" y="197"/>
                </a:cubicBezTo>
                <a:cubicBezTo>
                  <a:pt x="172" y="195"/>
                  <a:pt x="162" y="191"/>
                  <a:pt x="151" y="184"/>
                </a:cubicBezTo>
                <a:cubicBezTo>
                  <a:pt x="140" y="177"/>
                  <a:pt x="128" y="168"/>
                  <a:pt x="114" y="158"/>
                </a:cubicBezTo>
                <a:cubicBezTo>
                  <a:pt x="101" y="147"/>
                  <a:pt x="88" y="136"/>
                  <a:pt x="75" y="123"/>
                </a:cubicBezTo>
                <a:cubicBezTo>
                  <a:pt x="63" y="110"/>
                  <a:pt x="51" y="98"/>
                  <a:pt x="41" y="85"/>
                </a:cubicBezTo>
                <a:cubicBezTo>
                  <a:pt x="30" y="72"/>
                  <a:pt x="21" y="59"/>
                  <a:pt x="15" y="48"/>
                </a:cubicBezTo>
                <a:cubicBezTo>
                  <a:pt x="8" y="36"/>
                  <a:pt x="3" y="27"/>
                  <a:pt x="1" y="19"/>
                </a:cubicBezTo>
                <a:cubicBezTo>
                  <a:pt x="-1" y="11"/>
                  <a:pt x="0" y="6"/>
                  <a:pt x="3" y="3"/>
                </a:cubicBezTo>
                <a:cubicBezTo>
                  <a:pt x="6" y="0"/>
                  <a:pt x="12" y="-1"/>
                  <a:pt x="19" y="1"/>
                </a:cubicBezTo>
                <a:cubicBezTo>
                  <a:pt x="27" y="3"/>
                  <a:pt x="36" y="8"/>
                  <a:pt x="48" y="14"/>
                </a:cubicBezTo>
                <a:cubicBezTo>
                  <a:pt x="59" y="21"/>
                  <a:pt x="71" y="30"/>
                  <a:pt x="84" y="40"/>
                </a:cubicBezTo>
                <a:cubicBezTo>
                  <a:pt x="97" y="51"/>
                  <a:pt x="109" y="63"/>
                  <a:pt x="122" y="7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1047600" y="2819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462680" y="2893680"/>
            <a:ext cx="90720" cy="56880"/>
          </a:xfrm>
          <a:custGeom>
            <a:avLst/>
            <a:gdLst/>
            <a:ahLst/>
            <a:rect l="0" t="0" r="r" b="b"/>
            <a:pathLst>
              <a:path w="252" h="158">
                <a:moveTo>
                  <a:pt x="252" y="44"/>
                </a:moveTo>
                <a:cubicBezTo>
                  <a:pt x="252" y="50"/>
                  <a:pt x="251" y="58"/>
                  <a:pt x="249" y="64"/>
                </a:cubicBezTo>
                <a:cubicBezTo>
                  <a:pt x="238" y="110"/>
                  <a:pt x="188" y="162"/>
                  <a:pt x="117" y="158"/>
                </a:cubicBezTo>
                <a:cubicBezTo>
                  <a:pt x="52" y="154"/>
                  <a:pt x="0" y="122"/>
                  <a:pt x="0" y="79"/>
                </a:cubicBezTo>
                <a:cubicBezTo>
                  <a:pt x="0" y="35"/>
                  <a:pt x="52" y="0"/>
                  <a:pt x="117" y="0"/>
                </a:cubicBezTo>
                <a:cubicBezTo>
                  <a:pt x="181" y="0"/>
                  <a:pt x="252" y="1"/>
                  <a:pt x="252" y="4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1436400" y="2896560"/>
            <a:ext cx="115920" cy="36000"/>
          </a:xfrm>
          <a:custGeom>
            <a:avLst/>
            <a:gdLst/>
            <a:ahLst/>
            <a:rect l="0" t="0" r="r" b="b"/>
            <a:pathLst>
              <a:path w="322" h="100">
                <a:moveTo>
                  <a:pt x="190" y="0"/>
                </a:moveTo>
                <a:cubicBezTo>
                  <a:pt x="155" y="0"/>
                  <a:pt x="77" y="9"/>
                  <a:pt x="59" y="9"/>
                </a:cubicBezTo>
                <a:cubicBezTo>
                  <a:pt x="27" y="9"/>
                  <a:pt x="0" y="29"/>
                  <a:pt x="0" y="55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7" y="97"/>
                </a:cubicBezTo>
                <a:cubicBezTo>
                  <a:pt x="94" y="92"/>
                  <a:pt x="121" y="59"/>
                  <a:pt x="170" y="53"/>
                </a:cubicBezTo>
                <a:cubicBezTo>
                  <a:pt x="194" y="51"/>
                  <a:pt x="239" y="69"/>
                  <a:pt x="318" y="70"/>
                </a:cubicBezTo>
                <a:cubicBezTo>
                  <a:pt x="322" y="63"/>
                  <a:pt x="322" y="57"/>
                  <a:pt x="322" y="57"/>
                </a:cubicBezTo>
                <a:cubicBezTo>
                  <a:pt x="322" y="13"/>
                  <a:pt x="254" y="0"/>
                  <a:pt x="190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1328040" y="2734920"/>
            <a:ext cx="266400" cy="189720"/>
          </a:xfrm>
          <a:custGeom>
            <a:avLst/>
            <a:gdLst/>
            <a:ahLst/>
            <a:rect l="0" t="0" r="r" b="b"/>
            <a:pathLst>
              <a:path w="740" h="527">
                <a:moveTo>
                  <a:pt x="622" y="506"/>
                </a:moveTo>
                <a:cubicBezTo>
                  <a:pt x="622" y="506"/>
                  <a:pt x="669" y="497"/>
                  <a:pt x="698" y="459"/>
                </a:cubicBezTo>
                <a:cubicBezTo>
                  <a:pt x="732" y="415"/>
                  <a:pt x="727" y="367"/>
                  <a:pt x="727" y="367"/>
                </a:cubicBezTo>
                <a:cubicBezTo>
                  <a:pt x="761" y="303"/>
                  <a:pt x="716" y="243"/>
                  <a:pt x="716" y="243"/>
                </a:cubicBezTo>
                <a:cubicBezTo>
                  <a:pt x="712" y="176"/>
                  <a:pt x="670" y="148"/>
                  <a:pt x="670" y="148"/>
                </a:cubicBezTo>
                <a:cubicBezTo>
                  <a:pt x="643" y="83"/>
                  <a:pt x="583" y="66"/>
                  <a:pt x="583" y="66"/>
                </a:cubicBezTo>
                <a:cubicBezTo>
                  <a:pt x="536" y="10"/>
                  <a:pt x="453" y="12"/>
                  <a:pt x="453" y="12"/>
                </a:cubicBezTo>
                <a:cubicBezTo>
                  <a:pt x="453" y="12"/>
                  <a:pt x="373" y="-17"/>
                  <a:pt x="266" y="15"/>
                </a:cubicBezTo>
                <a:cubicBezTo>
                  <a:pt x="248" y="21"/>
                  <a:pt x="189" y="34"/>
                  <a:pt x="145" y="61"/>
                </a:cubicBezTo>
                <a:cubicBezTo>
                  <a:pt x="8" y="145"/>
                  <a:pt x="-2" y="276"/>
                  <a:pt x="0" y="297"/>
                </a:cubicBezTo>
                <a:cubicBezTo>
                  <a:pt x="10" y="416"/>
                  <a:pt x="94" y="437"/>
                  <a:pt x="147" y="450"/>
                </a:cubicBezTo>
                <a:cubicBezTo>
                  <a:pt x="159" y="483"/>
                  <a:pt x="205" y="546"/>
                  <a:pt x="287" y="522"/>
                </a:cubicBezTo>
                <a:cubicBezTo>
                  <a:pt x="390" y="505"/>
                  <a:pt x="432" y="474"/>
                  <a:pt x="457" y="474"/>
                </a:cubicBezTo>
                <a:cubicBezTo>
                  <a:pt x="482" y="474"/>
                  <a:pt x="551" y="501"/>
                  <a:pt x="622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1342800" y="2752200"/>
            <a:ext cx="231120" cy="149040"/>
          </a:xfrm>
          <a:custGeom>
            <a:avLst/>
            <a:gdLst/>
            <a:ahLst/>
            <a:rect l="0" t="0" r="r" b="b"/>
            <a:pathLst>
              <a:path w="642" h="414">
                <a:moveTo>
                  <a:pt x="324" y="266"/>
                </a:moveTo>
                <a:cubicBezTo>
                  <a:pt x="374" y="239"/>
                  <a:pt x="401" y="242"/>
                  <a:pt x="425" y="244"/>
                </a:cubicBezTo>
                <a:cubicBezTo>
                  <a:pt x="433" y="245"/>
                  <a:pt x="440" y="245"/>
                  <a:pt x="447" y="245"/>
                </a:cubicBezTo>
                <a:cubicBezTo>
                  <a:pt x="490" y="244"/>
                  <a:pt x="524" y="226"/>
                  <a:pt x="539" y="209"/>
                </a:cubicBezTo>
                <a:cubicBezTo>
                  <a:pt x="543" y="205"/>
                  <a:pt x="543" y="198"/>
                  <a:pt x="538" y="194"/>
                </a:cubicBezTo>
                <a:cubicBezTo>
                  <a:pt x="534" y="190"/>
                  <a:pt x="527" y="191"/>
                  <a:pt x="523" y="195"/>
                </a:cubicBezTo>
                <a:cubicBezTo>
                  <a:pt x="511" y="208"/>
                  <a:pt x="483" y="223"/>
                  <a:pt x="447" y="224"/>
                </a:cubicBezTo>
                <a:cubicBezTo>
                  <a:pt x="441" y="224"/>
                  <a:pt x="434" y="223"/>
                  <a:pt x="426" y="223"/>
                </a:cubicBezTo>
                <a:cubicBezTo>
                  <a:pt x="401" y="220"/>
                  <a:pt x="369" y="218"/>
                  <a:pt x="314" y="247"/>
                </a:cubicBezTo>
                <a:cubicBezTo>
                  <a:pt x="300" y="255"/>
                  <a:pt x="281" y="258"/>
                  <a:pt x="259" y="260"/>
                </a:cubicBezTo>
                <a:cubicBezTo>
                  <a:pt x="213" y="192"/>
                  <a:pt x="241" y="134"/>
                  <a:pt x="249" y="120"/>
                </a:cubicBezTo>
                <a:cubicBezTo>
                  <a:pt x="250" y="120"/>
                  <a:pt x="250" y="120"/>
                  <a:pt x="251" y="120"/>
                </a:cubicBezTo>
                <a:cubicBezTo>
                  <a:pt x="260" y="120"/>
                  <a:pt x="268" y="118"/>
                  <a:pt x="276" y="113"/>
                </a:cubicBezTo>
                <a:cubicBezTo>
                  <a:pt x="281" y="110"/>
                  <a:pt x="283" y="104"/>
                  <a:pt x="280" y="99"/>
                </a:cubicBezTo>
                <a:cubicBezTo>
                  <a:pt x="277" y="94"/>
                  <a:pt x="271" y="92"/>
                  <a:pt x="266" y="95"/>
                </a:cubicBezTo>
                <a:cubicBezTo>
                  <a:pt x="252" y="102"/>
                  <a:pt x="234" y="98"/>
                  <a:pt x="226" y="85"/>
                </a:cubicBezTo>
                <a:cubicBezTo>
                  <a:pt x="222" y="80"/>
                  <a:pt x="216" y="78"/>
                  <a:pt x="211" y="82"/>
                </a:cubicBezTo>
                <a:cubicBezTo>
                  <a:pt x="206" y="85"/>
                  <a:pt x="204" y="91"/>
                  <a:pt x="208" y="96"/>
                </a:cubicBezTo>
                <a:cubicBezTo>
                  <a:pt x="213" y="104"/>
                  <a:pt x="220" y="110"/>
                  <a:pt x="228" y="114"/>
                </a:cubicBezTo>
                <a:cubicBezTo>
                  <a:pt x="217" y="137"/>
                  <a:pt x="196" y="196"/>
                  <a:pt x="236" y="262"/>
                </a:cubicBezTo>
                <a:cubicBezTo>
                  <a:pt x="208" y="265"/>
                  <a:pt x="179" y="269"/>
                  <a:pt x="157" y="283"/>
                </a:cubicBezTo>
                <a:cubicBezTo>
                  <a:pt x="143" y="293"/>
                  <a:pt x="128" y="306"/>
                  <a:pt x="117" y="321"/>
                </a:cubicBezTo>
                <a:cubicBezTo>
                  <a:pt x="104" y="319"/>
                  <a:pt x="55" y="307"/>
                  <a:pt x="46" y="253"/>
                </a:cubicBezTo>
                <a:cubicBezTo>
                  <a:pt x="51" y="248"/>
                  <a:pt x="56" y="243"/>
                  <a:pt x="58" y="236"/>
                </a:cubicBezTo>
                <a:cubicBezTo>
                  <a:pt x="61" y="231"/>
                  <a:pt x="58" y="225"/>
                  <a:pt x="52" y="222"/>
                </a:cubicBezTo>
                <a:cubicBezTo>
                  <a:pt x="47" y="220"/>
                  <a:pt x="41" y="223"/>
                  <a:pt x="39" y="228"/>
                </a:cubicBezTo>
                <a:cubicBezTo>
                  <a:pt x="37" y="233"/>
                  <a:pt x="33" y="237"/>
                  <a:pt x="29" y="238"/>
                </a:cubicBezTo>
                <a:cubicBezTo>
                  <a:pt x="25" y="240"/>
                  <a:pt x="20" y="239"/>
                  <a:pt x="15" y="237"/>
                </a:cubicBezTo>
                <a:cubicBezTo>
                  <a:pt x="10" y="234"/>
                  <a:pt x="3" y="236"/>
                  <a:pt x="1" y="241"/>
                </a:cubicBezTo>
                <a:cubicBezTo>
                  <a:pt x="-2" y="246"/>
                  <a:pt x="0" y="253"/>
                  <a:pt x="5" y="255"/>
                </a:cubicBezTo>
                <a:cubicBezTo>
                  <a:pt x="11" y="259"/>
                  <a:pt x="17" y="260"/>
                  <a:pt x="24" y="260"/>
                </a:cubicBezTo>
                <a:cubicBezTo>
                  <a:pt x="25" y="260"/>
                  <a:pt x="25" y="260"/>
                  <a:pt x="26" y="260"/>
                </a:cubicBezTo>
                <a:cubicBezTo>
                  <a:pt x="36" y="312"/>
                  <a:pt x="77" y="334"/>
                  <a:pt x="106" y="341"/>
                </a:cubicBezTo>
                <a:cubicBezTo>
                  <a:pt x="102" y="349"/>
                  <a:pt x="99" y="358"/>
                  <a:pt x="99" y="366"/>
                </a:cubicBezTo>
                <a:cubicBezTo>
                  <a:pt x="98" y="372"/>
                  <a:pt x="102" y="377"/>
                  <a:pt x="108" y="378"/>
                </a:cubicBezTo>
                <a:lnTo>
                  <a:pt x="109" y="378"/>
                </a:lnTo>
                <a:cubicBezTo>
                  <a:pt x="115" y="378"/>
                  <a:pt x="119" y="374"/>
                  <a:pt x="120" y="368"/>
                </a:cubicBezTo>
                <a:cubicBezTo>
                  <a:pt x="122" y="342"/>
                  <a:pt x="147" y="315"/>
                  <a:pt x="169" y="301"/>
                </a:cubicBezTo>
                <a:cubicBezTo>
                  <a:pt x="189" y="288"/>
                  <a:pt x="219" y="285"/>
                  <a:pt x="248" y="282"/>
                </a:cubicBezTo>
                <a:cubicBezTo>
                  <a:pt x="277" y="280"/>
                  <a:pt x="303" y="277"/>
                  <a:pt x="324" y="266"/>
                </a:cubicBezTo>
                <a:moveTo>
                  <a:pt x="599" y="234"/>
                </a:moveTo>
                <a:cubicBezTo>
                  <a:pt x="597" y="239"/>
                  <a:pt x="599" y="246"/>
                  <a:pt x="604" y="248"/>
                </a:cubicBezTo>
                <a:cubicBezTo>
                  <a:pt x="605" y="249"/>
                  <a:pt x="607" y="250"/>
                  <a:pt x="609" y="250"/>
                </a:cubicBezTo>
                <a:cubicBezTo>
                  <a:pt x="613" y="250"/>
                  <a:pt x="616" y="248"/>
                  <a:pt x="618" y="244"/>
                </a:cubicBezTo>
                <a:cubicBezTo>
                  <a:pt x="619" y="244"/>
                  <a:pt x="657" y="171"/>
                  <a:pt x="585" y="122"/>
                </a:cubicBezTo>
                <a:cubicBezTo>
                  <a:pt x="580" y="119"/>
                  <a:pt x="573" y="120"/>
                  <a:pt x="570" y="125"/>
                </a:cubicBezTo>
                <a:cubicBezTo>
                  <a:pt x="567" y="130"/>
                  <a:pt x="568" y="136"/>
                  <a:pt x="573" y="140"/>
                </a:cubicBezTo>
                <a:cubicBezTo>
                  <a:pt x="629" y="177"/>
                  <a:pt x="601" y="232"/>
                  <a:pt x="599" y="234"/>
                </a:cubicBezTo>
                <a:moveTo>
                  <a:pt x="157" y="62"/>
                </a:moveTo>
                <a:cubicBezTo>
                  <a:pt x="160" y="62"/>
                  <a:pt x="163" y="60"/>
                  <a:pt x="165" y="58"/>
                </a:cubicBezTo>
                <a:cubicBezTo>
                  <a:pt x="196" y="15"/>
                  <a:pt x="239" y="29"/>
                  <a:pt x="241" y="30"/>
                </a:cubicBezTo>
                <a:cubicBezTo>
                  <a:pt x="246" y="32"/>
                  <a:pt x="252" y="29"/>
                  <a:pt x="255" y="24"/>
                </a:cubicBezTo>
                <a:cubicBezTo>
                  <a:pt x="257" y="18"/>
                  <a:pt x="254" y="12"/>
                  <a:pt x="248" y="10"/>
                </a:cubicBezTo>
                <a:cubicBezTo>
                  <a:pt x="228" y="2"/>
                  <a:pt x="181" y="0"/>
                  <a:pt x="148" y="45"/>
                </a:cubicBezTo>
                <a:cubicBezTo>
                  <a:pt x="145" y="50"/>
                  <a:pt x="146" y="57"/>
                  <a:pt x="150" y="60"/>
                </a:cubicBezTo>
                <a:cubicBezTo>
                  <a:pt x="152" y="61"/>
                  <a:pt x="155" y="62"/>
                  <a:pt x="157" y="62"/>
                </a:cubicBezTo>
                <a:moveTo>
                  <a:pt x="436" y="22"/>
                </a:moveTo>
                <a:cubicBezTo>
                  <a:pt x="484" y="18"/>
                  <a:pt x="505" y="52"/>
                  <a:pt x="506" y="54"/>
                </a:cubicBezTo>
                <a:cubicBezTo>
                  <a:pt x="508" y="57"/>
                  <a:pt x="512" y="59"/>
                  <a:pt x="515" y="59"/>
                </a:cubicBezTo>
                <a:cubicBezTo>
                  <a:pt x="517" y="59"/>
                  <a:pt x="519" y="59"/>
                  <a:pt x="521" y="58"/>
                </a:cubicBezTo>
                <a:cubicBezTo>
                  <a:pt x="526" y="55"/>
                  <a:pt x="528" y="48"/>
                  <a:pt x="525" y="43"/>
                </a:cubicBezTo>
                <a:cubicBezTo>
                  <a:pt x="524" y="41"/>
                  <a:pt x="496" y="-4"/>
                  <a:pt x="435" y="0"/>
                </a:cubicBezTo>
                <a:cubicBezTo>
                  <a:pt x="428" y="1"/>
                  <a:pt x="423" y="6"/>
                  <a:pt x="424" y="12"/>
                </a:cubicBezTo>
                <a:cubicBezTo>
                  <a:pt x="424" y="18"/>
                  <a:pt x="431" y="22"/>
                  <a:pt x="436" y="22"/>
                </a:cubicBezTo>
                <a:moveTo>
                  <a:pt x="631" y="333"/>
                </a:moveTo>
                <a:cubicBezTo>
                  <a:pt x="626" y="333"/>
                  <a:pt x="620" y="337"/>
                  <a:pt x="620" y="343"/>
                </a:cubicBezTo>
                <a:cubicBezTo>
                  <a:pt x="620" y="343"/>
                  <a:pt x="616" y="380"/>
                  <a:pt x="579" y="393"/>
                </a:cubicBezTo>
                <a:cubicBezTo>
                  <a:pt x="574" y="395"/>
                  <a:pt x="571" y="401"/>
                  <a:pt x="572" y="406"/>
                </a:cubicBezTo>
                <a:cubicBezTo>
                  <a:pt x="574" y="411"/>
                  <a:pt x="578" y="414"/>
                  <a:pt x="582" y="414"/>
                </a:cubicBezTo>
                <a:cubicBezTo>
                  <a:pt x="584" y="414"/>
                  <a:pt x="585" y="413"/>
                  <a:pt x="586" y="413"/>
                </a:cubicBezTo>
                <a:cubicBezTo>
                  <a:pt x="636" y="396"/>
                  <a:pt x="641" y="347"/>
                  <a:pt x="641" y="345"/>
                </a:cubicBezTo>
                <a:cubicBezTo>
                  <a:pt x="642" y="339"/>
                  <a:pt x="637" y="334"/>
                  <a:pt x="631" y="33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1377360" y="2754720"/>
            <a:ext cx="174960" cy="144000"/>
          </a:xfrm>
          <a:custGeom>
            <a:avLst/>
            <a:gdLst/>
            <a:ahLst/>
            <a:rect l="0" t="0" r="r" b="b"/>
            <a:pathLst>
              <a:path w="486" h="400">
                <a:moveTo>
                  <a:pt x="9" y="224"/>
                </a:moveTo>
                <a:cubicBezTo>
                  <a:pt x="7" y="229"/>
                  <a:pt x="11" y="235"/>
                  <a:pt x="16" y="237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4" y="237"/>
                  <a:pt x="28" y="234"/>
                  <a:pt x="29" y="229"/>
                </a:cubicBezTo>
                <a:cubicBezTo>
                  <a:pt x="33" y="214"/>
                  <a:pt x="49" y="204"/>
                  <a:pt x="65" y="208"/>
                </a:cubicBezTo>
                <a:cubicBezTo>
                  <a:pt x="70" y="209"/>
                  <a:pt x="76" y="205"/>
                  <a:pt x="77" y="199"/>
                </a:cubicBezTo>
                <a:cubicBezTo>
                  <a:pt x="78" y="194"/>
                  <a:pt x="75" y="188"/>
                  <a:pt x="69" y="187"/>
                </a:cubicBezTo>
                <a:cubicBezTo>
                  <a:pt x="60" y="185"/>
                  <a:pt x="51" y="186"/>
                  <a:pt x="42" y="188"/>
                </a:cubicBezTo>
                <a:cubicBezTo>
                  <a:pt x="17" y="146"/>
                  <a:pt x="22" y="103"/>
                  <a:pt x="22" y="103"/>
                </a:cubicBezTo>
                <a:cubicBezTo>
                  <a:pt x="23" y="97"/>
                  <a:pt x="19" y="91"/>
                  <a:pt x="13" y="91"/>
                </a:cubicBezTo>
                <a:cubicBezTo>
                  <a:pt x="7" y="90"/>
                  <a:pt x="2" y="94"/>
                  <a:pt x="1" y="100"/>
                </a:cubicBezTo>
                <a:cubicBezTo>
                  <a:pt x="1" y="102"/>
                  <a:pt x="-5" y="150"/>
                  <a:pt x="24" y="199"/>
                </a:cubicBezTo>
                <a:cubicBezTo>
                  <a:pt x="17" y="206"/>
                  <a:pt x="11" y="214"/>
                  <a:pt x="9" y="224"/>
                </a:cubicBezTo>
                <a:moveTo>
                  <a:pt x="247" y="171"/>
                </a:moveTo>
                <a:cubicBezTo>
                  <a:pt x="256" y="163"/>
                  <a:pt x="270" y="163"/>
                  <a:pt x="278" y="171"/>
                </a:cubicBezTo>
                <a:cubicBezTo>
                  <a:pt x="280" y="173"/>
                  <a:pt x="283" y="174"/>
                  <a:pt x="286" y="174"/>
                </a:cubicBezTo>
                <a:cubicBezTo>
                  <a:pt x="288" y="174"/>
                  <a:pt x="292" y="173"/>
                  <a:pt x="294" y="171"/>
                </a:cubicBezTo>
                <a:cubicBezTo>
                  <a:pt x="298" y="167"/>
                  <a:pt x="298" y="160"/>
                  <a:pt x="294" y="156"/>
                </a:cubicBezTo>
                <a:cubicBezTo>
                  <a:pt x="288" y="151"/>
                  <a:pt x="282" y="148"/>
                  <a:pt x="276" y="146"/>
                </a:cubicBezTo>
                <a:cubicBezTo>
                  <a:pt x="282" y="123"/>
                  <a:pt x="280" y="114"/>
                  <a:pt x="274" y="96"/>
                </a:cubicBezTo>
                <a:cubicBezTo>
                  <a:pt x="273" y="93"/>
                  <a:pt x="272" y="89"/>
                  <a:pt x="271" y="85"/>
                </a:cubicBezTo>
                <a:lnTo>
                  <a:pt x="270" y="83"/>
                </a:lnTo>
                <a:cubicBezTo>
                  <a:pt x="262" y="57"/>
                  <a:pt x="257" y="40"/>
                  <a:pt x="272" y="16"/>
                </a:cubicBezTo>
                <a:cubicBezTo>
                  <a:pt x="275" y="11"/>
                  <a:pt x="273" y="5"/>
                  <a:pt x="268" y="2"/>
                </a:cubicBezTo>
                <a:cubicBezTo>
                  <a:pt x="263" y="-1"/>
                  <a:pt x="257" y="0"/>
                  <a:pt x="254" y="5"/>
                </a:cubicBezTo>
                <a:cubicBezTo>
                  <a:pt x="234" y="37"/>
                  <a:pt x="241" y="61"/>
                  <a:pt x="250" y="89"/>
                </a:cubicBezTo>
                <a:lnTo>
                  <a:pt x="250" y="91"/>
                </a:lnTo>
                <a:cubicBezTo>
                  <a:pt x="251" y="95"/>
                  <a:pt x="253" y="99"/>
                  <a:pt x="254" y="102"/>
                </a:cubicBezTo>
                <a:cubicBezTo>
                  <a:pt x="259" y="119"/>
                  <a:pt x="260" y="124"/>
                  <a:pt x="254" y="145"/>
                </a:cubicBezTo>
                <a:cubicBezTo>
                  <a:pt x="246" y="146"/>
                  <a:pt x="239" y="150"/>
                  <a:pt x="233" y="155"/>
                </a:cubicBezTo>
                <a:cubicBezTo>
                  <a:pt x="228" y="159"/>
                  <a:pt x="228" y="166"/>
                  <a:pt x="232" y="170"/>
                </a:cubicBezTo>
                <a:cubicBezTo>
                  <a:pt x="236" y="175"/>
                  <a:pt x="243" y="175"/>
                  <a:pt x="247" y="171"/>
                </a:cubicBezTo>
                <a:moveTo>
                  <a:pt x="384" y="106"/>
                </a:moveTo>
                <a:cubicBezTo>
                  <a:pt x="390" y="106"/>
                  <a:pt x="396" y="105"/>
                  <a:pt x="402" y="102"/>
                </a:cubicBezTo>
                <a:cubicBezTo>
                  <a:pt x="407" y="100"/>
                  <a:pt x="410" y="93"/>
                  <a:pt x="407" y="88"/>
                </a:cubicBezTo>
                <a:cubicBezTo>
                  <a:pt x="405" y="83"/>
                  <a:pt x="398" y="81"/>
                  <a:pt x="393" y="83"/>
                </a:cubicBezTo>
                <a:cubicBezTo>
                  <a:pt x="382" y="88"/>
                  <a:pt x="369" y="84"/>
                  <a:pt x="363" y="73"/>
                </a:cubicBezTo>
                <a:cubicBezTo>
                  <a:pt x="361" y="68"/>
                  <a:pt x="354" y="66"/>
                  <a:pt x="349" y="69"/>
                </a:cubicBezTo>
                <a:cubicBezTo>
                  <a:pt x="344" y="72"/>
                  <a:pt x="342" y="78"/>
                  <a:pt x="345" y="83"/>
                </a:cubicBezTo>
                <a:cubicBezTo>
                  <a:pt x="349" y="90"/>
                  <a:pt x="354" y="96"/>
                  <a:pt x="361" y="100"/>
                </a:cubicBezTo>
                <a:cubicBezTo>
                  <a:pt x="349" y="128"/>
                  <a:pt x="356" y="158"/>
                  <a:pt x="361" y="174"/>
                </a:cubicBezTo>
                <a:cubicBezTo>
                  <a:pt x="363" y="178"/>
                  <a:pt x="367" y="181"/>
                  <a:pt x="371" y="181"/>
                </a:cubicBezTo>
                <a:cubicBezTo>
                  <a:pt x="372" y="181"/>
                  <a:pt x="374" y="181"/>
                  <a:pt x="375" y="181"/>
                </a:cubicBezTo>
                <a:cubicBezTo>
                  <a:pt x="380" y="179"/>
                  <a:pt x="383" y="173"/>
                  <a:pt x="381" y="167"/>
                </a:cubicBezTo>
                <a:cubicBezTo>
                  <a:pt x="378" y="157"/>
                  <a:pt x="371" y="130"/>
                  <a:pt x="381" y="106"/>
                </a:cubicBezTo>
                <a:cubicBezTo>
                  <a:pt x="382" y="106"/>
                  <a:pt x="383" y="106"/>
                  <a:pt x="384" y="106"/>
                </a:cubicBezTo>
                <a:moveTo>
                  <a:pt x="486" y="308"/>
                </a:moveTo>
                <a:cubicBezTo>
                  <a:pt x="486" y="302"/>
                  <a:pt x="480" y="298"/>
                  <a:pt x="475" y="298"/>
                </a:cubicBezTo>
                <a:cubicBezTo>
                  <a:pt x="453" y="300"/>
                  <a:pt x="435" y="283"/>
                  <a:pt x="433" y="262"/>
                </a:cubicBezTo>
                <a:cubicBezTo>
                  <a:pt x="433" y="256"/>
                  <a:pt x="428" y="252"/>
                  <a:pt x="422" y="252"/>
                </a:cubicBezTo>
                <a:cubicBezTo>
                  <a:pt x="416" y="253"/>
                  <a:pt x="411" y="258"/>
                  <a:pt x="412" y="263"/>
                </a:cubicBezTo>
                <a:cubicBezTo>
                  <a:pt x="413" y="276"/>
                  <a:pt x="418" y="287"/>
                  <a:pt x="425" y="297"/>
                </a:cubicBezTo>
                <a:cubicBezTo>
                  <a:pt x="408" y="317"/>
                  <a:pt x="385" y="323"/>
                  <a:pt x="373" y="324"/>
                </a:cubicBezTo>
                <a:cubicBezTo>
                  <a:pt x="362" y="325"/>
                  <a:pt x="352" y="324"/>
                  <a:pt x="341" y="323"/>
                </a:cubicBezTo>
                <a:cubicBezTo>
                  <a:pt x="331" y="322"/>
                  <a:pt x="319" y="320"/>
                  <a:pt x="305" y="321"/>
                </a:cubicBezTo>
                <a:cubicBezTo>
                  <a:pt x="304" y="315"/>
                  <a:pt x="303" y="306"/>
                  <a:pt x="298" y="298"/>
                </a:cubicBezTo>
                <a:cubicBezTo>
                  <a:pt x="295" y="293"/>
                  <a:pt x="287" y="292"/>
                  <a:pt x="282" y="295"/>
                </a:cubicBezTo>
                <a:cubicBezTo>
                  <a:pt x="277" y="298"/>
                  <a:pt x="276" y="305"/>
                  <a:pt x="279" y="310"/>
                </a:cubicBezTo>
                <a:cubicBezTo>
                  <a:pt x="282" y="314"/>
                  <a:pt x="282" y="322"/>
                  <a:pt x="282" y="325"/>
                </a:cubicBezTo>
                <a:cubicBezTo>
                  <a:pt x="272" y="329"/>
                  <a:pt x="262" y="335"/>
                  <a:pt x="254" y="340"/>
                </a:cubicBezTo>
                <a:cubicBezTo>
                  <a:pt x="239" y="350"/>
                  <a:pt x="227" y="358"/>
                  <a:pt x="209" y="354"/>
                </a:cubicBezTo>
                <a:cubicBezTo>
                  <a:pt x="193" y="350"/>
                  <a:pt x="177" y="349"/>
                  <a:pt x="163" y="351"/>
                </a:cubicBezTo>
                <a:cubicBezTo>
                  <a:pt x="161" y="346"/>
                  <a:pt x="158" y="339"/>
                  <a:pt x="153" y="334"/>
                </a:cubicBezTo>
                <a:cubicBezTo>
                  <a:pt x="148" y="330"/>
                  <a:pt x="142" y="331"/>
                  <a:pt x="138" y="335"/>
                </a:cubicBezTo>
                <a:cubicBezTo>
                  <a:pt x="134" y="339"/>
                  <a:pt x="134" y="346"/>
                  <a:pt x="138" y="350"/>
                </a:cubicBezTo>
                <a:cubicBezTo>
                  <a:pt x="140" y="352"/>
                  <a:pt x="141" y="354"/>
                  <a:pt x="142" y="357"/>
                </a:cubicBezTo>
                <a:cubicBezTo>
                  <a:pt x="119" y="366"/>
                  <a:pt x="107" y="383"/>
                  <a:pt x="107" y="383"/>
                </a:cubicBezTo>
                <a:cubicBezTo>
                  <a:pt x="103" y="388"/>
                  <a:pt x="104" y="395"/>
                  <a:pt x="109" y="398"/>
                </a:cubicBezTo>
                <a:cubicBezTo>
                  <a:pt x="111" y="400"/>
                  <a:pt x="113" y="400"/>
                  <a:pt x="115" y="400"/>
                </a:cubicBezTo>
                <a:cubicBezTo>
                  <a:pt x="119" y="400"/>
                  <a:pt x="122" y="399"/>
                  <a:pt x="124" y="396"/>
                </a:cubicBezTo>
                <a:cubicBezTo>
                  <a:pt x="124" y="396"/>
                  <a:pt x="136" y="380"/>
                  <a:pt x="159" y="374"/>
                </a:cubicBezTo>
                <a:cubicBezTo>
                  <a:pt x="171" y="370"/>
                  <a:pt x="188" y="371"/>
                  <a:pt x="205" y="374"/>
                </a:cubicBezTo>
                <a:cubicBezTo>
                  <a:pt x="209" y="375"/>
                  <a:pt x="214" y="376"/>
                  <a:pt x="218" y="376"/>
                </a:cubicBezTo>
                <a:cubicBezTo>
                  <a:pt x="220" y="381"/>
                  <a:pt x="221" y="386"/>
                  <a:pt x="221" y="388"/>
                </a:cubicBezTo>
                <a:cubicBezTo>
                  <a:pt x="221" y="394"/>
                  <a:pt x="226" y="398"/>
                  <a:pt x="231" y="398"/>
                </a:cubicBezTo>
                <a:lnTo>
                  <a:pt x="232" y="398"/>
                </a:lnTo>
                <a:cubicBezTo>
                  <a:pt x="238" y="398"/>
                  <a:pt x="242" y="393"/>
                  <a:pt x="242" y="387"/>
                </a:cubicBezTo>
                <a:cubicBezTo>
                  <a:pt x="242" y="386"/>
                  <a:pt x="241" y="380"/>
                  <a:pt x="239" y="372"/>
                </a:cubicBezTo>
                <a:cubicBezTo>
                  <a:pt x="249" y="369"/>
                  <a:pt x="258" y="363"/>
                  <a:pt x="266" y="358"/>
                </a:cubicBezTo>
                <a:cubicBezTo>
                  <a:pt x="278" y="350"/>
                  <a:pt x="290" y="343"/>
                  <a:pt x="305" y="342"/>
                </a:cubicBezTo>
                <a:cubicBezTo>
                  <a:pt x="318" y="342"/>
                  <a:pt x="328" y="343"/>
                  <a:pt x="338" y="344"/>
                </a:cubicBezTo>
                <a:cubicBezTo>
                  <a:pt x="349" y="345"/>
                  <a:pt x="358" y="346"/>
                  <a:pt x="369" y="345"/>
                </a:cubicBezTo>
                <a:cubicBezTo>
                  <a:pt x="371" y="351"/>
                  <a:pt x="371" y="358"/>
                  <a:pt x="371" y="360"/>
                </a:cubicBezTo>
                <a:cubicBezTo>
                  <a:pt x="370" y="366"/>
                  <a:pt x="374" y="371"/>
                  <a:pt x="380" y="372"/>
                </a:cubicBezTo>
                <a:cubicBezTo>
                  <a:pt x="381" y="372"/>
                  <a:pt x="381" y="372"/>
                  <a:pt x="381" y="372"/>
                </a:cubicBezTo>
                <a:cubicBezTo>
                  <a:pt x="387" y="372"/>
                  <a:pt x="391" y="368"/>
                  <a:pt x="392" y="363"/>
                </a:cubicBezTo>
                <a:cubicBezTo>
                  <a:pt x="392" y="362"/>
                  <a:pt x="393" y="352"/>
                  <a:pt x="391" y="342"/>
                </a:cubicBezTo>
                <a:cubicBezTo>
                  <a:pt x="406" y="338"/>
                  <a:pt x="425" y="329"/>
                  <a:pt x="441" y="311"/>
                </a:cubicBezTo>
                <a:cubicBezTo>
                  <a:pt x="450" y="316"/>
                  <a:pt x="461" y="320"/>
                  <a:pt x="472" y="320"/>
                </a:cubicBezTo>
                <a:cubicBezTo>
                  <a:pt x="473" y="320"/>
                  <a:pt x="475" y="320"/>
                  <a:pt x="476" y="320"/>
                </a:cubicBezTo>
                <a:cubicBezTo>
                  <a:pt x="482" y="319"/>
                  <a:pt x="486" y="314"/>
                  <a:pt x="486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160280" y="1917720"/>
            <a:ext cx="2892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2.3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1047600" y="3295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1323720" y="3190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598" y="426"/>
                </a:moveTo>
                <a:cubicBezTo>
                  <a:pt x="584" y="426"/>
                  <a:pt x="572" y="427"/>
                  <a:pt x="559" y="430"/>
                </a:cubicBezTo>
                <a:lnTo>
                  <a:pt x="337" y="209"/>
                </a:lnTo>
                <a:cubicBezTo>
                  <a:pt x="340" y="197"/>
                  <a:pt x="342" y="184"/>
                  <a:pt x="342" y="171"/>
                </a:cubicBezTo>
                <a:cubicBezTo>
                  <a:pt x="342" y="76"/>
                  <a:pt x="265" y="0"/>
                  <a:pt x="171" y="0"/>
                </a:cubicBezTo>
                <a:cubicBezTo>
                  <a:pt x="152" y="0"/>
                  <a:pt x="126" y="20"/>
                  <a:pt x="147" y="41"/>
                </a:cubicBezTo>
                <a:lnTo>
                  <a:pt x="211" y="105"/>
                </a:lnTo>
                <a:cubicBezTo>
                  <a:pt x="211" y="105"/>
                  <a:pt x="233" y="147"/>
                  <a:pt x="190" y="190"/>
                </a:cubicBezTo>
                <a:cubicBezTo>
                  <a:pt x="147" y="232"/>
                  <a:pt x="105" y="211"/>
                  <a:pt x="105" y="211"/>
                </a:cubicBezTo>
                <a:lnTo>
                  <a:pt x="41" y="147"/>
                </a:lnTo>
                <a:cubicBezTo>
                  <a:pt x="20" y="126"/>
                  <a:pt x="0" y="151"/>
                  <a:pt x="0" y="171"/>
                </a:cubicBezTo>
                <a:cubicBezTo>
                  <a:pt x="0" y="265"/>
                  <a:pt x="77" y="342"/>
                  <a:pt x="171" y="342"/>
                </a:cubicBezTo>
                <a:cubicBezTo>
                  <a:pt x="184" y="342"/>
                  <a:pt x="197" y="340"/>
                  <a:pt x="209" y="337"/>
                </a:cubicBezTo>
                <a:lnTo>
                  <a:pt x="431" y="558"/>
                </a:lnTo>
                <a:cubicBezTo>
                  <a:pt x="428" y="570"/>
                  <a:pt x="426" y="583"/>
                  <a:pt x="426" y="597"/>
                </a:cubicBezTo>
                <a:cubicBezTo>
                  <a:pt x="426" y="691"/>
                  <a:pt x="502" y="768"/>
                  <a:pt x="598" y="768"/>
                </a:cubicBezTo>
                <a:cubicBezTo>
                  <a:pt x="617" y="768"/>
                  <a:pt x="643" y="749"/>
                  <a:pt x="621" y="728"/>
                </a:cubicBezTo>
                <a:lnTo>
                  <a:pt x="557" y="663"/>
                </a:lnTo>
                <a:cubicBezTo>
                  <a:pt x="557" y="663"/>
                  <a:pt x="535" y="620"/>
                  <a:pt x="579" y="577"/>
                </a:cubicBezTo>
                <a:cubicBezTo>
                  <a:pt x="621" y="535"/>
                  <a:pt x="664" y="556"/>
                  <a:pt x="664" y="556"/>
                </a:cubicBezTo>
                <a:lnTo>
                  <a:pt x="728" y="620"/>
                </a:lnTo>
                <a:cubicBezTo>
                  <a:pt x="749" y="641"/>
                  <a:pt x="768" y="616"/>
                  <a:pt x="768" y="597"/>
                </a:cubicBezTo>
                <a:cubicBezTo>
                  <a:pt x="768" y="502"/>
                  <a:pt x="692" y="426"/>
                  <a:pt x="598" y="426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617480" y="2664360"/>
            <a:ext cx="191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Teoría aplicada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1599840" y="37144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617480" y="3140640"/>
            <a:ext cx="249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Laboratorio técnico: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1599840" y="42004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852560" y="3559680"/>
            <a:ext cx="352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TLS, AES, roles, cifrado en BD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1047600" y="4676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1327680" y="4575600"/>
            <a:ext cx="268920" cy="268920"/>
          </a:xfrm>
          <a:custGeom>
            <a:avLst/>
            <a:gdLst/>
            <a:ahLst/>
            <a:rect l="0" t="0" r="r" b="b"/>
            <a:pathLst>
              <a:path w="747" h="747">
                <a:moveTo>
                  <a:pt x="546" y="88"/>
                </a:moveTo>
                <a:cubicBezTo>
                  <a:pt x="536" y="98"/>
                  <a:pt x="533" y="106"/>
                  <a:pt x="531" y="110"/>
                </a:cubicBezTo>
                <a:cubicBezTo>
                  <a:pt x="517" y="137"/>
                  <a:pt x="500" y="145"/>
                  <a:pt x="472" y="117"/>
                </a:cubicBezTo>
                <a:cubicBezTo>
                  <a:pt x="469" y="114"/>
                  <a:pt x="383" y="26"/>
                  <a:pt x="370" y="10"/>
                </a:cubicBezTo>
                <a:cubicBezTo>
                  <a:pt x="360" y="0"/>
                  <a:pt x="346" y="-3"/>
                  <a:pt x="336" y="5"/>
                </a:cubicBezTo>
                <a:cubicBezTo>
                  <a:pt x="328" y="11"/>
                  <a:pt x="250" y="74"/>
                  <a:pt x="228" y="101"/>
                </a:cubicBezTo>
                <a:cubicBezTo>
                  <a:pt x="212" y="121"/>
                  <a:pt x="211" y="146"/>
                  <a:pt x="227" y="162"/>
                </a:cubicBezTo>
                <a:cubicBezTo>
                  <a:pt x="234" y="169"/>
                  <a:pt x="242" y="171"/>
                  <a:pt x="251" y="174"/>
                </a:cubicBezTo>
                <a:cubicBezTo>
                  <a:pt x="263" y="178"/>
                  <a:pt x="289" y="175"/>
                  <a:pt x="304" y="190"/>
                </a:cubicBezTo>
                <a:cubicBezTo>
                  <a:pt x="328" y="215"/>
                  <a:pt x="315" y="253"/>
                  <a:pt x="284" y="285"/>
                </a:cubicBezTo>
                <a:cubicBezTo>
                  <a:pt x="252" y="316"/>
                  <a:pt x="214" y="329"/>
                  <a:pt x="190" y="304"/>
                </a:cubicBezTo>
                <a:cubicBezTo>
                  <a:pt x="175" y="289"/>
                  <a:pt x="177" y="263"/>
                  <a:pt x="174" y="252"/>
                </a:cubicBezTo>
                <a:cubicBezTo>
                  <a:pt x="171" y="243"/>
                  <a:pt x="168" y="234"/>
                  <a:pt x="161" y="227"/>
                </a:cubicBezTo>
                <a:cubicBezTo>
                  <a:pt x="146" y="212"/>
                  <a:pt x="121" y="212"/>
                  <a:pt x="100" y="229"/>
                </a:cubicBezTo>
                <a:cubicBezTo>
                  <a:pt x="74" y="250"/>
                  <a:pt x="11" y="329"/>
                  <a:pt x="4" y="337"/>
                </a:cubicBezTo>
                <a:cubicBezTo>
                  <a:pt x="-4" y="348"/>
                  <a:pt x="0" y="362"/>
                  <a:pt x="10" y="371"/>
                </a:cubicBezTo>
                <a:cubicBezTo>
                  <a:pt x="26" y="385"/>
                  <a:pt x="114" y="469"/>
                  <a:pt x="117" y="472"/>
                </a:cubicBezTo>
                <a:cubicBezTo>
                  <a:pt x="145" y="500"/>
                  <a:pt x="136" y="517"/>
                  <a:pt x="109" y="531"/>
                </a:cubicBezTo>
                <a:cubicBezTo>
                  <a:pt x="105" y="533"/>
                  <a:pt x="98" y="536"/>
                  <a:pt x="88" y="547"/>
                </a:cubicBezTo>
                <a:cubicBezTo>
                  <a:pt x="56" y="578"/>
                  <a:pt x="56" y="628"/>
                  <a:pt x="88" y="659"/>
                </a:cubicBezTo>
                <a:cubicBezTo>
                  <a:pt x="119" y="691"/>
                  <a:pt x="169" y="691"/>
                  <a:pt x="200" y="659"/>
                </a:cubicBezTo>
                <a:cubicBezTo>
                  <a:pt x="211" y="649"/>
                  <a:pt x="214" y="642"/>
                  <a:pt x="216" y="638"/>
                </a:cubicBezTo>
                <a:cubicBezTo>
                  <a:pt x="230" y="611"/>
                  <a:pt x="247" y="602"/>
                  <a:pt x="275" y="630"/>
                </a:cubicBezTo>
                <a:cubicBezTo>
                  <a:pt x="278" y="633"/>
                  <a:pt x="362" y="721"/>
                  <a:pt x="376" y="737"/>
                </a:cubicBezTo>
                <a:cubicBezTo>
                  <a:pt x="385" y="747"/>
                  <a:pt x="399" y="751"/>
                  <a:pt x="411" y="743"/>
                </a:cubicBezTo>
                <a:cubicBezTo>
                  <a:pt x="419" y="736"/>
                  <a:pt x="497" y="673"/>
                  <a:pt x="518" y="647"/>
                </a:cubicBezTo>
                <a:cubicBezTo>
                  <a:pt x="535" y="626"/>
                  <a:pt x="535" y="601"/>
                  <a:pt x="520" y="586"/>
                </a:cubicBezTo>
                <a:cubicBezTo>
                  <a:pt x="513" y="579"/>
                  <a:pt x="504" y="576"/>
                  <a:pt x="495" y="573"/>
                </a:cubicBezTo>
                <a:cubicBezTo>
                  <a:pt x="484" y="570"/>
                  <a:pt x="458" y="572"/>
                  <a:pt x="443" y="557"/>
                </a:cubicBezTo>
                <a:cubicBezTo>
                  <a:pt x="419" y="533"/>
                  <a:pt x="431" y="495"/>
                  <a:pt x="462" y="463"/>
                </a:cubicBezTo>
                <a:cubicBezTo>
                  <a:pt x="494" y="432"/>
                  <a:pt x="532" y="419"/>
                  <a:pt x="557" y="443"/>
                </a:cubicBezTo>
                <a:cubicBezTo>
                  <a:pt x="572" y="458"/>
                  <a:pt x="569" y="484"/>
                  <a:pt x="573" y="496"/>
                </a:cubicBezTo>
                <a:cubicBezTo>
                  <a:pt x="576" y="505"/>
                  <a:pt x="578" y="513"/>
                  <a:pt x="585" y="520"/>
                </a:cubicBezTo>
                <a:cubicBezTo>
                  <a:pt x="601" y="536"/>
                  <a:pt x="626" y="535"/>
                  <a:pt x="646" y="519"/>
                </a:cubicBezTo>
                <a:cubicBezTo>
                  <a:pt x="673" y="497"/>
                  <a:pt x="736" y="419"/>
                  <a:pt x="742" y="411"/>
                </a:cubicBezTo>
                <a:cubicBezTo>
                  <a:pt x="750" y="401"/>
                  <a:pt x="747" y="387"/>
                  <a:pt x="737" y="377"/>
                </a:cubicBezTo>
                <a:cubicBezTo>
                  <a:pt x="721" y="364"/>
                  <a:pt x="633" y="278"/>
                  <a:pt x="630" y="275"/>
                </a:cubicBezTo>
                <a:cubicBezTo>
                  <a:pt x="602" y="247"/>
                  <a:pt x="610" y="230"/>
                  <a:pt x="637" y="216"/>
                </a:cubicBezTo>
                <a:cubicBezTo>
                  <a:pt x="641" y="214"/>
                  <a:pt x="649" y="211"/>
                  <a:pt x="659" y="201"/>
                </a:cubicBezTo>
                <a:cubicBezTo>
                  <a:pt x="690" y="169"/>
                  <a:pt x="690" y="119"/>
                  <a:pt x="659" y="88"/>
                </a:cubicBezTo>
                <a:cubicBezTo>
                  <a:pt x="628" y="57"/>
                  <a:pt x="578" y="57"/>
                  <a:pt x="546" y="88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852560" y="4045320"/>
            <a:ext cx="4601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Simulación de ataques y recuperación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617480" y="4521600"/>
            <a:ext cx="394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Análisis real de vulnerabilidades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790920" y="2029320"/>
            <a:ext cx="352080" cy="352080"/>
          </a:xfrm>
          <a:custGeom>
            <a:avLst/>
            <a:gdLst/>
            <a:ahLst/>
            <a:rect l="0" t="0" r="r" b="b"/>
            <a:pathLst>
              <a:path w="978" h="978">
                <a:moveTo>
                  <a:pt x="978" y="0"/>
                </a:moveTo>
                <a:cubicBezTo>
                  <a:pt x="423" y="0"/>
                  <a:pt x="0" y="422"/>
                  <a:pt x="0" y="978"/>
                </a:cubicBezTo>
                <a:lnTo>
                  <a:pt x="477" y="978"/>
                </a:lnTo>
                <a:cubicBezTo>
                  <a:pt x="477" y="700"/>
                  <a:pt x="702" y="476"/>
                  <a:pt x="978" y="476"/>
                </a:cubicBezTo>
                <a:lnTo>
                  <a:pt x="978" y="0"/>
                </a:lnTo>
                <a:close/>
              </a:path>
            </a:pathLst>
          </a:custGeom>
          <a:solidFill>
            <a:srgbClr val="8767a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780840" y="2019240"/>
            <a:ext cx="361800" cy="362160"/>
          </a:xfrm>
          <a:custGeom>
            <a:avLst/>
            <a:gdLst/>
            <a:ahLst/>
            <a:rect l="0" t="0" r="r" b="b"/>
            <a:pathLst>
              <a:path w="1005" h="1006">
                <a:moveTo>
                  <a:pt x="0" y="1006"/>
                </a:moveTo>
                <a:lnTo>
                  <a:pt x="85" y="1006"/>
                </a:lnTo>
                <a:cubicBezTo>
                  <a:pt x="85" y="497"/>
                  <a:pt x="498" y="85"/>
                  <a:pt x="1005" y="85"/>
                </a:cubicBezTo>
                <a:lnTo>
                  <a:pt x="1005" y="0"/>
                </a:lnTo>
                <a:cubicBezTo>
                  <a:pt x="451" y="0"/>
                  <a:pt x="0" y="450"/>
                  <a:pt x="0" y="1006"/>
                </a:cubicBezTo>
                <a:close/>
              </a:path>
            </a:pathLst>
          </a:custGeom>
          <a:solidFill>
            <a:srgbClr val="eb20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811800" y="2049840"/>
            <a:ext cx="331200" cy="331560"/>
          </a:xfrm>
          <a:custGeom>
            <a:avLst/>
            <a:gdLst/>
            <a:ahLst/>
            <a:rect l="0" t="0" r="r" b="b"/>
            <a:pathLst>
              <a:path w="920" h="921">
                <a:moveTo>
                  <a:pt x="0" y="921"/>
                </a:moveTo>
                <a:lnTo>
                  <a:pt x="85" y="921"/>
                </a:lnTo>
                <a:cubicBezTo>
                  <a:pt x="85" y="459"/>
                  <a:pt x="459" y="84"/>
                  <a:pt x="920" y="83"/>
                </a:cubicBezTo>
                <a:lnTo>
                  <a:pt x="920" y="0"/>
                </a:lnTo>
                <a:cubicBezTo>
                  <a:pt x="413" y="0"/>
                  <a:pt x="0" y="413"/>
                  <a:pt x="0" y="921"/>
                </a:cubicBezTo>
                <a:close/>
              </a:path>
            </a:pathLst>
          </a:custGeom>
          <a:solidFill>
            <a:srgbClr val="f190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842040" y="2079720"/>
            <a:ext cx="300960" cy="301680"/>
          </a:xfrm>
          <a:custGeom>
            <a:avLst/>
            <a:gdLst/>
            <a:ahLst/>
            <a:rect l="0" t="0" r="r" b="b"/>
            <a:pathLst>
              <a:path w="836" h="838">
                <a:moveTo>
                  <a:pt x="0" y="838"/>
                </a:moveTo>
                <a:lnTo>
                  <a:pt x="84" y="838"/>
                </a:lnTo>
                <a:cubicBezTo>
                  <a:pt x="84" y="422"/>
                  <a:pt x="420" y="85"/>
                  <a:pt x="836" y="84"/>
                </a:cubicBezTo>
                <a:lnTo>
                  <a:pt x="836" y="0"/>
                </a:lnTo>
                <a:cubicBezTo>
                  <a:pt x="374" y="1"/>
                  <a:pt x="0" y="375"/>
                  <a:pt x="0" y="838"/>
                </a:cubicBezTo>
                <a:close/>
              </a:path>
            </a:pathLst>
          </a:custGeom>
          <a:solidFill>
            <a:srgbClr val="ffcb4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872280" y="2109960"/>
            <a:ext cx="270720" cy="271440"/>
          </a:xfrm>
          <a:custGeom>
            <a:avLst/>
            <a:gdLst/>
            <a:ahLst/>
            <a:rect l="0" t="0" r="r" b="b"/>
            <a:pathLst>
              <a:path w="752" h="754">
                <a:moveTo>
                  <a:pt x="0" y="754"/>
                </a:moveTo>
                <a:lnTo>
                  <a:pt x="84" y="754"/>
                </a:lnTo>
                <a:cubicBezTo>
                  <a:pt x="84" y="384"/>
                  <a:pt x="384" y="85"/>
                  <a:pt x="752" y="84"/>
                </a:cubicBezTo>
                <a:lnTo>
                  <a:pt x="752" y="0"/>
                </a:lnTo>
                <a:cubicBezTo>
                  <a:pt x="337" y="1"/>
                  <a:pt x="0" y="338"/>
                  <a:pt x="0" y="754"/>
                </a:cubicBezTo>
                <a:close/>
              </a:path>
            </a:pathLst>
          </a:custGeom>
          <a:solidFill>
            <a:srgbClr val="5c903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902520" y="2140200"/>
            <a:ext cx="240480" cy="241200"/>
          </a:xfrm>
          <a:custGeom>
            <a:avLst/>
            <a:gdLst/>
            <a:ahLst/>
            <a:rect l="0" t="0" r="r" b="b"/>
            <a:pathLst>
              <a:path w="668" h="670">
                <a:moveTo>
                  <a:pt x="0" y="670"/>
                </a:moveTo>
                <a:lnTo>
                  <a:pt x="83" y="670"/>
                </a:lnTo>
                <a:cubicBezTo>
                  <a:pt x="83" y="346"/>
                  <a:pt x="345" y="84"/>
                  <a:pt x="668" y="84"/>
                </a:cubicBezTo>
                <a:lnTo>
                  <a:pt x="668" y="0"/>
                </a:lnTo>
                <a:cubicBezTo>
                  <a:pt x="299" y="1"/>
                  <a:pt x="0" y="300"/>
                  <a:pt x="0" y="670"/>
                </a:cubicBezTo>
                <a:close/>
              </a:path>
            </a:pathLst>
          </a:custGeom>
          <a:solidFill>
            <a:srgbClr val="22679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1047600" y="2847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160280" y="1955520"/>
            <a:ext cx="4813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2.4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1599840" y="32670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3"/>
                </a:cubicBezTo>
                <a:cubicBezTo>
                  <a:pt x="0" y="115"/>
                  <a:pt x="4" y="99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9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300320" y="2692800"/>
            <a:ext cx="2876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Escalabilidad de retos: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1599840" y="37432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852560" y="3111840"/>
            <a:ext cx="5096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 básico: backups, cifrado de archivos.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852560" y="3588120"/>
            <a:ext cx="679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 avanzado: gestión de certificados, automatización.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300320" y="4073760"/>
            <a:ext cx="192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Soporte visual: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300320" y="4493160"/>
            <a:ext cx="462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Diagramas de capas, auditorías, flujos.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801000" y="2230200"/>
            <a:ext cx="131040" cy="141120"/>
          </a:xfrm>
          <a:custGeom>
            <a:avLst/>
            <a:gdLst/>
            <a:ahLst/>
            <a:rect l="0" t="0" r="r" b="b"/>
            <a:pathLst>
              <a:path w="364" h="392">
                <a:moveTo>
                  <a:pt x="364" y="280"/>
                </a:moveTo>
                <a:cubicBezTo>
                  <a:pt x="364" y="342"/>
                  <a:pt x="342" y="392"/>
                  <a:pt x="280" y="392"/>
                </a:cubicBezTo>
                <a:lnTo>
                  <a:pt x="84" y="392"/>
                </a:lnTo>
                <a:cubicBezTo>
                  <a:pt x="-28" y="392"/>
                  <a:pt x="-28" y="0"/>
                  <a:pt x="84" y="0"/>
                </a:cubicBezTo>
                <a:lnTo>
                  <a:pt x="280" y="0"/>
                </a:lnTo>
                <a:cubicBezTo>
                  <a:pt x="342" y="0"/>
                  <a:pt x="364" y="50"/>
                  <a:pt x="364" y="112"/>
                </a:cubicBezTo>
                <a:lnTo>
                  <a:pt x="364" y="280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851400" y="2230200"/>
            <a:ext cx="281880" cy="141120"/>
          </a:xfrm>
          <a:custGeom>
            <a:avLst/>
            <a:gdLst/>
            <a:ahLst/>
            <a:rect l="0" t="0" r="r" b="b"/>
            <a:pathLst>
              <a:path w="783" h="392">
                <a:moveTo>
                  <a:pt x="755" y="336"/>
                </a:moveTo>
                <a:lnTo>
                  <a:pt x="727" y="336"/>
                </a:lnTo>
                <a:lnTo>
                  <a:pt x="727" y="56"/>
                </a:lnTo>
                <a:lnTo>
                  <a:pt x="755" y="56"/>
                </a:lnTo>
                <a:cubicBezTo>
                  <a:pt x="770" y="56"/>
                  <a:pt x="783" y="44"/>
                  <a:pt x="783" y="28"/>
                </a:cubicBezTo>
                <a:cubicBezTo>
                  <a:pt x="783" y="13"/>
                  <a:pt x="770" y="0"/>
                  <a:pt x="755" y="0"/>
                </a:cubicBezTo>
                <a:lnTo>
                  <a:pt x="83" y="0"/>
                </a:lnTo>
                <a:cubicBezTo>
                  <a:pt x="-28" y="0"/>
                  <a:pt x="-28" y="392"/>
                  <a:pt x="83" y="392"/>
                </a:cubicBezTo>
                <a:lnTo>
                  <a:pt x="755" y="392"/>
                </a:lnTo>
                <a:cubicBezTo>
                  <a:pt x="770" y="392"/>
                  <a:pt x="783" y="380"/>
                  <a:pt x="783" y="364"/>
                </a:cubicBezTo>
                <a:cubicBezTo>
                  <a:pt x="783" y="349"/>
                  <a:pt x="770" y="336"/>
                  <a:pt x="755" y="336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876240" y="2250360"/>
            <a:ext cx="256680" cy="100800"/>
          </a:xfrm>
          <a:custGeom>
            <a:avLst/>
            <a:gdLst/>
            <a:ahLst/>
            <a:rect l="0" t="0" r="r" b="b"/>
            <a:pathLst>
              <a:path w="713" h="280">
                <a:moveTo>
                  <a:pt x="690" y="280"/>
                </a:moveTo>
                <a:lnTo>
                  <a:pt x="42" y="280"/>
                </a:lnTo>
                <a:cubicBezTo>
                  <a:pt x="-14" y="280"/>
                  <a:pt x="-14" y="0"/>
                  <a:pt x="42" y="0"/>
                </a:cubicBezTo>
                <a:lnTo>
                  <a:pt x="690" y="0"/>
                </a:lnTo>
                <a:cubicBezTo>
                  <a:pt x="721" y="0"/>
                  <a:pt x="721" y="280"/>
                  <a:pt x="690" y="28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876240" y="2250360"/>
            <a:ext cx="255240" cy="92880"/>
          </a:xfrm>
          <a:custGeom>
            <a:avLst/>
            <a:gdLst/>
            <a:ahLst/>
            <a:rect l="0" t="0" r="r" b="b"/>
            <a:pathLst>
              <a:path w="709" h="258">
                <a:moveTo>
                  <a:pt x="57" y="57"/>
                </a:moveTo>
                <a:lnTo>
                  <a:pt x="709" y="57"/>
                </a:lnTo>
                <a:cubicBezTo>
                  <a:pt x="706" y="24"/>
                  <a:pt x="699" y="0"/>
                  <a:pt x="690" y="0"/>
                </a:cubicBezTo>
                <a:lnTo>
                  <a:pt x="43" y="0"/>
                </a:lnTo>
                <a:cubicBezTo>
                  <a:pt x="-4" y="0"/>
                  <a:pt x="-12" y="191"/>
                  <a:pt x="18" y="258"/>
                </a:cubicBezTo>
                <a:cubicBezTo>
                  <a:pt x="7" y="175"/>
                  <a:pt x="20" y="57"/>
                  <a:pt x="57" y="57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790920" y="2029320"/>
            <a:ext cx="110880" cy="110880"/>
          </a:xfrm>
          <a:custGeom>
            <a:avLst/>
            <a:gdLst/>
            <a:ahLst/>
            <a:rect l="0" t="0" r="r" b="b"/>
            <a:pathLst>
              <a:path w="308" h="308">
                <a:moveTo>
                  <a:pt x="308" y="196"/>
                </a:moveTo>
                <a:cubicBezTo>
                  <a:pt x="308" y="258"/>
                  <a:pt x="258" y="308"/>
                  <a:pt x="197" y="308"/>
                </a:cubicBezTo>
                <a:lnTo>
                  <a:pt x="84" y="308"/>
                </a:lnTo>
                <a:cubicBezTo>
                  <a:pt x="-28" y="308"/>
                  <a:pt x="-28" y="0"/>
                  <a:pt x="84" y="0"/>
                </a:cubicBezTo>
                <a:lnTo>
                  <a:pt x="197" y="0"/>
                </a:lnTo>
                <a:cubicBezTo>
                  <a:pt x="258" y="0"/>
                  <a:pt x="308" y="51"/>
                  <a:pt x="308" y="112"/>
                </a:cubicBezTo>
                <a:lnTo>
                  <a:pt x="308" y="196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821160" y="2029320"/>
            <a:ext cx="281880" cy="110880"/>
          </a:xfrm>
          <a:custGeom>
            <a:avLst/>
            <a:gdLst/>
            <a:ahLst/>
            <a:rect l="0" t="0" r="r" b="b"/>
            <a:pathLst>
              <a:path w="783" h="308">
                <a:moveTo>
                  <a:pt x="755" y="252"/>
                </a:moveTo>
                <a:lnTo>
                  <a:pt x="727" y="252"/>
                </a:lnTo>
                <a:lnTo>
                  <a:pt x="727" y="56"/>
                </a:lnTo>
                <a:lnTo>
                  <a:pt x="755" y="56"/>
                </a:lnTo>
                <a:cubicBezTo>
                  <a:pt x="770" y="56"/>
                  <a:pt x="783" y="44"/>
                  <a:pt x="783" y="28"/>
                </a:cubicBezTo>
                <a:cubicBezTo>
                  <a:pt x="783" y="12"/>
                  <a:pt x="770" y="0"/>
                  <a:pt x="755" y="0"/>
                </a:cubicBezTo>
                <a:lnTo>
                  <a:pt x="84" y="0"/>
                </a:lnTo>
                <a:cubicBezTo>
                  <a:pt x="-28" y="0"/>
                  <a:pt x="-28" y="308"/>
                  <a:pt x="84" y="308"/>
                </a:cubicBezTo>
                <a:lnTo>
                  <a:pt x="755" y="308"/>
                </a:lnTo>
                <a:cubicBezTo>
                  <a:pt x="770" y="308"/>
                  <a:pt x="783" y="295"/>
                  <a:pt x="783" y="280"/>
                </a:cubicBezTo>
                <a:cubicBezTo>
                  <a:pt x="783" y="264"/>
                  <a:pt x="770" y="252"/>
                  <a:pt x="755" y="252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846360" y="2049120"/>
            <a:ext cx="256680" cy="70920"/>
          </a:xfrm>
          <a:custGeom>
            <a:avLst/>
            <a:gdLst/>
            <a:ahLst/>
            <a:rect l="0" t="0" r="r" b="b"/>
            <a:pathLst>
              <a:path w="713" h="197">
                <a:moveTo>
                  <a:pt x="690" y="197"/>
                </a:moveTo>
                <a:lnTo>
                  <a:pt x="42" y="197"/>
                </a:lnTo>
                <a:cubicBezTo>
                  <a:pt x="-14" y="197"/>
                  <a:pt x="-14" y="0"/>
                  <a:pt x="42" y="0"/>
                </a:cubicBezTo>
                <a:lnTo>
                  <a:pt x="690" y="0"/>
                </a:lnTo>
                <a:cubicBezTo>
                  <a:pt x="720" y="0"/>
                  <a:pt x="720" y="197"/>
                  <a:pt x="690" y="19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846360" y="2049120"/>
            <a:ext cx="255960" cy="45720"/>
          </a:xfrm>
          <a:custGeom>
            <a:avLst/>
            <a:gdLst/>
            <a:ahLst/>
            <a:rect l="0" t="0" r="r" b="b"/>
            <a:pathLst>
              <a:path w="711" h="127">
                <a:moveTo>
                  <a:pt x="42" y="56"/>
                </a:moveTo>
                <a:lnTo>
                  <a:pt x="711" y="56"/>
                </a:lnTo>
                <a:cubicBezTo>
                  <a:pt x="708" y="25"/>
                  <a:pt x="701" y="0"/>
                  <a:pt x="690" y="0"/>
                </a:cubicBezTo>
                <a:lnTo>
                  <a:pt x="42" y="0"/>
                </a:lnTo>
                <a:cubicBezTo>
                  <a:pt x="8" y="0"/>
                  <a:pt x="-5" y="70"/>
                  <a:pt x="1" y="127"/>
                </a:cubicBezTo>
                <a:cubicBezTo>
                  <a:pt x="6" y="88"/>
                  <a:pt x="19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811080" y="2139840"/>
            <a:ext cx="171360" cy="90720"/>
          </a:xfrm>
          <a:custGeom>
            <a:avLst/>
            <a:gdLst/>
            <a:ahLst/>
            <a:rect l="0" t="0" r="r" b="b"/>
            <a:pathLst>
              <a:path w="476" h="252">
                <a:moveTo>
                  <a:pt x="476" y="139"/>
                </a:moveTo>
                <a:cubicBezTo>
                  <a:pt x="476" y="201"/>
                  <a:pt x="426" y="252"/>
                  <a:pt x="364" y="252"/>
                </a:cubicBezTo>
                <a:lnTo>
                  <a:pt x="84" y="252"/>
                </a:lnTo>
                <a:cubicBezTo>
                  <a:pt x="-28" y="252"/>
                  <a:pt x="-28" y="0"/>
                  <a:pt x="84" y="0"/>
                </a:cubicBezTo>
                <a:lnTo>
                  <a:pt x="364" y="0"/>
                </a:lnTo>
                <a:cubicBezTo>
                  <a:pt x="426" y="0"/>
                  <a:pt x="476" y="50"/>
                  <a:pt x="476" y="112"/>
                </a:cubicBezTo>
                <a:lnTo>
                  <a:pt x="476" y="139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901440" y="2139840"/>
            <a:ext cx="241560" cy="90720"/>
          </a:xfrm>
          <a:custGeom>
            <a:avLst/>
            <a:gdLst/>
            <a:ahLst/>
            <a:rect l="0" t="0" r="r" b="b"/>
            <a:pathLst>
              <a:path w="671" h="252">
                <a:moveTo>
                  <a:pt x="644" y="195"/>
                </a:moveTo>
                <a:lnTo>
                  <a:pt x="616" y="195"/>
                </a:lnTo>
                <a:lnTo>
                  <a:pt x="616" y="56"/>
                </a:lnTo>
                <a:lnTo>
                  <a:pt x="644" y="56"/>
                </a:lnTo>
                <a:cubicBezTo>
                  <a:pt x="659" y="56"/>
                  <a:pt x="671" y="43"/>
                  <a:pt x="671" y="28"/>
                </a:cubicBezTo>
                <a:cubicBezTo>
                  <a:pt x="671" y="12"/>
                  <a:pt x="659" y="0"/>
                  <a:pt x="644" y="0"/>
                </a:cubicBezTo>
                <a:lnTo>
                  <a:pt x="84" y="0"/>
                </a:lnTo>
                <a:cubicBezTo>
                  <a:pt x="-28" y="0"/>
                  <a:pt x="-28" y="252"/>
                  <a:pt x="84" y="252"/>
                </a:cubicBezTo>
                <a:lnTo>
                  <a:pt x="644" y="252"/>
                </a:lnTo>
                <a:cubicBezTo>
                  <a:pt x="659" y="252"/>
                  <a:pt x="671" y="240"/>
                  <a:pt x="671" y="224"/>
                </a:cubicBezTo>
                <a:cubicBezTo>
                  <a:pt x="671" y="209"/>
                  <a:pt x="659" y="195"/>
                  <a:pt x="644" y="1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926640" y="2160000"/>
            <a:ext cx="216360" cy="50400"/>
          </a:xfrm>
          <a:custGeom>
            <a:avLst/>
            <a:gdLst/>
            <a:ahLst/>
            <a:rect l="0" t="0" r="r" b="b"/>
            <a:pathLst>
              <a:path w="601" h="140">
                <a:moveTo>
                  <a:pt x="578" y="140"/>
                </a:moveTo>
                <a:lnTo>
                  <a:pt x="42" y="140"/>
                </a:lnTo>
                <a:cubicBezTo>
                  <a:pt x="-14" y="140"/>
                  <a:pt x="-14" y="0"/>
                  <a:pt x="42" y="0"/>
                </a:cubicBezTo>
                <a:lnTo>
                  <a:pt x="578" y="0"/>
                </a:lnTo>
                <a:cubicBezTo>
                  <a:pt x="609" y="0"/>
                  <a:pt x="609" y="140"/>
                  <a:pt x="578" y="14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926640" y="2160000"/>
            <a:ext cx="216360" cy="35280"/>
          </a:xfrm>
          <a:custGeom>
            <a:avLst/>
            <a:gdLst/>
            <a:ahLst/>
            <a:rect l="0" t="0" r="r" b="b"/>
            <a:pathLst>
              <a:path w="601" h="98">
                <a:moveTo>
                  <a:pt x="42" y="56"/>
                </a:moveTo>
                <a:lnTo>
                  <a:pt x="601" y="56"/>
                </a:lnTo>
                <a:cubicBezTo>
                  <a:pt x="599" y="26"/>
                  <a:pt x="592" y="0"/>
                  <a:pt x="578" y="0"/>
                </a:cubicBezTo>
                <a:lnTo>
                  <a:pt x="42" y="0"/>
                </a:lnTo>
                <a:cubicBezTo>
                  <a:pt x="6" y="0"/>
                  <a:pt x="-6" y="56"/>
                  <a:pt x="3" y="98"/>
                </a:cubicBezTo>
                <a:cubicBezTo>
                  <a:pt x="9" y="75"/>
                  <a:pt x="22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1047600" y="2847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160280" y="1955520"/>
            <a:ext cx="804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2.5 Diseño Universal para el Aprendizaje (DUA)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1047600" y="3333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300320" y="2692800"/>
            <a:ext cx="7109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Representación: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flujogramas, comparativas, alertas reales.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300320" y="3178440"/>
            <a:ext cx="94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Acción: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300320" y="3588120"/>
            <a:ext cx="693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Laboratorios: Wazuh, GPG, cifrado de roles, simulaciones.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300320" y="4073760"/>
            <a:ext cx="1537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Motivación: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300320" y="4493160"/>
            <a:ext cx="569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Casos reales, errores comunes y su prevención.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780840" y="2460600"/>
            <a:ext cx="362160" cy="301680"/>
          </a:xfrm>
          <a:custGeom>
            <a:avLst/>
            <a:gdLst/>
            <a:ahLst/>
            <a:rect l="0" t="0" r="r" b="b"/>
            <a:pathLst>
              <a:path w="1006" h="838">
                <a:moveTo>
                  <a:pt x="951" y="646"/>
                </a:moveTo>
                <a:cubicBezTo>
                  <a:pt x="939" y="619"/>
                  <a:pt x="926" y="590"/>
                  <a:pt x="895" y="590"/>
                </a:cubicBezTo>
                <a:lnTo>
                  <a:pt x="867" y="590"/>
                </a:lnTo>
                <a:cubicBezTo>
                  <a:pt x="898" y="590"/>
                  <a:pt x="923" y="564"/>
                  <a:pt x="923" y="533"/>
                </a:cubicBezTo>
                <a:lnTo>
                  <a:pt x="923" y="56"/>
                </a:lnTo>
                <a:cubicBezTo>
                  <a:pt x="923" y="25"/>
                  <a:pt x="898" y="0"/>
                  <a:pt x="867" y="0"/>
                </a:cubicBezTo>
                <a:lnTo>
                  <a:pt x="140" y="0"/>
                </a:lnTo>
                <a:cubicBezTo>
                  <a:pt x="109" y="0"/>
                  <a:pt x="84" y="25"/>
                  <a:pt x="84" y="56"/>
                </a:cubicBezTo>
                <a:lnTo>
                  <a:pt x="84" y="533"/>
                </a:lnTo>
                <a:cubicBezTo>
                  <a:pt x="84" y="564"/>
                  <a:pt x="109" y="590"/>
                  <a:pt x="140" y="590"/>
                </a:cubicBezTo>
                <a:lnTo>
                  <a:pt x="112" y="590"/>
                </a:lnTo>
                <a:cubicBezTo>
                  <a:pt x="81" y="590"/>
                  <a:pt x="65" y="618"/>
                  <a:pt x="56" y="646"/>
                </a:cubicBezTo>
                <a:lnTo>
                  <a:pt x="0" y="782"/>
                </a:lnTo>
                <a:cubicBezTo>
                  <a:pt x="0" y="813"/>
                  <a:pt x="25" y="838"/>
                  <a:pt x="56" y="838"/>
                </a:cubicBezTo>
                <a:lnTo>
                  <a:pt x="951" y="838"/>
                </a:lnTo>
                <a:cubicBezTo>
                  <a:pt x="981" y="838"/>
                  <a:pt x="1006" y="813"/>
                  <a:pt x="1006" y="782"/>
                </a:cubicBezTo>
                <a:lnTo>
                  <a:pt x="951" y="646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780840" y="2742840"/>
            <a:ext cx="362160" cy="19440"/>
          </a:xfrm>
          <a:custGeom>
            <a:avLst/>
            <a:gdLst/>
            <a:ahLst/>
            <a:rect l="0" t="0" r="r" b="b"/>
            <a:pathLst>
              <a:path w="1006" h="54">
                <a:moveTo>
                  <a:pt x="0" y="0"/>
                </a:moveTo>
                <a:lnTo>
                  <a:pt x="0" y="1"/>
                </a:lnTo>
                <a:lnTo>
                  <a:pt x="5" y="21"/>
                </a:lnTo>
                <a:cubicBezTo>
                  <a:pt x="14" y="41"/>
                  <a:pt x="33" y="54"/>
                  <a:pt x="56" y="54"/>
                </a:cubicBezTo>
                <a:lnTo>
                  <a:pt x="951" y="54"/>
                </a:lnTo>
                <a:cubicBezTo>
                  <a:pt x="981" y="54"/>
                  <a:pt x="1005" y="30"/>
                  <a:pt x="100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831240" y="2480760"/>
            <a:ext cx="261720" cy="171720"/>
          </a:xfrm>
          <a:custGeom>
            <a:avLst/>
            <a:gdLst/>
            <a:ahLst/>
            <a:rect l="0" t="0" r="r" b="b"/>
            <a:pathLst>
              <a:path w="727" h="477">
                <a:moveTo>
                  <a:pt x="727" y="449"/>
                </a:moveTo>
                <a:cubicBezTo>
                  <a:pt x="727" y="465"/>
                  <a:pt x="714" y="477"/>
                  <a:pt x="699" y="477"/>
                </a:cubicBezTo>
                <a:lnTo>
                  <a:pt x="28" y="477"/>
                </a:lnTo>
                <a:cubicBezTo>
                  <a:pt x="12" y="477"/>
                  <a:pt x="0" y="465"/>
                  <a:pt x="0" y="449"/>
                </a:cubicBezTo>
                <a:lnTo>
                  <a:pt x="0" y="29"/>
                </a:lnTo>
                <a:cubicBezTo>
                  <a:pt x="0" y="13"/>
                  <a:pt x="12" y="0"/>
                  <a:pt x="28" y="0"/>
                </a:cubicBezTo>
                <a:lnTo>
                  <a:pt x="699" y="0"/>
                </a:lnTo>
                <a:cubicBezTo>
                  <a:pt x="714" y="0"/>
                  <a:pt x="727" y="13"/>
                  <a:pt x="727" y="29"/>
                </a:cubicBezTo>
                <a:lnTo>
                  <a:pt x="727" y="449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813240" y="2682000"/>
            <a:ext cx="299160" cy="40680"/>
          </a:xfrm>
          <a:custGeom>
            <a:avLst/>
            <a:gdLst/>
            <a:ahLst/>
            <a:rect l="0" t="0" r="r" b="b"/>
            <a:pathLst>
              <a:path w="831" h="113">
                <a:moveTo>
                  <a:pt x="830" y="84"/>
                </a:moveTo>
                <a:lnTo>
                  <a:pt x="809" y="23"/>
                </a:lnTo>
                <a:cubicBezTo>
                  <a:pt x="802" y="10"/>
                  <a:pt x="791" y="0"/>
                  <a:pt x="776" y="0"/>
                </a:cubicBezTo>
                <a:lnTo>
                  <a:pt x="53" y="0"/>
                </a:lnTo>
                <a:cubicBezTo>
                  <a:pt x="37" y="0"/>
                  <a:pt x="27" y="11"/>
                  <a:pt x="21" y="29"/>
                </a:cubicBezTo>
                <a:lnTo>
                  <a:pt x="1" y="84"/>
                </a:lnTo>
                <a:cubicBezTo>
                  <a:pt x="-5" y="101"/>
                  <a:pt x="14" y="113"/>
                  <a:pt x="29" y="113"/>
                </a:cubicBezTo>
                <a:lnTo>
                  <a:pt x="241" y="113"/>
                </a:lnTo>
                <a:cubicBezTo>
                  <a:pt x="241" y="113"/>
                  <a:pt x="267" y="112"/>
                  <a:pt x="272" y="95"/>
                </a:cubicBezTo>
                <a:cubicBezTo>
                  <a:pt x="277" y="77"/>
                  <a:pt x="283" y="50"/>
                  <a:pt x="285" y="45"/>
                </a:cubicBezTo>
                <a:cubicBezTo>
                  <a:pt x="287" y="38"/>
                  <a:pt x="295" y="30"/>
                  <a:pt x="309" y="30"/>
                </a:cubicBezTo>
                <a:lnTo>
                  <a:pt x="548" y="30"/>
                </a:lnTo>
                <a:cubicBezTo>
                  <a:pt x="562" y="30"/>
                  <a:pt x="569" y="37"/>
                  <a:pt x="571" y="46"/>
                </a:cubicBezTo>
                <a:cubicBezTo>
                  <a:pt x="572" y="52"/>
                  <a:pt x="579" y="78"/>
                  <a:pt x="583" y="96"/>
                </a:cubicBezTo>
                <a:cubicBezTo>
                  <a:pt x="586" y="113"/>
                  <a:pt x="617" y="113"/>
                  <a:pt x="617" y="113"/>
                </a:cubicBezTo>
                <a:lnTo>
                  <a:pt x="802" y="113"/>
                </a:lnTo>
                <a:cubicBezTo>
                  <a:pt x="818" y="113"/>
                  <a:pt x="836" y="99"/>
                  <a:pt x="830" y="84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922680" y="2702880"/>
            <a:ext cx="88920" cy="30600"/>
          </a:xfrm>
          <a:custGeom>
            <a:avLst/>
            <a:gdLst/>
            <a:ahLst/>
            <a:rect l="0" t="0" r="r" b="b"/>
            <a:pathLst>
              <a:path w="247" h="85">
                <a:moveTo>
                  <a:pt x="232" y="85"/>
                </a:moveTo>
                <a:lnTo>
                  <a:pt x="15" y="85"/>
                </a:lnTo>
                <a:cubicBezTo>
                  <a:pt x="3" y="85"/>
                  <a:pt x="-1" y="75"/>
                  <a:pt x="0" y="66"/>
                </a:cubicBezTo>
                <a:cubicBezTo>
                  <a:pt x="2" y="57"/>
                  <a:pt x="11" y="16"/>
                  <a:pt x="12" y="11"/>
                </a:cubicBezTo>
                <a:cubicBezTo>
                  <a:pt x="12" y="5"/>
                  <a:pt x="19" y="0"/>
                  <a:pt x="26" y="0"/>
                </a:cubicBezTo>
                <a:lnTo>
                  <a:pt x="222" y="0"/>
                </a:lnTo>
                <a:cubicBezTo>
                  <a:pt x="231" y="0"/>
                  <a:pt x="236" y="4"/>
                  <a:pt x="238" y="14"/>
                </a:cubicBezTo>
                <a:cubicBezTo>
                  <a:pt x="239" y="23"/>
                  <a:pt x="246" y="60"/>
                  <a:pt x="247" y="69"/>
                </a:cubicBezTo>
                <a:cubicBezTo>
                  <a:pt x="247" y="77"/>
                  <a:pt x="242" y="85"/>
                  <a:pt x="232" y="85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160280" y="2336760"/>
            <a:ext cx="3890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2.6 Actividad Principal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747720" y="3120120"/>
            <a:ext cx="7508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“Protege tus datos: construye y defiende tu sistema”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747720" y="3692880"/>
            <a:ext cx="900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Tu misión es construir un sistema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seguro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simular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 ataque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mejorarlo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747720" y="4102560"/>
            <a:ext cx="7554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Trabajarás en grupo como un verdadero equipo de seguridad.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797040" y="2057040"/>
            <a:ext cx="289080" cy="289080"/>
          </a:xfrm>
          <a:custGeom>
            <a:avLst/>
            <a:gdLst/>
            <a:ahLst/>
            <a:rect l="0" t="0" r="r" b="b"/>
            <a:pathLst>
              <a:path w="803" h="803">
                <a:moveTo>
                  <a:pt x="762" y="149"/>
                </a:moveTo>
                <a:lnTo>
                  <a:pt x="697" y="214"/>
                </a:lnTo>
                <a:cubicBezTo>
                  <a:pt x="697" y="214"/>
                  <a:pt x="654" y="235"/>
                  <a:pt x="611" y="192"/>
                </a:cubicBezTo>
                <a:cubicBezTo>
                  <a:pt x="567" y="149"/>
                  <a:pt x="589" y="106"/>
                  <a:pt x="589" y="106"/>
                </a:cubicBezTo>
                <a:lnTo>
                  <a:pt x="654" y="42"/>
                </a:lnTo>
                <a:cubicBezTo>
                  <a:pt x="676" y="20"/>
                  <a:pt x="650" y="0"/>
                  <a:pt x="630" y="0"/>
                </a:cubicBezTo>
                <a:cubicBezTo>
                  <a:pt x="534" y="0"/>
                  <a:pt x="457" y="78"/>
                  <a:pt x="457" y="173"/>
                </a:cubicBezTo>
                <a:cubicBezTo>
                  <a:pt x="457" y="186"/>
                  <a:pt x="458" y="199"/>
                  <a:pt x="461" y="212"/>
                </a:cubicBezTo>
                <a:lnTo>
                  <a:pt x="316" y="359"/>
                </a:lnTo>
                <a:lnTo>
                  <a:pt x="445" y="488"/>
                </a:lnTo>
                <a:lnTo>
                  <a:pt x="591" y="342"/>
                </a:lnTo>
                <a:cubicBezTo>
                  <a:pt x="604" y="345"/>
                  <a:pt x="617" y="346"/>
                  <a:pt x="630" y="346"/>
                </a:cubicBezTo>
                <a:cubicBezTo>
                  <a:pt x="726" y="346"/>
                  <a:pt x="803" y="268"/>
                  <a:pt x="803" y="173"/>
                </a:cubicBezTo>
                <a:cubicBezTo>
                  <a:pt x="803" y="153"/>
                  <a:pt x="783" y="128"/>
                  <a:pt x="762" y="149"/>
                </a:cubicBezTo>
                <a:moveTo>
                  <a:pt x="313" y="363"/>
                </a:moveTo>
                <a:lnTo>
                  <a:pt x="26" y="649"/>
                </a:lnTo>
                <a:cubicBezTo>
                  <a:pt x="-9" y="685"/>
                  <a:pt x="-9" y="742"/>
                  <a:pt x="26" y="777"/>
                </a:cubicBezTo>
                <a:cubicBezTo>
                  <a:pt x="62" y="812"/>
                  <a:pt x="119" y="812"/>
                  <a:pt x="154" y="777"/>
                </a:cubicBezTo>
                <a:lnTo>
                  <a:pt x="440" y="490"/>
                </a:lnTo>
                <a:lnTo>
                  <a:pt x="313" y="363"/>
                </a:lnTo>
                <a:moveTo>
                  <a:pt x="91" y="750"/>
                </a:moveTo>
                <a:cubicBezTo>
                  <a:pt x="71" y="750"/>
                  <a:pt x="56" y="735"/>
                  <a:pt x="56" y="715"/>
                </a:cubicBezTo>
                <a:cubicBezTo>
                  <a:pt x="56" y="696"/>
                  <a:pt x="71" y="681"/>
                  <a:pt x="91" y="681"/>
                </a:cubicBezTo>
                <a:cubicBezTo>
                  <a:pt x="110" y="681"/>
                  <a:pt x="125" y="696"/>
                  <a:pt x="125" y="715"/>
                </a:cubicBezTo>
                <a:cubicBezTo>
                  <a:pt x="125" y="735"/>
                  <a:pt x="110" y="750"/>
                  <a:pt x="91" y="75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837360" y="2100600"/>
            <a:ext cx="246600" cy="246600"/>
          </a:xfrm>
          <a:custGeom>
            <a:avLst/>
            <a:gdLst/>
            <a:ahLst/>
            <a:rect l="0" t="0" r="r" b="b"/>
            <a:pathLst>
              <a:path w="685" h="685">
                <a:moveTo>
                  <a:pt x="569" y="663"/>
                </a:moveTo>
                <a:cubicBezTo>
                  <a:pt x="597" y="692"/>
                  <a:pt x="640" y="693"/>
                  <a:pt x="666" y="667"/>
                </a:cubicBezTo>
                <a:cubicBezTo>
                  <a:pt x="692" y="640"/>
                  <a:pt x="691" y="597"/>
                  <a:pt x="663" y="569"/>
                </a:cubicBezTo>
                <a:lnTo>
                  <a:pt x="116" y="22"/>
                </a:lnTo>
                <a:cubicBezTo>
                  <a:pt x="89" y="-6"/>
                  <a:pt x="44" y="-7"/>
                  <a:pt x="18" y="19"/>
                </a:cubicBezTo>
                <a:cubicBezTo>
                  <a:pt x="-8" y="45"/>
                  <a:pt x="-6" y="89"/>
                  <a:pt x="21" y="116"/>
                </a:cubicBezTo>
                <a:lnTo>
                  <a:pt x="569" y="66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780840" y="2057400"/>
            <a:ext cx="183960" cy="146880"/>
          </a:xfrm>
          <a:custGeom>
            <a:avLst/>
            <a:gdLst/>
            <a:ahLst/>
            <a:rect l="0" t="0" r="r" b="b"/>
            <a:pathLst>
              <a:path w="511" h="408">
                <a:moveTo>
                  <a:pt x="505" y="21"/>
                </a:moveTo>
                <a:cubicBezTo>
                  <a:pt x="505" y="21"/>
                  <a:pt x="364" y="-50"/>
                  <a:pt x="247" y="68"/>
                </a:cubicBezTo>
                <a:lnTo>
                  <a:pt x="81" y="233"/>
                </a:lnTo>
                <a:cubicBezTo>
                  <a:pt x="81" y="233"/>
                  <a:pt x="58" y="210"/>
                  <a:pt x="34" y="233"/>
                </a:cubicBezTo>
                <a:lnTo>
                  <a:pt x="11" y="257"/>
                </a:lnTo>
                <a:cubicBezTo>
                  <a:pt x="11" y="257"/>
                  <a:pt x="0" y="267"/>
                  <a:pt x="0" y="281"/>
                </a:cubicBezTo>
                <a:lnTo>
                  <a:pt x="0" y="282"/>
                </a:lnTo>
                <a:cubicBezTo>
                  <a:pt x="0" y="288"/>
                  <a:pt x="3" y="296"/>
                  <a:pt x="11" y="304"/>
                </a:cubicBezTo>
                <a:lnTo>
                  <a:pt x="105" y="398"/>
                </a:lnTo>
                <a:cubicBezTo>
                  <a:pt x="105" y="398"/>
                  <a:pt x="129" y="421"/>
                  <a:pt x="153" y="398"/>
                </a:cubicBezTo>
                <a:lnTo>
                  <a:pt x="176" y="374"/>
                </a:lnTo>
                <a:cubicBezTo>
                  <a:pt x="176" y="374"/>
                  <a:pt x="200" y="351"/>
                  <a:pt x="176" y="327"/>
                </a:cubicBezTo>
                <a:lnTo>
                  <a:pt x="174" y="325"/>
                </a:lnTo>
                <a:cubicBezTo>
                  <a:pt x="192" y="308"/>
                  <a:pt x="220" y="290"/>
                  <a:pt x="247" y="304"/>
                </a:cubicBezTo>
                <a:lnTo>
                  <a:pt x="341" y="210"/>
                </a:lnTo>
                <a:cubicBezTo>
                  <a:pt x="341" y="210"/>
                  <a:pt x="317" y="138"/>
                  <a:pt x="364" y="91"/>
                </a:cubicBezTo>
                <a:cubicBezTo>
                  <a:pt x="411" y="44"/>
                  <a:pt x="435" y="44"/>
                  <a:pt x="482" y="44"/>
                </a:cubicBezTo>
                <a:cubicBezTo>
                  <a:pt x="529" y="44"/>
                  <a:pt x="505" y="21"/>
                  <a:pt x="505" y="21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096920" y="1996200"/>
            <a:ext cx="3625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1: Diseña tu sistema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1047600" y="3209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300320" y="2568960"/>
            <a:ext cx="415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Define qué datos hay y clasifícalos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1599840" y="36288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300320" y="3054600"/>
            <a:ext cx="3501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Elige medidas de protección: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1599840" y="4105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852560" y="3474000"/>
            <a:ext cx="146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¿Qué cifras?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599840" y="45907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3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3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852560" y="3950280"/>
            <a:ext cx="3249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¿Qué roles acceden a qué?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852560" y="4435920"/>
            <a:ext cx="241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¿Se hacen backups?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985680" y="1605240"/>
            <a:ext cx="66600" cy="66600"/>
          </a:xfrm>
          <a:custGeom>
            <a:avLst/>
            <a:gdLst/>
            <a:ahLst/>
            <a:rect l="0" t="0" r="r" b="b"/>
            <a:pathLst>
              <a:path w="185" h="185">
                <a:moveTo>
                  <a:pt x="0" y="134"/>
                </a:moveTo>
                <a:lnTo>
                  <a:pt x="134" y="0"/>
                </a:lnTo>
                <a:lnTo>
                  <a:pt x="185" y="52"/>
                </a:lnTo>
                <a:lnTo>
                  <a:pt x="51" y="185"/>
                </a:lnTo>
                <a:lnTo>
                  <a:pt x="0" y="134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780840" y="1639080"/>
            <a:ext cx="237600" cy="237600"/>
          </a:xfrm>
          <a:custGeom>
            <a:avLst/>
            <a:gdLst/>
            <a:ahLst/>
            <a:rect l="0" t="0" r="r" b="b"/>
            <a:pathLst>
              <a:path w="660" h="660">
                <a:moveTo>
                  <a:pt x="660" y="330"/>
                </a:moveTo>
                <a:cubicBezTo>
                  <a:pt x="660" y="351"/>
                  <a:pt x="657" y="373"/>
                  <a:pt x="653" y="395"/>
                </a:cubicBezTo>
                <a:cubicBezTo>
                  <a:pt x="649" y="416"/>
                  <a:pt x="643" y="437"/>
                  <a:pt x="635" y="457"/>
                </a:cubicBezTo>
                <a:cubicBezTo>
                  <a:pt x="626" y="477"/>
                  <a:pt x="616" y="495"/>
                  <a:pt x="604" y="513"/>
                </a:cubicBezTo>
                <a:cubicBezTo>
                  <a:pt x="592" y="531"/>
                  <a:pt x="578" y="548"/>
                  <a:pt x="563" y="563"/>
                </a:cubicBezTo>
                <a:cubicBezTo>
                  <a:pt x="548" y="579"/>
                  <a:pt x="531" y="592"/>
                  <a:pt x="513" y="604"/>
                </a:cubicBezTo>
                <a:cubicBezTo>
                  <a:pt x="495" y="616"/>
                  <a:pt x="476" y="626"/>
                  <a:pt x="456" y="635"/>
                </a:cubicBezTo>
                <a:cubicBezTo>
                  <a:pt x="436" y="643"/>
                  <a:pt x="416" y="649"/>
                  <a:pt x="395" y="653"/>
                </a:cubicBezTo>
                <a:cubicBezTo>
                  <a:pt x="373" y="658"/>
                  <a:pt x="352" y="660"/>
                  <a:pt x="330" y="660"/>
                </a:cubicBezTo>
                <a:cubicBezTo>
                  <a:pt x="309" y="660"/>
                  <a:pt x="287" y="658"/>
                  <a:pt x="266" y="653"/>
                </a:cubicBezTo>
                <a:cubicBezTo>
                  <a:pt x="245" y="649"/>
                  <a:pt x="224" y="643"/>
                  <a:pt x="204" y="635"/>
                </a:cubicBezTo>
                <a:cubicBezTo>
                  <a:pt x="184" y="626"/>
                  <a:pt x="165" y="616"/>
                  <a:pt x="147" y="604"/>
                </a:cubicBezTo>
                <a:cubicBezTo>
                  <a:pt x="128" y="592"/>
                  <a:pt x="112" y="579"/>
                  <a:pt x="97" y="563"/>
                </a:cubicBezTo>
                <a:cubicBezTo>
                  <a:pt x="81" y="548"/>
                  <a:pt x="68" y="531"/>
                  <a:pt x="56" y="513"/>
                </a:cubicBezTo>
                <a:cubicBezTo>
                  <a:pt x="44" y="495"/>
                  <a:pt x="33" y="477"/>
                  <a:pt x="25" y="457"/>
                </a:cubicBezTo>
                <a:cubicBezTo>
                  <a:pt x="17" y="437"/>
                  <a:pt x="11" y="416"/>
                  <a:pt x="6" y="395"/>
                </a:cubicBezTo>
                <a:cubicBezTo>
                  <a:pt x="2" y="373"/>
                  <a:pt x="0" y="351"/>
                  <a:pt x="0" y="330"/>
                </a:cubicBezTo>
                <a:cubicBezTo>
                  <a:pt x="0" y="308"/>
                  <a:pt x="2" y="287"/>
                  <a:pt x="6" y="265"/>
                </a:cubicBezTo>
                <a:cubicBezTo>
                  <a:pt x="11" y="244"/>
                  <a:pt x="17" y="224"/>
                  <a:pt x="25" y="204"/>
                </a:cubicBezTo>
                <a:cubicBezTo>
                  <a:pt x="33" y="184"/>
                  <a:pt x="44" y="165"/>
                  <a:pt x="56" y="147"/>
                </a:cubicBezTo>
                <a:cubicBezTo>
                  <a:pt x="68" y="129"/>
                  <a:pt x="81" y="112"/>
                  <a:pt x="97" y="97"/>
                </a:cubicBezTo>
                <a:cubicBezTo>
                  <a:pt x="112" y="81"/>
                  <a:pt x="128" y="68"/>
                  <a:pt x="147" y="56"/>
                </a:cubicBezTo>
                <a:cubicBezTo>
                  <a:pt x="165" y="44"/>
                  <a:pt x="184" y="34"/>
                  <a:pt x="204" y="25"/>
                </a:cubicBezTo>
                <a:cubicBezTo>
                  <a:pt x="224" y="17"/>
                  <a:pt x="245" y="11"/>
                  <a:pt x="266" y="7"/>
                </a:cubicBezTo>
                <a:cubicBezTo>
                  <a:pt x="287" y="2"/>
                  <a:pt x="309" y="0"/>
                  <a:pt x="330" y="0"/>
                </a:cubicBezTo>
                <a:cubicBezTo>
                  <a:pt x="352" y="0"/>
                  <a:pt x="373" y="2"/>
                  <a:pt x="395" y="7"/>
                </a:cubicBezTo>
                <a:cubicBezTo>
                  <a:pt x="416" y="11"/>
                  <a:pt x="436" y="17"/>
                  <a:pt x="456" y="25"/>
                </a:cubicBezTo>
                <a:cubicBezTo>
                  <a:pt x="476" y="34"/>
                  <a:pt x="495" y="44"/>
                  <a:pt x="513" y="56"/>
                </a:cubicBezTo>
                <a:cubicBezTo>
                  <a:pt x="531" y="68"/>
                  <a:pt x="548" y="81"/>
                  <a:pt x="563" y="97"/>
                </a:cubicBezTo>
                <a:cubicBezTo>
                  <a:pt x="578" y="112"/>
                  <a:pt x="592" y="129"/>
                  <a:pt x="604" y="147"/>
                </a:cubicBezTo>
                <a:cubicBezTo>
                  <a:pt x="616" y="165"/>
                  <a:pt x="626" y="184"/>
                  <a:pt x="635" y="204"/>
                </a:cubicBezTo>
                <a:cubicBezTo>
                  <a:pt x="643" y="224"/>
                  <a:pt x="649" y="244"/>
                  <a:pt x="653" y="265"/>
                </a:cubicBezTo>
                <a:cubicBezTo>
                  <a:pt x="657" y="287"/>
                  <a:pt x="660" y="308"/>
                  <a:pt x="660" y="33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941760" y="1619640"/>
            <a:ext cx="96120" cy="96120"/>
          </a:xfrm>
          <a:custGeom>
            <a:avLst/>
            <a:gdLst/>
            <a:ahLst/>
            <a:rect l="0" t="0" r="r" b="b"/>
            <a:pathLst>
              <a:path w="267" h="267">
                <a:moveTo>
                  <a:pt x="0" y="133"/>
                </a:moveTo>
                <a:lnTo>
                  <a:pt x="133" y="0"/>
                </a:lnTo>
                <a:lnTo>
                  <a:pt x="267" y="133"/>
                </a:lnTo>
                <a:lnTo>
                  <a:pt x="133" y="267"/>
                </a:lnTo>
                <a:lnTo>
                  <a:pt x="0" y="133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1018080" y="1571400"/>
            <a:ext cx="68040" cy="68040"/>
          </a:xfrm>
          <a:custGeom>
            <a:avLst/>
            <a:gdLst/>
            <a:ahLst/>
            <a:rect l="0" t="0" r="r" b="b"/>
            <a:pathLst>
              <a:path w="189" h="189">
                <a:moveTo>
                  <a:pt x="189" y="95"/>
                </a:moveTo>
                <a:cubicBezTo>
                  <a:pt x="189" y="108"/>
                  <a:pt x="186" y="120"/>
                  <a:pt x="182" y="131"/>
                </a:cubicBezTo>
                <a:cubicBezTo>
                  <a:pt x="177" y="143"/>
                  <a:pt x="170" y="153"/>
                  <a:pt x="161" y="162"/>
                </a:cubicBezTo>
                <a:cubicBezTo>
                  <a:pt x="152" y="171"/>
                  <a:pt x="142" y="177"/>
                  <a:pt x="131" y="182"/>
                </a:cubicBezTo>
                <a:cubicBezTo>
                  <a:pt x="119" y="187"/>
                  <a:pt x="107" y="189"/>
                  <a:pt x="95" y="189"/>
                </a:cubicBezTo>
                <a:cubicBezTo>
                  <a:pt x="81" y="189"/>
                  <a:pt x="69" y="187"/>
                  <a:pt x="58" y="182"/>
                </a:cubicBezTo>
                <a:cubicBezTo>
                  <a:pt x="46" y="177"/>
                  <a:pt x="36" y="171"/>
                  <a:pt x="27" y="162"/>
                </a:cubicBezTo>
                <a:cubicBezTo>
                  <a:pt x="18" y="153"/>
                  <a:pt x="12" y="143"/>
                  <a:pt x="7" y="131"/>
                </a:cubicBezTo>
                <a:cubicBezTo>
                  <a:pt x="2" y="120"/>
                  <a:pt x="0" y="108"/>
                  <a:pt x="0" y="95"/>
                </a:cubicBezTo>
                <a:cubicBezTo>
                  <a:pt x="0" y="83"/>
                  <a:pt x="2" y="71"/>
                  <a:pt x="7" y="59"/>
                </a:cubicBezTo>
                <a:cubicBezTo>
                  <a:pt x="12" y="47"/>
                  <a:pt x="18" y="36"/>
                  <a:pt x="27" y="28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5" y="0"/>
                </a:cubicBezTo>
                <a:cubicBezTo>
                  <a:pt x="107" y="0"/>
                  <a:pt x="119" y="3"/>
                  <a:pt x="131" y="7"/>
                </a:cubicBezTo>
                <a:cubicBezTo>
                  <a:pt x="142" y="12"/>
                  <a:pt x="152" y="19"/>
                  <a:pt x="161" y="28"/>
                </a:cubicBezTo>
                <a:cubicBezTo>
                  <a:pt x="170" y="36"/>
                  <a:pt x="177" y="47"/>
                  <a:pt x="182" y="59"/>
                </a:cubicBezTo>
                <a:cubicBezTo>
                  <a:pt x="186" y="71"/>
                  <a:pt x="189" y="83"/>
                  <a:pt x="189" y="95"/>
                </a:cubicBezTo>
                <a:close/>
              </a:path>
            </a:pathLst>
          </a:custGeom>
          <a:solidFill>
            <a:srgbClr val="f18f2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035000" y="1588320"/>
            <a:ext cx="34200" cy="34200"/>
          </a:xfrm>
          <a:custGeom>
            <a:avLst/>
            <a:gdLst/>
            <a:ahLst/>
            <a:rect l="0" t="0" r="r" b="b"/>
            <a:pathLst>
              <a:path w="95" h="95">
                <a:moveTo>
                  <a:pt x="95" y="47"/>
                </a:moveTo>
                <a:cubicBezTo>
                  <a:pt x="95" y="54"/>
                  <a:pt x="94" y="60"/>
                  <a:pt x="91" y="66"/>
                </a:cubicBezTo>
                <a:cubicBezTo>
                  <a:pt x="89" y="72"/>
                  <a:pt x="84" y="77"/>
                  <a:pt x="80" y="81"/>
                </a:cubicBezTo>
                <a:cubicBezTo>
                  <a:pt x="76" y="86"/>
                  <a:pt x="70" y="89"/>
                  <a:pt x="65" y="92"/>
                </a:cubicBezTo>
                <a:cubicBezTo>
                  <a:pt x="59" y="94"/>
                  <a:pt x="53" y="95"/>
                  <a:pt x="47" y="95"/>
                </a:cubicBezTo>
                <a:cubicBezTo>
                  <a:pt x="40" y="95"/>
                  <a:pt x="34" y="94"/>
                  <a:pt x="29" y="92"/>
                </a:cubicBezTo>
                <a:cubicBezTo>
                  <a:pt x="23" y="89"/>
                  <a:pt x="18" y="86"/>
                  <a:pt x="13" y="81"/>
                </a:cubicBezTo>
                <a:cubicBezTo>
                  <a:pt x="9" y="77"/>
                  <a:pt x="6" y="72"/>
                  <a:pt x="3" y="66"/>
                </a:cubicBezTo>
                <a:cubicBezTo>
                  <a:pt x="1" y="60"/>
                  <a:pt x="0" y="54"/>
                  <a:pt x="0" y="47"/>
                </a:cubicBezTo>
                <a:cubicBezTo>
                  <a:pt x="0" y="41"/>
                  <a:pt x="1" y="35"/>
                  <a:pt x="3" y="29"/>
                </a:cubicBezTo>
                <a:cubicBezTo>
                  <a:pt x="6" y="23"/>
                  <a:pt x="9" y="18"/>
                  <a:pt x="13" y="14"/>
                </a:cubicBezTo>
                <a:cubicBezTo>
                  <a:pt x="18" y="10"/>
                  <a:pt x="23" y="6"/>
                  <a:pt x="29" y="4"/>
                </a:cubicBezTo>
                <a:cubicBezTo>
                  <a:pt x="34" y="1"/>
                  <a:pt x="40" y="0"/>
                  <a:pt x="47" y="0"/>
                </a:cubicBezTo>
                <a:cubicBezTo>
                  <a:pt x="53" y="0"/>
                  <a:pt x="59" y="1"/>
                  <a:pt x="65" y="4"/>
                </a:cubicBezTo>
                <a:cubicBezTo>
                  <a:pt x="70" y="6"/>
                  <a:pt x="76" y="10"/>
                  <a:pt x="80" y="14"/>
                </a:cubicBezTo>
                <a:cubicBezTo>
                  <a:pt x="84" y="18"/>
                  <a:pt x="89" y="23"/>
                  <a:pt x="91" y="29"/>
                </a:cubicBezTo>
                <a:cubicBezTo>
                  <a:pt x="94" y="35"/>
                  <a:pt x="95" y="41"/>
                  <a:pt x="95" y="47"/>
                </a:cubicBezTo>
                <a:close/>
              </a:path>
            </a:pathLst>
          </a:custGeom>
          <a:solidFill>
            <a:srgbClr val="fdcb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1047600" y="2247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096920" y="1519920"/>
            <a:ext cx="3607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2: Simula un ataque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300320" y="2092680"/>
            <a:ext cx="7445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Introduce errores intencionales (rol de admin, sin contraseña)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1047600" y="3209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300320" y="2568960"/>
            <a:ext cx="3138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Ataca: accede sin permiso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1047600" y="3695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300320" y="3054600"/>
            <a:ext cx="207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Detecta los fallos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1599840" y="4105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300320" y="3540600"/>
            <a:ext cx="958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Corrige: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1599840" y="45907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3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3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1852560" y="3950280"/>
            <a:ext cx="207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Añade validación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1599840" y="50767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3"/>
                </a:cubicBezTo>
                <a:cubicBezTo>
                  <a:pt x="0" y="116"/>
                  <a:pt x="4" y="99"/>
                  <a:pt x="11" y="82"/>
                </a:cubicBezTo>
                <a:cubicBezTo>
                  <a:pt x="17" y="66"/>
                  <a:pt x="27" y="52"/>
                  <a:pt x="39" y="40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7"/>
                  <a:pt x="227" y="40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852560" y="4435920"/>
            <a:ext cx="197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Protege campos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852560" y="4921560"/>
            <a:ext cx="258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Establece roles y logs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