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840240" y="2057040"/>
            <a:ext cx="249120" cy="244080"/>
          </a:xfrm>
          <a:custGeom>
            <a:avLst/>
            <a:gdLst/>
            <a:ahLst/>
            <a:rect l="0" t="0" r="r" b="b"/>
            <a:pathLst>
              <a:path w="692" h="678">
                <a:moveTo>
                  <a:pt x="346" y="0"/>
                </a:moveTo>
                <a:cubicBezTo>
                  <a:pt x="155" y="0"/>
                  <a:pt x="0" y="153"/>
                  <a:pt x="0" y="340"/>
                </a:cubicBezTo>
                <a:lnTo>
                  <a:pt x="0" y="678"/>
                </a:lnTo>
                <a:lnTo>
                  <a:pt x="139" y="678"/>
                </a:lnTo>
                <a:lnTo>
                  <a:pt x="139" y="340"/>
                </a:lnTo>
                <a:cubicBezTo>
                  <a:pt x="139" y="326"/>
                  <a:pt x="140" y="313"/>
                  <a:pt x="143" y="300"/>
                </a:cubicBezTo>
                <a:cubicBezTo>
                  <a:pt x="146" y="287"/>
                  <a:pt x="149" y="274"/>
                  <a:pt x="155" y="262"/>
                </a:cubicBezTo>
                <a:cubicBezTo>
                  <a:pt x="160" y="250"/>
                  <a:pt x="166" y="238"/>
                  <a:pt x="174" y="227"/>
                </a:cubicBezTo>
                <a:cubicBezTo>
                  <a:pt x="181" y="216"/>
                  <a:pt x="190" y="206"/>
                  <a:pt x="200" y="196"/>
                </a:cubicBezTo>
                <a:cubicBezTo>
                  <a:pt x="209" y="187"/>
                  <a:pt x="220" y="178"/>
                  <a:pt x="231" y="171"/>
                </a:cubicBezTo>
                <a:cubicBezTo>
                  <a:pt x="242" y="164"/>
                  <a:pt x="254" y="157"/>
                  <a:pt x="267" y="152"/>
                </a:cubicBezTo>
                <a:cubicBezTo>
                  <a:pt x="279" y="147"/>
                  <a:pt x="292" y="143"/>
                  <a:pt x="306" y="141"/>
                </a:cubicBezTo>
                <a:cubicBezTo>
                  <a:pt x="319" y="138"/>
                  <a:pt x="333" y="137"/>
                  <a:pt x="346" y="137"/>
                </a:cubicBezTo>
                <a:cubicBezTo>
                  <a:pt x="360" y="137"/>
                  <a:pt x="373" y="138"/>
                  <a:pt x="387" y="141"/>
                </a:cubicBezTo>
                <a:cubicBezTo>
                  <a:pt x="400" y="143"/>
                  <a:pt x="413" y="147"/>
                  <a:pt x="425" y="152"/>
                </a:cubicBezTo>
                <a:cubicBezTo>
                  <a:pt x="438" y="157"/>
                  <a:pt x="450" y="164"/>
                  <a:pt x="461" y="171"/>
                </a:cubicBezTo>
                <a:cubicBezTo>
                  <a:pt x="473" y="178"/>
                  <a:pt x="483" y="187"/>
                  <a:pt x="493" y="196"/>
                </a:cubicBezTo>
                <a:cubicBezTo>
                  <a:pt x="502" y="206"/>
                  <a:pt x="511" y="216"/>
                  <a:pt x="518" y="227"/>
                </a:cubicBezTo>
                <a:cubicBezTo>
                  <a:pt x="526" y="238"/>
                  <a:pt x="532" y="250"/>
                  <a:pt x="538" y="262"/>
                </a:cubicBezTo>
                <a:cubicBezTo>
                  <a:pt x="543" y="274"/>
                  <a:pt x="547" y="287"/>
                  <a:pt x="549" y="300"/>
                </a:cubicBezTo>
                <a:cubicBezTo>
                  <a:pt x="552" y="313"/>
                  <a:pt x="553" y="326"/>
                  <a:pt x="553" y="340"/>
                </a:cubicBezTo>
                <a:lnTo>
                  <a:pt x="553" y="678"/>
                </a:lnTo>
                <a:lnTo>
                  <a:pt x="692" y="678"/>
                </a:lnTo>
                <a:lnTo>
                  <a:pt x="692" y="340"/>
                </a:lnTo>
                <a:cubicBezTo>
                  <a:pt x="692" y="153"/>
                  <a:pt x="537" y="0"/>
                  <a:pt x="346" y="0"/>
                </a:cubicBezTo>
                <a:close/>
              </a:path>
            </a:pathLst>
          </a:custGeom>
          <a:solidFill>
            <a:srgbClr val="aab8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790560" y="2227680"/>
            <a:ext cx="348480" cy="268200"/>
          </a:xfrm>
          <a:custGeom>
            <a:avLst/>
            <a:gdLst/>
            <a:ahLst/>
            <a:rect l="0" t="0" r="r" b="b"/>
            <a:pathLst>
              <a:path w="968" h="745">
                <a:moveTo>
                  <a:pt x="968" y="609"/>
                </a:moveTo>
                <a:cubicBezTo>
                  <a:pt x="968" y="627"/>
                  <a:pt x="964" y="645"/>
                  <a:pt x="957" y="661"/>
                </a:cubicBezTo>
                <a:cubicBezTo>
                  <a:pt x="950" y="678"/>
                  <a:pt x="940" y="692"/>
                  <a:pt x="927" y="705"/>
                </a:cubicBezTo>
                <a:cubicBezTo>
                  <a:pt x="914" y="718"/>
                  <a:pt x="899" y="727"/>
                  <a:pt x="882" y="734"/>
                </a:cubicBezTo>
                <a:cubicBezTo>
                  <a:pt x="866" y="741"/>
                  <a:pt x="848" y="745"/>
                  <a:pt x="830" y="745"/>
                </a:cubicBezTo>
                <a:lnTo>
                  <a:pt x="138" y="745"/>
                </a:lnTo>
                <a:cubicBezTo>
                  <a:pt x="119" y="745"/>
                  <a:pt x="102" y="741"/>
                  <a:pt x="85" y="734"/>
                </a:cubicBezTo>
                <a:cubicBezTo>
                  <a:pt x="68" y="727"/>
                  <a:pt x="53" y="718"/>
                  <a:pt x="40" y="705"/>
                </a:cubicBezTo>
                <a:cubicBezTo>
                  <a:pt x="27" y="692"/>
                  <a:pt x="17" y="678"/>
                  <a:pt x="10" y="661"/>
                </a:cubicBezTo>
                <a:cubicBezTo>
                  <a:pt x="3" y="645"/>
                  <a:pt x="0" y="627"/>
                  <a:pt x="0" y="609"/>
                </a:cubicBezTo>
                <a:lnTo>
                  <a:pt x="0" y="136"/>
                </a:lnTo>
                <a:cubicBezTo>
                  <a:pt x="0" y="117"/>
                  <a:pt x="3" y="100"/>
                  <a:pt x="10" y="83"/>
                </a:cubicBezTo>
                <a:cubicBezTo>
                  <a:pt x="17" y="67"/>
                  <a:pt x="27" y="52"/>
                  <a:pt x="40" y="39"/>
                </a:cubicBezTo>
                <a:cubicBezTo>
                  <a:pt x="53" y="27"/>
                  <a:pt x="68" y="17"/>
                  <a:pt x="85" y="10"/>
                </a:cubicBezTo>
                <a:cubicBezTo>
                  <a:pt x="102" y="3"/>
                  <a:pt x="119" y="0"/>
                  <a:pt x="138" y="0"/>
                </a:cubicBezTo>
                <a:lnTo>
                  <a:pt x="830" y="0"/>
                </a:lnTo>
                <a:cubicBezTo>
                  <a:pt x="848" y="0"/>
                  <a:pt x="866" y="3"/>
                  <a:pt x="882" y="10"/>
                </a:cubicBezTo>
                <a:cubicBezTo>
                  <a:pt x="899" y="17"/>
                  <a:pt x="914" y="27"/>
                  <a:pt x="927" y="39"/>
                </a:cubicBezTo>
                <a:cubicBezTo>
                  <a:pt x="940" y="52"/>
                  <a:pt x="950" y="67"/>
                  <a:pt x="957" y="83"/>
                </a:cubicBezTo>
                <a:cubicBezTo>
                  <a:pt x="964" y="100"/>
                  <a:pt x="968" y="117"/>
                  <a:pt x="968" y="136"/>
                </a:cubicBezTo>
                <a:lnTo>
                  <a:pt x="968" y="609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1001880" y="2057040"/>
            <a:ext cx="224280" cy="438480"/>
          </a:xfrm>
          <a:custGeom>
            <a:avLst/>
            <a:gdLst/>
            <a:ahLst/>
            <a:rect l="0" t="0" r="r" b="b"/>
            <a:pathLst>
              <a:path w="623" h="1218">
                <a:moveTo>
                  <a:pt x="623" y="305"/>
                </a:moveTo>
                <a:cubicBezTo>
                  <a:pt x="623" y="285"/>
                  <a:pt x="621" y="265"/>
                  <a:pt x="617" y="245"/>
                </a:cubicBezTo>
                <a:cubicBezTo>
                  <a:pt x="613" y="226"/>
                  <a:pt x="607" y="207"/>
                  <a:pt x="599" y="188"/>
                </a:cubicBezTo>
                <a:cubicBezTo>
                  <a:pt x="591" y="170"/>
                  <a:pt x="581" y="152"/>
                  <a:pt x="570" y="136"/>
                </a:cubicBezTo>
                <a:cubicBezTo>
                  <a:pt x="559" y="119"/>
                  <a:pt x="546" y="104"/>
                  <a:pt x="531" y="90"/>
                </a:cubicBezTo>
                <a:cubicBezTo>
                  <a:pt x="517" y="75"/>
                  <a:pt x="501" y="63"/>
                  <a:pt x="484" y="52"/>
                </a:cubicBezTo>
                <a:cubicBezTo>
                  <a:pt x="467" y="41"/>
                  <a:pt x="449" y="31"/>
                  <a:pt x="431" y="24"/>
                </a:cubicBezTo>
                <a:cubicBezTo>
                  <a:pt x="412" y="16"/>
                  <a:pt x="392" y="10"/>
                  <a:pt x="372" y="6"/>
                </a:cubicBezTo>
                <a:cubicBezTo>
                  <a:pt x="352" y="2"/>
                  <a:pt x="332" y="0"/>
                  <a:pt x="312" y="0"/>
                </a:cubicBezTo>
                <a:cubicBezTo>
                  <a:pt x="291" y="0"/>
                  <a:pt x="271" y="2"/>
                  <a:pt x="251" y="6"/>
                </a:cubicBezTo>
                <a:cubicBezTo>
                  <a:pt x="231" y="10"/>
                  <a:pt x="212" y="16"/>
                  <a:pt x="193" y="24"/>
                </a:cubicBezTo>
                <a:cubicBezTo>
                  <a:pt x="174" y="31"/>
                  <a:pt x="156" y="41"/>
                  <a:pt x="139" y="52"/>
                </a:cubicBezTo>
                <a:cubicBezTo>
                  <a:pt x="122" y="63"/>
                  <a:pt x="106" y="75"/>
                  <a:pt x="92" y="90"/>
                </a:cubicBezTo>
                <a:cubicBezTo>
                  <a:pt x="77" y="104"/>
                  <a:pt x="65" y="119"/>
                  <a:pt x="53" y="136"/>
                </a:cubicBezTo>
                <a:cubicBezTo>
                  <a:pt x="42" y="152"/>
                  <a:pt x="32" y="170"/>
                  <a:pt x="24" y="188"/>
                </a:cubicBezTo>
                <a:cubicBezTo>
                  <a:pt x="17" y="207"/>
                  <a:pt x="10" y="226"/>
                  <a:pt x="6" y="245"/>
                </a:cubicBezTo>
                <a:cubicBezTo>
                  <a:pt x="2" y="265"/>
                  <a:pt x="0" y="285"/>
                  <a:pt x="0" y="305"/>
                </a:cubicBezTo>
                <a:cubicBezTo>
                  <a:pt x="0" y="437"/>
                  <a:pt x="87" y="550"/>
                  <a:pt x="208" y="591"/>
                </a:cubicBezTo>
                <a:lnTo>
                  <a:pt x="208" y="1134"/>
                </a:lnTo>
                <a:cubicBezTo>
                  <a:pt x="208" y="1145"/>
                  <a:pt x="210" y="1155"/>
                  <a:pt x="214" y="1164"/>
                </a:cubicBezTo>
                <a:cubicBezTo>
                  <a:pt x="218" y="1174"/>
                  <a:pt x="223" y="1183"/>
                  <a:pt x="230" y="1191"/>
                </a:cubicBezTo>
                <a:cubicBezTo>
                  <a:pt x="238" y="1198"/>
                  <a:pt x="246" y="1205"/>
                  <a:pt x="256" y="1209"/>
                </a:cubicBezTo>
                <a:cubicBezTo>
                  <a:pt x="265" y="1214"/>
                  <a:pt x="275" y="1217"/>
                  <a:pt x="286" y="1218"/>
                </a:cubicBezTo>
                <a:cubicBezTo>
                  <a:pt x="297" y="1219"/>
                  <a:pt x="307" y="1218"/>
                  <a:pt x="317" y="1215"/>
                </a:cubicBezTo>
                <a:cubicBezTo>
                  <a:pt x="328" y="1213"/>
                  <a:pt x="337" y="1208"/>
                  <a:pt x="346" y="1202"/>
                </a:cubicBezTo>
                <a:cubicBezTo>
                  <a:pt x="354" y="1196"/>
                  <a:pt x="361" y="1188"/>
                  <a:pt x="367" y="1179"/>
                </a:cubicBezTo>
                <a:cubicBezTo>
                  <a:pt x="373" y="1170"/>
                  <a:pt x="377" y="1161"/>
                  <a:pt x="379" y="1151"/>
                </a:cubicBezTo>
                <a:cubicBezTo>
                  <a:pt x="380" y="1151"/>
                  <a:pt x="380" y="1151"/>
                  <a:pt x="381" y="1151"/>
                </a:cubicBezTo>
                <a:cubicBezTo>
                  <a:pt x="390" y="1151"/>
                  <a:pt x="398" y="1148"/>
                  <a:pt x="405" y="1141"/>
                </a:cubicBezTo>
                <a:cubicBezTo>
                  <a:pt x="412" y="1134"/>
                  <a:pt x="415" y="1126"/>
                  <a:pt x="415" y="1117"/>
                </a:cubicBezTo>
                <a:lnTo>
                  <a:pt x="415" y="1083"/>
                </a:lnTo>
                <a:cubicBezTo>
                  <a:pt x="415" y="1074"/>
                  <a:pt x="412" y="1066"/>
                  <a:pt x="405" y="1059"/>
                </a:cubicBezTo>
                <a:cubicBezTo>
                  <a:pt x="398" y="1053"/>
                  <a:pt x="390" y="1050"/>
                  <a:pt x="381" y="1050"/>
                </a:cubicBezTo>
                <a:lnTo>
                  <a:pt x="381" y="1016"/>
                </a:lnTo>
                <a:cubicBezTo>
                  <a:pt x="390" y="1016"/>
                  <a:pt x="398" y="1012"/>
                  <a:pt x="405" y="1006"/>
                </a:cubicBezTo>
                <a:cubicBezTo>
                  <a:pt x="412" y="999"/>
                  <a:pt x="415" y="991"/>
                  <a:pt x="415" y="982"/>
                </a:cubicBezTo>
                <a:lnTo>
                  <a:pt x="415" y="913"/>
                </a:lnTo>
                <a:cubicBezTo>
                  <a:pt x="415" y="904"/>
                  <a:pt x="412" y="896"/>
                  <a:pt x="405" y="889"/>
                </a:cubicBezTo>
                <a:cubicBezTo>
                  <a:pt x="398" y="883"/>
                  <a:pt x="390" y="880"/>
                  <a:pt x="381" y="880"/>
                </a:cubicBezTo>
                <a:lnTo>
                  <a:pt x="381" y="803"/>
                </a:lnTo>
                <a:cubicBezTo>
                  <a:pt x="391" y="797"/>
                  <a:pt x="400" y="788"/>
                  <a:pt x="406" y="778"/>
                </a:cubicBezTo>
                <a:cubicBezTo>
                  <a:pt x="412" y="768"/>
                  <a:pt x="415" y="756"/>
                  <a:pt x="415" y="744"/>
                </a:cubicBezTo>
                <a:lnTo>
                  <a:pt x="415" y="591"/>
                </a:lnTo>
                <a:cubicBezTo>
                  <a:pt x="536" y="550"/>
                  <a:pt x="623" y="437"/>
                  <a:pt x="623" y="305"/>
                </a:cubicBezTo>
                <a:moveTo>
                  <a:pt x="312" y="68"/>
                </a:moveTo>
                <a:cubicBezTo>
                  <a:pt x="321" y="68"/>
                  <a:pt x="330" y="70"/>
                  <a:pt x="338" y="73"/>
                </a:cubicBezTo>
                <a:cubicBezTo>
                  <a:pt x="347" y="77"/>
                  <a:pt x="354" y="82"/>
                  <a:pt x="361" y="88"/>
                </a:cubicBezTo>
                <a:cubicBezTo>
                  <a:pt x="367" y="94"/>
                  <a:pt x="372" y="102"/>
                  <a:pt x="376" y="110"/>
                </a:cubicBezTo>
                <a:cubicBezTo>
                  <a:pt x="379" y="118"/>
                  <a:pt x="381" y="127"/>
                  <a:pt x="381" y="136"/>
                </a:cubicBezTo>
                <a:cubicBezTo>
                  <a:pt x="381" y="145"/>
                  <a:pt x="379" y="153"/>
                  <a:pt x="376" y="162"/>
                </a:cubicBezTo>
                <a:cubicBezTo>
                  <a:pt x="372" y="170"/>
                  <a:pt x="367" y="177"/>
                  <a:pt x="361" y="184"/>
                </a:cubicBezTo>
                <a:cubicBezTo>
                  <a:pt x="354" y="190"/>
                  <a:pt x="347" y="195"/>
                  <a:pt x="338" y="198"/>
                </a:cubicBezTo>
                <a:cubicBezTo>
                  <a:pt x="330" y="202"/>
                  <a:pt x="321" y="203"/>
                  <a:pt x="312" y="203"/>
                </a:cubicBezTo>
                <a:cubicBezTo>
                  <a:pt x="302" y="203"/>
                  <a:pt x="294" y="202"/>
                  <a:pt x="285" y="198"/>
                </a:cubicBezTo>
                <a:cubicBezTo>
                  <a:pt x="277" y="195"/>
                  <a:pt x="269" y="190"/>
                  <a:pt x="263" y="184"/>
                </a:cubicBezTo>
                <a:cubicBezTo>
                  <a:pt x="256" y="177"/>
                  <a:pt x="251" y="170"/>
                  <a:pt x="248" y="162"/>
                </a:cubicBezTo>
                <a:cubicBezTo>
                  <a:pt x="244" y="153"/>
                  <a:pt x="243" y="145"/>
                  <a:pt x="243" y="136"/>
                </a:cubicBezTo>
                <a:cubicBezTo>
                  <a:pt x="243" y="127"/>
                  <a:pt x="244" y="118"/>
                  <a:pt x="248" y="110"/>
                </a:cubicBezTo>
                <a:cubicBezTo>
                  <a:pt x="251" y="102"/>
                  <a:pt x="256" y="94"/>
                  <a:pt x="263" y="88"/>
                </a:cubicBezTo>
                <a:cubicBezTo>
                  <a:pt x="269" y="82"/>
                  <a:pt x="277" y="77"/>
                  <a:pt x="285" y="73"/>
                </a:cubicBezTo>
                <a:cubicBezTo>
                  <a:pt x="294" y="70"/>
                  <a:pt x="302" y="68"/>
                  <a:pt x="312" y="68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1255680" y="1980720"/>
            <a:ext cx="403092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Actividad Principal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868680" y="3720600"/>
            <a:ext cx="144360" cy="144360"/>
          </a:xfrm>
          <a:custGeom>
            <a:avLst/>
            <a:gdLst/>
            <a:ahLst/>
            <a:rect l="0" t="0" r="r" b="b"/>
            <a:pathLst>
              <a:path w="401" h="401">
                <a:moveTo>
                  <a:pt x="235" y="401"/>
                </a:moveTo>
                <a:lnTo>
                  <a:pt x="0" y="167"/>
                </a:lnTo>
                <a:lnTo>
                  <a:pt x="201" y="0"/>
                </a:lnTo>
                <a:lnTo>
                  <a:pt x="401" y="200"/>
                </a:lnTo>
                <a:lnTo>
                  <a:pt x="235" y="401"/>
                </a:ln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930960" y="3686760"/>
            <a:ext cx="116280" cy="116280"/>
          </a:xfrm>
          <a:custGeom>
            <a:avLst/>
            <a:gdLst/>
            <a:ahLst/>
            <a:rect l="0" t="0" r="r" b="b"/>
            <a:pathLst>
              <a:path w="323" h="323">
                <a:moveTo>
                  <a:pt x="295" y="295"/>
                </a:moveTo>
                <a:cubicBezTo>
                  <a:pt x="258" y="332"/>
                  <a:pt x="199" y="332"/>
                  <a:pt x="162" y="295"/>
                </a:cubicBezTo>
                <a:lnTo>
                  <a:pt x="27" y="161"/>
                </a:lnTo>
                <a:cubicBezTo>
                  <a:pt x="-9" y="124"/>
                  <a:pt x="-9" y="65"/>
                  <a:pt x="27" y="28"/>
                </a:cubicBezTo>
                <a:cubicBezTo>
                  <a:pt x="64" y="-9"/>
                  <a:pt x="124" y="-9"/>
                  <a:pt x="162" y="28"/>
                </a:cubicBezTo>
                <a:lnTo>
                  <a:pt x="295" y="161"/>
                </a:lnTo>
                <a:cubicBezTo>
                  <a:pt x="332" y="199"/>
                  <a:pt x="332" y="259"/>
                  <a:pt x="295" y="29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772560" y="3822840"/>
            <a:ext cx="138600" cy="138600"/>
          </a:xfrm>
          <a:custGeom>
            <a:avLst/>
            <a:gdLst/>
            <a:ahLst/>
            <a:rect l="0" t="0" r="r" b="b"/>
            <a:pathLst>
              <a:path w="385" h="385">
                <a:moveTo>
                  <a:pt x="295" y="0"/>
                </a:moveTo>
                <a:cubicBezTo>
                  <a:pt x="295" y="0"/>
                  <a:pt x="-16" y="367"/>
                  <a:pt x="1" y="384"/>
                </a:cubicBezTo>
                <a:cubicBezTo>
                  <a:pt x="17" y="401"/>
                  <a:pt x="385" y="89"/>
                  <a:pt x="385" y="89"/>
                </a:cubicBezTo>
                <a:lnTo>
                  <a:pt x="295" y="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822960" y="3758760"/>
            <a:ext cx="152280" cy="152280"/>
          </a:xfrm>
          <a:custGeom>
            <a:avLst/>
            <a:gdLst/>
            <a:ahLst/>
            <a:rect l="0" t="0" r="r" b="b"/>
            <a:pathLst>
              <a:path w="423" h="423">
                <a:moveTo>
                  <a:pt x="395" y="395"/>
                </a:moveTo>
                <a:cubicBezTo>
                  <a:pt x="358" y="432"/>
                  <a:pt x="299" y="432"/>
                  <a:pt x="262" y="395"/>
                </a:cubicBezTo>
                <a:lnTo>
                  <a:pt x="27" y="161"/>
                </a:lnTo>
                <a:cubicBezTo>
                  <a:pt x="-9" y="124"/>
                  <a:pt x="-9" y="65"/>
                  <a:pt x="27" y="28"/>
                </a:cubicBezTo>
                <a:cubicBezTo>
                  <a:pt x="65" y="-9"/>
                  <a:pt x="125" y="-9"/>
                  <a:pt x="162" y="28"/>
                </a:cubicBezTo>
                <a:lnTo>
                  <a:pt x="395" y="261"/>
                </a:lnTo>
                <a:cubicBezTo>
                  <a:pt x="432" y="299"/>
                  <a:pt x="432" y="359"/>
                  <a:pt x="395" y="39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747720" y="2889000"/>
            <a:ext cx="89046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“Protege tus datos: construye y defiende tu sistema”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1065240" y="3635640"/>
            <a:ext cx="1343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Contexto: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747720" y="4045320"/>
            <a:ext cx="6127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Módulo: Seguridad y Alta Disponibilidad (2.º ASIR)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747720" y="4464360"/>
            <a:ext cx="10583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Objetivo: aplicar principios reales de protección de datos mediante simulación práctica.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780840" y="2504880"/>
            <a:ext cx="362160" cy="352800"/>
          </a:xfrm>
          <a:custGeom>
            <a:avLst/>
            <a:gdLst/>
            <a:ahLst/>
            <a:rect l="0" t="0" r="r" b="b"/>
            <a:pathLst>
              <a:path w="1006" h="980">
                <a:moveTo>
                  <a:pt x="1006" y="491"/>
                </a:moveTo>
                <a:cubicBezTo>
                  <a:pt x="1006" y="523"/>
                  <a:pt x="1003" y="554"/>
                  <a:pt x="997" y="586"/>
                </a:cubicBezTo>
                <a:cubicBezTo>
                  <a:pt x="990" y="618"/>
                  <a:pt x="981" y="648"/>
                  <a:pt x="968" y="678"/>
                </a:cubicBezTo>
                <a:cubicBezTo>
                  <a:pt x="956" y="708"/>
                  <a:pt x="940" y="736"/>
                  <a:pt x="922" y="762"/>
                </a:cubicBezTo>
                <a:cubicBezTo>
                  <a:pt x="903" y="789"/>
                  <a:pt x="883" y="814"/>
                  <a:pt x="859" y="837"/>
                </a:cubicBezTo>
                <a:cubicBezTo>
                  <a:pt x="836" y="859"/>
                  <a:pt x="811" y="880"/>
                  <a:pt x="783" y="898"/>
                </a:cubicBezTo>
                <a:cubicBezTo>
                  <a:pt x="756" y="915"/>
                  <a:pt x="727" y="930"/>
                  <a:pt x="696" y="943"/>
                </a:cubicBezTo>
                <a:cubicBezTo>
                  <a:pt x="666" y="955"/>
                  <a:pt x="634" y="964"/>
                  <a:pt x="602" y="971"/>
                </a:cubicBezTo>
                <a:cubicBezTo>
                  <a:pt x="569" y="977"/>
                  <a:pt x="537" y="980"/>
                  <a:pt x="504" y="980"/>
                </a:cubicBezTo>
                <a:cubicBezTo>
                  <a:pt x="471" y="980"/>
                  <a:pt x="438" y="977"/>
                  <a:pt x="406" y="971"/>
                </a:cubicBezTo>
                <a:cubicBezTo>
                  <a:pt x="373" y="964"/>
                  <a:pt x="341" y="955"/>
                  <a:pt x="310" y="943"/>
                </a:cubicBezTo>
                <a:cubicBezTo>
                  <a:pt x="280" y="930"/>
                  <a:pt x="251" y="915"/>
                  <a:pt x="224" y="898"/>
                </a:cubicBezTo>
                <a:cubicBezTo>
                  <a:pt x="196" y="880"/>
                  <a:pt x="171" y="859"/>
                  <a:pt x="147" y="837"/>
                </a:cubicBezTo>
                <a:cubicBezTo>
                  <a:pt x="124" y="814"/>
                  <a:pt x="103" y="789"/>
                  <a:pt x="85" y="762"/>
                </a:cubicBezTo>
                <a:cubicBezTo>
                  <a:pt x="66" y="736"/>
                  <a:pt x="51" y="708"/>
                  <a:pt x="38" y="678"/>
                </a:cubicBezTo>
                <a:cubicBezTo>
                  <a:pt x="26" y="648"/>
                  <a:pt x="16" y="618"/>
                  <a:pt x="10" y="586"/>
                </a:cubicBezTo>
                <a:cubicBezTo>
                  <a:pt x="3" y="554"/>
                  <a:pt x="0" y="523"/>
                  <a:pt x="0" y="491"/>
                </a:cubicBezTo>
                <a:cubicBezTo>
                  <a:pt x="0" y="458"/>
                  <a:pt x="3" y="427"/>
                  <a:pt x="10" y="395"/>
                </a:cubicBezTo>
                <a:cubicBezTo>
                  <a:pt x="16" y="363"/>
                  <a:pt x="26" y="332"/>
                  <a:pt x="38" y="302"/>
                </a:cubicBezTo>
                <a:cubicBezTo>
                  <a:pt x="51" y="273"/>
                  <a:pt x="66" y="244"/>
                  <a:pt x="85" y="218"/>
                </a:cubicBezTo>
                <a:cubicBezTo>
                  <a:pt x="103" y="191"/>
                  <a:pt x="124" y="166"/>
                  <a:pt x="147" y="143"/>
                </a:cubicBezTo>
                <a:cubicBezTo>
                  <a:pt x="171" y="121"/>
                  <a:pt x="196" y="100"/>
                  <a:pt x="224" y="83"/>
                </a:cubicBezTo>
                <a:cubicBezTo>
                  <a:pt x="251" y="65"/>
                  <a:pt x="280" y="50"/>
                  <a:pt x="310" y="37"/>
                </a:cubicBezTo>
                <a:cubicBezTo>
                  <a:pt x="341" y="25"/>
                  <a:pt x="373" y="16"/>
                  <a:pt x="406" y="9"/>
                </a:cubicBezTo>
                <a:cubicBezTo>
                  <a:pt x="438" y="3"/>
                  <a:pt x="471" y="0"/>
                  <a:pt x="504" y="0"/>
                </a:cubicBezTo>
                <a:cubicBezTo>
                  <a:pt x="537" y="0"/>
                  <a:pt x="569" y="3"/>
                  <a:pt x="602" y="9"/>
                </a:cubicBezTo>
                <a:cubicBezTo>
                  <a:pt x="634" y="16"/>
                  <a:pt x="666" y="25"/>
                  <a:pt x="696" y="37"/>
                </a:cubicBezTo>
                <a:cubicBezTo>
                  <a:pt x="727" y="50"/>
                  <a:pt x="756" y="65"/>
                  <a:pt x="783" y="83"/>
                </a:cubicBezTo>
                <a:cubicBezTo>
                  <a:pt x="811" y="100"/>
                  <a:pt x="836" y="121"/>
                  <a:pt x="859" y="143"/>
                </a:cubicBezTo>
                <a:cubicBezTo>
                  <a:pt x="883" y="166"/>
                  <a:pt x="903" y="191"/>
                  <a:pt x="922" y="218"/>
                </a:cubicBezTo>
                <a:cubicBezTo>
                  <a:pt x="940" y="244"/>
                  <a:pt x="956" y="273"/>
                  <a:pt x="968" y="302"/>
                </a:cubicBezTo>
                <a:cubicBezTo>
                  <a:pt x="981" y="332"/>
                  <a:pt x="990" y="363"/>
                  <a:pt x="997" y="395"/>
                </a:cubicBezTo>
                <a:cubicBezTo>
                  <a:pt x="1003" y="427"/>
                  <a:pt x="1006" y="458"/>
                  <a:pt x="1006" y="491"/>
                </a:cubicBez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816120" y="2539080"/>
            <a:ext cx="291960" cy="284400"/>
          </a:xfrm>
          <a:custGeom>
            <a:avLst/>
            <a:gdLst/>
            <a:ahLst/>
            <a:rect l="0" t="0" r="r" b="b"/>
            <a:pathLst>
              <a:path w="811" h="790">
                <a:moveTo>
                  <a:pt x="811" y="395"/>
                </a:moveTo>
                <a:cubicBezTo>
                  <a:pt x="811" y="420"/>
                  <a:pt x="808" y="447"/>
                  <a:pt x="803" y="472"/>
                </a:cubicBezTo>
                <a:cubicBezTo>
                  <a:pt x="798" y="498"/>
                  <a:pt x="790" y="522"/>
                  <a:pt x="780" y="546"/>
                </a:cubicBezTo>
                <a:cubicBezTo>
                  <a:pt x="770" y="570"/>
                  <a:pt x="757" y="593"/>
                  <a:pt x="743" y="615"/>
                </a:cubicBezTo>
                <a:cubicBezTo>
                  <a:pt x="728" y="636"/>
                  <a:pt x="711" y="656"/>
                  <a:pt x="692" y="674"/>
                </a:cubicBezTo>
                <a:cubicBezTo>
                  <a:pt x="673" y="693"/>
                  <a:pt x="653" y="709"/>
                  <a:pt x="631" y="723"/>
                </a:cubicBezTo>
                <a:cubicBezTo>
                  <a:pt x="609" y="738"/>
                  <a:pt x="585" y="750"/>
                  <a:pt x="560" y="760"/>
                </a:cubicBezTo>
                <a:cubicBezTo>
                  <a:pt x="535" y="770"/>
                  <a:pt x="510" y="777"/>
                  <a:pt x="484" y="782"/>
                </a:cubicBezTo>
                <a:cubicBezTo>
                  <a:pt x="458" y="787"/>
                  <a:pt x="431" y="790"/>
                  <a:pt x="405" y="790"/>
                </a:cubicBezTo>
                <a:cubicBezTo>
                  <a:pt x="378" y="790"/>
                  <a:pt x="352" y="787"/>
                  <a:pt x="326" y="782"/>
                </a:cubicBezTo>
                <a:cubicBezTo>
                  <a:pt x="300" y="777"/>
                  <a:pt x="274" y="770"/>
                  <a:pt x="250" y="760"/>
                </a:cubicBezTo>
                <a:cubicBezTo>
                  <a:pt x="225" y="750"/>
                  <a:pt x="202" y="738"/>
                  <a:pt x="180" y="723"/>
                </a:cubicBezTo>
                <a:cubicBezTo>
                  <a:pt x="158" y="709"/>
                  <a:pt x="137" y="693"/>
                  <a:pt x="118" y="674"/>
                </a:cubicBezTo>
                <a:cubicBezTo>
                  <a:pt x="100" y="656"/>
                  <a:pt x="83" y="636"/>
                  <a:pt x="68" y="615"/>
                </a:cubicBezTo>
                <a:cubicBezTo>
                  <a:pt x="53" y="593"/>
                  <a:pt x="41" y="570"/>
                  <a:pt x="31" y="546"/>
                </a:cubicBezTo>
                <a:cubicBezTo>
                  <a:pt x="20" y="522"/>
                  <a:pt x="13" y="498"/>
                  <a:pt x="8" y="472"/>
                </a:cubicBezTo>
                <a:cubicBezTo>
                  <a:pt x="2" y="447"/>
                  <a:pt x="0" y="420"/>
                  <a:pt x="0" y="395"/>
                </a:cubicBezTo>
                <a:cubicBezTo>
                  <a:pt x="0" y="369"/>
                  <a:pt x="2" y="343"/>
                  <a:pt x="8" y="318"/>
                </a:cubicBezTo>
                <a:cubicBezTo>
                  <a:pt x="13" y="292"/>
                  <a:pt x="20" y="268"/>
                  <a:pt x="31" y="244"/>
                </a:cubicBezTo>
                <a:cubicBezTo>
                  <a:pt x="41" y="220"/>
                  <a:pt x="53" y="197"/>
                  <a:pt x="68" y="175"/>
                </a:cubicBezTo>
                <a:cubicBezTo>
                  <a:pt x="83" y="154"/>
                  <a:pt x="100" y="134"/>
                  <a:pt x="118" y="116"/>
                </a:cubicBezTo>
                <a:cubicBezTo>
                  <a:pt x="137" y="97"/>
                  <a:pt x="158" y="81"/>
                  <a:pt x="180" y="67"/>
                </a:cubicBezTo>
                <a:cubicBezTo>
                  <a:pt x="202" y="52"/>
                  <a:pt x="225" y="40"/>
                  <a:pt x="250" y="30"/>
                </a:cubicBezTo>
                <a:cubicBezTo>
                  <a:pt x="274" y="20"/>
                  <a:pt x="300" y="13"/>
                  <a:pt x="326" y="8"/>
                </a:cubicBezTo>
                <a:cubicBezTo>
                  <a:pt x="352" y="3"/>
                  <a:pt x="378" y="0"/>
                  <a:pt x="405" y="0"/>
                </a:cubicBezTo>
                <a:cubicBezTo>
                  <a:pt x="431" y="0"/>
                  <a:pt x="458" y="3"/>
                  <a:pt x="484" y="8"/>
                </a:cubicBezTo>
                <a:cubicBezTo>
                  <a:pt x="510" y="13"/>
                  <a:pt x="535" y="20"/>
                  <a:pt x="560" y="30"/>
                </a:cubicBezTo>
                <a:cubicBezTo>
                  <a:pt x="585" y="40"/>
                  <a:pt x="609" y="52"/>
                  <a:pt x="631" y="67"/>
                </a:cubicBezTo>
                <a:cubicBezTo>
                  <a:pt x="653" y="81"/>
                  <a:pt x="673" y="97"/>
                  <a:pt x="692" y="116"/>
                </a:cubicBezTo>
                <a:cubicBezTo>
                  <a:pt x="711" y="134"/>
                  <a:pt x="728" y="154"/>
                  <a:pt x="743" y="175"/>
                </a:cubicBezTo>
                <a:cubicBezTo>
                  <a:pt x="757" y="197"/>
                  <a:pt x="770" y="220"/>
                  <a:pt x="780" y="244"/>
                </a:cubicBezTo>
                <a:cubicBezTo>
                  <a:pt x="790" y="268"/>
                  <a:pt x="798" y="292"/>
                  <a:pt x="803" y="318"/>
                </a:cubicBezTo>
                <a:cubicBezTo>
                  <a:pt x="808" y="343"/>
                  <a:pt x="811" y="369"/>
                  <a:pt x="811" y="395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831240" y="2553840"/>
            <a:ext cx="261720" cy="254880"/>
          </a:xfrm>
          <a:custGeom>
            <a:avLst/>
            <a:gdLst/>
            <a:ahLst/>
            <a:rect l="0" t="0" r="r" b="b"/>
            <a:pathLst>
              <a:path w="727" h="708">
                <a:moveTo>
                  <a:pt x="727" y="355"/>
                </a:moveTo>
                <a:cubicBezTo>
                  <a:pt x="727" y="378"/>
                  <a:pt x="725" y="401"/>
                  <a:pt x="720" y="423"/>
                </a:cubicBezTo>
                <a:cubicBezTo>
                  <a:pt x="715" y="446"/>
                  <a:pt x="708" y="468"/>
                  <a:pt x="699" y="490"/>
                </a:cubicBezTo>
                <a:cubicBezTo>
                  <a:pt x="690" y="511"/>
                  <a:pt x="679" y="532"/>
                  <a:pt x="666" y="551"/>
                </a:cubicBezTo>
                <a:cubicBezTo>
                  <a:pt x="652" y="570"/>
                  <a:pt x="637" y="588"/>
                  <a:pt x="621" y="604"/>
                </a:cubicBezTo>
                <a:cubicBezTo>
                  <a:pt x="604" y="621"/>
                  <a:pt x="585" y="636"/>
                  <a:pt x="566" y="648"/>
                </a:cubicBezTo>
                <a:cubicBezTo>
                  <a:pt x="546" y="661"/>
                  <a:pt x="525" y="672"/>
                  <a:pt x="503" y="681"/>
                </a:cubicBezTo>
                <a:cubicBezTo>
                  <a:pt x="481" y="690"/>
                  <a:pt x="458" y="697"/>
                  <a:pt x="435" y="701"/>
                </a:cubicBezTo>
                <a:cubicBezTo>
                  <a:pt x="411" y="706"/>
                  <a:pt x="388" y="708"/>
                  <a:pt x="364" y="708"/>
                </a:cubicBezTo>
                <a:cubicBezTo>
                  <a:pt x="340" y="708"/>
                  <a:pt x="316" y="706"/>
                  <a:pt x="293" y="701"/>
                </a:cubicBezTo>
                <a:cubicBezTo>
                  <a:pt x="270" y="697"/>
                  <a:pt x="247" y="690"/>
                  <a:pt x="224" y="681"/>
                </a:cubicBezTo>
                <a:cubicBezTo>
                  <a:pt x="202" y="672"/>
                  <a:pt x="181" y="661"/>
                  <a:pt x="161" y="648"/>
                </a:cubicBezTo>
                <a:cubicBezTo>
                  <a:pt x="141" y="636"/>
                  <a:pt x="123" y="621"/>
                  <a:pt x="106" y="604"/>
                </a:cubicBezTo>
                <a:cubicBezTo>
                  <a:pt x="89" y="588"/>
                  <a:pt x="74" y="570"/>
                  <a:pt x="61" y="551"/>
                </a:cubicBezTo>
                <a:cubicBezTo>
                  <a:pt x="48" y="532"/>
                  <a:pt x="36" y="511"/>
                  <a:pt x="27" y="490"/>
                </a:cubicBezTo>
                <a:cubicBezTo>
                  <a:pt x="18" y="468"/>
                  <a:pt x="11" y="446"/>
                  <a:pt x="7" y="423"/>
                </a:cubicBezTo>
                <a:cubicBezTo>
                  <a:pt x="2" y="401"/>
                  <a:pt x="0" y="378"/>
                  <a:pt x="0" y="355"/>
                </a:cubicBezTo>
                <a:cubicBezTo>
                  <a:pt x="0" y="331"/>
                  <a:pt x="2" y="307"/>
                  <a:pt x="7" y="285"/>
                </a:cubicBezTo>
                <a:cubicBezTo>
                  <a:pt x="11" y="262"/>
                  <a:pt x="18" y="240"/>
                  <a:pt x="27" y="218"/>
                </a:cubicBezTo>
                <a:cubicBezTo>
                  <a:pt x="36" y="197"/>
                  <a:pt x="48" y="176"/>
                  <a:pt x="61" y="157"/>
                </a:cubicBezTo>
                <a:cubicBezTo>
                  <a:pt x="74" y="138"/>
                  <a:pt x="89" y="120"/>
                  <a:pt x="106" y="104"/>
                </a:cubicBezTo>
                <a:cubicBezTo>
                  <a:pt x="123" y="87"/>
                  <a:pt x="141" y="72"/>
                  <a:pt x="161" y="60"/>
                </a:cubicBezTo>
                <a:cubicBezTo>
                  <a:pt x="181" y="47"/>
                  <a:pt x="202" y="36"/>
                  <a:pt x="224" y="27"/>
                </a:cubicBezTo>
                <a:cubicBezTo>
                  <a:pt x="247" y="18"/>
                  <a:pt x="270" y="11"/>
                  <a:pt x="293" y="7"/>
                </a:cubicBezTo>
                <a:cubicBezTo>
                  <a:pt x="316" y="2"/>
                  <a:pt x="340" y="0"/>
                  <a:pt x="364" y="0"/>
                </a:cubicBezTo>
                <a:cubicBezTo>
                  <a:pt x="388" y="0"/>
                  <a:pt x="411" y="2"/>
                  <a:pt x="435" y="7"/>
                </a:cubicBezTo>
                <a:cubicBezTo>
                  <a:pt x="458" y="11"/>
                  <a:pt x="481" y="18"/>
                  <a:pt x="503" y="27"/>
                </a:cubicBezTo>
                <a:cubicBezTo>
                  <a:pt x="525" y="36"/>
                  <a:pt x="546" y="47"/>
                  <a:pt x="566" y="60"/>
                </a:cubicBezTo>
                <a:cubicBezTo>
                  <a:pt x="585" y="72"/>
                  <a:pt x="604" y="87"/>
                  <a:pt x="621" y="104"/>
                </a:cubicBezTo>
                <a:cubicBezTo>
                  <a:pt x="637" y="120"/>
                  <a:pt x="652" y="138"/>
                  <a:pt x="666" y="157"/>
                </a:cubicBezTo>
                <a:cubicBezTo>
                  <a:pt x="679" y="176"/>
                  <a:pt x="690" y="197"/>
                  <a:pt x="699" y="218"/>
                </a:cubicBezTo>
                <a:cubicBezTo>
                  <a:pt x="708" y="240"/>
                  <a:pt x="715" y="262"/>
                  <a:pt x="720" y="285"/>
                </a:cubicBezTo>
                <a:cubicBezTo>
                  <a:pt x="725" y="307"/>
                  <a:pt x="727" y="331"/>
                  <a:pt x="727" y="355"/>
                </a:cubicBezTo>
                <a:close/>
              </a:path>
            </a:pathLst>
          </a:custGeom>
          <a:solidFill>
            <a:srgbClr val="f5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861480" y="2583360"/>
            <a:ext cx="201240" cy="195840"/>
          </a:xfrm>
          <a:custGeom>
            <a:avLst/>
            <a:gdLst/>
            <a:ahLst/>
            <a:rect l="0" t="0" r="r" b="b"/>
            <a:pathLst>
              <a:path w="559" h="544">
                <a:moveTo>
                  <a:pt x="280" y="0"/>
                </a:moveTo>
                <a:lnTo>
                  <a:pt x="323" y="172"/>
                </a:lnTo>
                <a:lnTo>
                  <a:pt x="477" y="79"/>
                </a:lnTo>
                <a:lnTo>
                  <a:pt x="383" y="231"/>
                </a:lnTo>
                <a:lnTo>
                  <a:pt x="559" y="273"/>
                </a:lnTo>
                <a:lnTo>
                  <a:pt x="383" y="314"/>
                </a:lnTo>
                <a:lnTo>
                  <a:pt x="477" y="465"/>
                </a:lnTo>
                <a:lnTo>
                  <a:pt x="323" y="373"/>
                </a:lnTo>
                <a:lnTo>
                  <a:pt x="280" y="544"/>
                </a:lnTo>
                <a:lnTo>
                  <a:pt x="237" y="373"/>
                </a:lnTo>
                <a:lnTo>
                  <a:pt x="81" y="465"/>
                </a:lnTo>
                <a:lnTo>
                  <a:pt x="177" y="314"/>
                </a:lnTo>
                <a:lnTo>
                  <a:pt x="0" y="273"/>
                </a:lnTo>
                <a:lnTo>
                  <a:pt x="177" y="231"/>
                </a:lnTo>
                <a:lnTo>
                  <a:pt x="81" y="79"/>
                </a:lnTo>
                <a:lnTo>
                  <a:pt x="237" y="172"/>
                </a:lnTo>
                <a:lnTo>
                  <a:pt x="280" y="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955080" y="2674800"/>
            <a:ext cx="88920" cy="86400"/>
          </a:xfrm>
          <a:custGeom>
            <a:avLst/>
            <a:gdLst/>
            <a:ahLst/>
            <a:rect l="0" t="0" r="r" b="b"/>
            <a:pathLst>
              <a:path w="247" h="240">
                <a:moveTo>
                  <a:pt x="0" y="93"/>
                </a:moveTo>
                <a:lnTo>
                  <a:pt x="247" y="240"/>
                </a:lnTo>
                <a:lnTo>
                  <a:pt x="95" y="0"/>
                </a:lnTo>
                <a:lnTo>
                  <a:pt x="0" y="93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880200" y="2601720"/>
            <a:ext cx="88560" cy="86400"/>
          </a:xfrm>
          <a:custGeom>
            <a:avLst/>
            <a:gdLst/>
            <a:ahLst/>
            <a:rect l="0" t="0" r="r" b="b"/>
            <a:pathLst>
              <a:path w="246" h="240">
                <a:moveTo>
                  <a:pt x="246" y="147"/>
                </a:moveTo>
                <a:lnTo>
                  <a:pt x="0" y="0"/>
                </a:lnTo>
                <a:lnTo>
                  <a:pt x="151" y="240"/>
                </a:lnTo>
                <a:lnTo>
                  <a:pt x="246" y="147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930960" y="2651400"/>
            <a:ext cx="61920" cy="60120"/>
          </a:xfrm>
          <a:custGeom>
            <a:avLst/>
            <a:gdLst/>
            <a:ahLst/>
            <a:rect l="0" t="0" r="r" b="b"/>
            <a:pathLst>
              <a:path w="172" h="167">
                <a:moveTo>
                  <a:pt x="172" y="84"/>
                </a:moveTo>
                <a:cubicBezTo>
                  <a:pt x="172" y="95"/>
                  <a:pt x="170" y="105"/>
                  <a:pt x="166" y="116"/>
                </a:cubicBezTo>
                <a:cubicBezTo>
                  <a:pt x="161" y="126"/>
                  <a:pt x="155" y="135"/>
                  <a:pt x="147" y="142"/>
                </a:cubicBezTo>
                <a:cubicBezTo>
                  <a:pt x="139" y="150"/>
                  <a:pt x="130" y="156"/>
                  <a:pt x="119" y="160"/>
                </a:cubicBezTo>
                <a:cubicBezTo>
                  <a:pt x="109" y="165"/>
                  <a:pt x="98" y="167"/>
                  <a:pt x="87" y="167"/>
                </a:cubicBezTo>
                <a:cubicBezTo>
                  <a:pt x="75" y="167"/>
                  <a:pt x="65" y="165"/>
                  <a:pt x="54" y="160"/>
                </a:cubicBezTo>
                <a:cubicBezTo>
                  <a:pt x="43" y="156"/>
                  <a:pt x="33" y="150"/>
                  <a:pt x="25" y="142"/>
                </a:cubicBezTo>
                <a:cubicBezTo>
                  <a:pt x="17" y="135"/>
                  <a:pt x="11" y="126"/>
                  <a:pt x="7" y="116"/>
                </a:cubicBezTo>
                <a:cubicBezTo>
                  <a:pt x="3" y="105"/>
                  <a:pt x="0" y="95"/>
                  <a:pt x="0" y="84"/>
                </a:cubicBezTo>
                <a:cubicBezTo>
                  <a:pt x="0" y="73"/>
                  <a:pt x="3" y="62"/>
                  <a:pt x="7" y="52"/>
                </a:cubicBezTo>
                <a:cubicBezTo>
                  <a:pt x="11" y="42"/>
                  <a:pt x="17" y="33"/>
                  <a:pt x="25" y="25"/>
                </a:cubicBezTo>
                <a:cubicBezTo>
                  <a:pt x="33" y="16"/>
                  <a:pt x="43" y="10"/>
                  <a:pt x="54" y="6"/>
                </a:cubicBezTo>
                <a:cubicBezTo>
                  <a:pt x="65" y="2"/>
                  <a:pt x="75" y="0"/>
                  <a:pt x="87" y="0"/>
                </a:cubicBezTo>
                <a:cubicBezTo>
                  <a:pt x="98" y="0"/>
                  <a:pt x="109" y="2"/>
                  <a:pt x="119" y="6"/>
                </a:cubicBezTo>
                <a:cubicBezTo>
                  <a:pt x="130" y="10"/>
                  <a:pt x="139" y="16"/>
                  <a:pt x="147" y="25"/>
                </a:cubicBezTo>
                <a:cubicBezTo>
                  <a:pt x="155" y="33"/>
                  <a:pt x="161" y="42"/>
                  <a:pt x="166" y="52"/>
                </a:cubicBezTo>
                <a:cubicBezTo>
                  <a:pt x="170" y="62"/>
                  <a:pt x="172" y="73"/>
                  <a:pt x="172" y="84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945360" y="2665080"/>
            <a:ext cx="33480" cy="32760"/>
          </a:xfrm>
          <a:custGeom>
            <a:avLst/>
            <a:gdLst/>
            <a:ahLst/>
            <a:rect l="0" t="0" r="r" b="b"/>
            <a:pathLst>
              <a:path w="93" h="91">
                <a:moveTo>
                  <a:pt x="93" y="46"/>
                </a:moveTo>
                <a:cubicBezTo>
                  <a:pt x="93" y="52"/>
                  <a:pt x="92" y="57"/>
                  <a:pt x="89" y="63"/>
                </a:cubicBezTo>
                <a:cubicBezTo>
                  <a:pt x="86" y="68"/>
                  <a:pt x="83" y="73"/>
                  <a:pt x="78" y="77"/>
                </a:cubicBezTo>
                <a:cubicBezTo>
                  <a:pt x="74" y="82"/>
                  <a:pt x="69" y="85"/>
                  <a:pt x="63" y="87"/>
                </a:cubicBezTo>
                <a:cubicBezTo>
                  <a:pt x="58" y="89"/>
                  <a:pt x="52" y="91"/>
                  <a:pt x="46" y="91"/>
                </a:cubicBezTo>
                <a:cubicBezTo>
                  <a:pt x="40" y="91"/>
                  <a:pt x="34" y="89"/>
                  <a:pt x="28" y="87"/>
                </a:cubicBezTo>
                <a:cubicBezTo>
                  <a:pt x="23" y="85"/>
                  <a:pt x="18" y="82"/>
                  <a:pt x="13" y="77"/>
                </a:cubicBezTo>
                <a:cubicBezTo>
                  <a:pt x="9" y="73"/>
                  <a:pt x="6" y="68"/>
                  <a:pt x="3" y="63"/>
                </a:cubicBezTo>
                <a:cubicBezTo>
                  <a:pt x="1" y="57"/>
                  <a:pt x="0" y="52"/>
                  <a:pt x="0" y="46"/>
                </a:cubicBezTo>
                <a:cubicBezTo>
                  <a:pt x="0" y="40"/>
                  <a:pt x="1" y="34"/>
                  <a:pt x="3" y="28"/>
                </a:cubicBezTo>
                <a:cubicBezTo>
                  <a:pt x="6" y="22"/>
                  <a:pt x="9" y="17"/>
                  <a:pt x="13" y="13"/>
                </a:cubicBezTo>
                <a:cubicBezTo>
                  <a:pt x="18" y="9"/>
                  <a:pt x="23" y="6"/>
                  <a:pt x="28" y="3"/>
                </a:cubicBezTo>
                <a:cubicBezTo>
                  <a:pt x="34" y="1"/>
                  <a:pt x="40" y="0"/>
                  <a:pt x="46" y="0"/>
                </a:cubicBezTo>
                <a:cubicBezTo>
                  <a:pt x="52" y="0"/>
                  <a:pt x="58" y="1"/>
                  <a:pt x="63" y="3"/>
                </a:cubicBezTo>
                <a:cubicBezTo>
                  <a:pt x="69" y="6"/>
                  <a:pt x="74" y="9"/>
                  <a:pt x="78" y="13"/>
                </a:cubicBezTo>
                <a:cubicBezTo>
                  <a:pt x="83" y="17"/>
                  <a:pt x="86" y="22"/>
                  <a:pt x="89" y="28"/>
                </a:cubicBezTo>
                <a:cubicBezTo>
                  <a:pt x="92" y="34"/>
                  <a:pt x="93" y="40"/>
                  <a:pt x="93" y="46"/>
                </a:cubicBezTo>
                <a:close/>
              </a:path>
            </a:pathLst>
          </a:custGeom>
          <a:solidFill>
            <a:srgbClr val="f5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1160280" y="2441520"/>
            <a:ext cx="34387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Descripción general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747720" y="3178440"/>
            <a:ext cx="9800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Tu equipo debe crear un sistema de datos sencillo, aplicar medidas de seguridad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747720" y="3588120"/>
            <a:ext cx="10501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técnicas y luego analizarlo ante un ataque simulado. Finalmente, tendréis que justificar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747720" y="4007160"/>
            <a:ext cx="10424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las decisiones técnicas tomadas y presentar soluciones ante posibles vulnerabilidades.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799920" y="1742760"/>
            <a:ext cx="343080" cy="343440"/>
          </a:xfrm>
          <a:custGeom>
            <a:avLst/>
            <a:gdLst/>
            <a:ahLst/>
            <a:rect l="0" t="0" r="r" b="b"/>
            <a:pathLst>
              <a:path w="953" h="954">
                <a:moveTo>
                  <a:pt x="905" y="177"/>
                </a:moveTo>
                <a:lnTo>
                  <a:pt x="828" y="254"/>
                </a:lnTo>
                <a:cubicBezTo>
                  <a:pt x="828" y="254"/>
                  <a:pt x="777" y="279"/>
                  <a:pt x="726" y="228"/>
                </a:cubicBezTo>
                <a:cubicBezTo>
                  <a:pt x="675" y="177"/>
                  <a:pt x="700" y="126"/>
                  <a:pt x="700" y="126"/>
                </a:cubicBezTo>
                <a:lnTo>
                  <a:pt x="777" y="49"/>
                </a:lnTo>
                <a:cubicBezTo>
                  <a:pt x="802" y="24"/>
                  <a:pt x="772" y="0"/>
                  <a:pt x="749" y="0"/>
                </a:cubicBezTo>
                <a:cubicBezTo>
                  <a:pt x="636" y="0"/>
                  <a:pt x="544" y="92"/>
                  <a:pt x="544" y="205"/>
                </a:cubicBezTo>
                <a:cubicBezTo>
                  <a:pt x="544" y="221"/>
                  <a:pt x="546" y="236"/>
                  <a:pt x="549" y="251"/>
                </a:cubicBezTo>
                <a:lnTo>
                  <a:pt x="376" y="425"/>
                </a:lnTo>
                <a:lnTo>
                  <a:pt x="529" y="579"/>
                </a:lnTo>
                <a:lnTo>
                  <a:pt x="702" y="406"/>
                </a:lnTo>
                <a:cubicBezTo>
                  <a:pt x="717" y="409"/>
                  <a:pt x="733" y="411"/>
                  <a:pt x="749" y="411"/>
                </a:cubicBezTo>
                <a:cubicBezTo>
                  <a:pt x="862" y="411"/>
                  <a:pt x="953" y="318"/>
                  <a:pt x="953" y="205"/>
                </a:cubicBezTo>
                <a:cubicBezTo>
                  <a:pt x="953" y="182"/>
                  <a:pt x="930" y="151"/>
                  <a:pt x="905" y="177"/>
                </a:cubicBezTo>
                <a:moveTo>
                  <a:pt x="373" y="430"/>
                </a:moveTo>
                <a:lnTo>
                  <a:pt x="32" y="771"/>
                </a:lnTo>
                <a:cubicBezTo>
                  <a:pt x="-10" y="813"/>
                  <a:pt x="-10" y="880"/>
                  <a:pt x="32" y="922"/>
                </a:cubicBezTo>
                <a:cubicBezTo>
                  <a:pt x="74" y="964"/>
                  <a:pt x="141" y="964"/>
                  <a:pt x="184" y="922"/>
                </a:cubicBezTo>
                <a:lnTo>
                  <a:pt x="524" y="582"/>
                </a:lnTo>
                <a:lnTo>
                  <a:pt x="373" y="430"/>
                </a:lnTo>
                <a:moveTo>
                  <a:pt x="108" y="891"/>
                </a:moveTo>
                <a:cubicBezTo>
                  <a:pt x="85" y="891"/>
                  <a:pt x="67" y="872"/>
                  <a:pt x="67" y="849"/>
                </a:cubicBezTo>
                <a:cubicBezTo>
                  <a:pt x="67" y="826"/>
                  <a:pt x="85" y="808"/>
                  <a:pt x="108" y="808"/>
                </a:cubicBezTo>
                <a:cubicBezTo>
                  <a:pt x="131" y="808"/>
                  <a:pt x="149" y="826"/>
                  <a:pt x="149" y="849"/>
                </a:cubicBezTo>
                <a:cubicBezTo>
                  <a:pt x="149" y="872"/>
                  <a:pt x="131" y="891"/>
                  <a:pt x="108" y="891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847800" y="1794240"/>
            <a:ext cx="292680" cy="292680"/>
          </a:xfrm>
          <a:custGeom>
            <a:avLst/>
            <a:gdLst/>
            <a:ahLst/>
            <a:rect l="0" t="0" r="r" b="b"/>
            <a:pathLst>
              <a:path w="813" h="813">
                <a:moveTo>
                  <a:pt x="676" y="788"/>
                </a:moveTo>
                <a:cubicBezTo>
                  <a:pt x="709" y="820"/>
                  <a:pt x="761" y="822"/>
                  <a:pt x="791" y="791"/>
                </a:cubicBezTo>
                <a:cubicBezTo>
                  <a:pt x="822" y="760"/>
                  <a:pt x="820" y="709"/>
                  <a:pt x="788" y="676"/>
                </a:cubicBezTo>
                <a:lnTo>
                  <a:pt x="137" y="25"/>
                </a:lnTo>
                <a:cubicBezTo>
                  <a:pt x="104" y="-7"/>
                  <a:pt x="53" y="-9"/>
                  <a:pt x="22" y="22"/>
                </a:cubicBezTo>
                <a:cubicBezTo>
                  <a:pt x="-9" y="53"/>
                  <a:pt x="-7" y="104"/>
                  <a:pt x="25" y="137"/>
                </a:cubicBezTo>
                <a:lnTo>
                  <a:pt x="676" y="788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780840" y="1742760"/>
            <a:ext cx="218520" cy="174600"/>
          </a:xfrm>
          <a:custGeom>
            <a:avLst/>
            <a:gdLst/>
            <a:ahLst/>
            <a:rect l="0" t="0" r="r" b="b"/>
            <a:pathLst>
              <a:path w="607" h="485">
                <a:moveTo>
                  <a:pt x="600" y="25"/>
                </a:moveTo>
                <a:cubicBezTo>
                  <a:pt x="600" y="25"/>
                  <a:pt x="431" y="-58"/>
                  <a:pt x="292" y="81"/>
                </a:cubicBezTo>
                <a:lnTo>
                  <a:pt x="96" y="278"/>
                </a:lnTo>
                <a:cubicBezTo>
                  <a:pt x="96" y="278"/>
                  <a:pt x="68" y="250"/>
                  <a:pt x="40" y="278"/>
                </a:cubicBezTo>
                <a:lnTo>
                  <a:pt x="12" y="306"/>
                </a:lnTo>
                <a:cubicBezTo>
                  <a:pt x="12" y="306"/>
                  <a:pt x="0" y="318"/>
                  <a:pt x="0" y="334"/>
                </a:cubicBezTo>
                <a:lnTo>
                  <a:pt x="0" y="335"/>
                </a:lnTo>
                <a:cubicBezTo>
                  <a:pt x="0" y="343"/>
                  <a:pt x="3" y="352"/>
                  <a:pt x="12" y="361"/>
                </a:cubicBezTo>
                <a:lnTo>
                  <a:pt x="124" y="473"/>
                </a:lnTo>
                <a:cubicBezTo>
                  <a:pt x="124" y="473"/>
                  <a:pt x="152" y="501"/>
                  <a:pt x="180" y="473"/>
                </a:cubicBezTo>
                <a:lnTo>
                  <a:pt x="208" y="445"/>
                </a:lnTo>
                <a:cubicBezTo>
                  <a:pt x="208" y="445"/>
                  <a:pt x="236" y="417"/>
                  <a:pt x="208" y="389"/>
                </a:cubicBezTo>
                <a:lnTo>
                  <a:pt x="206" y="387"/>
                </a:lnTo>
                <a:cubicBezTo>
                  <a:pt x="227" y="366"/>
                  <a:pt x="260" y="345"/>
                  <a:pt x="292" y="361"/>
                </a:cubicBezTo>
                <a:lnTo>
                  <a:pt x="403" y="250"/>
                </a:lnTo>
                <a:cubicBezTo>
                  <a:pt x="403" y="250"/>
                  <a:pt x="376" y="165"/>
                  <a:pt x="431" y="109"/>
                </a:cubicBezTo>
                <a:cubicBezTo>
                  <a:pt x="487" y="53"/>
                  <a:pt x="515" y="53"/>
                  <a:pt x="572" y="53"/>
                </a:cubicBezTo>
                <a:cubicBezTo>
                  <a:pt x="628" y="53"/>
                  <a:pt x="600" y="25"/>
                  <a:pt x="600" y="25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1047600" y="25714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1160280" y="1679400"/>
            <a:ext cx="57366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Fase 1 – Diseña tu sistema seguro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1047600" y="3057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1300320" y="2416680"/>
            <a:ext cx="7378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Define el conjunto de datos: usuarios, contraseñas, roles, etc.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1300320" y="2902320"/>
            <a:ext cx="4879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Clasifica los datos según su sensibilidad.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1599840" y="395280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2"/>
                </a:moveTo>
                <a:cubicBezTo>
                  <a:pt x="266" y="150"/>
                  <a:pt x="263" y="166"/>
                  <a:pt x="256" y="183"/>
                </a:cubicBezTo>
                <a:cubicBezTo>
                  <a:pt x="249" y="199"/>
                  <a:pt x="240" y="213"/>
                  <a:pt x="227" y="226"/>
                </a:cubicBezTo>
                <a:cubicBezTo>
                  <a:pt x="215" y="238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8"/>
                  <a:pt x="39" y="226"/>
                </a:cubicBezTo>
                <a:cubicBezTo>
                  <a:pt x="27" y="213"/>
                  <a:pt x="17" y="199"/>
                  <a:pt x="11" y="183"/>
                </a:cubicBezTo>
                <a:cubicBezTo>
                  <a:pt x="4" y="166"/>
                  <a:pt x="0" y="150"/>
                  <a:pt x="0" y="132"/>
                </a:cubicBezTo>
                <a:cubicBezTo>
                  <a:pt x="0" y="114"/>
                  <a:pt x="4" y="98"/>
                  <a:pt x="11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8"/>
                  <a:pt x="266" y="114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1300320" y="3387960"/>
            <a:ext cx="3663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Aplica medidas de protección: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1599840" y="443844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2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199"/>
                  <a:pt x="11" y="183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1852560" y="3797640"/>
            <a:ext cx="2592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¿Qué datos se cifran?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1599840" y="492408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0"/>
                  <a:pt x="263" y="167"/>
                  <a:pt x="256" y="184"/>
                </a:cubicBezTo>
                <a:cubicBezTo>
                  <a:pt x="249" y="201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1"/>
                  <a:pt x="11" y="184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1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1852560" y="4283640"/>
            <a:ext cx="3249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¿Qué roles acceden a qué?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1852560" y="4769280"/>
            <a:ext cx="3826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¿Cómo se realizan los backups?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785880" y="2198160"/>
            <a:ext cx="352080" cy="344880"/>
          </a:xfrm>
          <a:custGeom>
            <a:avLst/>
            <a:gdLst/>
            <a:ahLst/>
            <a:rect l="0" t="0" r="r" b="b"/>
            <a:pathLst>
              <a:path w="978" h="958">
                <a:moveTo>
                  <a:pt x="60" y="958"/>
                </a:moveTo>
                <a:cubicBezTo>
                  <a:pt x="9" y="958"/>
                  <a:pt x="-14" y="921"/>
                  <a:pt x="10" y="875"/>
                </a:cubicBezTo>
                <a:lnTo>
                  <a:pt x="447" y="35"/>
                </a:lnTo>
                <a:cubicBezTo>
                  <a:pt x="470" y="-11"/>
                  <a:pt x="509" y="-11"/>
                  <a:pt x="533" y="35"/>
                </a:cubicBezTo>
                <a:lnTo>
                  <a:pt x="969" y="875"/>
                </a:lnTo>
                <a:cubicBezTo>
                  <a:pt x="993" y="921"/>
                  <a:pt x="970" y="958"/>
                  <a:pt x="918" y="958"/>
                </a:cubicBezTo>
                <a:lnTo>
                  <a:pt x="60" y="958"/>
                </a:ln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937440" y="2276640"/>
            <a:ext cx="48960" cy="229680"/>
          </a:xfrm>
          <a:custGeom>
            <a:avLst/>
            <a:gdLst/>
            <a:ahLst/>
            <a:rect l="0" t="0" r="r" b="b"/>
            <a:pathLst>
              <a:path w="136" h="638">
                <a:moveTo>
                  <a:pt x="0" y="571"/>
                </a:moveTo>
                <a:cubicBezTo>
                  <a:pt x="0" y="533"/>
                  <a:pt x="32" y="503"/>
                  <a:pt x="69" y="503"/>
                </a:cubicBezTo>
                <a:cubicBezTo>
                  <a:pt x="106" y="503"/>
                  <a:pt x="136" y="533"/>
                  <a:pt x="136" y="571"/>
                </a:cubicBezTo>
                <a:cubicBezTo>
                  <a:pt x="136" y="608"/>
                  <a:pt x="106" y="638"/>
                  <a:pt x="69" y="638"/>
                </a:cubicBezTo>
                <a:cubicBezTo>
                  <a:pt x="32" y="638"/>
                  <a:pt x="0" y="608"/>
                  <a:pt x="0" y="571"/>
                </a:cubicBezTo>
                <a:moveTo>
                  <a:pt x="5" y="59"/>
                </a:moveTo>
                <a:cubicBezTo>
                  <a:pt x="5" y="22"/>
                  <a:pt x="33" y="0"/>
                  <a:pt x="69" y="0"/>
                </a:cubicBezTo>
                <a:cubicBezTo>
                  <a:pt x="103" y="0"/>
                  <a:pt x="131" y="23"/>
                  <a:pt x="131" y="59"/>
                </a:cubicBezTo>
                <a:lnTo>
                  <a:pt x="131" y="393"/>
                </a:lnTo>
                <a:cubicBezTo>
                  <a:pt x="131" y="429"/>
                  <a:pt x="103" y="452"/>
                  <a:pt x="69" y="452"/>
                </a:cubicBezTo>
                <a:cubicBezTo>
                  <a:pt x="33" y="452"/>
                  <a:pt x="5" y="429"/>
                  <a:pt x="5" y="393"/>
                </a:cubicBezTo>
                <a:lnTo>
                  <a:pt x="5" y="5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1160280" y="2127240"/>
            <a:ext cx="66729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Fase 2 – Simula un ataque y defiéndete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1300320" y="2864160"/>
            <a:ext cx="9874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Introduce fallos de diseño deliberados (usuario fantasma, permisos incorrectos...).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1300320" y="3350160"/>
            <a:ext cx="9381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Ejecuta una simulación de ataque (lectura indebida, escalada de privilegios...).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1300320" y="3835800"/>
            <a:ext cx="3563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Evalúa los fallos encontrados.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1300320" y="4321440"/>
            <a:ext cx="8517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Mejora el sistema: validaciones, cifrado, control de accesos, auditorías.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780840" y="174276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1006" y="895"/>
                </a:moveTo>
                <a:cubicBezTo>
                  <a:pt x="1006" y="957"/>
                  <a:pt x="956" y="1007"/>
                  <a:pt x="895" y="1007"/>
                </a:cubicBezTo>
                <a:lnTo>
                  <a:pt x="112" y="1007"/>
                </a:lnTo>
                <a:cubicBezTo>
                  <a:pt x="50" y="1007"/>
                  <a:pt x="0" y="957"/>
                  <a:pt x="0" y="895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2"/>
                </a:cubicBezTo>
                <a:lnTo>
                  <a:pt x="1006" y="895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838440" y="1802880"/>
            <a:ext cx="248760" cy="244440"/>
          </a:xfrm>
          <a:custGeom>
            <a:avLst/>
            <a:gdLst/>
            <a:ahLst/>
            <a:rect l="0" t="0" r="r" b="b"/>
            <a:pathLst>
              <a:path w="691" h="679">
                <a:moveTo>
                  <a:pt x="659" y="11"/>
                </a:moveTo>
                <a:cubicBezTo>
                  <a:pt x="627" y="-10"/>
                  <a:pt x="583" y="-1"/>
                  <a:pt x="562" y="32"/>
                </a:cubicBezTo>
                <a:lnTo>
                  <a:pt x="258" y="501"/>
                </a:lnTo>
                <a:lnTo>
                  <a:pt x="118" y="371"/>
                </a:lnTo>
                <a:cubicBezTo>
                  <a:pt x="89" y="345"/>
                  <a:pt x="44" y="347"/>
                  <a:pt x="18" y="375"/>
                </a:cubicBezTo>
                <a:cubicBezTo>
                  <a:pt x="-8" y="404"/>
                  <a:pt x="-6" y="448"/>
                  <a:pt x="22" y="474"/>
                </a:cubicBezTo>
                <a:lnTo>
                  <a:pt x="224" y="660"/>
                </a:lnTo>
                <a:cubicBezTo>
                  <a:pt x="238" y="672"/>
                  <a:pt x="255" y="679"/>
                  <a:pt x="272" y="679"/>
                </a:cubicBezTo>
                <a:cubicBezTo>
                  <a:pt x="290" y="679"/>
                  <a:pt x="315" y="671"/>
                  <a:pt x="330" y="647"/>
                </a:cubicBezTo>
                <a:cubicBezTo>
                  <a:pt x="340" y="633"/>
                  <a:pt x="679" y="109"/>
                  <a:pt x="679" y="109"/>
                </a:cubicBezTo>
                <a:cubicBezTo>
                  <a:pt x="700" y="76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1047600" y="25714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1160280" y="1679400"/>
            <a:ext cx="52268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Fase 3 – Verificación y defensa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1047600" y="3057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1300320" y="2416680"/>
            <a:ext cx="5400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Comprueba que tu sistema resiste el ataque.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1300320" y="2902320"/>
            <a:ext cx="4205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Revisa logs o mensajes generados.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1599840" y="395280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2"/>
                </a:moveTo>
                <a:cubicBezTo>
                  <a:pt x="266" y="150"/>
                  <a:pt x="263" y="166"/>
                  <a:pt x="256" y="183"/>
                </a:cubicBezTo>
                <a:cubicBezTo>
                  <a:pt x="249" y="199"/>
                  <a:pt x="240" y="213"/>
                  <a:pt x="227" y="226"/>
                </a:cubicBezTo>
                <a:cubicBezTo>
                  <a:pt x="215" y="238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8"/>
                  <a:pt x="39" y="226"/>
                </a:cubicBezTo>
                <a:cubicBezTo>
                  <a:pt x="27" y="213"/>
                  <a:pt x="17" y="199"/>
                  <a:pt x="11" y="183"/>
                </a:cubicBezTo>
                <a:cubicBezTo>
                  <a:pt x="4" y="166"/>
                  <a:pt x="0" y="150"/>
                  <a:pt x="0" y="132"/>
                </a:cubicBezTo>
                <a:cubicBezTo>
                  <a:pt x="0" y="114"/>
                  <a:pt x="4" y="98"/>
                  <a:pt x="11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8"/>
                  <a:pt x="266" y="114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1300320" y="3387960"/>
            <a:ext cx="2080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Explica en grupo: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1599840" y="443844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2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199"/>
                  <a:pt x="11" y="183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1852560" y="3797640"/>
            <a:ext cx="2258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¿Qué se aprendió?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1599840" y="492408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0"/>
                  <a:pt x="263" y="167"/>
                  <a:pt x="256" y="184"/>
                </a:cubicBezTo>
                <a:cubicBezTo>
                  <a:pt x="249" y="201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1"/>
                  <a:pt x="11" y="184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1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1852560" y="4283640"/>
            <a:ext cx="5175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¿Qué no se pudo prevenir, pero sí mitigar?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1852560" y="4769280"/>
            <a:ext cx="3740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¿Qué mejoras implementarías?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790920" y="1742760"/>
            <a:ext cx="302040" cy="362520"/>
          </a:xfrm>
          <a:custGeom>
            <a:avLst/>
            <a:gdLst/>
            <a:ahLst/>
            <a:rect l="0" t="0" r="r" b="b"/>
            <a:pathLst>
              <a:path w="839" h="1007">
                <a:moveTo>
                  <a:pt x="839" y="895"/>
                </a:moveTo>
                <a:cubicBezTo>
                  <a:pt x="839" y="957"/>
                  <a:pt x="789" y="1007"/>
                  <a:pt x="726" y="1007"/>
                </a:cubicBezTo>
                <a:lnTo>
                  <a:pt x="112" y="1007"/>
                </a:lnTo>
                <a:cubicBezTo>
                  <a:pt x="50" y="1007"/>
                  <a:pt x="0" y="957"/>
                  <a:pt x="0" y="895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726" y="0"/>
                </a:lnTo>
                <a:cubicBezTo>
                  <a:pt x="789" y="0"/>
                  <a:pt x="839" y="50"/>
                  <a:pt x="839" y="112"/>
                </a:cubicBezTo>
                <a:lnTo>
                  <a:pt x="839" y="895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831240" y="1813320"/>
            <a:ext cx="221400" cy="221400"/>
          </a:xfrm>
          <a:custGeom>
            <a:avLst/>
            <a:gdLst/>
            <a:ahLst/>
            <a:rect l="0" t="0" r="r" b="b"/>
            <a:pathLst>
              <a:path w="615" h="615">
                <a:moveTo>
                  <a:pt x="615" y="476"/>
                </a:moveTo>
                <a:cubicBezTo>
                  <a:pt x="615" y="491"/>
                  <a:pt x="603" y="504"/>
                  <a:pt x="587" y="504"/>
                </a:cubicBezTo>
                <a:lnTo>
                  <a:pt x="28" y="504"/>
                </a:lnTo>
                <a:cubicBezTo>
                  <a:pt x="12" y="504"/>
                  <a:pt x="0" y="491"/>
                  <a:pt x="0" y="476"/>
                </a:cubicBezTo>
                <a:cubicBezTo>
                  <a:pt x="0" y="460"/>
                  <a:pt x="12" y="448"/>
                  <a:pt x="28" y="448"/>
                </a:cubicBezTo>
                <a:lnTo>
                  <a:pt x="587" y="448"/>
                </a:lnTo>
                <a:cubicBezTo>
                  <a:pt x="603" y="448"/>
                  <a:pt x="615" y="460"/>
                  <a:pt x="615" y="476"/>
                </a:cubicBezTo>
                <a:moveTo>
                  <a:pt x="167" y="587"/>
                </a:moveTo>
                <a:cubicBezTo>
                  <a:pt x="167" y="603"/>
                  <a:pt x="155" y="615"/>
                  <a:pt x="139" y="615"/>
                </a:cubicBezTo>
                <a:lnTo>
                  <a:pt x="28" y="615"/>
                </a:lnTo>
                <a:cubicBezTo>
                  <a:pt x="12" y="615"/>
                  <a:pt x="0" y="603"/>
                  <a:pt x="0" y="587"/>
                </a:cubicBezTo>
                <a:cubicBezTo>
                  <a:pt x="0" y="572"/>
                  <a:pt x="12" y="559"/>
                  <a:pt x="28" y="559"/>
                </a:cubicBezTo>
                <a:lnTo>
                  <a:pt x="139" y="559"/>
                </a:lnTo>
                <a:cubicBezTo>
                  <a:pt x="155" y="559"/>
                  <a:pt x="167" y="572"/>
                  <a:pt x="167" y="587"/>
                </a:cubicBezTo>
                <a:moveTo>
                  <a:pt x="615" y="28"/>
                </a:moveTo>
                <a:cubicBezTo>
                  <a:pt x="615" y="43"/>
                  <a:pt x="603" y="56"/>
                  <a:pt x="587" y="56"/>
                </a:cubicBezTo>
                <a:lnTo>
                  <a:pt x="28" y="56"/>
                </a:lnTo>
                <a:cubicBezTo>
                  <a:pt x="12" y="56"/>
                  <a:pt x="0" y="43"/>
                  <a:pt x="0" y="28"/>
                </a:cubicBezTo>
                <a:cubicBezTo>
                  <a:pt x="0" y="12"/>
                  <a:pt x="12" y="0"/>
                  <a:pt x="28" y="0"/>
                </a:cubicBezTo>
                <a:lnTo>
                  <a:pt x="587" y="0"/>
                </a:lnTo>
                <a:cubicBezTo>
                  <a:pt x="603" y="0"/>
                  <a:pt x="615" y="12"/>
                  <a:pt x="615" y="28"/>
                </a:cubicBezTo>
                <a:moveTo>
                  <a:pt x="615" y="140"/>
                </a:moveTo>
                <a:cubicBezTo>
                  <a:pt x="615" y="155"/>
                  <a:pt x="603" y="167"/>
                  <a:pt x="587" y="167"/>
                </a:cubicBezTo>
                <a:lnTo>
                  <a:pt x="28" y="167"/>
                </a:lnTo>
                <a:cubicBezTo>
                  <a:pt x="12" y="167"/>
                  <a:pt x="0" y="155"/>
                  <a:pt x="0" y="140"/>
                </a:cubicBezTo>
                <a:cubicBezTo>
                  <a:pt x="0" y="124"/>
                  <a:pt x="12" y="112"/>
                  <a:pt x="28" y="112"/>
                </a:cubicBezTo>
                <a:lnTo>
                  <a:pt x="587" y="112"/>
                </a:lnTo>
                <a:cubicBezTo>
                  <a:pt x="603" y="112"/>
                  <a:pt x="615" y="124"/>
                  <a:pt x="615" y="140"/>
                </a:cubicBezTo>
                <a:moveTo>
                  <a:pt x="615" y="252"/>
                </a:moveTo>
                <a:cubicBezTo>
                  <a:pt x="615" y="268"/>
                  <a:pt x="603" y="280"/>
                  <a:pt x="587" y="280"/>
                </a:cubicBezTo>
                <a:lnTo>
                  <a:pt x="28" y="280"/>
                </a:lnTo>
                <a:cubicBezTo>
                  <a:pt x="12" y="280"/>
                  <a:pt x="0" y="268"/>
                  <a:pt x="0" y="252"/>
                </a:cubicBezTo>
                <a:cubicBezTo>
                  <a:pt x="0" y="237"/>
                  <a:pt x="12" y="224"/>
                  <a:pt x="28" y="224"/>
                </a:cubicBezTo>
                <a:lnTo>
                  <a:pt x="587" y="224"/>
                </a:lnTo>
                <a:cubicBezTo>
                  <a:pt x="603" y="224"/>
                  <a:pt x="615" y="237"/>
                  <a:pt x="615" y="252"/>
                </a:cubicBezTo>
                <a:moveTo>
                  <a:pt x="615" y="364"/>
                </a:moveTo>
                <a:cubicBezTo>
                  <a:pt x="615" y="379"/>
                  <a:pt x="603" y="392"/>
                  <a:pt x="587" y="392"/>
                </a:cubicBezTo>
                <a:lnTo>
                  <a:pt x="28" y="392"/>
                </a:lnTo>
                <a:cubicBezTo>
                  <a:pt x="12" y="392"/>
                  <a:pt x="0" y="379"/>
                  <a:pt x="0" y="364"/>
                </a:cubicBezTo>
                <a:cubicBezTo>
                  <a:pt x="0" y="348"/>
                  <a:pt x="12" y="336"/>
                  <a:pt x="28" y="336"/>
                </a:cubicBezTo>
                <a:lnTo>
                  <a:pt x="587" y="336"/>
                </a:lnTo>
                <a:cubicBezTo>
                  <a:pt x="603" y="336"/>
                  <a:pt x="615" y="348"/>
                  <a:pt x="615" y="364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866520" y="1801800"/>
            <a:ext cx="226440" cy="233280"/>
          </a:xfrm>
          <a:custGeom>
            <a:avLst/>
            <a:gdLst/>
            <a:ahLst/>
            <a:rect l="0" t="0" r="r" b="b"/>
            <a:pathLst>
              <a:path w="629" h="648">
                <a:moveTo>
                  <a:pt x="629" y="12"/>
                </a:moveTo>
                <a:cubicBezTo>
                  <a:pt x="606" y="-3"/>
                  <a:pt x="578" y="-5"/>
                  <a:pt x="558" y="11"/>
                </a:cubicBezTo>
                <a:lnTo>
                  <a:pt x="536" y="29"/>
                </a:lnTo>
                <a:lnTo>
                  <a:pt x="495" y="63"/>
                </a:lnTo>
                <a:lnTo>
                  <a:pt x="492" y="65"/>
                </a:lnTo>
                <a:lnTo>
                  <a:pt x="426" y="119"/>
                </a:lnTo>
                <a:lnTo>
                  <a:pt x="93" y="390"/>
                </a:lnTo>
                <a:cubicBezTo>
                  <a:pt x="81" y="400"/>
                  <a:pt x="71" y="424"/>
                  <a:pt x="60" y="448"/>
                </a:cubicBezTo>
                <a:cubicBezTo>
                  <a:pt x="50" y="471"/>
                  <a:pt x="33" y="528"/>
                  <a:pt x="20" y="571"/>
                </a:cubicBezTo>
                <a:cubicBezTo>
                  <a:pt x="16" y="578"/>
                  <a:pt x="-10" y="623"/>
                  <a:pt x="5" y="640"/>
                </a:cubicBezTo>
                <a:cubicBezTo>
                  <a:pt x="19" y="657"/>
                  <a:pt x="70" y="640"/>
                  <a:pt x="76" y="638"/>
                </a:cubicBezTo>
                <a:cubicBezTo>
                  <a:pt x="122" y="633"/>
                  <a:pt x="180" y="627"/>
                  <a:pt x="206" y="621"/>
                </a:cubicBezTo>
                <a:cubicBezTo>
                  <a:pt x="232" y="615"/>
                  <a:pt x="258" y="610"/>
                  <a:pt x="270" y="600"/>
                </a:cubicBezTo>
                <a:lnTo>
                  <a:pt x="271" y="600"/>
                </a:lnTo>
                <a:lnTo>
                  <a:pt x="603" y="329"/>
                </a:lnTo>
                <a:lnTo>
                  <a:pt x="625" y="311"/>
                </a:lnTo>
                <a:lnTo>
                  <a:pt x="629" y="307"/>
                </a:lnTo>
                <a:lnTo>
                  <a:pt x="629" y="12"/>
                </a:ln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870480" y="1918800"/>
            <a:ext cx="96840" cy="96840"/>
          </a:xfrm>
          <a:custGeom>
            <a:avLst/>
            <a:gdLst/>
            <a:ahLst/>
            <a:rect l="0" t="0" r="r" b="b"/>
            <a:pathLst>
              <a:path w="269" h="269">
                <a:moveTo>
                  <a:pt x="259" y="140"/>
                </a:moveTo>
                <a:cubicBezTo>
                  <a:pt x="259" y="140"/>
                  <a:pt x="223" y="88"/>
                  <a:pt x="200" y="69"/>
                </a:cubicBezTo>
                <a:cubicBezTo>
                  <a:pt x="181" y="46"/>
                  <a:pt x="129" y="10"/>
                  <a:pt x="129" y="10"/>
                </a:cubicBezTo>
                <a:cubicBezTo>
                  <a:pt x="115" y="-2"/>
                  <a:pt x="94" y="-3"/>
                  <a:pt x="82" y="9"/>
                </a:cubicBezTo>
                <a:cubicBezTo>
                  <a:pt x="70" y="21"/>
                  <a:pt x="60" y="47"/>
                  <a:pt x="49" y="73"/>
                </a:cubicBezTo>
                <a:cubicBezTo>
                  <a:pt x="36" y="105"/>
                  <a:pt x="14" y="190"/>
                  <a:pt x="0" y="235"/>
                </a:cubicBezTo>
                <a:cubicBezTo>
                  <a:pt x="-2" y="242"/>
                  <a:pt x="14" y="222"/>
                  <a:pt x="14" y="229"/>
                </a:cubicBezTo>
                <a:cubicBezTo>
                  <a:pt x="14" y="234"/>
                  <a:pt x="15" y="240"/>
                  <a:pt x="16" y="245"/>
                </a:cubicBezTo>
                <a:lnTo>
                  <a:pt x="12" y="249"/>
                </a:lnTo>
                <a:lnTo>
                  <a:pt x="18" y="251"/>
                </a:lnTo>
                <a:cubicBezTo>
                  <a:pt x="18" y="253"/>
                  <a:pt x="19" y="255"/>
                  <a:pt x="20" y="257"/>
                </a:cubicBezTo>
                <a:lnTo>
                  <a:pt x="24" y="253"/>
                </a:lnTo>
                <a:cubicBezTo>
                  <a:pt x="29" y="254"/>
                  <a:pt x="35" y="255"/>
                  <a:pt x="40" y="255"/>
                </a:cubicBezTo>
                <a:cubicBezTo>
                  <a:pt x="47" y="255"/>
                  <a:pt x="27" y="271"/>
                  <a:pt x="34" y="269"/>
                </a:cubicBezTo>
                <a:cubicBezTo>
                  <a:pt x="79" y="255"/>
                  <a:pt x="164" y="233"/>
                  <a:pt x="196" y="220"/>
                </a:cubicBezTo>
                <a:cubicBezTo>
                  <a:pt x="222" y="209"/>
                  <a:pt x="248" y="199"/>
                  <a:pt x="260" y="187"/>
                </a:cubicBezTo>
                <a:cubicBezTo>
                  <a:pt x="272" y="175"/>
                  <a:pt x="271" y="153"/>
                  <a:pt x="259" y="140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1028880" y="1748160"/>
            <a:ext cx="109080" cy="109080"/>
          </a:xfrm>
          <a:custGeom>
            <a:avLst/>
            <a:gdLst/>
            <a:ahLst/>
            <a:rect l="0" t="0" r="r" b="b"/>
            <a:pathLst>
              <a:path w="303" h="303">
                <a:moveTo>
                  <a:pt x="19" y="107"/>
                </a:moveTo>
                <a:cubicBezTo>
                  <a:pt x="-6" y="132"/>
                  <a:pt x="-6" y="172"/>
                  <a:pt x="19" y="196"/>
                </a:cubicBezTo>
                <a:lnTo>
                  <a:pt x="107" y="285"/>
                </a:lnTo>
                <a:cubicBezTo>
                  <a:pt x="132" y="309"/>
                  <a:pt x="172" y="309"/>
                  <a:pt x="196" y="285"/>
                </a:cubicBezTo>
                <a:lnTo>
                  <a:pt x="284" y="196"/>
                </a:lnTo>
                <a:cubicBezTo>
                  <a:pt x="309" y="172"/>
                  <a:pt x="309" y="132"/>
                  <a:pt x="284" y="107"/>
                </a:cubicBezTo>
                <a:lnTo>
                  <a:pt x="196" y="18"/>
                </a:lnTo>
                <a:cubicBezTo>
                  <a:pt x="172" y="-6"/>
                  <a:pt x="132" y="-6"/>
                  <a:pt x="107" y="18"/>
                </a:cubicBezTo>
                <a:lnTo>
                  <a:pt x="19" y="107"/>
                </a:ln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900000" y="1802520"/>
            <a:ext cx="183600" cy="183600"/>
          </a:xfrm>
          <a:custGeom>
            <a:avLst/>
            <a:gdLst/>
            <a:ahLst/>
            <a:rect l="0" t="0" r="r" b="b"/>
            <a:pathLst>
              <a:path w="510" h="510">
                <a:moveTo>
                  <a:pt x="0" y="333"/>
                </a:moveTo>
                <a:lnTo>
                  <a:pt x="89" y="421"/>
                </a:lnTo>
                <a:lnTo>
                  <a:pt x="177" y="510"/>
                </a:lnTo>
                <a:lnTo>
                  <a:pt x="510" y="177"/>
                </a:lnTo>
                <a:lnTo>
                  <a:pt x="333" y="0"/>
                </a:lnTo>
                <a:lnTo>
                  <a:pt x="0" y="333"/>
                </a:ln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866520" y="1991160"/>
            <a:ext cx="28080" cy="28080"/>
          </a:xfrm>
          <a:custGeom>
            <a:avLst/>
            <a:gdLst/>
            <a:ahLst/>
            <a:rect l="0" t="0" r="r" b="b"/>
            <a:pathLst>
              <a:path w="78" h="78">
                <a:moveTo>
                  <a:pt x="78" y="58"/>
                </a:moveTo>
                <a:cubicBezTo>
                  <a:pt x="78" y="58"/>
                  <a:pt x="20" y="90"/>
                  <a:pt x="4" y="74"/>
                </a:cubicBezTo>
                <a:cubicBezTo>
                  <a:pt x="-12" y="59"/>
                  <a:pt x="21" y="0"/>
                  <a:pt x="21" y="0"/>
                </a:cubicBezTo>
                <a:cubicBezTo>
                  <a:pt x="21" y="0"/>
                  <a:pt x="75" y="1"/>
                  <a:pt x="78" y="58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1019520" y="1762920"/>
            <a:ext cx="103680" cy="103680"/>
          </a:xfrm>
          <a:custGeom>
            <a:avLst/>
            <a:gdLst/>
            <a:ahLst/>
            <a:rect l="0" t="0" r="r" b="b"/>
            <a:pathLst>
              <a:path w="288" h="288">
                <a:moveTo>
                  <a:pt x="0" y="110"/>
                </a:moveTo>
                <a:lnTo>
                  <a:pt x="110" y="0"/>
                </a:lnTo>
                <a:lnTo>
                  <a:pt x="288" y="178"/>
                </a:lnTo>
                <a:lnTo>
                  <a:pt x="177" y="288"/>
                </a:lnTo>
                <a:lnTo>
                  <a:pt x="0" y="11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1027440" y="1770840"/>
            <a:ext cx="87840" cy="87840"/>
          </a:xfrm>
          <a:custGeom>
            <a:avLst/>
            <a:gdLst/>
            <a:ahLst/>
            <a:rect l="0" t="0" r="r" b="b"/>
            <a:pathLst>
              <a:path w="244" h="244">
                <a:moveTo>
                  <a:pt x="44" y="22"/>
                </a:moveTo>
                <a:lnTo>
                  <a:pt x="66" y="0"/>
                </a:lnTo>
                <a:lnTo>
                  <a:pt x="244" y="178"/>
                </a:lnTo>
                <a:lnTo>
                  <a:pt x="222" y="200"/>
                </a:lnTo>
                <a:lnTo>
                  <a:pt x="44" y="22"/>
                </a:lnTo>
                <a:moveTo>
                  <a:pt x="0" y="67"/>
                </a:moveTo>
                <a:lnTo>
                  <a:pt x="22" y="44"/>
                </a:lnTo>
                <a:lnTo>
                  <a:pt x="200" y="222"/>
                </a:lnTo>
                <a:lnTo>
                  <a:pt x="177" y="244"/>
                </a:lnTo>
                <a:lnTo>
                  <a:pt x="0" y="67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1047600" y="25714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1160280" y="1679400"/>
            <a:ext cx="20808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Entregables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1599840" y="299052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1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1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3"/>
                  <a:pt x="39" y="40"/>
                </a:cubicBezTo>
                <a:cubicBezTo>
                  <a:pt x="52" y="28"/>
                  <a:pt x="66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1"/>
                </a:cubicBezTo>
                <a:cubicBezTo>
                  <a:pt x="201" y="18"/>
                  <a:pt x="215" y="28"/>
                  <a:pt x="227" y="40"/>
                </a:cubicBezTo>
                <a:cubicBezTo>
                  <a:pt x="240" y="53"/>
                  <a:pt x="249" y="67"/>
                  <a:pt x="256" y="83"/>
                </a:cubicBezTo>
                <a:cubicBezTo>
                  <a:pt x="263" y="99"/>
                  <a:pt x="266" y="116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1300320" y="2416680"/>
            <a:ext cx="2012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Documento con: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1599840" y="346680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2"/>
                  <a:pt x="39" y="40"/>
                </a:cubicBezTo>
                <a:cubicBezTo>
                  <a:pt x="52" y="28"/>
                  <a:pt x="66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1"/>
                </a:cubicBezTo>
                <a:cubicBezTo>
                  <a:pt x="201" y="18"/>
                  <a:pt x="215" y="28"/>
                  <a:pt x="227" y="40"/>
                </a:cubicBezTo>
                <a:cubicBezTo>
                  <a:pt x="240" y="52"/>
                  <a:pt x="249" y="67"/>
                  <a:pt x="256" y="83"/>
                </a:cubicBezTo>
                <a:cubicBezTo>
                  <a:pt x="263" y="99"/>
                  <a:pt x="266" y="116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1852560" y="2835720"/>
            <a:ext cx="1606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Diseño inicial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1599840" y="395280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2"/>
                </a:moveTo>
                <a:cubicBezTo>
                  <a:pt x="266" y="150"/>
                  <a:pt x="263" y="166"/>
                  <a:pt x="256" y="183"/>
                </a:cubicBezTo>
                <a:cubicBezTo>
                  <a:pt x="249" y="199"/>
                  <a:pt x="240" y="213"/>
                  <a:pt x="227" y="226"/>
                </a:cubicBezTo>
                <a:cubicBezTo>
                  <a:pt x="215" y="238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8"/>
                  <a:pt x="39" y="226"/>
                </a:cubicBezTo>
                <a:cubicBezTo>
                  <a:pt x="27" y="213"/>
                  <a:pt x="17" y="199"/>
                  <a:pt x="11" y="183"/>
                </a:cubicBezTo>
                <a:cubicBezTo>
                  <a:pt x="4" y="166"/>
                  <a:pt x="0" y="150"/>
                  <a:pt x="0" y="132"/>
                </a:cubicBezTo>
                <a:cubicBezTo>
                  <a:pt x="0" y="114"/>
                  <a:pt x="4" y="98"/>
                  <a:pt x="11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8"/>
                  <a:pt x="266" y="114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1852560" y="3312000"/>
            <a:ext cx="5127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 del ataque y fallos detectados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1599840" y="443844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2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199"/>
                  <a:pt x="11" y="183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1852560" y="3797640"/>
            <a:ext cx="2919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Mejoras implementadas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1047600" y="49240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1852560" y="4283640"/>
            <a:ext cx="3601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Conclusión personal y técnica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1300320" y="4769280"/>
            <a:ext cx="4756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(Opcional) Demo del sistema mejorado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962640" y="2257200"/>
            <a:ext cx="119160" cy="74160"/>
          </a:xfrm>
          <a:custGeom>
            <a:avLst/>
            <a:gdLst/>
            <a:ahLst/>
            <a:rect l="0" t="0" r="r" b="b"/>
            <a:pathLst>
              <a:path w="331" h="206">
                <a:moveTo>
                  <a:pt x="331" y="57"/>
                </a:moveTo>
                <a:cubicBezTo>
                  <a:pt x="331" y="65"/>
                  <a:pt x="329" y="75"/>
                  <a:pt x="327" y="84"/>
                </a:cubicBezTo>
                <a:cubicBezTo>
                  <a:pt x="312" y="144"/>
                  <a:pt x="246" y="212"/>
                  <a:pt x="154" y="206"/>
                </a:cubicBezTo>
                <a:cubicBezTo>
                  <a:pt x="69" y="200"/>
                  <a:pt x="0" y="159"/>
                  <a:pt x="0" y="102"/>
                </a:cubicBezTo>
                <a:cubicBezTo>
                  <a:pt x="0" y="46"/>
                  <a:pt x="68" y="0"/>
                  <a:pt x="154" y="0"/>
                </a:cubicBezTo>
                <a:cubicBezTo>
                  <a:pt x="238" y="0"/>
                  <a:pt x="330" y="0"/>
                  <a:pt x="331" y="57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928440" y="2260440"/>
            <a:ext cx="151920" cy="47160"/>
          </a:xfrm>
          <a:custGeom>
            <a:avLst/>
            <a:gdLst/>
            <a:ahLst/>
            <a:rect l="0" t="0" r="r" b="b"/>
            <a:pathLst>
              <a:path w="422" h="131">
                <a:moveTo>
                  <a:pt x="249" y="0"/>
                </a:moveTo>
                <a:cubicBezTo>
                  <a:pt x="203" y="0"/>
                  <a:pt x="99" y="13"/>
                  <a:pt x="75" y="13"/>
                </a:cubicBezTo>
                <a:cubicBezTo>
                  <a:pt x="34" y="13"/>
                  <a:pt x="0" y="39"/>
                  <a:pt x="0" y="72"/>
                </a:cubicBezTo>
                <a:cubicBezTo>
                  <a:pt x="0" y="87"/>
                  <a:pt x="8" y="101"/>
                  <a:pt x="20" y="113"/>
                </a:cubicBezTo>
                <a:cubicBezTo>
                  <a:pt x="20" y="113"/>
                  <a:pt x="49" y="141"/>
                  <a:pt x="99" y="127"/>
                </a:cubicBezTo>
                <a:cubicBezTo>
                  <a:pt x="121" y="121"/>
                  <a:pt x="157" y="77"/>
                  <a:pt x="222" y="70"/>
                </a:cubicBezTo>
                <a:cubicBezTo>
                  <a:pt x="253" y="66"/>
                  <a:pt x="313" y="90"/>
                  <a:pt x="417" y="91"/>
                </a:cubicBezTo>
                <a:cubicBezTo>
                  <a:pt x="421" y="81"/>
                  <a:pt x="422" y="75"/>
                  <a:pt x="422" y="75"/>
                </a:cubicBezTo>
                <a:cubicBezTo>
                  <a:pt x="422" y="18"/>
                  <a:pt x="333" y="0"/>
                  <a:pt x="24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786600" y="2048760"/>
            <a:ext cx="349200" cy="248760"/>
          </a:xfrm>
          <a:custGeom>
            <a:avLst/>
            <a:gdLst/>
            <a:ahLst/>
            <a:rect l="0" t="0" r="r" b="b"/>
            <a:pathLst>
              <a:path w="970" h="691">
                <a:moveTo>
                  <a:pt x="816" y="664"/>
                </a:moveTo>
                <a:cubicBezTo>
                  <a:pt x="816" y="664"/>
                  <a:pt x="877" y="651"/>
                  <a:pt x="915" y="601"/>
                </a:cubicBezTo>
                <a:cubicBezTo>
                  <a:pt x="959" y="543"/>
                  <a:pt x="953" y="481"/>
                  <a:pt x="953" y="481"/>
                </a:cubicBezTo>
                <a:cubicBezTo>
                  <a:pt x="998" y="397"/>
                  <a:pt x="939" y="319"/>
                  <a:pt x="939" y="319"/>
                </a:cubicBezTo>
                <a:cubicBezTo>
                  <a:pt x="933" y="230"/>
                  <a:pt x="879" y="194"/>
                  <a:pt x="879" y="194"/>
                </a:cubicBezTo>
                <a:cubicBezTo>
                  <a:pt x="843" y="108"/>
                  <a:pt x="765" y="86"/>
                  <a:pt x="765" y="86"/>
                </a:cubicBezTo>
                <a:cubicBezTo>
                  <a:pt x="703" y="13"/>
                  <a:pt x="594" y="16"/>
                  <a:pt x="594" y="16"/>
                </a:cubicBezTo>
                <a:cubicBezTo>
                  <a:pt x="594" y="16"/>
                  <a:pt x="491" y="-22"/>
                  <a:pt x="350" y="20"/>
                </a:cubicBezTo>
                <a:cubicBezTo>
                  <a:pt x="327" y="27"/>
                  <a:pt x="249" y="44"/>
                  <a:pt x="191" y="79"/>
                </a:cubicBezTo>
                <a:cubicBezTo>
                  <a:pt x="11" y="190"/>
                  <a:pt x="-2" y="361"/>
                  <a:pt x="0" y="389"/>
                </a:cubicBezTo>
                <a:cubicBezTo>
                  <a:pt x="14" y="545"/>
                  <a:pt x="124" y="573"/>
                  <a:pt x="194" y="589"/>
                </a:cubicBezTo>
                <a:cubicBezTo>
                  <a:pt x="210" y="633"/>
                  <a:pt x="271" y="715"/>
                  <a:pt x="378" y="685"/>
                </a:cubicBezTo>
                <a:cubicBezTo>
                  <a:pt x="511" y="661"/>
                  <a:pt x="567" y="622"/>
                  <a:pt x="600" y="622"/>
                </a:cubicBezTo>
                <a:cubicBezTo>
                  <a:pt x="632" y="622"/>
                  <a:pt x="723" y="657"/>
                  <a:pt x="816" y="664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806040" y="2071800"/>
            <a:ext cx="302400" cy="194760"/>
          </a:xfrm>
          <a:custGeom>
            <a:avLst/>
            <a:gdLst/>
            <a:ahLst/>
            <a:rect l="0" t="0" r="r" b="b"/>
            <a:pathLst>
              <a:path w="840" h="541">
                <a:moveTo>
                  <a:pt x="425" y="348"/>
                </a:moveTo>
                <a:cubicBezTo>
                  <a:pt x="490" y="313"/>
                  <a:pt x="526" y="316"/>
                  <a:pt x="557" y="319"/>
                </a:cubicBezTo>
                <a:cubicBezTo>
                  <a:pt x="567" y="320"/>
                  <a:pt x="576" y="321"/>
                  <a:pt x="586" y="321"/>
                </a:cubicBezTo>
                <a:cubicBezTo>
                  <a:pt x="641" y="319"/>
                  <a:pt x="686" y="296"/>
                  <a:pt x="707" y="273"/>
                </a:cubicBezTo>
                <a:cubicBezTo>
                  <a:pt x="712" y="268"/>
                  <a:pt x="711" y="259"/>
                  <a:pt x="705" y="254"/>
                </a:cubicBezTo>
                <a:cubicBezTo>
                  <a:pt x="700" y="249"/>
                  <a:pt x="690" y="249"/>
                  <a:pt x="685" y="255"/>
                </a:cubicBezTo>
                <a:cubicBezTo>
                  <a:pt x="669" y="272"/>
                  <a:pt x="632" y="292"/>
                  <a:pt x="585" y="293"/>
                </a:cubicBezTo>
                <a:cubicBezTo>
                  <a:pt x="577" y="293"/>
                  <a:pt x="568" y="292"/>
                  <a:pt x="559" y="291"/>
                </a:cubicBezTo>
                <a:cubicBezTo>
                  <a:pt x="526" y="288"/>
                  <a:pt x="485" y="284"/>
                  <a:pt x="412" y="323"/>
                </a:cubicBezTo>
                <a:cubicBezTo>
                  <a:pt x="394" y="333"/>
                  <a:pt x="368" y="337"/>
                  <a:pt x="341" y="340"/>
                </a:cubicBezTo>
                <a:cubicBezTo>
                  <a:pt x="279" y="251"/>
                  <a:pt x="316" y="174"/>
                  <a:pt x="327" y="156"/>
                </a:cubicBezTo>
                <a:cubicBezTo>
                  <a:pt x="328" y="156"/>
                  <a:pt x="329" y="156"/>
                  <a:pt x="330" y="156"/>
                </a:cubicBezTo>
                <a:cubicBezTo>
                  <a:pt x="341" y="156"/>
                  <a:pt x="352" y="154"/>
                  <a:pt x="362" y="148"/>
                </a:cubicBezTo>
                <a:cubicBezTo>
                  <a:pt x="369" y="144"/>
                  <a:pt x="371" y="135"/>
                  <a:pt x="368" y="129"/>
                </a:cubicBezTo>
                <a:cubicBezTo>
                  <a:pt x="364" y="122"/>
                  <a:pt x="355" y="120"/>
                  <a:pt x="349" y="123"/>
                </a:cubicBezTo>
                <a:cubicBezTo>
                  <a:pt x="331" y="134"/>
                  <a:pt x="307" y="128"/>
                  <a:pt x="296" y="110"/>
                </a:cubicBezTo>
                <a:cubicBezTo>
                  <a:pt x="292" y="104"/>
                  <a:pt x="283" y="102"/>
                  <a:pt x="277" y="106"/>
                </a:cubicBezTo>
                <a:cubicBezTo>
                  <a:pt x="270" y="110"/>
                  <a:pt x="268" y="119"/>
                  <a:pt x="273" y="126"/>
                </a:cubicBezTo>
                <a:cubicBezTo>
                  <a:pt x="279" y="136"/>
                  <a:pt x="289" y="144"/>
                  <a:pt x="299" y="149"/>
                </a:cubicBezTo>
                <a:cubicBezTo>
                  <a:pt x="285" y="178"/>
                  <a:pt x="257" y="256"/>
                  <a:pt x="309" y="343"/>
                </a:cubicBezTo>
                <a:cubicBezTo>
                  <a:pt x="272" y="347"/>
                  <a:pt x="235" y="352"/>
                  <a:pt x="206" y="371"/>
                </a:cubicBezTo>
                <a:cubicBezTo>
                  <a:pt x="188" y="383"/>
                  <a:pt x="169" y="400"/>
                  <a:pt x="154" y="421"/>
                </a:cubicBezTo>
                <a:cubicBezTo>
                  <a:pt x="136" y="418"/>
                  <a:pt x="72" y="402"/>
                  <a:pt x="61" y="330"/>
                </a:cubicBezTo>
                <a:cubicBezTo>
                  <a:pt x="68" y="325"/>
                  <a:pt x="74" y="318"/>
                  <a:pt x="77" y="309"/>
                </a:cubicBezTo>
                <a:cubicBezTo>
                  <a:pt x="80" y="302"/>
                  <a:pt x="76" y="294"/>
                  <a:pt x="69" y="291"/>
                </a:cubicBezTo>
                <a:cubicBezTo>
                  <a:pt x="62" y="288"/>
                  <a:pt x="54" y="291"/>
                  <a:pt x="51" y="299"/>
                </a:cubicBezTo>
                <a:cubicBezTo>
                  <a:pt x="49" y="305"/>
                  <a:pt x="44" y="310"/>
                  <a:pt x="38" y="312"/>
                </a:cubicBezTo>
                <a:cubicBezTo>
                  <a:pt x="33" y="314"/>
                  <a:pt x="26" y="313"/>
                  <a:pt x="20" y="310"/>
                </a:cubicBezTo>
                <a:cubicBezTo>
                  <a:pt x="14" y="306"/>
                  <a:pt x="5" y="308"/>
                  <a:pt x="1" y="315"/>
                </a:cubicBezTo>
                <a:cubicBezTo>
                  <a:pt x="-2" y="322"/>
                  <a:pt x="0" y="330"/>
                  <a:pt x="7" y="334"/>
                </a:cubicBezTo>
                <a:cubicBezTo>
                  <a:pt x="15" y="338"/>
                  <a:pt x="23" y="341"/>
                  <a:pt x="32" y="341"/>
                </a:cubicBezTo>
                <a:cubicBezTo>
                  <a:pt x="33" y="341"/>
                  <a:pt x="34" y="340"/>
                  <a:pt x="35" y="340"/>
                </a:cubicBezTo>
                <a:cubicBezTo>
                  <a:pt x="48" y="408"/>
                  <a:pt x="101" y="437"/>
                  <a:pt x="139" y="446"/>
                </a:cubicBezTo>
                <a:cubicBezTo>
                  <a:pt x="134" y="458"/>
                  <a:pt x="131" y="469"/>
                  <a:pt x="130" y="480"/>
                </a:cubicBezTo>
                <a:cubicBezTo>
                  <a:pt x="129" y="488"/>
                  <a:pt x="135" y="495"/>
                  <a:pt x="142" y="495"/>
                </a:cubicBezTo>
                <a:lnTo>
                  <a:pt x="144" y="496"/>
                </a:lnTo>
                <a:cubicBezTo>
                  <a:pt x="151" y="496"/>
                  <a:pt x="157" y="490"/>
                  <a:pt x="158" y="483"/>
                </a:cubicBezTo>
                <a:cubicBezTo>
                  <a:pt x="161" y="448"/>
                  <a:pt x="193" y="413"/>
                  <a:pt x="222" y="394"/>
                </a:cubicBezTo>
                <a:cubicBezTo>
                  <a:pt x="249" y="377"/>
                  <a:pt x="288" y="373"/>
                  <a:pt x="326" y="369"/>
                </a:cubicBezTo>
                <a:cubicBezTo>
                  <a:pt x="363" y="366"/>
                  <a:pt x="398" y="363"/>
                  <a:pt x="425" y="348"/>
                </a:cubicBezTo>
                <a:moveTo>
                  <a:pt x="786" y="306"/>
                </a:moveTo>
                <a:cubicBezTo>
                  <a:pt x="782" y="313"/>
                  <a:pt x="785" y="321"/>
                  <a:pt x="791" y="325"/>
                </a:cubicBezTo>
                <a:cubicBezTo>
                  <a:pt x="793" y="326"/>
                  <a:pt x="796" y="327"/>
                  <a:pt x="798" y="327"/>
                </a:cubicBezTo>
                <a:cubicBezTo>
                  <a:pt x="803" y="327"/>
                  <a:pt x="808" y="324"/>
                  <a:pt x="810" y="319"/>
                </a:cubicBezTo>
                <a:cubicBezTo>
                  <a:pt x="811" y="318"/>
                  <a:pt x="862" y="223"/>
                  <a:pt x="766" y="159"/>
                </a:cubicBezTo>
                <a:cubicBezTo>
                  <a:pt x="760" y="155"/>
                  <a:pt x="751" y="156"/>
                  <a:pt x="747" y="163"/>
                </a:cubicBezTo>
                <a:cubicBezTo>
                  <a:pt x="743" y="169"/>
                  <a:pt x="744" y="178"/>
                  <a:pt x="751" y="182"/>
                </a:cubicBezTo>
                <a:cubicBezTo>
                  <a:pt x="825" y="232"/>
                  <a:pt x="787" y="303"/>
                  <a:pt x="786" y="306"/>
                </a:cubicBezTo>
                <a:moveTo>
                  <a:pt x="206" y="81"/>
                </a:moveTo>
                <a:cubicBezTo>
                  <a:pt x="210" y="81"/>
                  <a:pt x="215" y="79"/>
                  <a:pt x="217" y="75"/>
                </a:cubicBezTo>
                <a:cubicBezTo>
                  <a:pt x="258" y="18"/>
                  <a:pt x="314" y="38"/>
                  <a:pt x="316" y="39"/>
                </a:cubicBezTo>
                <a:cubicBezTo>
                  <a:pt x="323" y="41"/>
                  <a:pt x="331" y="37"/>
                  <a:pt x="334" y="30"/>
                </a:cubicBezTo>
                <a:cubicBezTo>
                  <a:pt x="337" y="23"/>
                  <a:pt x="333" y="15"/>
                  <a:pt x="326" y="12"/>
                </a:cubicBezTo>
                <a:cubicBezTo>
                  <a:pt x="299" y="2"/>
                  <a:pt x="237" y="-1"/>
                  <a:pt x="195" y="58"/>
                </a:cubicBezTo>
                <a:cubicBezTo>
                  <a:pt x="190" y="65"/>
                  <a:pt x="191" y="73"/>
                  <a:pt x="198" y="78"/>
                </a:cubicBezTo>
                <a:cubicBezTo>
                  <a:pt x="200" y="80"/>
                  <a:pt x="203" y="81"/>
                  <a:pt x="206" y="81"/>
                </a:cubicBezTo>
                <a:moveTo>
                  <a:pt x="571" y="28"/>
                </a:moveTo>
                <a:cubicBezTo>
                  <a:pt x="633" y="23"/>
                  <a:pt x="661" y="68"/>
                  <a:pt x="663" y="70"/>
                </a:cubicBezTo>
                <a:cubicBezTo>
                  <a:pt x="665" y="74"/>
                  <a:pt x="670" y="77"/>
                  <a:pt x="675" y="77"/>
                </a:cubicBezTo>
                <a:cubicBezTo>
                  <a:pt x="677" y="77"/>
                  <a:pt x="680" y="76"/>
                  <a:pt x="682" y="75"/>
                </a:cubicBezTo>
                <a:cubicBezTo>
                  <a:pt x="688" y="71"/>
                  <a:pt x="691" y="62"/>
                  <a:pt x="687" y="56"/>
                </a:cubicBezTo>
                <a:cubicBezTo>
                  <a:pt x="685" y="53"/>
                  <a:pt x="649" y="-6"/>
                  <a:pt x="569" y="0"/>
                </a:cubicBezTo>
                <a:cubicBezTo>
                  <a:pt x="561" y="1"/>
                  <a:pt x="555" y="7"/>
                  <a:pt x="556" y="15"/>
                </a:cubicBezTo>
                <a:cubicBezTo>
                  <a:pt x="557" y="23"/>
                  <a:pt x="564" y="28"/>
                  <a:pt x="571" y="28"/>
                </a:cubicBezTo>
                <a:moveTo>
                  <a:pt x="828" y="436"/>
                </a:moveTo>
                <a:cubicBezTo>
                  <a:pt x="821" y="435"/>
                  <a:pt x="813" y="441"/>
                  <a:pt x="812" y="449"/>
                </a:cubicBezTo>
                <a:cubicBezTo>
                  <a:pt x="812" y="449"/>
                  <a:pt x="808" y="498"/>
                  <a:pt x="759" y="514"/>
                </a:cubicBezTo>
                <a:cubicBezTo>
                  <a:pt x="752" y="516"/>
                  <a:pt x="748" y="524"/>
                  <a:pt x="750" y="531"/>
                </a:cubicBezTo>
                <a:cubicBezTo>
                  <a:pt x="752" y="537"/>
                  <a:pt x="758" y="541"/>
                  <a:pt x="764" y="541"/>
                </a:cubicBezTo>
                <a:cubicBezTo>
                  <a:pt x="765" y="541"/>
                  <a:pt x="766" y="541"/>
                  <a:pt x="768" y="540"/>
                </a:cubicBezTo>
                <a:cubicBezTo>
                  <a:pt x="834" y="518"/>
                  <a:pt x="840" y="454"/>
                  <a:pt x="840" y="451"/>
                </a:cubicBezTo>
                <a:cubicBezTo>
                  <a:pt x="841" y="443"/>
                  <a:pt x="835" y="436"/>
                  <a:pt x="828" y="436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851040" y="2075040"/>
            <a:ext cx="228960" cy="188640"/>
          </a:xfrm>
          <a:custGeom>
            <a:avLst/>
            <a:gdLst/>
            <a:ahLst/>
            <a:rect l="0" t="0" r="r" b="b"/>
            <a:pathLst>
              <a:path w="636" h="524">
                <a:moveTo>
                  <a:pt x="11" y="292"/>
                </a:moveTo>
                <a:cubicBezTo>
                  <a:pt x="9" y="300"/>
                  <a:pt x="14" y="307"/>
                  <a:pt x="21" y="309"/>
                </a:cubicBezTo>
                <a:cubicBezTo>
                  <a:pt x="22" y="310"/>
                  <a:pt x="24" y="310"/>
                  <a:pt x="25" y="310"/>
                </a:cubicBezTo>
                <a:cubicBezTo>
                  <a:pt x="31" y="310"/>
                  <a:pt x="37" y="306"/>
                  <a:pt x="38" y="299"/>
                </a:cubicBezTo>
                <a:cubicBezTo>
                  <a:pt x="44" y="280"/>
                  <a:pt x="64" y="267"/>
                  <a:pt x="84" y="271"/>
                </a:cubicBezTo>
                <a:cubicBezTo>
                  <a:pt x="92" y="273"/>
                  <a:pt x="99" y="268"/>
                  <a:pt x="101" y="260"/>
                </a:cubicBezTo>
                <a:cubicBezTo>
                  <a:pt x="102" y="253"/>
                  <a:pt x="98" y="245"/>
                  <a:pt x="90" y="244"/>
                </a:cubicBezTo>
                <a:cubicBezTo>
                  <a:pt x="78" y="241"/>
                  <a:pt x="66" y="242"/>
                  <a:pt x="55" y="246"/>
                </a:cubicBezTo>
                <a:cubicBezTo>
                  <a:pt x="23" y="189"/>
                  <a:pt x="29" y="135"/>
                  <a:pt x="29" y="134"/>
                </a:cubicBezTo>
                <a:cubicBezTo>
                  <a:pt x="30" y="126"/>
                  <a:pt x="25" y="119"/>
                  <a:pt x="17" y="118"/>
                </a:cubicBezTo>
                <a:cubicBezTo>
                  <a:pt x="10" y="117"/>
                  <a:pt x="2" y="123"/>
                  <a:pt x="1" y="130"/>
                </a:cubicBezTo>
                <a:cubicBezTo>
                  <a:pt x="1" y="133"/>
                  <a:pt x="-6" y="195"/>
                  <a:pt x="31" y="260"/>
                </a:cubicBezTo>
                <a:cubicBezTo>
                  <a:pt x="22" y="268"/>
                  <a:pt x="15" y="279"/>
                  <a:pt x="11" y="292"/>
                </a:cubicBezTo>
                <a:moveTo>
                  <a:pt x="323" y="222"/>
                </a:moveTo>
                <a:cubicBezTo>
                  <a:pt x="335" y="212"/>
                  <a:pt x="353" y="212"/>
                  <a:pt x="364" y="223"/>
                </a:cubicBezTo>
                <a:cubicBezTo>
                  <a:pt x="367" y="225"/>
                  <a:pt x="370" y="227"/>
                  <a:pt x="374" y="227"/>
                </a:cubicBezTo>
                <a:cubicBezTo>
                  <a:pt x="378" y="227"/>
                  <a:pt x="381" y="225"/>
                  <a:pt x="384" y="222"/>
                </a:cubicBezTo>
                <a:cubicBezTo>
                  <a:pt x="389" y="217"/>
                  <a:pt x="389" y="208"/>
                  <a:pt x="384" y="203"/>
                </a:cubicBezTo>
                <a:cubicBezTo>
                  <a:pt x="377" y="196"/>
                  <a:pt x="369" y="192"/>
                  <a:pt x="361" y="190"/>
                </a:cubicBezTo>
                <a:cubicBezTo>
                  <a:pt x="370" y="161"/>
                  <a:pt x="366" y="149"/>
                  <a:pt x="359" y="125"/>
                </a:cubicBezTo>
                <a:cubicBezTo>
                  <a:pt x="357" y="121"/>
                  <a:pt x="356" y="116"/>
                  <a:pt x="354" y="111"/>
                </a:cubicBezTo>
                <a:lnTo>
                  <a:pt x="353" y="108"/>
                </a:lnTo>
                <a:cubicBezTo>
                  <a:pt x="343" y="75"/>
                  <a:pt x="337" y="52"/>
                  <a:pt x="356" y="21"/>
                </a:cubicBezTo>
                <a:cubicBezTo>
                  <a:pt x="360" y="14"/>
                  <a:pt x="358" y="6"/>
                  <a:pt x="351" y="2"/>
                </a:cubicBezTo>
                <a:cubicBezTo>
                  <a:pt x="345" y="-2"/>
                  <a:pt x="336" y="0"/>
                  <a:pt x="332" y="6"/>
                </a:cubicBezTo>
                <a:cubicBezTo>
                  <a:pt x="306" y="48"/>
                  <a:pt x="316" y="80"/>
                  <a:pt x="327" y="116"/>
                </a:cubicBezTo>
                <a:lnTo>
                  <a:pt x="328" y="119"/>
                </a:lnTo>
                <a:cubicBezTo>
                  <a:pt x="329" y="125"/>
                  <a:pt x="331" y="129"/>
                  <a:pt x="332" y="134"/>
                </a:cubicBezTo>
                <a:cubicBezTo>
                  <a:pt x="339" y="155"/>
                  <a:pt x="341" y="162"/>
                  <a:pt x="333" y="188"/>
                </a:cubicBezTo>
                <a:cubicBezTo>
                  <a:pt x="322" y="190"/>
                  <a:pt x="312" y="194"/>
                  <a:pt x="304" y="202"/>
                </a:cubicBezTo>
                <a:cubicBezTo>
                  <a:pt x="299" y="207"/>
                  <a:pt x="298" y="216"/>
                  <a:pt x="304" y="221"/>
                </a:cubicBezTo>
                <a:cubicBezTo>
                  <a:pt x="309" y="227"/>
                  <a:pt x="318" y="227"/>
                  <a:pt x="323" y="222"/>
                </a:cubicBezTo>
                <a:moveTo>
                  <a:pt x="502" y="139"/>
                </a:moveTo>
                <a:cubicBezTo>
                  <a:pt x="510" y="139"/>
                  <a:pt x="519" y="137"/>
                  <a:pt x="526" y="133"/>
                </a:cubicBezTo>
                <a:cubicBezTo>
                  <a:pt x="533" y="130"/>
                  <a:pt x="536" y="122"/>
                  <a:pt x="533" y="115"/>
                </a:cubicBezTo>
                <a:cubicBezTo>
                  <a:pt x="530" y="108"/>
                  <a:pt x="521" y="105"/>
                  <a:pt x="514" y="108"/>
                </a:cubicBezTo>
                <a:cubicBezTo>
                  <a:pt x="500" y="115"/>
                  <a:pt x="482" y="109"/>
                  <a:pt x="475" y="95"/>
                </a:cubicBezTo>
                <a:cubicBezTo>
                  <a:pt x="471" y="89"/>
                  <a:pt x="463" y="86"/>
                  <a:pt x="456" y="90"/>
                </a:cubicBezTo>
                <a:cubicBezTo>
                  <a:pt x="449" y="93"/>
                  <a:pt x="446" y="102"/>
                  <a:pt x="450" y="109"/>
                </a:cubicBezTo>
                <a:cubicBezTo>
                  <a:pt x="455" y="118"/>
                  <a:pt x="463" y="125"/>
                  <a:pt x="471" y="131"/>
                </a:cubicBezTo>
                <a:cubicBezTo>
                  <a:pt x="456" y="167"/>
                  <a:pt x="465" y="206"/>
                  <a:pt x="472" y="226"/>
                </a:cubicBezTo>
                <a:cubicBezTo>
                  <a:pt x="474" y="232"/>
                  <a:pt x="479" y="236"/>
                  <a:pt x="485" y="236"/>
                </a:cubicBezTo>
                <a:cubicBezTo>
                  <a:pt x="486" y="236"/>
                  <a:pt x="488" y="235"/>
                  <a:pt x="489" y="235"/>
                </a:cubicBezTo>
                <a:cubicBezTo>
                  <a:pt x="498" y="233"/>
                  <a:pt x="502" y="225"/>
                  <a:pt x="499" y="217"/>
                </a:cubicBezTo>
                <a:cubicBezTo>
                  <a:pt x="495" y="203"/>
                  <a:pt x="484" y="168"/>
                  <a:pt x="499" y="138"/>
                </a:cubicBezTo>
                <a:cubicBezTo>
                  <a:pt x="500" y="138"/>
                  <a:pt x="501" y="139"/>
                  <a:pt x="502" y="139"/>
                </a:cubicBezTo>
                <a:moveTo>
                  <a:pt x="636" y="403"/>
                </a:moveTo>
                <a:cubicBezTo>
                  <a:pt x="636" y="395"/>
                  <a:pt x="629" y="389"/>
                  <a:pt x="621" y="390"/>
                </a:cubicBezTo>
                <a:cubicBezTo>
                  <a:pt x="593" y="392"/>
                  <a:pt x="569" y="371"/>
                  <a:pt x="567" y="343"/>
                </a:cubicBezTo>
                <a:cubicBezTo>
                  <a:pt x="566" y="335"/>
                  <a:pt x="560" y="329"/>
                  <a:pt x="552" y="330"/>
                </a:cubicBezTo>
                <a:cubicBezTo>
                  <a:pt x="544" y="330"/>
                  <a:pt x="539" y="337"/>
                  <a:pt x="539" y="344"/>
                </a:cubicBezTo>
                <a:cubicBezTo>
                  <a:pt x="540" y="361"/>
                  <a:pt x="547" y="376"/>
                  <a:pt x="556" y="388"/>
                </a:cubicBezTo>
                <a:cubicBezTo>
                  <a:pt x="534" y="414"/>
                  <a:pt x="504" y="422"/>
                  <a:pt x="487" y="424"/>
                </a:cubicBezTo>
                <a:cubicBezTo>
                  <a:pt x="472" y="425"/>
                  <a:pt x="460" y="424"/>
                  <a:pt x="445" y="422"/>
                </a:cubicBezTo>
                <a:cubicBezTo>
                  <a:pt x="432" y="421"/>
                  <a:pt x="416" y="419"/>
                  <a:pt x="398" y="419"/>
                </a:cubicBezTo>
                <a:lnTo>
                  <a:pt x="397" y="420"/>
                </a:lnTo>
                <a:cubicBezTo>
                  <a:pt x="397" y="412"/>
                  <a:pt x="395" y="400"/>
                  <a:pt x="389" y="390"/>
                </a:cubicBezTo>
                <a:cubicBezTo>
                  <a:pt x="385" y="384"/>
                  <a:pt x="376" y="382"/>
                  <a:pt x="370" y="386"/>
                </a:cubicBezTo>
                <a:cubicBezTo>
                  <a:pt x="363" y="390"/>
                  <a:pt x="361" y="398"/>
                  <a:pt x="365" y="405"/>
                </a:cubicBezTo>
                <a:cubicBezTo>
                  <a:pt x="369" y="411"/>
                  <a:pt x="370" y="421"/>
                  <a:pt x="370" y="425"/>
                </a:cubicBezTo>
                <a:cubicBezTo>
                  <a:pt x="356" y="430"/>
                  <a:pt x="343" y="438"/>
                  <a:pt x="332" y="445"/>
                </a:cubicBezTo>
                <a:cubicBezTo>
                  <a:pt x="313" y="458"/>
                  <a:pt x="297" y="468"/>
                  <a:pt x="274" y="463"/>
                </a:cubicBezTo>
                <a:cubicBezTo>
                  <a:pt x="253" y="458"/>
                  <a:pt x="232" y="457"/>
                  <a:pt x="214" y="459"/>
                </a:cubicBezTo>
                <a:cubicBezTo>
                  <a:pt x="211" y="452"/>
                  <a:pt x="207" y="444"/>
                  <a:pt x="200" y="437"/>
                </a:cubicBezTo>
                <a:cubicBezTo>
                  <a:pt x="194" y="432"/>
                  <a:pt x="185" y="432"/>
                  <a:pt x="180" y="438"/>
                </a:cubicBezTo>
                <a:cubicBezTo>
                  <a:pt x="175" y="444"/>
                  <a:pt x="175" y="452"/>
                  <a:pt x="181" y="458"/>
                </a:cubicBezTo>
                <a:cubicBezTo>
                  <a:pt x="183" y="460"/>
                  <a:pt x="185" y="463"/>
                  <a:pt x="186" y="467"/>
                </a:cubicBezTo>
                <a:cubicBezTo>
                  <a:pt x="156" y="479"/>
                  <a:pt x="140" y="500"/>
                  <a:pt x="139" y="502"/>
                </a:cubicBezTo>
                <a:cubicBezTo>
                  <a:pt x="135" y="508"/>
                  <a:pt x="136" y="516"/>
                  <a:pt x="143" y="521"/>
                </a:cubicBezTo>
                <a:cubicBezTo>
                  <a:pt x="145" y="523"/>
                  <a:pt x="148" y="524"/>
                  <a:pt x="151" y="524"/>
                </a:cubicBezTo>
                <a:cubicBezTo>
                  <a:pt x="155" y="524"/>
                  <a:pt x="159" y="522"/>
                  <a:pt x="162" y="518"/>
                </a:cubicBezTo>
                <a:cubicBezTo>
                  <a:pt x="162" y="518"/>
                  <a:pt x="178" y="497"/>
                  <a:pt x="208" y="489"/>
                </a:cubicBezTo>
                <a:cubicBezTo>
                  <a:pt x="224" y="484"/>
                  <a:pt x="246" y="485"/>
                  <a:pt x="268" y="490"/>
                </a:cubicBezTo>
                <a:cubicBezTo>
                  <a:pt x="274" y="491"/>
                  <a:pt x="280" y="492"/>
                  <a:pt x="285" y="492"/>
                </a:cubicBezTo>
                <a:cubicBezTo>
                  <a:pt x="288" y="498"/>
                  <a:pt x="289" y="505"/>
                  <a:pt x="289" y="508"/>
                </a:cubicBezTo>
                <a:cubicBezTo>
                  <a:pt x="289" y="515"/>
                  <a:pt x="295" y="521"/>
                  <a:pt x="303" y="521"/>
                </a:cubicBezTo>
                <a:lnTo>
                  <a:pt x="304" y="521"/>
                </a:lnTo>
                <a:cubicBezTo>
                  <a:pt x="311" y="520"/>
                  <a:pt x="317" y="514"/>
                  <a:pt x="317" y="506"/>
                </a:cubicBezTo>
                <a:cubicBezTo>
                  <a:pt x="317" y="505"/>
                  <a:pt x="316" y="497"/>
                  <a:pt x="313" y="487"/>
                </a:cubicBezTo>
                <a:cubicBezTo>
                  <a:pt x="326" y="482"/>
                  <a:pt x="337" y="475"/>
                  <a:pt x="348" y="468"/>
                </a:cubicBezTo>
                <a:cubicBezTo>
                  <a:pt x="364" y="458"/>
                  <a:pt x="379" y="448"/>
                  <a:pt x="399" y="447"/>
                </a:cubicBezTo>
                <a:cubicBezTo>
                  <a:pt x="415" y="447"/>
                  <a:pt x="429" y="448"/>
                  <a:pt x="442" y="450"/>
                </a:cubicBezTo>
                <a:cubicBezTo>
                  <a:pt x="455" y="452"/>
                  <a:pt x="468" y="453"/>
                  <a:pt x="482" y="452"/>
                </a:cubicBezTo>
                <a:cubicBezTo>
                  <a:pt x="485" y="459"/>
                  <a:pt x="485" y="468"/>
                  <a:pt x="484" y="471"/>
                </a:cubicBezTo>
                <a:cubicBezTo>
                  <a:pt x="484" y="479"/>
                  <a:pt x="489" y="486"/>
                  <a:pt x="498" y="487"/>
                </a:cubicBezTo>
                <a:lnTo>
                  <a:pt x="499" y="487"/>
                </a:lnTo>
                <a:cubicBezTo>
                  <a:pt x="506" y="487"/>
                  <a:pt x="512" y="482"/>
                  <a:pt x="513" y="475"/>
                </a:cubicBezTo>
                <a:cubicBezTo>
                  <a:pt x="513" y="473"/>
                  <a:pt x="515" y="461"/>
                  <a:pt x="511" y="448"/>
                </a:cubicBezTo>
                <a:cubicBezTo>
                  <a:pt x="532" y="442"/>
                  <a:pt x="556" y="430"/>
                  <a:pt x="577" y="406"/>
                </a:cubicBezTo>
                <a:cubicBezTo>
                  <a:pt x="589" y="414"/>
                  <a:pt x="603" y="418"/>
                  <a:pt x="618" y="418"/>
                </a:cubicBezTo>
                <a:cubicBezTo>
                  <a:pt x="620" y="418"/>
                  <a:pt x="621" y="418"/>
                  <a:pt x="623" y="418"/>
                </a:cubicBezTo>
                <a:cubicBezTo>
                  <a:pt x="631" y="417"/>
                  <a:pt x="637" y="411"/>
                  <a:pt x="636" y="40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1160280" y="1946160"/>
            <a:ext cx="19087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¡Recuerda!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773280" y="3312000"/>
            <a:ext cx="273240" cy="267840"/>
          </a:xfrm>
          <a:custGeom>
            <a:avLst/>
            <a:gdLst/>
            <a:ahLst/>
            <a:rect l="0" t="0" r="r" b="b"/>
            <a:pathLst>
              <a:path w="759" h="744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0"/>
                </a:lnTo>
                <a:cubicBezTo>
                  <a:pt x="82" y="396"/>
                  <a:pt x="41" y="398"/>
                  <a:pt x="17" y="424"/>
                </a:cubicBezTo>
                <a:cubicBezTo>
                  <a:pt x="-7" y="450"/>
                  <a:pt x="-5" y="490"/>
                  <a:pt x="21" y="514"/>
                </a:cubicBezTo>
                <a:lnTo>
                  <a:pt x="250" y="726"/>
                </a:lnTo>
                <a:cubicBezTo>
                  <a:pt x="250" y="726"/>
                  <a:pt x="257" y="732"/>
                  <a:pt x="260" y="734"/>
                </a:cubicBezTo>
                <a:cubicBezTo>
                  <a:pt x="271" y="741"/>
                  <a:pt x="283" y="744"/>
                  <a:pt x="295" y="744"/>
                </a:cubicBezTo>
                <a:cubicBezTo>
                  <a:pt x="316" y="744"/>
                  <a:pt x="336" y="734"/>
                  <a:pt x="348" y="715"/>
                </a:cubicBezTo>
                <a:lnTo>
                  <a:pt x="749" y="99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747720" y="2683440"/>
            <a:ext cx="3663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Esta actividad te prepara para: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773280" y="372132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1"/>
                </a:moveTo>
                <a:cubicBezTo>
                  <a:pt x="700" y="-9"/>
                  <a:pt x="661" y="0"/>
                  <a:pt x="642" y="29"/>
                </a:cubicBezTo>
                <a:lnTo>
                  <a:pt x="282" y="583"/>
                </a:lnTo>
                <a:lnTo>
                  <a:pt x="108" y="420"/>
                </a:lnTo>
                <a:cubicBezTo>
                  <a:pt x="82" y="396"/>
                  <a:pt x="41" y="398"/>
                  <a:pt x="17" y="424"/>
                </a:cubicBezTo>
                <a:cubicBezTo>
                  <a:pt x="-7" y="451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3"/>
                  <a:pt x="260" y="735"/>
                </a:cubicBezTo>
                <a:cubicBezTo>
                  <a:pt x="271" y="742"/>
                  <a:pt x="283" y="745"/>
                  <a:pt x="295" y="745"/>
                </a:cubicBezTo>
                <a:cubicBezTo>
                  <a:pt x="316" y="745"/>
                  <a:pt x="336" y="735"/>
                  <a:pt x="348" y="716"/>
                </a:cubicBezTo>
                <a:lnTo>
                  <a:pt x="749" y="99"/>
                </a:lnTo>
                <a:cubicBezTo>
                  <a:pt x="768" y="69"/>
                  <a:pt x="760" y="30"/>
                  <a:pt x="730" y="11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1065240" y="3254760"/>
            <a:ext cx="4677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Aplicar buenas prácticas de seguridad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773280" y="414036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1"/>
                </a:moveTo>
                <a:cubicBezTo>
                  <a:pt x="700" y="-9"/>
                  <a:pt x="661" y="0"/>
                  <a:pt x="642" y="31"/>
                </a:cubicBezTo>
                <a:lnTo>
                  <a:pt x="282" y="583"/>
                </a:lnTo>
                <a:lnTo>
                  <a:pt x="108" y="421"/>
                </a:lnTo>
                <a:cubicBezTo>
                  <a:pt x="82" y="397"/>
                  <a:pt x="41" y="399"/>
                  <a:pt x="17" y="425"/>
                </a:cubicBezTo>
                <a:cubicBezTo>
                  <a:pt x="-7" y="451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3"/>
                  <a:pt x="260" y="735"/>
                </a:cubicBezTo>
                <a:cubicBezTo>
                  <a:pt x="271" y="742"/>
                  <a:pt x="283" y="745"/>
                  <a:pt x="295" y="745"/>
                </a:cubicBezTo>
                <a:cubicBezTo>
                  <a:pt x="316" y="745"/>
                  <a:pt x="336" y="735"/>
                  <a:pt x="348" y="716"/>
                </a:cubicBezTo>
                <a:lnTo>
                  <a:pt x="749" y="100"/>
                </a:lnTo>
                <a:cubicBezTo>
                  <a:pt x="768" y="71"/>
                  <a:pt x="760" y="31"/>
                  <a:pt x="730" y="11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1065240" y="3664440"/>
            <a:ext cx="3885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Analizar vulnerabilidades reales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773280" y="455004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0"/>
                  <a:pt x="642" y="29"/>
                </a:cubicBezTo>
                <a:lnTo>
                  <a:pt x="282" y="583"/>
                </a:lnTo>
                <a:lnTo>
                  <a:pt x="108" y="421"/>
                </a:lnTo>
                <a:cubicBezTo>
                  <a:pt x="82" y="397"/>
                  <a:pt x="41" y="399"/>
                  <a:pt x="17" y="425"/>
                </a:cubicBezTo>
                <a:cubicBezTo>
                  <a:pt x="-7" y="450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3"/>
                  <a:pt x="260" y="735"/>
                </a:cubicBezTo>
                <a:cubicBezTo>
                  <a:pt x="271" y="742"/>
                  <a:pt x="283" y="745"/>
                  <a:pt x="295" y="745"/>
                </a:cubicBezTo>
                <a:cubicBezTo>
                  <a:pt x="316" y="745"/>
                  <a:pt x="336" y="735"/>
                  <a:pt x="348" y="716"/>
                </a:cubicBezTo>
                <a:lnTo>
                  <a:pt x="749" y="99"/>
                </a:lnTo>
                <a:cubicBezTo>
                  <a:pt x="768" y="69"/>
                  <a:pt x="760" y="30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1065240" y="4083480"/>
            <a:ext cx="3369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Defender tu infraestructura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1065240" y="4493160"/>
            <a:ext cx="3787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Comunicar soluciones técnicas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