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606400"/>
            <a:ext cx="447840" cy="365400"/>
          </a:xfrm>
          <a:custGeom>
            <a:avLst/>
            <a:gdLst/>
            <a:ahLst/>
            <a:rect l="0" t="0" r="r" b="b"/>
            <a:pathLst>
              <a:path w="1244" h="1015">
                <a:moveTo>
                  <a:pt x="1175" y="782"/>
                </a:moveTo>
                <a:cubicBezTo>
                  <a:pt x="1161" y="750"/>
                  <a:pt x="1144" y="714"/>
                  <a:pt x="1106" y="714"/>
                </a:cubicBezTo>
                <a:lnTo>
                  <a:pt x="1071" y="714"/>
                </a:lnTo>
                <a:cubicBezTo>
                  <a:pt x="1110" y="714"/>
                  <a:pt x="1140" y="684"/>
                  <a:pt x="1140" y="646"/>
                </a:cubicBezTo>
                <a:lnTo>
                  <a:pt x="1140" y="68"/>
                </a:lnTo>
                <a:cubicBezTo>
                  <a:pt x="1140" y="31"/>
                  <a:pt x="1110" y="0"/>
                  <a:pt x="1071" y="0"/>
                </a:cubicBezTo>
                <a:lnTo>
                  <a:pt x="172" y="0"/>
                </a:lnTo>
                <a:cubicBezTo>
                  <a:pt x="134" y="0"/>
                  <a:pt x="103" y="31"/>
                  <a:pt x="103" y="68"/>
                </a:cubicBezTo>
                <a:lnTo>
                  <a:pt x="103" y="646"/>
                </a:lnTo>
                <a:cubicBezTo>
                  <a:pt x="103" y="684"/>
                  <a:pt x="134" y="714"/>
                  <a:pt x="172" y="714"/>
                </a:cubicBezTo>
                <a:lnTo>
                  <a:pt x="138" y="714"/>
                </a:lnTo>
                <a:cubicBezTo>
                  <a:pt x="100" y="714"/>
                  <a:pt x="80" y="748"/>
                  <a:pt x="69" y="782"/>
                </a:cubicBezTo>
                <a:lnTo>
                  <a:pt x="0" y="948"/>
                </a:lnTo>
                <a:cubicBezTo>
                  <a:pt x="0" y="985"/>
                  <a:pt x="30" y="1015"/>
                  <a:pt x="69" y="1015"/>
                </a:cubicBezTo>
                <a:lnTo>
                  <a:pt x="1175" y="1015"/>
                </a:lnTo>
                <a:cubicBezTo>
                  <a:pt x="1213" y="1015"/>
                  <a:pt x="1244" y="985"/>
                  <a:pt x="1244" y="948"/>
                </a:cubicBezTo>
                <a:lnTo>
                  <a:pt x="1175" y="782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790560" y="2948040"/>
            <a:ext cx="447840" cy="23760"/>
          </a:xfrm>
          <a:custGeom>
            <a:avLst/>
            <a:gdLst/>
            <a:ahLst/>
            <a:rect l="0" t="0" r="r" b="b"/>
            <a:pathLst>
              <a:path w="1244" h="66">
                <a:moveTo>
                  <a:pt x="0" y="0"/>
                </a:moveTo>
                <a:lnTo>
                  <a:pt x="0" y="2"/>
                </a:lnTo>
                <a:lnTo>
                  <a:pt x="6" y="26"/>
                </a:lnTo>
                <a:cubicBezTo>
                  <a:pt x="17" y="50"/>
                  <a:pt x="41" y="66"/>
                  <a:pt x="69" y="66"/>
                </a:cubicBezTo>
                <a:lnTo>
                  <a:pt x="1175" y="66"/>
                </a:lnTo>
                <a:cubicBezTo>
                  <a:pt x="1212" y="66"/>
                  <a:pt x="1242" y="38"/>
                  <a:pt x="124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52480" y="2630880"/>
            <a:ext cx="323640" cy="208080"/>
          </a:xfrm>
          <a:custGeom>
            <a:avLst/>
            <a:gdLst/>
            <a:ahLst/>
            <a:rect l="0" t="0" r="r" b="b"/>
            <a:pathLst>
              <a:path w="899" h="578">
                <a:moveTo>
                  <a:pt x="899" y="544"/>
                </a:moveTo>
                <a:cubicBezTo>
                  <a:pt x="899" y="563"/>
                  <a:pt x="884" y="578"/>
                  <a:pt x="865" y="578"/>
                </a:cubicBezTo>
                <a:lnTo>
                  <a:pt x="35" y="578"/>
                </a:lnTo>
                <a:cubicBezTo>
                  <a:pt x="16" y="578"/>
                  <a:pt x="0" y="563"/>
                  <a:pt x="0" y="544"/>
                </a:cubicBezTo>
                <a:lnTo>
                  <a:pt x="0" y="34"/>
                </a:lnTo>
                <a:cubicBezTo>
                  <a:pt x="0" y="15"/>
                  <a:pt x="16" y="0"/>
                  <a:pt x="35" y="0"/>
                </a:cubicBezTo>
                <a:lnTo>
                  <a:pt x="865" y="0"/>
                </a:lnTo>
                <a:cubicBezTo>
                  <a:pt x="884" y="0"/>
                  <a:pt x="899" y="15"/>
                  <a:pt x="899" y="34"/>
                </a:cubicBezTo>
                <a:lnTo>
                  <a:pt x="899" y="544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30520" y="2874600"/>
            <a:ext cx="370080" cy="49320"/>
          </a:xfrm>
          <a:custGeom>
            <a:avLst/>
            <a:gdLst/>
            <a:ahLst/>
            <a:rect l="0" t="0" r="r" b="b"/>
            <a:pathLst>
              <a:path w="1028" h="137">
                <a:moveTo>
                  <a:pt x="1026" y="103"/>
                </a:moveTo>
                <a:lnTo>
                  <a:pt x="1000" y="28"/>
                </a:lnTo>
                <a:cubicBezTo>
                  <a:pt x="992" y="13"/>
                  <a:pt x="978" y="0"/>
                  <a:pt x="959" y="0"/>
                </a:cubicBezTo>
                <a:lnTo>
                  <a:pt x="65" y="0"/>
                </a:lnTo>
                <a:cubicBezTo>
                  <a:pt x="46" y="0"/>
                  <a:pt x="34" y="14"/>
                  <a:pt x="25" y="35"/>
                </a:cubicBezTo>
                <a:lnTo>
                  <a:pt x="1" y="103"/>
                </a:lnTo>
                <a:cubicBezTo>
                  <a:pt x="-6" y="123"/>
                  <a:pt x="17" y="137"/>
                  <a:pt x="36" y="137"/>
                </a:cubicBezTo>
                <a:lnTo>
                  <a:pt x="299" y="137"/>
                </a:lnTo>
                <a:cubicBezTo>
                  <a:pt x="299" y="137"/>
                  <a:pt x="331" y="135"/>
                  <a:pt x="337" y="116"/>
                </a:cubicBezTo>
                <a:cubicBezTo>
                  <a:pt x="343" y="94"/>
                  <a:pt x="351" y="61"/>
                  <a:pt x="353" y="56"/>
                </a:cubicBezTo>
                <a:cubicBezTo>
                  <a:pt x="355" y="46"/>
                  <a:pt x="366" y="37"/>
                  <a:pt x="382" y="37"/>
                </a:cubicBezTo>
                <a:lnTo>
                  <a:pt x="679" y="37"/>
                </a:lnTo>
                <a:cubicBezTo>
                  <a:pt x="696" y="37"/>
                  <a:pt x="704" y="45"/>
                  <a:pt x="707" y="57"/>
                </a:cubicBezTo>
                <a:cubicBezTo>
                  <a:pt x="708" y="64"/>
                  <a:pt x="717" y="95"/>
                  <a:pt x="722" y="117"/>
                </a:cubicBezTo>
                <a:cubicBezTo>
                  <a:pt x="726" y="136"/>
                  <a:pt x="764" y="137"/>
                  <a:pt x="764" y="137"/>
                </a:cubicBezTo>
                <a:lnTo>
                  <a:pt x="992" y="137"/>
                </a:lnTo>
                <a:cubicBezTo>
                  <a:pt x="1011" y="137"/>
                  <a:pt x="1034" y="121"/>
                  <a:pt x="1026" y="103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965880" y="2899800"/>
            <a:ext cx="109800" cy="37080"/>
          </a:xfrm>
          <a:custGeom>
            <a:avLst/>
            <a:gdLst/>
            <a:ahLst/>
            <a:rect l="0" t="0" r="r" b="b"/>
            <a:pathLst>
              <a:path w="305" h="103">
                <a:moveTo>
                  <a:pt x="286" y="103"/>
                </a:moveTo>
                <a:lnTo>
                  <a:pt x="17" y="103"/>
                </a:lnTo>
                <a:cubicBezTo>
                  <a:pt x="4" y="103"/>
                  <a:pt x="-2" y="91"/>
                  <a:pt x="0" y="80"/>
                </a:cubicBezTo>
                <a:cubicBezTo>
                  <a:pt x="2" y="68"/>
                  <a:pt x="12" y="18"/>
                  <a:pt x="13" y="13"/>
                </a:cubicBezTo>
                <a:cubicBezTo>
                  <a:pt x="14" y="7"/>
                  <a:pt x="23" y="0"/>
                  <a:pt x="31" y="0"/>
                </a:cubicBezTo>
                <a:lnTo>
                  <a:pt x="275" y="0"/>
                </a:lnTo>
                <a:cubicBezTo>
                  <a:pt x="285" y="0"/>
                  <a:pt x="292" y="6"/>
                  <a:pt x="294" y="17"/>
                </a:cubicBezTo>
                <a:cubicBezTo>
                  <a:pt x="296" y="28"/>
                  <a:pt x="304" y="72"/>
                  <a:pt x="305" y="83"/>
                </a:cubicBezTo>
                <a:cubicBezTo>
                  <a:pt x="305" y="93"/>
                  <a:pt x="299" y="103"/>
                  <a:pt x="286" y="103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447280"/>
            <a:ext cx="1893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46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365280"/>
            <a:ext cx="10848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Aplicaciones informáticas de propósito general y para la gestión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3813120"/>
            <a:ext cx="19782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empresarial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811080" y="1737000"/>
            <a:ext cx="302040" cy="231840"/>
          </a:xfrm>
          <a:custGeom>
            <a:avLst/>
            <a:gdLst/>
            <a:ahLst/>
            <a:rect l="0" t="0" r="r" b="b"/>
            <a:pathLst>
              <a:path w="839" h="644">
                <a:moveTo>
                  <a:pt x="0" y="252"/>
                </a:moveTo>
                <a:lnTo>
                  <a:pt x="0" y="196"/>
                </a:lnTo>
                <a:lnTo>
                  <a:pt x="839" y="196"/>
                </a:lnTo>
                <a:lnTo>
                  <a:pt x="839" y="252"/>
                </a:lnTo>
                <a:lnTo>
                  <a:pt x="0" y="252"/>
                </a:lnTo>
                <a:moveTo>
                  <a:pt x="0" y="447"/>
                </a:moveTo>
                <a:lnTo>
                  <a:pt x="0" y="391"/>
                </a:lnTo>
                <a:lnTo>
                  <a:pt x="839" y="391"/>
                </a:lnTo>
                <a:lnTo>
                  <a:pt x="839" y="447"/>
                </a:lnTo>
                <a:lnTo>
                  <a:pt x="0" y="447"/>
                </a:lnTo>
                <a:moveTo>
                  <a:pt x="0" y="644"/>
                </a:moveTo>
                <a:lnTo>
                  <a:pt x="0" y="587"/>
                </a:lnTo>
                <a:lnTo>
                  <a:pt x="839" y="587"/>
                </a:lnTo>
                <a:lnTo>
                  <a:pt x="839" y="644"/>
                </a:lnTo>
                <a:lnTo>
                  <a:pt x="0" y="644"/>
                </a:lnTo>
                <a:moveTo>
                  <a:pt x="0" y="56"/>
                </a:moveTo>
                <a:lnTo>
                  <a:pt x="0" y="0"/>
                </a:lnTo>
                <a:lnTo>
                  <a:pt x="839" y="0"/>
                </a:lnTo>
                <a:lnTo>
                  <a:pt x="839" y="56"/>
                </a:lnTo>
                <a:lnTo>
                  <a:pt x="0" y="56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790920" y="1666800"/>
            <a:ext cx="342360" cy="331920"/>
          </a:xfrm>
          <a:custGeom>
            <a:avLst/>
            <a:gdLst/>
            <a:ahLst/>
            <a:rect l="0" t="0" r="r" b="b"/>
            <a:pathLst>
              <a:path w="951" h="922">
                <a:moveTo>
                  <a:pt x="951" y="922"/>
                </a:moveTo>
                <a:lnTo>
                  <a:pt x="951" y="28"/>
                </a:lnTo>
                <a:cubicBezTo>
                  <a:pt x="951" y="12"/>
                  <a:pt x="938" y="0"/>
                  <a:pt x="923" y="0"/>
                </a:cubicBezTo>
                <a:lnTo>
                  <a:pt x="895" y="0"/>
                </a:lnTo>
                <a:cubicBezTo>
                  <a:pt x="879" y="0"/>
                  <a:pt x="867" y="12"/>
                  <a:pt x="867" y="28"/>
                </a:cubicBezTo>
                <a:lnTo>
                  <a:pt x="84" y="28"/>
                </a:lnTo>
                <a:cubicBezTo>
                  <a:pt x="84" y="12"/>
                  <a:pt x="71" y="0"/>
                  <a:pt x="56" y="0"/>
                </a:cubicBezTo>
                <a:lnTo>
                  <a:pt x="28" y="0"/>
                </a:lnTo>
                <a:cubicBezTo>
                  <a:pt x="13" y="0"/>
                  <a:pt x="0" y="12"/>
                  <a:pt x="0" y="28"/>
                </a:cubicBezTo>
                <a:lnTo>
                  <a:pt x="0" y="922"/>
                </a:lnTo>
                <a:lnTo>
                  <a:pt x="951" y="922"/>
                </a:lnTo>
                <a:moveTo>
                  <a:pt x="84" y="111"/>
                </a:moveTo>
                <a:lnTo>
                  <a:pt x="867" y="111"/>
                </a:lnTo>
                <a:lnTo>
                  <a:pt x="867" y="922"/>
                </a:lnTo>
                <a:lnTo>
                  <a:pt x="84" y="922"/>
                </a:lnTo>
                <a:lnTo>
                  <a:pt x="84" y="111"/>
                </a:lnTo>
                <a:close/>
              </a:path>
            </a:pathLst>
          </a:custGeom>
          <a:solidFill>
            <a:srgbClr val="d5ab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836280" y="1721880"/>
            <a:ext cx="151200" cy="50760"/>
          </a:xfrm>
          <a:custGeom>
            <a:avLst/>
            <a:gdLst/>
            <a:ahLst/>
            <a:rect l="0" t="0" r="r" b="b"/>
            <a:pathLst>
              <a:path w="420" h="141">
                <a:moveTo>
                  <a:pt x="377" y="0"/>
                </a:moveTo>
                <a:cubicBezTo>
                  <a:pt x="354" y="0"/>
                  <a:pt x="335" y="20"/>
                  <a:pt x="335" y="43"/>
                </a:cubicBezTo>
                <a:cubicBezTo>
                  <a:pt x="335" y="20"/>
                  <a:pt x="316" y="0"/>
                  <a:pt x="293" y="0"/>
                </a:cubicBezTo>
                <a:cubicBezTo>
                  <a:pt x="270" y="0"/>
                  <a:pt x="251" y="20"/>
                  <a:pt x="251" y="43"/>
                </a:cubicBezTo>
                <a:cubicBezTo>
                  <a:pt x="251" y="20"/>
                  <a:pt x="232" y="0"/>
                  <a:pt x="209" y="0"/>
                </a:cubicBezTo>
                <a:cubicBezTo>
                  <a:pt x="186" y="0"/>
                  <a:pt x="167" y="20"/>
                  <a:pt x="167" y="43"/>
                </a:cubicBezTo>
                <a:cubicBezTo>
                  <a:pt x="167" y="20"/>
                  <a:pt x="149" y="0"/>
                  <a:pt x="125" y="0"/>
                </a:cubicBezTo>
                <a:cubicBezTo>
                  <a:pt x="102" y="0"/>
                  <a:pt x="83" y="20"/>
                  <a:pt x="83" y="43"/>
                </a:cubicBezTo>
                <a:cubicBezTo>
                  <a:pt x="83" y="20"/>
                  <a:pt x="65" y="0"/>
                  <a:pt x="42" y="0"/>
                </a:cubicBezTo>
                <a:cubicBezTo>
                  <a:pt x="18" y="0"/>
                  <a:pt x="0" y="20"/>
                  <a:pt x="0" y="43"/>
                </a:cubicBezTo>
                <a:lnTo>
                  <a:pt x="0" y="99"/>
                </a:lnTo>
                <a:cubicBezTo>
                  <a:pt x="0" y="122"/>
                  <a:pt x="18" y="141"/>
                  <a:pt x="42" y="141"/>
                </a:cubicBezTo>
                <a:cubicBezTo>
                  <a:pt x="65" y="141"/>
                  <a:pt x="83" y="122"/>
                  <a:pt x="83" y="99"/>
                </a:cubicBezTo>
                <a:cubicBezTo>
                  <a:pt x="83" y="122"/>
                  <a:pt x="102" y="141"/>
                  <a:pt x="125" y="141"/>
                </a:cubicBezTo>
                <a:cubicBezTo>
                  <a:pt x="149" y="141"/>
                  <a:pt x="167" y="122"/>
                  <a:pt x="167" y="99"/>
                </a:cubicBezTo>
                <a:cubicBezTo>
                  <a:pt x="167" y="122"/>
                  <a:pt x="186" y="141"/>
                  <a:pt x="209" y="141"/>
                </a:cubicBezTo>
                <a:cubicBezTo>
                  <a:pt x="232" y="141"/>
                  <a:pt x="251" y="122"/>
                  <a:pt x="251" y="99"/>
                </a:cubicBezTo>
                <a:cubicBezTo>
                  <a:pt x="251" y="122"/>
                  <a:pt x="270" y="141"/>
                  <a:pt x="293" y="141"/>
                </a:cubicBezTo>
                <a:cubicBezTo>
                  <a:pt x="316" y="141"/>
                  <a:pt x="335" y="122"/>
                  <a:pt x="335" y="99"/>
                </a:cubicBezTo>
                <a:cubicBezTo>
                  <a:pt x="335" y="122"/>
                  <a:pt x="354" y="141"/>
                  <a:pt x="377" y="141"/>
                </a:cubicBezTo>
                <a:cubicBezTo>
                  <a:pt x="401" y="141"/>
                  <a:pt x="420" y="122"/>
                  <a:pt x="420" y="99"/>
                </a:cubicBezTo>
                <a:lnTo>
                  <a:pt x="420" y="43"/>
                </a:lnTo>
                <a:cubicBezTo>
                  <a:pt x="420" y="20"/>
                  <a:pt x="401" y="0"/>
                  <a:pt x="377" y="0"/>
                </a:cubicBez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836280" y="1792440"/>
            <a:ext cx="151200" cy="50400"/>
          </a:xfrm>
          <a:custGeom>
            <a:avLst/>
            <a:gdLst/>
            <a:ahLst/>
            <a:rect l="0" t="0" r="r" b="b"/>
            <a:pathLst>
              <a:path w="420" h="140">
                <a:moveTo>
                  <a:pt x="377" y="0"/>
                </a:moveTo>
                <a:cubicBezTo>
                  <a:pt x="354" y="0"/>
                  <a:pt x="335" y="19"/>
                  <a:pt x="335" y="42"/>
                </a:cubicBezTo>
                <a:cubicBezTo>
                  <a:pt x="335" y="19"/>
                  <a:pt x="316" y="0"/>
                  <a:pt x="293" y="0"/>
                </a:cubicBezTo>
                <a:cubicBezTo>
                  <a:pt x="270" y="0"/>
                  <a:pt x="251" y="19"/>
                  <a:pt x="251" y="42"/>
                </a:cubicBezTo>
                <a:cubicBezTo>
                  <a:pt x="251" y="19"/>
                  <a:pt x="232" y="0"/>
                  <a:pt x="209" y="0"/>
                </a:cubicBezTo>
                <a:cubicBezTo>
                  <a:pt x="186" y="0"/>
                  <a:pt x="167" y="19"/>
                  <a:pt x="167" y="42"/>
                </a:cubicBezTo>
                <a:cubicBezTo>
                  <a:pt x="167" y="19"/>
                  <a:pt x="149" y="0"/>
                  <a:pt x="125" y="0"/>
                </a:cubicBezTo>
                <a:cubicBezTo>
                  <a:pt x="102" y="0"/>
                  <a:pt x="83" y="19"/>
                  <a:pt x="83" y="42"/>
                </a:cubicBezTo>
                <a:cubicBezTo>
                  <a:pt x="83" y="19"/>
                  <a:pt x="65" y="0"/>
                  <a:pt x="42" y="0"/>
                </a:cubicBezTo>
                <a:cubicBezTo>
                  <a:pt x="18" y="0"/>
                  <a:pt x="0" y="19"/>
                  <a:pt x="0" y="42"/>
                </a:cubicBezTo>
                <a:lnTo>
                  <a:pt x="0" y="99"/>
                </a:lnTo>
                <a:cubicBezTo>
                  <a:pt x="0" y="122"/>
                  <a:pt x="18" y="140"/>
                  <a:pt x="42" y="140"/>
                </a:cubicBezTo>
                <a:cubicBezTo>
                  <a:pt x="65" y="140"/>
                  <a:pt x="83" y="122"/>
                  <a:pt x="83" y="99"/>
                </a:cubicBezTo>
                <a:cubicBezTo>
                  <a:pt x="83" y="122"/>
                  <a:pt x="102" y="140"/>
                  <a:pt x="125" y="140"/>
                </a:cubicBezTo>
                <a:cubicBezTo>
                  <a:pt x="149" y="140"/>
                  <a:pt x="167" y="122"/>
                  <a:pt x="167" y="99"/>
                </a:cubicBezTo>
                <a:cubicBezTo>
                  <a:pt x="167" y="122"/>
                  <a:pt x="186" y="140"/>
                  <a:pt x="209" y="140"/>
                </a:cubicBezTo>
                <a:cubicBezTo>
                  <a:pt x="232" y="140"/>
                  <a:pt x="251" y="122"/>
                  <a:pt x="251" y="99"/>
                </a:cubicBezTo>
                <a:cubicBezTo>
                  <a:pt x="251" y="122"/>
                  <a:pt x="270" y="140"/>
                  <a:pt x="293" y="140"/>
                </a:cubicBezTo>
                <a:cubicBezTo>
                  <a:pt x="316" y="140"/>
                  <a:pt x="335" y="122"/>
                  <a:pt x="335" y="99"/>
                </a:cubicBezTo>
                <a:cubicBezTo>
                  <a:pt x="335" y="122"/>
                  <a:pt x="354" y="140"/>
                  <a:pt x="377" y="140"/>
                </a:cubicBezTo>
                <a:cubicBezTo>
                  <a:pt x="401" y="140"/>
                  <a:pt x="420" y="122"/>
                  <a:pt x="420" y="99"/>
                </a:cubicBezTo>
                <a:lnTo>
                  <a:pt x="420" y="42"/>
                </a:lnTo>
                <a:cubicBezTo>
                  <a:pt x="420" y="19"/>
                  <a:pt x="401" y="0"/>
                  <a:pt x="377" y="0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836280" y="1862640"/>
            <a:ext cx="151200" cy="50760"/>
          </a:xfrm>
          <a:custGeom>
            <a:avLst/>
            <a:gdLst/>
            <a:ahLst/>
            <a:rect l="0" t="0" r="r" b="b"/>
            <a:pathLst>
              <a:path w="420" h="141">
                <a:moveTo>
                  <a:pt x="377" y="0"/>
                </a:moveTo>
                <a:cubicBezTo>
                  <a:pt x="354" y="0"/>
                  <a:pt x="335" y="19"/>
                  <a:pt x="335" y="43"/>
                </a:cubicBezTo>
                <a:cubicBezTo>
                  <a:pt x="335" y="19"/>
                  <a:pt x="316" y="0"/>
                  <a:pt x="293" y="0"/>
                </a:cubicBezTo>
                <a:cubicBezTo>
                  <a:pt x="270" y="0"/>
                  <a:pt x="251" y="19"/>
                  <a:pt x="251" y="43"/>
                </a:cubicBezTo>
                <a:cubicBezTo>
                  <a:pt x="251" y="19"/>
                  <a:pt x="232" y="0"/>
                  <a:pt x="209" y="0"/>
                </a:cubicBezTo>
                <a:cubicBezTo>
                  <a:pt x="186" y="0"/>
                  <a:pt x="167" y="19"/>
                  <a:pt x="167" y="43"/>
                </a:cubicBezTo>
                <a:cubicBezTo>
                  <a:pt x="167" y="19"/>
                  <a:pt x="149" y="0"/>
                  <a:pt x="125" y="0"/>
                </a:cubicBezTo>
                <a:cubicBezTo>
                  <a:pt x="102" y="0"/>
                  <a:pt x="83" y="19"/>
                  <a:pt x="83" y="43"/>
                </a:cubicBezTo>
                <a:cubicBezTo>
                  <a:pt x="83" y="19"/>
                  <a:pt x="65" y="0"/>
                  <a:pt x="42" y="0"/>
                </a:cubicBezTo>
                <a:cubicBezTo>
                  <a:pt x="18" y="0"/>
                  <a:pt x="0" y="19"/>
                  <a:pt x="0" y="43"/>
                </a:cubicBezTo>
                <a:lnTo>
                  <a:pt x="0" y="99"/>
                </a:lnTo>
                <a:cubicBezTo>
                  <a:pt x="0" y="122"/>
                  <a:pt x="18" y="141"/>
                  <a:pt x="42" y="141"/>
                </a:cubicBezTo>
                <a:cubicBezTo>
                  <a:pt x="65" y="141"/>
                  <a:pt x="83" y="122"/>
                  <a:pt x="83" y="99"/>
                </a:cubicBezTo>
                <a:cubicBezTo>
                  <a:pt x="83" y="122"/>
                  <a:pt x="102" y="141"/>
                  <a:pt x="125" y="141"/>
                </a:cubicBezTo>
                <a:cubicBezTo>
                  <a:pt x="149" y="141"/>
                  <a:pt x="167" y="122"/>
                  <a:pt x="167" y="99"/>
                </a:cubicBezTo>
                <a:cubicBezTo>
                  <a:pt x="167" y="122"/>
                  <a:pt x="186" y="141"/>
                  <a:pt x="209" y="141"/>
                </a:cubicBezTo>
                <a:cubicBezTo>
                  <a:pt x="232" y="141"/>
                  <a:pt x="251" y="122"/>
                  <a:pt x="251" y="99"/>
                </a:cubicBezTo>
                <a:cubicBezTo>
                  <a:pt x="251" y="122"/>
                  <a:pt x="270" y="141"/>
                  <a:pt x="293" y="141"/>
                </a:cubicBezTo>
                <a:cubicBezTo>
                  <a:pt x="316" y="141"/>
                  <a:pt x="335" y="122"/>
                  <a:pt x="335" y="99"/>
                </a:cubicBezTo>
                <a:cubicBezTo>
                  <a:pt x="335" y="122"/>
                  <a:pt x="354" y="141"/>
                  <a:pt x="377" y="141"/>
                </a:cubicBezTo>
                <a:cubicBezTo>
                  <a:pt x="401" y="141"/>
                  <a:pt x="420" y="122"/>
                  <a:pt x="420" y="99"/>
                </a:cubicBezTo>
                <a:lnTo>
                  <a:pt x="420" y="43"/>
                </a:lnTo>
                <a:cubicBezTo>
                  <a:pt x="420" y="19"/>
                  <a:pt x="401" y="0"/>
                  <a:pt x="377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836280" y="1933200"/>
            <a:ext cx="151200" cy="50400"/>
          </a:xfrm>
          <a:custGeom>
            <a:avLst/>
            <a:gdLst/>
            <a:ahLst/>
            <a:rect l="0" t="0" r="r" b="b"/>
            <a:pathLst>
              <a:path w="420" h="140">
                <a:moveTo>
                  <a:pt x="377" y="0"/>
                </a:moveTo>
                <a:cubicBezTo>
                  <a:pt x="354" y="0"/>
                  <a:pt x="335" y="19"/>
                  <a:pt x="335" y="42"/>
                </a:cubicBezTo>
                <a:cubicBezTo>
                  <a:pt x="335" y="19"/>
                  <a:pt x="316" y="0"/>
                  <a:pt x="293" y="0"/>
                </a:cubicBezTo>
                <a:cubicBezTo>
                  <a:pt x="270" y="0"/>
                  <a:pt x="251" y="19"/>
                  <a:pt x="251" y="42"/>
                </a:cubicBezTo>
                <a:cubicBezTo>
                  <a:pt x="251" y="19"/>
                  <a:pt x="232" y="0"/>
                  <a:pt x="209" y="0"/>
                </a:cubicBezTo>
                <a:cubicBezTo>
                  <a:pt x="186" y="0"/>
                  <a:pt x="167" y="19"/>
                  <a:pt x="167" y="42"/>
                </a:cubicBezTo>
                <a:cubicBezTo>
                  <a:pt x="167" y="19"/>
                  <a:pt x="149" y="0"/>
                  <a:pt x="125" y="0"/>
                </a:cubicBezTo>
                <a:cubicBezTo>
                  <a:pt x="102" y="0"/>
                  <a:pt x="83" y="19"/>
                  <a:pt x="83" y="42"/>
                </a:cubicBezTo>
                <a:cubicBezTo>
                  <a:pt x="83" y="19"/>
                  <a:pt x="65" y="0"/>
                  <a:pt x="42" y="0"/>
                </a:cubicBezTo>
                <a:cubicBezTo>
                  <a:pt x="18" y="0"/>
                  <a:pt x="0" y="19"/>
                  <a:pt x="0" y="42"/>
                </a:cubicBezTo>
                <a:lnTo>
                  <a:pt x="0" y="98"/>
                </a:lnTo>
                <a:cubicBezTo>
                  <a:pt x="0" y="122"/>
                  <a:pt x="18" y="140"/>
                  <a:pt x="42" y="140"/>
                </a:cubicBezTo>
                <a:cubicBezTo>
                  <a:pt x="65" y="140"/>
                  <a:pt x="83" y="122"/>
                  <a:pt x="83" y="98"/>
                </a:cubicBezTo>
                <a:cubicBezTo>
                  <a:pt x="83" y="122"/>
                  <a:pt x="102" y="140"/>
                  <a:pt x="125" y="140"/>
                </a:cubicBezTo>
                <a:cubicBezTo>
                  <a:pt x="149" y="140"/>
                  <a:pt x="167" y="122"/>
                  <a:pt x="167" y="98"/>
                </a:cubicBezTo>
                <a:cubicBezTo>
                  <a:pt x="167" y="122"/>
                  <a:pt x="186" y="140"/>
                  <a:pt x="209" y="140"/>
                </a:cubicBezTo>
                <a:cubicBezTo>
                  <a:pt x="232" y="140"/>
                  <a:pt x="251" y="122"/>
                  <a:pt x="251" y="98"/>
                </a:cubicBezTo>
                <a:cubicBezTo>
                  <a:pt x="251" y="122"/>
                  <a:pt x="270" y="140"/>
                  <a:pt x="293" y="140"/>
                </a:cubicBezTo>
                <a:cubicBezTo>
                  <a:pt x="316" y="140"/>
                  <a:pt x="335" y="122"/>
                  <a:pt x="335" y="98"/>
                </a:cubicBezTo>
                <a:cubicBezTo>
                  <a:pt x="335" y="122"/>
                  <a:pt x="354" y="140"/>
                  <a:pt x="377" y="140"/>
                </a:cubicBezTo>
                <a:cubicBezTo>
                  <a:pt x="401" y="140"/>
                  <a:pt x="420" y="122"/>
                  <a:pt x="420" y="98"/>
                </a:cubicBezTo>
                <a:lnTo>
                  <a:pt x="420" y="42"/>
                </a:lnTo>
                <a:cubicBezTo>
                  <a:pt x="420" y="19"/>
                  <a:pt x="401" y="0"/>
                  <a:pt x="377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1057320" y="1721880"/>
            <a:ext cx="30600" cy="50760"/>
          </a:xfrm>
          <a:custGeom>
            <a:avLst/>
            <a:gdLst/>
            <a:ahLst/>
            <a:rect l="0" t="0" r="r" b="b"/>
            <a:pathLst>
              <a:path w="85" h="141">
                <a:moveTo>
                  <a:pt x="43" y="141"/>
                </a:moveTo>
                <a:cubicBezTo>
                  <a:pt x="20" y="141"/>
                  <a:pt x="0" y="122"/>
                  <a:pt x="0" y="99"/>
                </a:cubicBezTo>
                <a:lnTo>
                  <a:pt x="0" y="43"/>
                </a:lnTo>
                <a:cubicBezTo>
                  <a:pt x="0" y="20"/>
                  <a:pt x="20" y="0"/>
                  <a:pt x="43" y="0"/>
                </a:cubicBezTo>
                <a:cubicBezTo>
                  <a:pt x="66" y="0"/>
                  <a:pt x="85" y="20"/>
                  <a:pt x="85" y="43"/>
                </a:cubicBezTo>
                <a:lnTo>
                  <a:pt x="85" y="99"/>
                </a:lnTo>
                <a:cubicBezTo>
                  <a:pt x="85" y="122"/>
                  <a:pt x="66" y="141"/>
                  <a:pt x="43" y="141"/>
                </a:cubicBez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1057320" y="1792440"/>
            <a:ext cx="30600" cy="50400"/>
          </a:xfrm>
          <a:custGeom>
            <a:avLst/>
            <a:gdLst/>
            <a:ahLst/>
            <a:rect l="0" t="0" r="r" b="b"/>
            <a:pathLst>
              <a:path w="85" h="140">
                <a:moveTo>
                  <a:pt x="43" y="140"/>
                </a:moveTo>
                <a:cubicBezTo>
                  <a:pt x="20" y="140"/>
                  <a:pt x="0" y="122"/>
                  <a:pt x="0" y="99"/>
                </a:cubicBezTo>
                <a:lnTo>
                  <a:pt x="0" y="42"/>
                </a:lnTo>
                <a:cubicBezTo>
                  <a:pt x="0" y="19"/>
                  <a:pt x="20" y="0"/>
                  <a:pt x="43" y="0"/>
                </a:cubicBezTo>
                <a:cubicBezTo>
                  <a:pt x="66" y="0"/>
                  <a:pt x="85" y="19"/>
                  <a:pt x="85" y="42"/>
                </a:cubicBezTo>
                <a:lnTo>
                  <a:pt x="85" y="99"/>
                </a:lnTo>
                <a:cubicBezTo>
                  <a:pt x="85" y="122"/>
                  <a:pt x="66" y="140"/>
                  <a:pt x="43" y="140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1057320" y="1862640"/>
            <a:ext cx="30600" cy="50760"/>
          </a:xfrm>
          <a:custGeom>
            <a:avLst/>
            <a:gdLst/>
            <a:ahLst/>
            <a:rect l="0" t="0" r="r" b="b"/>
            <a:pathLst>
              <a:path w="85" h="141">
                <a:moveTo>
                  <a:pt x="43" y="141"/>
                </a:moveTo>
                <a:cubicBezTo>
                  <a:pt x="20" y="141"/>
                  <a:pt x="0" y="122"/>
                  <a:pt x="0" y="99"/>
                </a:cubicBezTo>
                <a:lnTo>
                  <a:pt x="0" y="43"/>
                </a:lnTo>
                <a:cubicBezTo>
                  <a:pt x="0" y="19"/>
                  <a:pt x="20" y="0"/>
                  <a:pt x="43" y="0"/>
                </a:cubicBezTo>
                <a:cubicBezTo>
                  <a:pt x="66" y="0"/>
                  <a:pt x="85" y="19"/>
                  <a:pt x="85" y="43"/>
                </a:cubicBezTo>
                <a:lnTo>
                  <a:pt x="85" y="99"/>
                </a:lnTo>
                <a:cubicBezTo>
                  <a:pt x="85" y="122"/>
                  <a:pt x="66" y="141"/>
                  <a:pt x="43" y="141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1057320" y="1933200"/>
            <a:ext cx="30600" cy="50400"/>
          </a:xfrm>
          <a:custGeom>
            <a:avLst/>
            <a:gdLst/>
            <a:ahLst/>
            <a:rect l="0" t="0" r="r" b="b"/>
            <a:pathLst>
              <a:path w="85" h="140">
                <a:moveTo>
                  <a:pt x="43" y="140"/>
                </a:moveTo>
                <a:cubicBezTo>
                  <a:pt x="20" y="140"/>
                  <a:pt x="0" y="122"/>
                  <a:pt x="0" y="98"/>
                </a:cubicBezTo>
                <a:lnTo>
                  <a:pt x="0" y="42"/>
                </a:lnTo>
                <a:cubicBezTo>
                  <a:pt x="0" y="19"/>
                  <a:pt x="20" y="0"/>
                  <a:pt x="43" y="0"/>
                </a:cubicBezTo>
                <a:cubicBezTo>
                  <a:pt x="66" y="0"/>
                  <a:pt x="85" y="19"/>
                  <a:pt x="85" y="42"/>
                </a:cubicBezTo>
                <a:lnTo>
                  <a:pt x="85" y="98"/>
                </a:lnTo>
                <a:cubicBezTo>
                  <a:pt x="85" y="122"/>
                  <a:pt x="66" y="140"/>
                  <a:pt x="43" y="14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780840" y="1998360"/>
            <a:ext cx="362160" cy="30600"/>
          </a:xfrm>
          <a:custGeom>
            <a:avLst/>
            <a:gdLst/>
            <a:ahLst/>
            <a:rect l="0" t="0" r="r" b="b"/>
            <a:pathLst>
              <a:path w="1006" h="85">
                <a:moveTo>
                  <a:pt x="979" y="0"/>
                </a:moveTo>
                <a:lnTo>
                  <a:pt x="28" y="0"/>
                </a:lnTo>
                <a:cubicBezTo>
                  <a:pt x="13" y="0"/>
                  <a:pt x="0" y="13"/>
                  <a:pt x="0" y="28"/>
                </a:cubicBezTo>
                <a:lnTo>
                  <a:pt x="0" y="57"/>
                </a:lnTo>
                <a:cubicBezTo>
                  <a:pt x="0" y="73"/>
                  <a:pt x="13" y="85"/>
                  <a:pt x="28" y="85"/>
                </a:cubicBezTo>
                <a:lnTo>
                  <a:pt x="979" y="85"/>
                </a:lnTo>
                <a:cubicBezTo>
                  <a:pt x="994" y="85"/>
                  <a:pt x="1006" y="73"/>
                  <a:pt x="1006" y="57"/>
                </a:cubicBezTo>
                <a:lnTo>
                  <a:pt x="1006" y="28"/>
                </a:lnTo>
                <a:cubicBezTo>
                  <a:pt x="1006" y="13"/>
                  <a:pt x="994" y="0"/>
                  <a:pt x="979" y="0"/>
                </a:cubicBezTo>
                <a:close/>
              </a:path>
            </a:pathLst>
          </a:custGeom>
          <a:solidFill>
            <a:srgbClr val="bf695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160280" y="1603440"/>
            <a:ext cx="4124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6. Criterios de Selección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1047600" y="3066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747720" y="2340360"/>
            <a:ext cx="3662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 elegir software empresarial: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300320" y="2912040"/>
            <a:ext cx="208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Coste total (TCO)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1300320" y="3387960"/>
            <a:ext cx="2557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Curva de aprendizaje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1300320" y="3873960"/>
            <a:ext cx="371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Integración con otros sistemas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1300320" y="4359600"/>
            <a:ext cx="155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Escalabilidad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300320" y="4845600"/>
            <a:ext cx="3260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Soporte técnico disponible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790920" y="2291040"/>
            <a:ext cx="251640" cy="251640"/>
          </a:xfrm>
          <a:custGeom>
            <a:avLst/>
            <a:gdLst/>
            <a:ahLst/>
            <a:rect l="0" t="0" r="r" b="b"/>
            <a:pathLst>
              <a:path w="699" h="699">
                <a:moveTo>
                  <a:pt x="0" y="196"/>
                </a:moveTo>
                <a:lnTo>
                  <a:pt x="223" y="0"/>
                </a:lnTo>
                <a:lnTo>
                  <a:pt x="671" y="28"/>
                </a:lnTo>
                <a:lnTo>
                  <a:pt x="699" y="476"/>
                </a:lnTo>
                <a:lnTo>
                  <a:pt x="504" y="699"/>
                </a:lnTo>
                <a:cubicBezTo>
                  <a:pt x="504" y="699"/>
                  <a:pt x="504" y="532"/>
                  <a:pt x="336" y="364"/>
                </a:cubicBezTo>
                <a:cubicBezTo>
                  <a:pt x="168" y="196"/>
                  <a:pt x="0" y="196"/>
                  <a:pt x="0" y="196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790560" y="2403720"/>
            <a:ext cx="141480" cy="138960"/>
          </a:xfrm>
          <a:custGeom>
            <a:avLst/>
            <a:gdLst/>
            <a:ahLst/>
            <a:rect l="0" t="0" r="r" b="b"/>
            <a:pathLst>
              <a:path w="393" h="386">
                <a:moveTo>
                  <a:pt x="0" y="386"/>
                </a:moveTo>
                <a:cubicBezTo>
                  <a:pt x="0" y="386"/>
                  <a:pt x="-1" y="164"/>
                  <a:pt x="84" y="79"/>
                </a:cubicBezTo>
                <a:cubicBezTo>
                  <a:pt x="168" y="-6"/>
                  <a:pt x="393" y="0"/>
                  <a:pt x="393" y="0"/>
                </a:cubicBezTo>
                <a:cubicBezTo>
                  <a:pt x="393" y="0"/>
                  <a:pt x="393" y="219"/>
                  <a:pt x="308" y="303"/>
                </a:cubicBezTo>
                <a:cubicBezTo>
                  <a:pt x="224" y="386"/>
                  <a:pt x="0" y="386"/>
                  <a:pt x="0" y="38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831240" y="2421720"/>
            <a:ext cx="80640" cy="81000"/>
          </a:xfrm>
          <a:custGeom>
            <a:avLst/>
            <a:gdLst/>
            <a:ahLst/>
            <a:rect l="0" t="0" r="r" b="b"/>
            <a:pathLst>
              <a:path w="224" h="225">
                <a:moveTo>
                  <a:pt x="224" y="113"/>
                </a:moveTo>
                <a:cubicBezTo>
                  <a:pt x="224" y="128"/>
                  <a:pt x="221" y="142"/>
                  <a:pt x="216" y="156"/>
                </a:cubicBezTo>
                <a:cubicBezTo>
                  <a:pt x="210" y="169"/>
                  <a:pt x="202" y="181"/>
                  <a:pt x="191" y="192"/>
                </a:cubicBezTo>
                <a:cubicBezTo>
                  <a:pt x="181" y="202"/>
                  <a:pt x="169" y="211"/>
                  <a:pt x="155" y="216"/>
                </a:cubicBezTo>
                <a:cubicBezTo>
                  <a:pt x="141" y="222"/>
                  <a:pt x="127" y="225"/>
                  <a:pt x="112" y="225"/>
                </a:cubicBezTo>
                <a:cubicBezTo>
                  <a:pt x="98" y="225"/>
                  <a:pt x="83" y="222"/>
                  <a:pt x="70" y="216"/>
                </a:cubicBezTo>
                <a:cubicBezTo>
                  <a:pt x="56" y="211"/>
                  <a:pt x="44" y="202"/>
                  <a:pt x="32" y="192"/>
                </a:cubicBezTo>
                <a:cubicBezTo>
                  <a:pt x="22" y="181"/>
                  <a:pt x="14" y="169"/>
                  <a:pt x="8" y="156"/>
                </a:cubicBezTo>
                <a:cubicBezTo>
                  <a:pt x="3" y="142"/>
                  <a:pt x="0" y="128"/>
                  <a:pt x="0" y="113"/>
                </a:cubicBezTo>
                <a:cubicBezTo>
                  <a:pt x="0" y="98"/>
                  <a:pt x="3" y="84"/>
                  <a:pt x="8" y="69"/>
                </a:cubicBezTo>
                <a:cubicBezTo>
                  <a:pt x="14" y="56"/>
                  <a:pt x="22" y="43"/>
                  <a:pt x="32" y="33"/>
                </a:cubicBezTo>
                <a:cubicBezTo>
                  <a:pt x="44" y="23"/>
                  <a:pt x="56" y="14"/>
                  <a:pt x="70" y="9"/>
                </a:cubicBezTo>
                <a:cubicBezTo>
                  <a:pt x="83" y="3"/>
                  <a:pt x="98" y="0"/>
                  <a:pt x="112" y="0"/>
                </a:cubicBezTo>
                <a:cubicBezTo>
                  <a:pt x="127" y="0"/>
                  <a:pt x="141" y="3"/>
                  <a:pt x="155" y="9"/>
                </a:cubicBezTo>
                <a:cubicBezTo>
                  <a:pt x="169" y="14"/>
                  <a:pt x="181" y="23"/>
                  <a:pt x="191" y="33"/>
                </a:cubicBezTo>
                <a:cubicBezTo>
                  <a:pt x="202" y="43"/>
                  <a:pt x="210" y="56"/>
                  <a:pt x="216" y="69"/>
                </a:cubicBezTo>
                <a:cubicBezTo>
                  <a:pt x="221" y="84"/>
                  <a:pt x="224" y="98"/>
                  <a:pt x="224" y="11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869400" y="2190600"/>
            <a:ext cx="273600" cy="273600"/>
          </a:xfrm>
          <a:custGeom>
            <a:avLst/>
            <a:gdLst/>
            <a:ahLst/>
            <a:rect l="0" t="0" r="r" b="b"/>
            <a:pathLst>
              <a:path w="760" h="760">
                <a:moveTo>
                  <a:pt x="760" y="0"/>
                </a:moveTo>
                <a:cubicBezTo>
                  <a:pt x="760" y="0"/>
                  <a:pt x="481" y="0"/>
                  <a:pt x="145" y="279"/>
                </a:cubicBezTo>
                <a:cubicBezTo>
                  <a:pt x="-23" y="420"/>
                  <a:pt x="-23" y="671"/>
                  <a:pt x="33" y="727"/>
                </a:cubicBezTo>
                <a:cubicBezTo>
                  <a:pt x="89" y="783"/>
                  <a:pt x="342" y="783"/>
                  <a:pt x="481" y="615"/>
                </a:cubicBezTo>
                <a:cubicBezTo>
                  <a:pt x="760" y="279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1015560" y="2241000"/>
            <a:ext cx="77400" cy="77040"/>
          </a:xfrm>
          <a:custGeom>
            <a:avLst/>
            <a:gdLst/>
            <a:ahLst/>
            <a:rect l="0" t="0" r="r" b="b"/>
            <a:pathLst>
              <a:path w="215" h="214">
                <a:moveTo>
                  <a:pt x="103" y="0"/>
                </a:moveTo>
                <a:cubicBezTo>
                  <a:pt x="58" y="0"/>
                  <a:pt x="18" y="27"/>
                  <a:pt x="0" y="66"/>
                </a:cubicBezTo>
                <a:cubicBezTo>
                  <a:pt x="14" y="60"/>
                  <a:pt x="30" y="55"/>
                  <a:pt x="46" y="55"/>
                </a:cubicBezTo>
                <a:cubicBezTo>
                  <a:pt x="109" y="55"/>
                  <a:pt x="159" y="106"/>
                  <a:pt x="159" y="168"/>
                </a:cubicBezTo>
                <a:cubicBezTo>
                  <a:pt x="159" y="184"/>
                  <a:pt x="155" y="200"/>
                  <a:pt x="149" y="214"/>
                </a:cubicBezTo>
                <a:cubicBezTo>
                  <a:pt x="188" y="196"/>
                  <a:pt x="215" y="158"/>
                  <a:pt x="215" y="112"/>
                </a:cubicBezTo>
                <a:cubicBezTo>
                  <a:pt x="215" y="50"/>
                  <a:pt x="165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861480" y="2320560"/>
            <a:ext cx="151560" cy="151920"/>
          </a:xfrm>
          <a:custGeom>
            <a:avLst/>
            <a:gdLst/>
            <a:ahLst/>
            <a:rect l="0" t="0" r="r" b="b"/>
            <a:pathLst>
              <a:path w="421" h="422">
                <a:moveTo>
                  <a:pt x="0" y="422"/>
                </a:moveTo>
                <a:cubicBezTo>
                  <a:pt x="0" y="422"/>
                  <a:pt x="0" y="310"/>
                  <a:pt x="27" y="282"/>
                </a:cubicBezTo>
                <a:cubicBezTo>
                  <a:pt x="55" y="254"/>
                  <a:pt x="392" y="-26"/>
                  <a:pt x="419" y="2"/>
                </a:cubicBezTo>
                <a:cubicBezTo>
                  <a:pt x="447" y="30"/>
                  <a:pt x="167" y="366"/>
                  <a:pt x="139" y="394"/>
                </a:cubicBezTo>
                <a:cubicBezTo>
                  <a:pt x="111" y="422"/>
                  <a:pt x="0" y="422"/>
                  <a:pt x="0" y="4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1160280" y="2127240"/>
            <a:ext cx="3918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7. Tendencias Actuales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300320" y="2864160"/>
            <a:ext cx="365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RPA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automatización por bots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300320" y="3350160"/>
            <a:ext cx="4281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asistentes, chatbots inteligentes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1300320" y="3835800"/>
            <a:ext cx="5677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APIs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conectividad vía Zapier, Power Automate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300320" y="4321440"/>
            <a:ext cx="499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Movilidad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trabajo remoto, apps móviles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780840" y="190476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831240" y="1945080"/>
            <a:ext cx="261720" cy="281880"/>
          </a:xfrm>
          <a:custGeom>
            <a:avLst/>
            <a:gdLst/>
            <a:ahLst/>
            <a:rect l="0" t="0" r="r" b="b"/>
            <a:pathLst>
              <a:path w="727" h="783">
                <a:moveTo>
                  <a:pt x="705" y="167"/>
                </a:moveTo>
                <a:lnTo>
                  <a:pt x="503" y="0"/>
                </a:lnTo>
                <a:lnTo>
                  <a:pt x="503" y="112"/>
                </a:lnTo>
                <a:lnTo>
                  <a:pt x="280" y="112"/>
                </a:lnTo>
                <a:cubicBezTo>
                  <a:pt x="125" y="112"/>
                  <a:pt x="0" y="237"/>
                  <a:pt x="0" y="391"/>
                </a:cubicBezTo>
                <a:cubicBezTo>
                  <a:pt x="0" y="430"/>
                  <a:pt x="8" y="469"/>
                  <a:pt x="23" y="503"/>
                </a:cubicBezTo>
                <a:lnTo>
                  <a:pt x="115" y="425"/>
                </a:lnTo>
                <a:cubicBezTo>
                  <a:pt x="113" y="414"/>
                  <a:pt x="111" y="403"/>
                  <a:pt x="111" y="391"/>
                </a:cubicBezTo>
                <a:cubicBezTo>
                  <a:pt x="111" y="298"/>
                  <a:pt x="186" y="223"/>
                  <a:pt x="280" y="223"/>
                </a:cubicBezTo>
                <a:lnTo>
                  <a:pt x="503" y="223"/>
                </a:lnTo>
                <a:lnTo>
                  <a:pt x="503" y="335"/>
                </a:lnTo>
                <a:lnTo>
                  <a:pt x="705" y="167"/>
                </a:lnTo>
                <a:moveTo>
                  <a:pt x="704" y="280"/>
                </a:moveTo>
                <a:lnTo>
                  <a:pt x="612" y="357"/>
                </a:lnTo>
                <a:cubicBezTo>
                  <a:pt x="614" y="368"/>
                  <a:pt x="615" y="379"/>
                  <a:pt x="615" y="391"/>
                </a:cubicBezTo>
                <a:cubicBezTo>
                  <a:pt x="615" y="484"/>
                  <a:pt x="540" y="559"/>
                  <a:pt x="448" y="559"/>
                </a:cubicBezTo>
                <a:lnTo>
                  <a:pt x="223" y="559"/>
                </a:lnTo>
                <a:lnTo>
                  <a:pt x="223" y="447"/>
                </a:lnTo>
                <a:lnTo>
                  <a:pt x="22" y="615"/>
                </a:lnTo>
                <a:lnTo>
                  <a:pt x="223" y="783"/>
                </a:lnTo>
                <a:lnTo>
                  <a:pt x="223" y="671"/>
                </a:lnTo>
                <a:lnTo>
                  <a:pt x="448" y="671"/>
                </a:lnTo>
                <a:cubicBezTo>
                  <a:pt x="602" y="671"/>
                  <a:pt x="727" y="546"/>
                  <a:pt x="727" y="391"/>
                </a:cubicBezTo>
                <a:cubicBezTo>
                  <a:pt x="727" y="351"/>
                  <a:pt x="719" y="314"/>
                  <a:pt x="704" y="28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160280" y="1841400"/>
            <a:ext cx="3750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8. Gestión del cambio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747720" y="2588040"/>
            <a:ext cx="515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Claves para implantar software de gestión: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1300320" y="3150000"/>
            <a:ext cx="293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Implantación progresiva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300320" y="3635640"/>
            <a:ext cx="285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Formación del personal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1047600" y="4752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300320" y="4121640"/>
            <a:ext cx="236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Adaptación cultural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300320" y="4597920"/>
            <a:ext cx="3862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Evaluación continua del 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752400" y="2705040"/>
            <a:ext cx="2733840" cy="543240"/>
          </a:xfrm>
          <a:custGeom>
            <a:avLst/>
            <a:gdLst/>
            <a:ahLst/>
            <a:rect l="0" t="0" r="r" b="b"/>
            <a:pathLst>
              <a:path w="7594" h="1509">
                <a:moveTo>
                  <a:pt x="0" y="0"/>
                </a:moveTo>
                <a:lnTo>
                  <a:pt x="7594" y="0"/>
                </a:lnTo>
                <a:lnTo>
                  <a:pt x="759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3485880" y="2705040"/>
            <a:ext cx="5267880" cy="543240"/>
          </a:xfrm>
          <a:custGeom>
            <a:avLst/>
            <a:gdLst/>
            <a:ahLst/>
            <a:rect l="0" t="0" r="r" b="b"/>
            <a:pathLst>
              <a:path w="14633" h="1509">
                <a:moveTo>
                  <a:pt x="0" y="0"/>
                </a:moveTo>
                <a:lnTo>
                  <a:pt x="14633" y="0"/>
                </a:lnTo>
                <a:lnTo>
                  <a:pt x="1463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752400" y="3247920"/>
            <a:ext cx="2733840" cy="533520"/>
          </a:xfrm>
          <a:custGeom>
            <a:avLst/>
            <a:gdLst/>
            <a:ahLst/>
            <a:rect l="0" t="0" r="r" b="b"/>
            <a:pathLst>
              <a:path w="7594" h="1482">
                <a:moveTo>
                  <a:pt x="0" y="0"/>
                </a:moveTo>
                <a:lnTo>
                  <a:pt x="7594" y="0"/>
                </a:lnTo>
                <a:lnTo>
                  <a:pt x="759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3485880" y="3247920"/>
            <a:ext cx="5267880" cy="533520"/>
          </a:xfrm>
          <a:custGeom>
            <a:avLst/>
            <a:gdLst/>
            <a:ahLst/>
            <a:rect l="0" t="0" r="r" b="b"/>
            <a:pathLst>
              <a:path w="14633" h="1482">
                <a:moveTo>
                  <a:pt x="0" y="0"/>
                </a:moveTo>
                <a:lnTo>
                  <a:pt x="14633" y="0"/>
                </a:lnTo>
                <a:lnTo>
                  <a:pt x="1463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752400" y="3781080"/>
            <a:ext cx="2733840" cy="543600"/>
          </a:xfrm>
          <a:custGeom>
            <a:avLst/>
            <a:gdLst/>
            <a:ahLst/>
            <a:rect l="0" t="0" r="r" b="b"/>
            <a:pathLst>
              <a:path w="7594" h="1510">
                <a:moveTo>
                  <a:pt x="0" y="0"/>
                </a:moveTo>
                <a:lnTo>
                  <a:pt x="7594" y="0"/>
                </a:lnTo>
                <a:lnTo>
                  <a:pt x="759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3485880" y="3781080"/>
            <a:ext cx="5267880" cy="543600"/>
          </a:xfrm>
          <a:custGeom>
            <a:avLst/>
            <a:gdLst/>
            <a:ahLst/>
            <a:rect l="0" t="0" r="r" b="b"/>
            <a:pathLst>
              <a:path w="14633" h="1510">
                <a:moveTo>
                  <a:pt x="0" y="0"/>
                </a:moveTo>
                <a:lnTo>
                  <a:pt x="14633" y="0"/>
                </a:lnTo>
                <a:lnTo>
                  <a:pt x="14633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752400" y="4324320"/>
            <a:ext cx="2733840" cy="533520"/>
          </a:xfrm>
          <a:custGeom>
            <a:avLst/>
            <a:gdLst/>
            <a:ahLst/>
            <a:rect l="0" t="0" r="r" b="b"/>
            <a:pathLst>
              <a:path w="7594" h="1482">
                <a:moveTo>
                  <a:pt x="0" y="0"/>
                </a:moveTo>
                <a:lnTo>
                  <a:pt x="7594" y="0"/>
                </a:lnTo>
                <a:lnTo>
                  <a:pt x="759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3485880" y="4324320"/>
            <a:ext cx="5267880" cy="533520"/>
          </a:xfrm>
          <a:custGeom>
            <a:avLst/>
            <a:gdLst/>
            <a:ahLst/>
            <a:rect l="0" t="0" r="r" b="b"/>
            <a:pathLst>
              <a:path w="14633" h="1482">
                <a:moveTo>
                  <a:pt x="0" y="0"/>
                </a:moveTo>
                <a:lnTo>
                  <a:pt x="14633" y="0"/>
                </a:lnTo>
                <a:lnTo>
                  <a:pt x="1463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752400" y="2705040"/>
            <a:ext cx="2743560" cy="9720"/>
          </a:xfrm>
          <a:custGeom>
            <a:avLst/>
            <a:gdLst/>
            <a:ahLst/>
            <a:rect l="0" t="0" r="r" b="b"/>
            <a:pathLst>
              <a:path w="7621" h="27">
                <a:moveTo>
                  <a:pt x="0" y="0"/>
                </a:moveTo>
                <a:lnTo>
                  <a:pt x="7621" y="0"/>
                </a:lnTo>
                <a:lnTo>
                  <a:pt x="762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3485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3495600" y="2705040"/>
            <a:ext cx="5267520" cy="9720"/>
          </a:xfrm>
          <a:custGeom>
            <a:avLst/>
            <a:gdLst/>
            <a:ahLst/>
            <a:rect l="0" t="0" r="r" b="b"/>
            <a:pathLst>
              <a:path w="14632" h="27">
                <a:moveTo>
                  <a:pt x="0" y="0"/>
                </a:moveTo>
                <a:lnTo>
                  <a:pt x="14632" y="0"/>
                </a:lnTo>
                <a:lnTo>
                  <a:pt x="1463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8753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752400" y="3238200"/>
            <a:ext cx="2743560" cy="10080"/>
          </a:xfrm>
          <a:custGeom>
            <a:avLst/>
            <a:gdLst/>
            <a:ahLst/>
            <a:rect l="0" t="0" r="r" b="b"/>
            <a:pathLst>
              <a:path w="7621" h="28">
                <a:moveTo>
                  <a:pt x="0" y="0"/>
                </a:moveTo>
                <a:lnTo>
                  <a:pt x="7621" y="0"/>
                </a:lnTo>
                <a:lnTo>
                  <a:pt x="762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3495600" y="3238200"/>
            <a:ext cx="5267520" cy="10080"/>
          </a:xfrm>
          <a:custGeom>
            <a:avLst/>
            <a:gdLst/>
            <a:ahLst/>
            <a:rect l="0" t="0" r="r" b="b"/>
            <a:pathLst>
              <a:path w="14632" h="28">
                <a:moveTo>
                  <a:pt x="0" y="0"/>
                </a:moveTo>
                <a:lnTo>
                  <a:pt x="14632" y="0"/>
                </a:lnTo>
                <a:lnTo>
                  <a:pt x="146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3485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8753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752400" y="3781080"/>
            <a:ext cx="2743560" cy="10080"/>
          </a:xfrm>
          <a:custGeom>
            <a:avLst/>
            <a:gdLst/>
            <a:ahLst/>
            <a:rect l="0" t="0" r="r" b="b"/>
            <a:pathLst>
              <a:path w="7621" h="28">
                <a:moveTo>
                  <a:pt x="0" y="0"/>
                </a:moveTo>
                <a:lnTo>
                  <a:pt x="7621" y="0"/>
                </a:lnTo>
                <a:lnTo>
                  <a:pt x="762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3485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3495600" y="3781080"/>
            <a:ext cx="5267520" cy="10080"/>
          </a:xfrm>
          <a:custGeom>
            <a:avLst/>
            <a:gdLst/>
            <a:ahLst/>
            <a:rect l="0" t="0" r="r" b="b"/>
            <a:pathLst>
              <a:path w="14632" h="28">
                <a:moveTo>
                  <a:pt x="0" y="0"/>
                </a:moveTo>
                <a:lnTo>
                  <a:pt x="14632" y="0"/>
                </a:lnTo>
                <a:lnTo>
                  <a:pt x="146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8753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752400" y="4314600"/>
            <a:ext cx="2743560" cy="10080"/>
          </a:xfrm>
          <a:custGeom>
            <a:avLst/>
            <a:gdLst/>
            <a:ahLst/>
            <a:rect l="0" t="0" r="r" b="b"/>
            <a:pathLst>
              <a:path w="7621" h="28">
                <a:moveTo>
                  <a:pt x="0" y="0"/>
                </a:moveTo>
                <a:lnTo>
                  <a:pt x="7621" y="0"/>
                </a:lnTo>
                <a:lnTo>
                  <a:pt x="762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3485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3495600" y="4314600"/>
            <a:ext cx="5267520" cy="10080"/>
          </a:xfrm>
          <a:custGeom>
            <a:avLst/>
            <a:gdLst/>
            <a:ahLst/>
            <a:rect l="0" t="0" r="r" b="b"/>
            <a:pathLst>
              <a:path w="14632" h="28">
                <a:moveTo>
                  <a:pt x="0" y="0"/>
                </a:moveTo>
                <a:lnTo>
                  <a:pt x="14632" y="0"/>
                </a:lnTo>
                <a:lnTo>
                  <a:pt x="146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8753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752400" y="4857480"/>
            <a:ext cx="2743560" cy="10080"/>
          </a:xfrm>
          <a:custGeom>
            <a:avLst/>
            <a:gdLst/>
            <a:ahLst/>
            <a:rect l="0" t="0" r="r" b="b"/>
            <a:pathLst>
              <a:path w="7621" h="28">
                <a:moveTo>
                  <a:pt x="0" y="0"/>
                </a:moveTo>
                <a:lnTo>
                  <a:pt x="7621" y="0"/>
                </a:lnTo>
                <a:lnTo>
                  <a:pt x="762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3495600" y="4857480"/>
            <a:ext cx="5267520" cy="10080"/>
          </a:xfrm>
          <a:custGeom>
            <a:avLst/>
            <a:gdLst/>
            <a:ahLst/>
            <a:rect l="0" t="0" r="r" b="b"/>
            <a:pathLst>
              <a:path w="14632" h="28">
                <a:moveTo>
                  <a:pt x="0" y="0"/>
                </a:moveTo>
                <a:lnTo>
                  <a:pt x="14632" y="0"/>
                </a:lnTo>
                <a:lnTo>
                  <a:pt x="146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801000" y="2058120"/>
            <a:ext cx="322200" cy="322200"/>
          </a:xfrm>
          <a:custGeom>
            <a:avLst/>
            <a:gdLst/>
            <a:ahLst/>
            <a:rect l="0" t="0" r="r" b="b"/>
            <a:pathLst>
              <a:path w="895" h="895">
                <a:moveTo>
                  <a:pt x="811" y="0"/>
                </a:moveTo>
                <a:lnTo>
                  <a:pt x="85" y="0"/>
                </a:lnTo>
                <a:cubicBezTo>
                  <a:pt x="38" y="0"/>
                  <a:pt x="0" y="38"/>
                  <a:pt x="0" y="84"/>
                </a:cubicBezTo>
                <a:lnTo>
                  <a:pt x="0" y="811"/>
                </a:lnTo>
                <a:cubicBezTo>
                  <a:pt x="0" y="858"/>
                  <a:pt x="38" y="895"/>
                  <a:pt x="85" y="895"/>
                </a:cubicBezTo>
                <a:lnTo>
                  <a:pt x="811" y="895"/>
                </a:lnTo>
                <a:cubicBezTo>
                  <a:pt x="857" y="895"/>
                  <a:pt x="895" y="858"/>
                  <a:pt x="895" y="811"/>
                </a:cubicBezTo>
                <a:lnTo>
                  <a:pt x="895" y="84"/>
                </a:lnTo>
                <a:cubicBezTo>
                  <a:pt x="895" y="38"/>
                  <a:pt x="857" y="0"/>
                  <a:pt x="811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790920" y="2048400"/>
            <a:ext cx="342360" cy="342000"/>
          </a:xfrm>
          <a:custGeom>
            <a:avLst/>
            <a:gdLst/>
            <a:ahLst/>
            <a:rect l="0" t="0" r="r" b="b"/>
            <a:pathLst>
              <a:path w="951" h="950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50"/>
                  <a:pt x="0" y="111"/>
                </a:cubicBezTo>
                <a:lnTo>
                  <a:pt x="0" y="838"/>
                </a:lnTo>
                <a:cubicBezTo>
                  <a:pt x="0" y="900"/>
                  <a:pt x="50" y="950"/>
                  <a:pt x="112" y="950"/>
                </a:cubicBezTo>
                <a:lnTo>
                  <a:pt x="839" y="950"/>
                </a:lnTo>
                <a:cubicBezTo>
                  <a:pt x="901" y="950"/>
                  <a:pt x="951" y="900"/>
                  <a:pt x="951" y="838"/>
                </a:cubicBezTo>
                <a:lnTo>
                  <a:pt x="951" y="111"/>
                </a:lnTo>
                <a:cubicBezTo>
                  <a:pt x="951" y="50"/>
                  <a:pt x="901" y="0"/>
                  <a:pt x="839" y="0"/>
                </a:cubicBezTo>
                <a:moveTo>
                  <a:pt x="839" y="55"/>
                </a:moveTo>
                <a:cubicBezTo>
                  <a:pt x="870" y="55"/>
                  <a:pt x="895" y="80"/>
                  <a:pt x="895" y="111"/>
                </a:cubicBezTo>
                <a:lnTo>
                  <a:pt x="895" y="223"/>
                </a:lnTo>
                <a:lnTo>
                  <a:pt x="727" y="223"/>
                </a:lnTo>
                <a:lnTo>
                  <a:pt x="727" y="55"/>
                </a:lnTo>
                <a:lnTo>
                  <a:pt x="839" y="55"/>
                </a:lnTo>
                <a:moveTo>
                  <a:pt x="727" y="503"/>
                </a:moveTo>
                <a:lnTo>
                  <a:pt x="895" y="503"/>
                </a:lnTo>
                <a:lnTo>
                  <a:pt x="895" y="671"/>
                </a:lnTo>
                <a:lnTo>
                  <a:pt x="727" y="671"/>
                </a:lnTo>
                <a:lnTo>
                  <a:pt x="727" y="503"/>
                </a:lnTo>
                <a:moveTo>
                  <a:pt x="727" y="446"/>
                </a:moveTo>
                <a:lnTo>
                  <a:pt x="727" y="279"/>
                </a:lnTo>
                <a:lnTo>
                  <a:pt x="895" y="279"/>
                </a:lnTo>
                <a:lnTo>
                  <a:pt x="895" y="446"/>
                </a:lnTo>
                <a:lnTo>
                  <a:pt x="727" y="446"/>
                </a:lnTo>
                <a:moveTo>
                  <a:pt x="671" y="55"/>
                </a:moveTo>
                <a:lnTo>
                  <a:pt x="671" y="223"/>
                </a:lnTo>
                <a:lnTo>
                  <a:pt x="504" y="223"/>
                </a:lnTo>
                <a:lnTo>
                  <a:pt x="504" y="55"/>
                </a:lnTo>
                <a:lnTo>
                  <a:pt x="671" y="55"/>
                </a:lnTo>
                <a:moveTo>
                  <a:pt x="504" y="279"/>
                </a:moveTo>
                <a:lnTo>
                  <a:pt x="671" y="279"/>
                </a:lnTo>
                <a:lnTo>
                  <a:pt x="671" y="446"/>
                </a:lnTo>
                <a:lnTo>
                  <a:pt x="504" y="446"/>
                </a:lnTo>
                <a:lnTo>
                  <a:pt x="504" y="279"/>
                </a:lnTo>
                <a:moveTo>
                  <a:pt x="504" y="503"/>
                </a:moveTo>
                <a:lnTo>
                  <a:pt x="671" y="503"/>
                </a:lnTo>
                <a:lnTo>
                  <a:pt x="671" y="671"/>
                </a:lnTo>
                <a:lnTo>
                  <a:pt x="504" y="671"/>
                </a:lnTo>
                <a:lnTo>
                  <a:pt x="504" y="503"/>
                </a:lnTo>
                <a:moveTo>
                  <a:pt x="448" y="55"/>
                </a:moveTo>
                <a:lnTo>
                  <a:pt x="448" y="223"/>
                </a:lnTo>
                <a:lnTo>
                  <a:pt x="280" y="223"/>
                </a:lnTo>
                <a:lnTo>
                  <a:pt x="280" y="55"/>
                </a:lnTo>
                <a:lnTo>
                  <a:pt x="448" y="55"/>
                </a:lnTo>
                <a:moveTo>
                  <a:pt x="280" y="279"/>
                </a:moveTo>
                <a:lnTo>
                  <a:pt x="448" y="279"/>
                </a:lnTo>
                <a:lnTo>
                  <a:pt x="448" y="446"/>
                </a:lnTo>
                <a:lnTo>
                  <a:pt x="280" y="446"/>
                </a:lnTo>
                <a:lnTo>
                  <a:pt x="280" y="279"/>
                </a:lnTo>
                <a:moveTo>
                  <a:pt x="280" y="503"/>
                </a:moveTo>
                <a:lnTo>
                  <a:pt x="448" y="503"/>
                </a:lnTo>
                <a:lnTo>
                  <a:pt x="448" y="671"/>
                </a:lnTo>
                <a:lnTo>
                  <a:pt x="280" y="671"/>
                </a:lnTo>
                <a:lnTo>
                  <a:pt x="280" y="503"/>
                </a:lnTo>
                <a:moveTo>
                  <a:pt x="56" y="111"/>
                </a:moveTo>
                <a:cubicBezTo>
                  <a:pt x="56" y="80"/>
                  <a:pt x="81" y="55"/>
                  <a:pt x="112" y="55"/>
                </a:cubicBezTo>
                <a:lnTo>
                  <a:pt x="224" y="55"/>
                </a:lnTo>
                <a:lnTo>
                  <a:pt x="224" y="223"/>
                </a:lnTo>
                <a:lnTo>
                  <a:pt x="56" y="223"/>
                </a:lnTo>
                <a:lnTo>
                  <a:pt x="56" y="111"/>
                </a:lnTo>
                <a:moveTo>
                  <a:pt x="56" y="279"/>
                </a:moveTo>
                <a:lnTo>
                  <a:pt x="224" y="279"/>
                </a:lnTo>
                <a:lnTo>
                  <a:pt x="224" y="446"/>
                </a:lnTo>
                <a:lnTo>
                  <a:pt x="56" y="446"/>
                </a:lnTo>
                <a:lnTo>
                  <a:pt x="56" y="279"/>
                </a:lnTo>
                <a:moveTo>
                  <a:pt x="56" y="503"/>
                </a:moveTo>
                <a:lnTo>
                  <a:pt x="224" y="503"/>
                </a:lnTo>
                <a:lnTo>
                  <a:pt x="224" y="671"/>
                </a:lnTo>
                <a:lnTo>
                  <a:pt x="56" y="671"/>
                </a:lnTo>
                <a:lnTo>
                  <a:pt x="56" y="503"/>
                </a:lnTo>
                <a:moveTo>
                  <a:pt x="112" y="894"/>
                </a:moveTo>
                <a:cubicBezTo>
                  <a:pt x="81" y="894"/>
                  <a:pt x="56" y="869"/>
                  <a:pt x="56" y="838"/>
                </a:cubicBezTo>
                <a:lnTo>
                  <a:pt x="56" y="727"/>
                </a:lnTo>
                <a:lnTo>
                  <a:pt x="224" y="727"/>
                </a:lnTo>
                <a:lnTo>
                  <a:pt x="224" y="894"/>
                </a:lnTo>
                <a:lnTo>
                  <a:pt x="112" y="894"/>
                </a:lnTo>
                <a:moveTo>
                  <a:pt x="280" y="894"/>
                </a:moveTo>
                <a:lnTo>
                  <a:pt x="280" y="727"/>
                </a:lnTo>
                <a:lnTo>
                  <a:pt x="448" y="727"/>
                </a:lnTo>
                <a:lnTo>
                  <a:pt x="448" y="894"/>
                </a:lnTo>
                <a:lnTo>
                  <a:pt x="280" y="894"/>
                </a:lnTo>
                <a:moveTo>
                  <a:pt x="504" y="894"/>
                </a:moveTo>
                <a:lnTo>
                  <a:pt x="504" y="727"/>
                </a:lnTo>
                <a:lnTo>
                  <a:pt x="671" y="727"/>
                </a:lnTo>
                <a:lnTo>
                  <a:pt x="671" y="894"/>
                </a:lnTo>
                <a:lnTo>
                  <a:pt x="504" y="894"/>
                </a:lnTo>
                <a:moveTo>
                  <a:pt x="839" y="894"/>
                </a:moveTo>
                <a:lnTo>
                  <a:pt x="727" y="894"/>
                </a:lnTo>
                <a:lnTo>
                  <a:pt x="727" y="727"/>
                </a:lnTo>
                <a:lnTo>
                  <a:pt x="895" y="727"/>
                </a:lnTo>
                <a:lnTo>
                  <a:pt x="895" y="838"/>
                </a:lnTo>
                <a:cubicBezTo>
                  <a:pt x="895" y="869"/>
                  <a:pt x="870" y="894"/>
                  <a:pt x="839" y="89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851400" y="2179080"/>
            <a:ext cx="60480" cy="191160"/>
          </a:xfrm>
          <a:custGeom>
            <a:avLst/>
            <a:gdLst/>
            <a:ahLst/>
            <a:rect l="0" t="0" r="r" b="b"/>
            <a:pathLst>
              <a:path w="168" h="531">
                <a:moveTo>
                  <a:pt x="168" y="531"/>
                </a:moveTo>
                <a:lnTo>
                  <a:pt x="0" y="531"/>
                </a:lnTo>
                <a:lnTo>
                  <a:pt x="0" y="56"/>
                </a:lnTo>
                <a:cubicBezTo>
                  <a:pt x="0" y="25"/>
                  <a:pt x="25" y="0"/>
                  <a:pt x="55" y="0"/>
                </a:cubicBezTo>
                <a:lnTo>
                  <a:pt x="112" y="0"/>
                </a:lnTo>
                <a:cubicBezTo>
                  <a:pt x="143" y="0"/>
                  <a:pt x="168" y="25"/>
                  <a:pt x="168" y="56"/>
                </a:cubicBezTo>
                <a:lnTo>
                  <a:pt x="168" y="531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1011960" y="2108520"/>
            <a:ext cx="60840" cy="261720"/>
          </a:xfrm>
          <a:custGeom>
            <a:avLst/>
            <a:gdLst/>
            <a:ahLst/>
            <a:rect l="0" t="0" r="r" b="b"/>
            <a:pathLst>
              <a:path w="169" h="727">
                <a:moveTo>
                  <a:pt x="169" y="727"/>
                </a:moveTo>
                <a:lnTo>
                  <a:pt x="0" y="727"/>
                </a:ln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113" y="0"/>
                </a:lnTo>
                <a:cubicBezTo>
                  <a:pt x="144" y="0"/>
                  <a:pt x="169" y="25"/>
                  <a:pt x="169" y="56"/>
                </a:cubicBezTo>
                <a:lnTo>
                  <a:pt x="169" y="727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931680" y="2249280"/>
            <a:ext cx="61200" cy="120960"/>
          </a:xfrm>
          <a:custGeom>
            <a:avLst/>
            <a:gdLst/>
            <a:ahLst/>
            <a:rect l="0" t="0" r="r" b="b"/>
            <a:pathLst>
              <a:path w="170" h="336">
                <a:moveTo>
                  <a:pt x="170" y="336"/>
                </a:moveTo>
                <a:lnTo>
                  <a:pt x="0" y="336"/>
                </a:lnTo>
                <a:lnTo>
                  <a:pt x="0" y="56"/>
                </a:lnTo>
                <a:cubicBezTo>
                  <a:pt x="0" y="25"/>
                  <a:pt x="26" y="0"/>
                  <a:pt x="57" y="0"/>
                </a:cubicBezTo>
                <a:lnTo>
                  <a:pt x="113" y="0"/>
                </a:lnTo>
                <a:cubicBezTo>
                  <a:pt x="144" y="0"/>
                  <a:pt x="170" y="25"/>
                  <a:pt x="170" y="56"/>
                </a:cubicBezTo>
                <a:lnTo>
                  <a:pt x="170" y="336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160280" y="1974600"/>
            <a:ext cx="3082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9. Casos prácticos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622520" y="2788200"/>
            <a:ext cx="103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Entorno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958320" y="3479040"/>
            <a:ext cx="169200" cy="161640"/>
          </a:xfrm>
          <a:custGeom>
            <a:avLst/>
            <a:gdLst/>
            <a:ahLst/>
            <a:rect l="0" t="0" r="r" b="b"/>
            <a:pathLst>
              <a:path w="470" h="449">
                <a:moveTo>
                  <a:pt x="363" y="0"/>
                </a:moveTo>
                <a:lnTo>
                  <a:pt x="107" y="0"/>
                </a:lnTo>
                <a:cubicBezTo>
                  <a:pt x="107" y="0"/>
                  <a:pt x="0" y="128"/>
                  <a:pt x="0" y="213"/>
                </a:cubicBezTo>
                <a:cubicBezTo>
                  <a:pt x="0" y="299"/>
                  <a:pt x="235" y="449"/>
                  <a:pt x="235" y="449"/>
                </a:cubicBezTo>
                <a:cubicBezTo>
                  <a:pt x="235" y="449"/>
                  <a:pt x="470" y="299"/>
                  <a:pt x="470" y="213"/>
                </a:cubicBezTo>
                <a:cubicBezTo>
                  <a:pt x="470" y="128"/>
                  <a:pt x="363" y="0"/>
                  <a:pt x="363" y="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912240" y="3377520"/>
            <a:ext cx="261720" cy="204840"/>
          </a:xfrm>
          <a:custGeom>
            <a:avLst/>
            <a:gdLst/>
            <a:ahLst/>
            <a:rect l="0" t="0" r="r" b="b"/>
            <a:pathLst>
              <a:path w="727" h="569">
                <a:moveTo>
                  <a:pt x="399" y="11"/>
                </a:moveTo>
                <a:cubicBezTo>
                  <a:pt x="379" y="-4"/>
                  <a:pt x="348" y="-4"/>
                  <a:pt x="329" y="11"/>
                </a:cubicBezTo>
                <a:lnTo>
                  <a:pt x="15" y="256"/>
                </a:lnTo>
                <a:cubicBezTo>
                  <a:pt x="-5" y="271"/>
                  <a:pt x="-5" y="296"/>
                  <a:pt x="15" y="311"/>
                </a:cubicBezTo>
                <a:lnTo>
                  <a:pt x="329" y="557"/>
                </a:lnTo>
                <a:cubicBezTo>
                  <a:pt x="348" y="572"/>
                  <a:pt x="379" y="572"/>
                  <a:pt x="399" y="557"/>
                </a:cubicBezTo>
                <a:lnTo>
                  <a:pt x="712" y="311"/>
                </a:lnTo>
                <a:cubicBezTo>
                  <a:pt x="732" y="296"/>
                  <a:pt x="732" y="271"/>
                  <a:pt x="712" y="256"/>
                </a:cubicBezTo>
                <a:lnTo>
                  <a:pt x="399" y="11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912240" y="3377520"/>
            <a:ext cx="261720" cy="204840"/>
          </a:xfrm>
          <a:custGeom>
            <a:avLst/>
            <a:gdLst/>
            <a:ahLst/>
            <a:rect l="0" t="0" r="r" b="b"/>
            <a:pathLst>
              <a:path w="727" h="569">
                <a:moveTo>
                  <a:pt x="399" y="11"/>
                </a:moveTo>
                <a:cubicBezTo>
                  <a:pt x="379" y="-4"/>
                  <a:pt x="348" y="-4"/>
                  <a:pt x="329" y="11"/>
                </a:cubicBezTo>
                <a:lnTo>
                  <a:pt x="15" y="256"/>
                </a:lnTo>
                <a:cubicBezTo>
                  <a:pt x="-5" y="271"/>
                  <a:pt x="-5" y="296"/>
                  <a:pt x="15" y="311"/>
                </a:cubicBezTo>
                <a:lnTo>
                  <a:pt x="329" y="557"/>
                </a:lnTo>
                <a:cubicBezTo>
                  <a:pt x="348" y="572"/>
                  <a:pt x="379" y="572"/>
                  <a:pt x="399" y="557"/>
                </a:cubicBezTo>
                <a:lnTo>
                  <a:pt x="712" y="311"/>
                </a:lnTo>
                <a:cubicBezTo>
                  <a:pt x="732" y="296"/>
                  <a:pt x="732" y="271"/>
                  <a:pt x="712" y="256"/>
                </a:cubicBezTo>
                <a:lnTo>
                  <a:pt x="399" y="11"/>
                </a:lnTo>
                <a:close/>
              </a:path>
            </a:pathLst>
          </a:custGeom>
          <a:solidFill>
            <a:srgbClr val="3941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950760" y="3563640"/>
            <a:ext cx="30960" cy="84600"/>
          </a:xfrm>
          <a:custGeom>
            <a:avLst/>
            <a:gdLst/>
            <a:ahLst/>
            <a:rect l="0" t="0" r="r" b="b"/>
            <a:pathLst>
              <a:path w="86" h="235">
                <a:moveTo>
                  <a:pt x="44" y="0"/>
                </a:moveTo>
                <a:cubicBezTo>
                  <a:pt x="44" y="0"/>
                  <a:pt x="0" y="42"/>
                  <a:pt x="0" y="65"/>
                </a:cubicBezTo>
                <a:lnTo>
                  <a:pt x="0" y="192"/>
                </a:lnTo>
                <a:cubicBezTo>
                  <a:pt x="0" y="192"/>
                  <a:pt x="0" y="235"/>
                  <a:pt x="44" y="235"/>
                </a:cubicBezTo>
                <a:cubicBezTo>
                  <a:pt x="86" y="235"/>
                  <a:pt x="86" y="192"/>
                  <a:pt x="86" y="192"/>
                </a:cubicBezTo>
                <a:lnTo>
                  <a:pt x="86" y="65"/>
                </a:lnTo>
                <a:cubicBezTo>
                  <a:pt x="86" y="42"/>
                  <a:pt x="44" y="0"/>
                  <a:pt x="44" y="0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943200" y="3548160"/>
            <a:ext cx="46080" cy="46440"/>
          </a:xfrm>
          <a:custGeom>
            <a:avLst/>
            <a:gdLst/>
            <a:ahLst/>
            <a:rect l="0" t="0" r="r" b="b"/>
            <a:pathLst>
              <a:path w="128" h="129">
                <a:moveTo>
                  <a:pt x="128" y="64"/>
                </a:moveTo>
                <a:cubicBezTo>
                  <a:pt x="128" y="72"/>
                  <a:pt x="127" y="81"/>
                  <a:pt x="124" y="88"/>
                </a:cubicBezTo>
                <a:cubicBezTo>
                  <a:pt x="120" y="96"/>
                  <a:pt x="116" y="103"/>
                  <a:pt x="109" y="109"/>
                </a:cubicBezTo>
                <a:cubicBezTo>
                  <a:pt x="103" y="116"/>
                  <a:pt x="96" y="121"/>
                  <a:pt x="88" y="124"/>
                </a:cubicBezTo>
                <a:cubicBezTo>
                  <a:pt x="80" y="127"/>
                  <a:pt x="72" y="129"/>
                  <a:pt x="64" y="129"/>
                </a:cubicBezTo>
                <a:cubicBezTo>
                  <a:pt x="55" y="129"/>
                  <a:pt x="47" y="127"/>
                  <a:pt x="39" y="124"/>
                </a:cubicBezTo>
                <a:cubicBezTo>
                  <a:pt x="31" y="121"/>
                  <a:pt x="24" y="116"/>
                  <a:pt x="18" y="109"/>
                </a:cubicBezTo>
                <a:cubicBezTo>
                  <a:pt x="12" y="103"/>
                  <a:pt x="8" y="96"/>
                  <a:pt x="4" y="88"/>
                </a:cubicBezTo>
                <a:cubicBezTo>
                  <a:pt x="1" y="81"/>
                  <a:pt x="0" y="72"/>
                  <a:pt x="0" y="64"/>
                </a:cubicBezTo>
                <a:cubicBezTo>
                  <a:pt x="0" y="55"/>
                  <a:pt x="1" y="47"/>
                  <a:pt x="4" y="39"/>
                </a:cubicBezTo>
                <a:cubicBezTo>
                  <a:pt x="8" y="32"/>
                  <a:pt x="12" y="25"/>
                  <a:pt x="18" y="19"/>
                </a:cubicBezTo>
                <a:cubicBezTo>
                  <a:pt x="24" y="13"/>
                  <a:pt x="31" y="8"/>
                  <a:pt x="39" y="5"/>
                </a:cubicBezTo>
                <a:cubicBezTo>
                  <a:pt x="47" y="2"/>
                  <a:pt x="55" y="0"/>
                  <a:pt x="64" y="0"/>
                </a:cubicBezTo>
                <a:cubicBezTo>
                  <a:pt x="72" y="0"/>
                  <a:pt x="80" y="2"/>
                  <a:pt x="88" y="5"/>
                </a:cubicBezTo>
                <a:cubicBezTo>
                  <a:pt x="96" y="8"/>
                  <a:pt x="103" y="13"/>
                  <a:pt x="109" y="19"/>
                </a:cubicBezTo>
                <a:cubicBezTo>
                  <a:pt x="116" y="25"/>
                  <a:pt x="120" y="32"/>
                  <a:pt x="124" y="39"/>
                </a:cubicBezTo>
                <a:cubicBezTo>
                  <a:pt x="127" y="47"/>
                  <a:pt x="128" y="55"/>
                  <a:pt x="128" y="64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958320" y="3456000"/>
            <a:ext cx="92520" cy="123120"/>
          </a:xfrm>
          <a:custGeom>
            <a:avLst/>
            <a:gdLst/>
            <a:ahLst/>
            <a:rect l="0" t="0" r="r" b="b"/>
            <a:pathLst>
              <a:path w="257" h="342">
                <a:moveTo>
                  <a:pt x="23" y="342"/>
                </a:moveTo>
                <a:cubicBezTo>
                  <a:pt x="10" y="342"/>
                  <a:pt x="0" y="333"/>
                  <a:pt x="0" y="321"/>
                </a:cubicBezTo>
                <a:lnTo>
                  <a:pt x="0" y="237"/>
                </a:lnTo>
                <a:cubicBezTo>
                  <a:pt x="-1" y="223"/>
                  <a:pt x="4" y="193"/>
                  <a:pt x="29" y="175"/>
                </a:cubicBezTo>
                <a:lnTo>
                  <a:pt x="222" y="5"/>
                </a:lnTo>
                <a:cubicBezTo>
                  <a:pt x="230" y="-2"/>
                  <a:pt x="244" y="-1"/>
                  <a:pt x="252" y="7"/>
                </a:cubicBezTo>
                <a:cubicBezTo>
                  <a:pt x="259" y="16"/>
                  <a:pt x="259" y="30"/>
                  <a:pt x="250" y="38"/>
                </a:cubicBezTo>
                <a:lnTo>
                  <a:pt x="56" y="208"/>
                </a:lnTo>
                <a:cubicBezTo>
                  <a:pt x="43" y="218"/>
                  <a:pt x="44" y="235"/>
                  <a:pt x="44" y="235"/>
                </a:cubicBezTo>
                <a:lnTo>
                  <a:pt x="44" y="321"/>
                </a:lnTo>
                <a:cubicBezTo>
                  <a:pt x="44" y="333"/>
                  <a:pt x="34" y="342"/>
                  <a:pt x="23" y="342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1019880" y="344844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7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7" y="121"/>
                  <a:pt x="89" y="124"/>
                </a:cubicBezTo>
                <a:cubicBezTo>
                  <a:pt x="81" y="127"/>
                  <a:pt x="73" y="129"/>
                  <a:pt x="65" y="129"/>
                </a:cubicBezTo>
                <a:cubicBezTo>
                  <a:pt x="56" y="129"/>
                  <a:pt x="48" y="127"/>
                  <a:pt x="40" y="124"/>
                </a:cubicBezTo>
                <a:cubicBezTo>
                  <a:pt x="32" y="121"/>
                  <a:pt x="24" y="116"/>
                  <a:pt x="18" y="110"/>
                </a:cubicBezTo>
                <a:cubicBezTo>
                  <a:pt x="12" y="104"/>
                  <a:pt x="8" y="97"/>
                  <a:pt x="5" y="89"/>
                </a:cubicBezTo>
                <a:cubicBezTo>
                  <a:pt x="1" y="81"/>
                  <a:pt x="0" y="73"/>
                  <a:pt x="0" y="65"/>
                </a:cubicBezTo>
                <a:cubicBezTo>
                  <a:pt x="0" y="56"/>
                  <a:pt x="1" y="48"/>
                  <a:pt x="5" y="40"/>
                </a:cubicBezTo>
                <a:cubicBezTo>
                  <a:pt x="8" y="33"/>
                  <a:pt x="12" y="26"/>
                  <a:pt x="18" y="20"/>
                </a:cubicBezTo>
                <a:cubicBezTo>
                  <a:pt x="24" y="14"/>
                  <a:pt x="32" y="8"/>
                  <a:pt x="40" y="5"/>
                </a:cubicBezTo>
                <a:cubicBezTo>
                  <a:pt x="48" y="2"/>
                  <a:pt x="56" y="0"/>
                  <a:pt x="65" y="0"/>
                </a:cubicBezTo>
                <a:cubicBezTo>
                  <a:pt x="73" y="0"/>
                  <a:pt x="81" y="2"/>
                  <a:pt x="89" y="5"/>
                </a:cubicBezTo>
                <a:cubicBezTo>
                  <a:pt x="97" y="8"/>
                  <a:pt x="104" y="14"/>
                  <a:pt x="110" y="20"/>
                </a:cubicBezTo>
                <a:cubicBezTo>
                  <a:pt x="116" y="26"/>
                  <a:pt x="121" y="33"/>
                  <a:pt x="124" y="40"/>
                </a:cubicBezTo>
                <a:cubicBezTo>
                  <a:pt x="127" y="48"/>
                  <a:pt x="129" y="56"/>
                  <a:pt x="129" y="65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4753080" y="2788200"/>
            <a:ext cx="283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Soluciones integradas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1198440" y="3321360"/>
            <a:ext cx="215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Centro educativo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920160" y="3983760"/>
            <a:ext cx="245880" cy="46440"/>
          </a:xfrm>
          <a:custGeom>
            <a:avLst/>
            <a:gdLst/>
            <a:ahLst/>
            <a:rect l="0" t="0" r="r" b="b"/>
            <a:pathLst>
              <a:path w="683" h="129">
                <a:moveTo>
                  <a:pt x="683" y="86"/>
                </a:moveTo>
                <a:cubicBezTo>
                  <a:pt x="683" y="109"/>
                  <a:pt x="664" y="129"/>
                  <a:pt x="640" y="129"/>
                </a:cubicBezTo>
                <a:lnTo>
                  <a:pt x="511" y="129"/>
                </a:lnTo>
                <a:cubicBezTo>
                  <a:pt x="488" y="129"/>
                  <a:pt x="469" y="109"/>
                  <a:pt x="469" y="86"/>
                </a:cubicBezTo>
                <a:lnTo>
                  <a:pt x="469" y="42"/>
                </a:lnTo>
                <a:cubicBezTo>
                  <a:pt x="469" y="19"/>
                  <a:pt x="488" y="0"/>
                  <a:pt x="511" y="0"/>
                </a:cubicBezTo>
                <a:lnTo>
                  <a:pt x="640" y="0"/>
                </a:lnTo>
                <a:cubicBezTo>
                  <a:pt x="664" y="0"/>
                  <a:pt x="683" y="19"/>
                  <a:pt x="683" y="42"/>
                </a:cubicBezTo>
                <a:lnTo>
                  <a:pt x="683" y="86"/>
                </a:lnTo>
                <a:moveTo>
                  <a:pt x="213" y="86"/>
                </a:moveTo>
                <a:cubicBezTo>
                  <a:pt x="213" y="109"/>
                  <a:pt x="194" y="129"/>
                  <a:pt x="170" y="129"/>
                </a:cubicBezTo>
                <a:lnTo>
                  <a:pt x="42" y="129"/>
                </a:lnTo>
                <a:cubicBezTo>
                  <a:pt x="19" y="129"/>
                  <a:pt x="0" y="109"/>
                  <a:pt x="0" y="86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170" y="0"/>
                </a:lnTo>
                <a:cubicBezTo>
                  <a:pt x="194" y="0"/>
                  <a:pt x="213" y="19"/>
                  <a:pt x="213" y="42"/>
                </a:cubicBezTo>
                <a:lnTo>
                  <a:pt x="213" y="86"/>
                </a:lnTo>
                <a:close/>
              </a:path>
            </a:pathLst>
          </a:custGeom>
          <a:solidFill>
            <a:srgbClr val="dac8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904680" y="3998880"/>
            <a:ext cx="276480" cy="192240"/>
          </a:xfrm>
          <a:custGeom>
            <a:avLst/>
            <a:gdLst/>
            <a:ahLst/>
            <a:rect l="0" t="0" r="r" b="b"/>
            <a:pathLst>
              <a:path w="768" h="534">
                <a:moveTo>
                  <a:pt x="768" y="492"/>
                </a:moveTo>
                <a:cubicBezTo>
                  <a:pt x="768" y="515"/>
                  <a:pt x="749" y="534"/>
                  <a:pt x="726" y="534"/>
                </a:cubicBezTo>
                <a:lnTo>
                  <a:pt x="43" y="534"/>
                </a:lnTo>
                <a:cubicBezTo>
                  <a:pt x="19" y="534"/>
                  <a:pt x="0" y="515"/>
                  <a:pt x="0" y="492"/>
                </a:cubicBezTo>
                <a:lnTo>
                  <a:pt x="0" y="43"/>
                </a:lnTo>
                <a:cubicBezTo>
                  <a:pt x="0" y="19"/>
                  <a:pt x="19" y="0"/>
                  <a:pt x="43" y="0"/>
                </a:cubicBezTo>
                <a:lnTo>
                  <a:pt x="726" y="0"/>
                </a:lnTo>
                <a:cubicBezTo>
                  <a:pt x="749" y="0"/>
                  <a:pt x="768" y="19"/>
                  <a:pt x="768" y="43"/>
                </a:cubicBezTo>
                <a:lnTo>
                  <a:pt x="768" y="492"/>
                </a:lnTo>
                <a:close/>
              </a:path>
            </a:pathLst>
          </a:custGeom>
          <a:solidFill>
            <a:srgbClr val="f1dc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1004400" y="3937680"/>
            <a:ext cx="77040" cy="253440"/>
          </a:xfrm>
          <a:custGeom>
            <a:avLst/>
            <a:gdLst/>
            <a:ahLst/>
            <a:rect l="0" t="0" r="r" b="b"/>
            <a:pathLst>
              <a:path w="214" h="704">
                <a:moveTo>
                  <a:pt x="193" y="128"/>
                </a:moveTo>
                <a:lnTo>
                  <a:pt x="193" y="85"/>
                </a:lnTo>
                <a:cubicBezTo>
                  <a:pt x="193" y="69"/>
                  <a:pt x="184" y="56"/>
                  <a:pt x="172" y="48"/>
                </a:cubicBezTo>
                <a:lnTo>
                  <a:pt x="172" y="42"/>
                </a:lnTo>
                <a:cubicBezTo>
                  <a:pt x="172" y="19"/>
                  <a:pt x="153" y="0"/>
                  <a:pt x="129" y="0"/>
                </a:cubicBezTo>
                <a:lnTo>
                  <a:pt x="85" y="0"/>
                </a:lnTo>
                <a:cubicBezTo>
                  <a:pt x="62" y="0"/>
                  <a:pt x="43" y="19"/>
                  <a:pt x="43" y="42"/>
                </a:cubicBezTo>
                <a:lnTo>
                  <a:pt x="43" y="48"/>
                </a:lnTo>
                <a:cubicBezTo>
                  <a:pt x="30" y="56"/>
                  <a:pt x="21" y="69"/>
                  <a:pt x="21" y="85"/>
                </a:cubicBezTo>
                <a:lnTo>
                  <a:pt x="21" y="128"/>
                </a:lnTo>
                <a:lnTo>
                  <a:pt x="0" y="128"/>
                </a:lnTo>
                <a:lnTo>
                  <a:pt x="0" y="704"/>
                </a:lnTo>
                <a:lnTo>
                  <a:pt x="214" y="704"/>
                </a:lnTo>
                <a:lnTo>
                  <a:pt x="214" y="128"/>
                </a:lnTo>
                <a:lnTo>
                  <a:pt x="193" y="128"/>
                </a:lnTo>
                <a:close/>
              </a:path>
            </a:pathLst>
          </a:custGeom>
          <a:solidFill>
            <a:srgbClr val="dac8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1011960" y="3968280"/>
            <a:ext cx="61920" cy="15840"/>
          </a:xfrm>
          <a:custGeom>
            <a:avLst/>
            <a:gdLst/>
            <a:ahLst/>
            <a:rect l="0" t="0" r="r" b="b"/>
            <a:pathLst>
              <a:path w="172" h="44">
                <a:moveTo>
                  <a:pt x="0" y="0"/>
                </a:moveTo>
                <a:lnTo>
                  <a:pt x="43" y="0"/>
                </a:lnTo>
                <a:lnTo>
                  <a:pt x="43" y="44"/>
                </a:lnTo>
                <a:lnTo>
                  <a:pt x="0" y="44"/>
                </a:lnTo>
                <a:lnTo>
                  <a:pt x="0" y="0"/>
                </a:lnTo>
                <a:moveTo>
                  <a:pt x="128" y="0"/>
                </a:moveTo>
                <a:lnTo>
                  <a:pt x="172" y="0"/>
                </a:lnTo>
                <a:lnTo>
                  <a:pt x="172" y="44"/>
                </a:lnTo>
                <a:lnTo>
                  <a:pt x="128" y="44"/>
                </a:lnTo>
                <a:lnTo>
                  <a:pt x="128" y="0"/>
                </a:lnTo>
                <a:moveTo>
                  <a:pt x="64" y="0"/>
                </a:moveTo>
                <a:lnTo>
                  <a:pt x="107" y="0"/>
                </a:lnTo>
                <a:lnTo>
                  <a:pt x="107" y="44"/>
                </a:lnTo>
                <a:lnTo>
                  <a:pt x="64" y="44"/>
                </a:lnTo>
                <a:lnTo>
                  <a:pt x="64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1019880" y="4029840"/>
            <a:ext cx="46440" cy="107640"/>
          </a:xfrm>
          <a:custGeom>
            <a:avLst/>
            <a:gdLst/>
            <a:ahLst/>
            <a:rect l="0" t="0" r="r" b="b"/>
            <a:pathLst>
              <a:path w="129" h="299">
                <a:moveTo>
                  <a:pt x="0" y="0"/>
                </a:moveTo>
                <a:lnTo>
                  <a:pt x="43" y="0"/>
                </a:lnTo>
                <a:lnTo>
                  <a:pt x="43" y="299"/>
                </a:lnTo>
                <a:lnTo>
                  <a:pt x="0" y="299"/>
                </a:lnTo>
                <a:lnTo>
                  <a:pt x="0" y="0"/>
                </a:lnTo>
                <a:moveTo>
                  <a:pt x="86" y="0"/>
                </a:moveTo>
                <a:lnTo>
                  <a:pt x="129" y="0"/>
                </a:lnTo>
                <a:lnTo>
                  <a:pt x="129" y="299"/>
                </a:lnTo>
                <a:lnTo>
                  <a:pt x="86" y="299"/>
                </a:lnTo>
                <a:lnTo>
                  <a:pt x="86" y="0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920160" y="4044960"/>
            <a:ext cx="245880" cy="115560"/>
          </a:xfrm>
          <a:custGeom>
            <a:avLst/>
            <a:gdLst/>
            <a:ahLst/>
            <a:rect l="0" t="0" r="r" b="b"/>
            <a:pathLst>
              <a:path w="683" h="321">
                <a:moveTo>
                  <a:pt x="469" y="0"/>
                </a:moveTo>
                <a:lnTo>
                  <a:pt x="511" y="0"/>
                </a:lnTo>
                <a:lnTo>
                  <a:pt x="511" y="257"/>
                </a:lnTo>
                <a:lnTo>
                  <a:pt x="469" y="257"/>
                </a:lnTo>
                <a:lnTo>
                  <a:pt x="469" y="0"/>
                </a:lnTo>
                <a:moveTo>
                  <a:pt x="555" y="0"/>
                </a:moveTo>
                <a:lnTo>
                  <a:pt x="597" y="0"/>
                </a:lnTo>
                <a:lnTo>
                  <a:pt x="597" y="257"/>
                </a:lnTo>
                <a:lnTo>
                  <a:pt x="555" y="257"/>
                </a:lnTo>
                <a:lnTo>
                  <a:pt x="555" y="0"/>
                </a:lnTo>
                <a:moveTo>
                  <a:pt x="640" y="0"/>
                </a:moveTo>
                <a:lnTo>
                  <a:pt x="683" y="0"/>
                </a:lnTo>
                <a:lnTo>
                  <a:pt x="683" y="257"/>
                </a:lnTo>
                <a:lnTo>
                  <a:pt x="640" y="257"/>
                </a:lnTo>
                <a:lnTo>
                  <a:pt x="640" y="0"/>
                </a:lnTo>
                <a:moveTo>
                  <a:pt x="0" y="0"/>
                </a:moveTo>
                <a:lnTo>
                  <a:pt x="42" y="0"/>
                </a:lnTo>
                <a:lnTo>
                  <a:pt x="42" y="257"/>
                </a:lnTo>
                <a:lnTo>
                  <a:pt x="0" y="257"/>
                </a:lnTo>
                <a:lnTo>
                  <a:pt x="0" y="0"/>
                </a:lnTo>
                <a:moveTo>
                  <a:pt x="85" y="0"/>
                </a:moveTo>
                <a:lnTo>
                  <a:pt x="128" y="0"/>
                </a:lnTo>
                <a:lnTo>
                  <a:pt x="128" y="257"/>
                </a:lnTo>
                <a:lnTo>
                  <a:pt x="85" y="257"/>
                </a:lnTo>
                <a:lnTo>
                  <a:pt x="85" y="0"/>
                </a:lnTo>
                <a:moveTo>
                  <a:pt x="170" y="0"/>
                </a:moveTo>
                <a:lnTo>
                  <a:pt x="213" y="0"/>
                </a:lnTo>
                <a:lnTo>
                  <a:pt x="213" y="257"/>
                </a:lnTo>
                <a:lnTo>
                  <a:pt x="170" y="257"/>
                </a:lnTo>
                <a:lnTo>
                  <a:pt x="170" y="0"/>
                </a:lnTo>
                <a:moveTo>
                  <a:pt x="0" y="278"/>
                </a:moveTo>
                <a:lnTo>
                  <a:pt x="42" y="278"/>
                </a:lnTo>
                <a:lnTo>
                  <a:pt x="42" y="321"/>
                </a:lnTo>
                <a:lnTo>
                  <a:pt x="0" y="321"/>
                </a:lnTo>
                <a:lnTo>
                  <a:pt x="0" y="278"/>
                </a:lnTo>
                <a:moveTo>
                  <a:pt x="85" y="278"/>
                </a:moveTo>
                <a:lnTo>
                  <a:pt x="128" y="278"/>
                </a:lnTo>
                <a:lnTo>
                  <a:pt x="128" y="321"/>
                </a:lnTo>
                <a:lnTo>
                  <a:pt x="85" y="321"/>
                </a:lnTo>
                <a:lnTo>
                  <a:pt x="85" y="278"/>
                </a:lnTo>
                <a:moveTo>
                  <a:pt x="170" y="278"/>
                </a:moveTo>
                <a:lnTo>
                  <a:pt x="213" y="278"/>
                </a:lnTo>
                <a:lnTo>
                  <a:pt x="213" y="321"/>
                </a:lnTo>
                <a:lnTo>
                  <a:pt x="170" y="321"/>
                </a:lnTo>
                <a:lnTo>
                  <a:pt x="170" y="278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1019880" y="4144680"/>
            <a:ext cx="46440" cy="15840"/>
          </a:xfrm>
          <a:custGeom>
            <a:avLst/>
            <a:gdLst/>
            <a:ahLst/>
            <a:rect l="0" t="0" r="r" b="b"/>
            <a:pathLst>
              <a:path w="129" h="44">
                <a:moveTo>
                  <a:pt x="0" y="0"/>
                </a:moveTo>
                <a:lnTo>
                  <a:pt x="43" y="0"/>
                </a:lnTo>
                <a:lnTo>
                  <a:pt x="43" y="44"/>
                </a:lnTo>
                <a:lnTo>
                  <a:pt x="0" y="44"/>
                </a:lnTo>
                <a:lnTo>
                  <a:pt x="0" y="0"/>
                </a:lnTo>
                <a:moveTo>
                  <a:pt x="86" y="0"/>
                </a:moveTo>
                <a:lnTo>
                  <a:pt x="129" y="0"/>
                </a:lnTo>
                <a:lnTo>
                  <a:pt x="129" y="44"/>
                </a:lnTo>
                <a:lnTo>
                  <a:pt x="86" y="44"/>
                </a:lnTo>
                <a:lnTo>
                  <a:pt x="86" y="0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1089000" y="4144680"/>
            <a:ext cx="77040" cy="15840"/>
          </a:xfrm>
          <a:custGeom>
            <a:avLst/>
            <a:gdLst/>
            <a:ahLst/>
            <a:rect l="0" t="0" r="r" b="b"/>
            <a:pathLst>
              <a:path w="214" h="44">
                <a:moveTo>
                  <a:pt x="0" y="0"/>
                </a:moveTo>
                <a:lnTo>
                  <a:pt x="42" y="0"/>
                </a:lnTo>
                <a:lnTo>
                  <a:pt x="42" y="44"/>
                </a:lnTo>
                <a:lnTo>
                  <a:pt x="0" y="44"/>
                </a:lnTo>
                <a:lnTo>
                  <a:pt x="0" y="0"/>
                </a:lnTo>
                <a:moveTo>
                  <a:pt x="86" y="0"/>
                </a:moveTo>
                <a:lnTo>
                  <a:pt x="128" y="0"/>
                </a:lnTo>
                <a:lnTo>
                  <a:pt x="128" y="44"/>
                </a:lnTo>
                <a:lnTo>
                  <a:pt x="86" y="44"/>
                </a:lnTo>
                <a:lnTo>
                  <a:pt x="86" y="0"/>
                </a:lnTo>
                <a:moveTo>
                  <a:pt x="171" y="0"/>
                </a:moveTo>
                <a:lnTo>
                  <a:pt x="214" y="0"/>
                </a:lnTo>
                <a:lnTo>
                  <a:pt x="214" y="44"/>
                </a:lnTo>
                <a:lnTo>
                  <a:pt x="171" y="44"/>
                </a:lnTo>
                <a:lnTo>
                  <a:pt x="171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920160" y="4167720"/>
            <a:ext cx="245880" cy="23400"/>
          </a:xfrm>
          <a:custGeom>
            <a:avLst/>
            <a:gdLst/>
            <a:ahLst/>
            <a:rect l="0" t="0" r="r" b="b"/>
            <a:pathLst>
              <a:path w="683" h="65">
                <a:moveTo>
                  <a:pt x="0" y="0"/>
                </a:moveTo>
                <a:lnTo>
                  <a:pt x="42" y="0"/>
                </a:lnTo>
                <a:lnTo>
                  <a:pt x="42" y="65"/>
                </a:lnTo>
                <a:lnTo>
                  <a:pt x="0" y="65"/>
                </a:lnTo>
                <a:lnTo>
                  <a:pt x="0" y="0"/>
                </a:lnTo>
                <a:moveTo>
                  <a:pt x="85" y="0"/>
                </a:moveTo>
                <a:lnTo>
                  <a:pt x="128" y="0"/>
                </a:lnTo>
                <a:lnTo>
                  <a:pt x="128" y="65"/>
                </a:lnTo>
                <a:lnTo>
                  <a:pt x="85" y="65"/>
                </a:lnTo>
                <a:lnTo>
                  <a:pt x="85" y="0"/>
                </a:lnTo>
                <a:moveTo>
                  <a:pt x="170" y="0"/>
                </a:moveTo>
                <a:lnTo>
                  <a:pt x="213" y="0"/>
                </a:lnTo>
                <a:lnTo>
                  <a:pt x="213" y="65"/>
                </a:lnTo>
                <a:lnTo>
                  <a:pt x="170" y="65"/>
                </a:lnTo>
                <a:lnTo>
                  <a:pt x="170" y="0"/>
                </a:lnTo>
                <a:moveTo>
                  <a:pt x="277" y="0"/>
                </a:moveTo>
                <a:lnTo>
                  <a:pt x="319" y="0"/>
                </a:lnTo>
                <a:lnTo>
                  <a:pt x="319" y="65"/>
                </a:lnTo>
                <a:lnTo>
                  <a:pt x="277" y="65"/>
                </a:lnTo>
                <a:lnTo>
                  <a:pt x="277" y="0"/>
                </a:lnTo>
                <a:moveTo>
                  <a:pt x="362" y="0"/>
                </a:moveTo>
                <a:lnTo>
                  <a:pt x="405" y="0"/>
                </a:lnTo>
                <a:lnTo>
                  <a:pt x="405" y="65"/>
                </a:lnTo>
                <a:lnTo>
                  <a:pt x="362" y="65"/>
                </a:lnTo>
                <a:lnTo>
                  <a:pt x="362" y="0"/>
                </a:lnTo>
                <a:moveTo>
                  <a:pt x="469" y="0"/>
                </a:moveTo>
                <a:lnTo>
                  <a:pt x="511" y="0"/>
                </a:lnTo>
                <a:lnTo>
                  <a:pt x="511" y="65"/>
                </a:lnTo>
                <a:lnTo>
                  <a:pt x="469" y="65"/>
                </a:lnTo>
                <a:lnTo>
                  <a:pt x="469" y="0"/>
                </a:lnTo>
                <a:moveTo>
                  <a:pt x="555" y="0"/>
                </a:moveTo>
                <a:lnTo>
                  <a:pt x="597" y="0"/>
                </a:lnTo>
                <a:lnTo>
                  <a:pt x="597" y="65"/>
                </a:lnTo>
                <a:lnTo>
                  <a:pt x="555" y="65"/>
                </a:lnTo>
                <a:lnTo>
                  <a:pt x="555" y="0"/>
                </a:lnTo>
                <a:moveTo>
                  <a:pt x="640" y="0"/>
                </a:moveTo>
                <a:lnTo>
                  <a:pt x="683" y="0"/>
                </a:lnTo>
                <a:lnTo>
                  <a:pt x="683" y="65"/>
                </a:lnTo>
                <a:lnTo>
                  <a:pt x="640" y="65"/>
                </a:lnTo>
                <a:lnTo>
                  <a:pt x="640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3616560" y="3321360"/>
            <a:ext cx="5005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Moodle + Nextcloud + Gmail institucional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1198440" y="3864240"/>
            <a:ext cx="121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Pyme TIC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919440" y="4448160"/>
            <a:ext cx="261720" cy="261720"/>
          </a:xfrm>
          <a:custGeom>
            <a:avLst/>
            <a:gdLst/>
            <a:ahLst/>
            <a:rect l="0" t="0" r="r" b="b"/>
            <a:pathLst>
              <a:path w="727" h="727">
                <a:moveTo>
                  <a:pt x="689" y="134"/>
                </a:moveTo>
                <a:lnTo>
                  <a:pt x="631" y="193"/>
                </a:lnTo>
                <a:cubicBezTo>
                  <a:pt x="631" y="193"/>
                  <a:pt x="592" y="212"/>
                  <a:pt x="553" y="173"/>
                </a:cubicBezTo>
                <a:cubicBezTo>
                  <a:pt x="514" y="134"/>
                  <a:pt x="533" y="95"/>
                  <a:pt x="533" y="95"/>
                </a:cubicBezTo>
                <a:lnTo>
                  <a:pt x="592" y="37"/>
                </a:lnTo>
                <a:cubicBezTo>
                  <a:pt x="611" y="17"/>
                  <a:pt x="588" y="0"/>
                  <a:pt x="570" y="0"/>
                </a:cubicBezTo>
                <a:cubicBezTo>
                  <a:pt x="484" y="0"/>
                  <a:pt x="414" y="70"/>
                  <a:pt x="414" y="156"/>
                </a:cubicBezTo>
                <a:cubicBezTo>
                  <a:pt x="414" y="168"/>
                  <a:pt x="415" y="180"/>
                  <a:pt x="418" y="191"/>
                </a:cubicBezTo>
                <a:lnTo>
                  <a:pt x="286" y="323"/>
                </a:lnTo>
                <a:lnTo>
                  <a:pt x="403" y="441"/>
                </a:lnTo>
                <a:lnTo>
                  <a:pt x="535" y="308"/>
                </a:lnTo>
                <a:cubicBezTo>
                  <a:pt x="546" y="311"/>
                  <a:pt x="558" y="312"/>
                  <a:pt x="570" y="312"/>
                </a:cubicBezTo>
                <a:cubicBezTo>
                  <a:pt x="656" y="312"/>
                  <a:pt x="727" y="242"/>
                  <a:pt x="727" y="156"/>
                </a:cubicBezTo>
                <a:cubicBezTo>
                  <a:pt x="727" y="138"/>
                  <a:pt x="708" y="115"/>
                  <a:pt x="689" y="134"/>
                </a:cubicBezTo>
                <a:moveTo>
                  <a:pt x="283" y="327"/>
                </a:moveTo>
                <a:lnTo>
                  <a:pt x="24" y="588"/>
                </a:lnTo>
                <a:cubicBezTo>
                  <a:pt x="-8" y="620"/>
                  <a:pt x="-8" y="671"/>
                  <a:pt x="24" y="703"/>
                </a:cubicBezTo>
                <a:cubicBezTo>
                  <a:pt x="56" y="735"/>
                  <a:pt x="107" y="735"/>
                  <a:pt x="139" y="703"/>
                </a:cubicBezTo>
                <a:lnTo>
                  <a:pt x="399" y="443"/>
                </a:lnTo>
                <a:lnTo>
                  <a:pt x="283" y="327"/>
                </a:lnTo>
                <a:moveTo>
                  <a:pt x="82" y="679"/>
                </a:moveTo>
                <a:cubicBezTo>
                  <a:pt x="64" y="679"/>
                  <a:pt x="50" y="665"/>
                  <a:pt x="50" y="648"/>
                </a:cubicBezTo>
                <a:cubicBezTo>
                  <a:pt x="50" y="630"/>
                  <a:pt x="64" y="616"/>
                  <a:pt x="82" y="616"/>
                </a:cubicBezTo>
                <a:cubicBezTo>
                  <a:pt x="99" y="616"/>
                  <a:pt x="113" y="630"/>
                  <a:pt x="113" y="648"/>
                </a:cubicBezTo>
                <a:cubicBezTo>
                  <a:pt x="113" y="665"/>
                  <a:pt x="99" y="679"/>
                  <a:pt x="82" y="67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955800" y="4487040"/>
            <a:ext cx="223560" cy="223560"/>
          </a:xfrm>
          <a:custGeom>
            <a:avLst/>
            <a:gdLst/>
            <a:ahLst/>
            <a:rect l="0" t="0" r="r" b="b"/>
            <a:pathLst>
              <a:path w="621" h="621">
                <a:moveTo>
                  <a:pt x="516" y="602"/>
                </a:moveTo>
                <a:cubicBezTo>
                  <a:pt x="541" y="627"/>
                  <a:pt x="581" y="628"/>
                  <a:pt x="604" y="604"/>
                </a:cubicBezTo>
                <a:cubicBezTo>
                  <a:pt x="627" y="581"/>
                  <a:pt x="626" y="541"/>
                  <a:pt x="601" y="517"/>
                </a:cubicBezTo>
                <a:lnTo>
                  <a:pt x="105" y="20"/>
                </a:lnTo>
                <a:cubicBezTo>
                  <a:pt x="80" y="-5"/>
                  <a:pt x="40" y="-6"/>
                  <a:pt x="17" y="17"/>
                </a:cubicBezTo>
                <a:cubicBezTo>
                  <a:pt x="-7" y="41"/>
                  <a:pt x="-6" y="80"/>
                  <a:pt x="19" y="105"/>
                </a:cubicBezTo>
                <a:lnTo>
                  <a:pt x="516" y="602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904680" y="4448160"/>
            <a:ext cx="166680" cy="133200"/>
          </a:xfrm>
          <a:custGeom>
            <a:avLst/>
            <a:gdLst/>
            <a:ahLst/>
            <a:rect l="0" t="0" r="r" b="b"/>
            <a:pathLst>
              <a:path w="463" h="370">
                <a:moveTo>
                  <a:pt x="458" y="20"/>
                </a:moveTo>
                <a:cubicBezTo>
                  <a:pt x="458" y="20"/>
                  <a:pt x="330" y="-45"/>
                  <a:pt x="224" y="62"/>
                </a:cubicBezTo>
                <a:lnTo>
                  <a:pt x="74" y="211"/>
                </a:lnTo>
                <a:cubicBezTo>
                  <a:pt x="74" y="211"/>
                  <a:pt x="53" y="190"/>
                  <a:pt x="32" y="211"/>
                </a:cubicBezTo>
                <a:lnTo>
                  <a:pt x="10" y="233"/>
                </a:lnTo>
                <a:cubicBezTo>
                  <a:pt x="10" y="233"/>
                  <a:pt x="0" y="242"/>
                  <a:pt x="0" y="254"/>
                </a:cubicBezTo>
                <a:lnTo>
                  <a:pt x="0" y="255"/>
                </a:lnTo>
                <a:cubicBezTo>
                  <a:pt x="0" y="261"/>
                  <a:pt x="3" y="268"/>
                  <a:pt x="10" y="275"/>
                </a:cubicBezTo>
                <a:lnTo>
                  <a:pt x="96" y="361"/>
                </a:lnTo>
                <a:cubicBezTo>
                  <a:pt x="96" y="361"/>
                  <a:pt x="117" y="383"/>
                  <a:pt x="138" y="361"/>
                </a:cubicBezTo>
                <a:lnTo>
                  <a:pt x="160" y="339"/>
                </a:lnTo>
                <a:cubicBezTo>
                  <a:pt x="160" y="339"/>
                  <a:pt x="181" y="318"/>
                  <a:pt x="160" y="297"/>
                </a:cubicBezTo>
                <a:lnTo>
                  <a:pt x="158" y="295"/>
                </a:lnTo>
                <a:cubicBezTo>
                  <a:pt x="174" y="279"/>
                  <a:pt x="199" y="263"/>
                  <a:pt x="224" y="275"/>
                </a:cubicBezTo>
                <a:lnTo>
                  <a:pt x="309" y="190"/>
                </a:lnTo>
                <a:cubicBezTo>
                  <a:pt x="309" y="190"/>
                  <a:pt x="288" y="126"/>
                  <a:pt x="330" y="84"/>
                </a:cubicBezTo>
                <a:cubicBezTo>
                  <a:pt x="373" y="41"/>
                  <a:pt x="394" y="41"/>
                  <a:pt x="437" y="41"/>
                </a:cubicBezTo>
                <a:cubicBezTo>
                  <a:pt x="479" y="41"/>
                  <a:pt x="458" y="20"/>
                  <a:pt x="458" y="2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3616560" y="3864240"/>
            <a:ext cx="4218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Odoo + Trello + Google Workspace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1198440" y="4397760"/>
            <a:ext cx="199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Soporte técnico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3616560" y="4397760"/>
            <a:ext cx="3078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GLPI + Zabbix + Power BI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780840" y="222876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8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8"/>
                  <a:pt x="1006" y="109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838440" y="2287080"/>
            <a:ext cx="248760" cy="237960"/>
          </a:xfrm>
          <a:custGeom>
            <a:avLst/>
            <a:gdLst/>
            <a:ahLst/>
            <a:rect l="0" t="0" r="r" b="b"/>
            <a:pathLst>
              <a:path w="691" h="661">
                <a:moveTo>
                  <a:pt x="659" y="11"/>
                </a:moveTo>
                <a:cubicBezTo>
                  <a:pt x="627" y="-10"/>
                  <a:pt x="583" y="-1"/>
                  <a:pt x="562" y="31"/>
                </a:cubicBezTo>
                <a:lnTo>
                  <a:pt x="258" y="487"/>
                </a:lnTo>
                <a:lnTo>
                  <a:pt x="118" y="361"/>
                </a:lnTo>
                <a:cubicBezTo>
                  <a:pt x="89" y="335"/>
                  <a:pt x="44" y="337"/>
                  <a:pt x="18" y="364"/>
                </a:cubicBezTo>
                <a:cubicBezTo>
                  <a:pt x="-8" y="392"/>
                  <a:pt x="-6" y="435"/>
                  <a:pt x="22" y="460"/>
                </a:cubicBezTo>
                <a:lnTo>
                  <a:pt x="224" y="643"/>
                </a:lnTo>
                <a:cubicBezTo>
                  <a:pt x="238" y="655"/>
                  <a:pt x="255" y="661"/>
                  <a:pt x="272" y="661"/>
                </a:cubicBezTo>
                <a:cubicBezTo>
                  <a:pt x="290" y="661"/>
                  <a:pt x="315" y="653"/>
                  <a:pt x="330" y="630"/>
                </a:cubicBezTo>
                <a:cubicBezTo>
                  <a:pt x="340" y="616"/>
                  <a:pt x="679" y="105"/>
                  <a:pt x="679" y="105"/>
                </a:cubicBezTo>
                <a:cubicBezTo>
                  <a:pt x="700" y="73"/>
                  <a:pt x="691" y="31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1160280" y="216540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1300320" y="2902320"/>
            <a:ext cx="789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Las aplicaciones informáticas son claves en educación y empresa.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1047600" y="4019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300320" y="3387960"/>
            <a:ext cx="859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Su correcta elección e implantación mejora eficiencia y competitividad.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1300320" y="3864240"/>
            <a:ext cx="1009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conocimiento práctico y estratégico de estas herramientas es esencial en el perfil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1300320" y="4283640"/>
            <a:ext cx="1644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TIC moderno.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780840" y="222876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490"/>
                </a:moveTo>
                <a:cubicBezTo>
                  <a:pt x="1006" y="522"/>
                  <a:pt x="1003" y="554"/>
                  <a:pt x="997" y="586"/>
                </a:cubicBezTo>
                <a:cubicBezTo>
                  <a:pt x="990" y="617"/>
                  <a:pt x="981" y="648"/>
                  <a:pt x="968" y="678"/>
                </a:cubicBezTo>
                <a:cubicBezTo>
                  <a:pt x="956" y="707"/>
                  <a:pt x="940" y="735"/>
                  <a:pt x="922" y="762"/>
                </a:cubicBezTo>
                <a:cubicBezTo>
                  <a:pt x="903" y="789"/>
                  <a:pt x="883" y="814"/>
                  <a:pt x="859" y="836"/>
                </a:cubicBezTo>
                <a:cubicBezTo>
                  <a:pt x="836" y="859"/>
                  <a:pt x="811" y="879"/>
                  <a:pt x="783" y="897"/>
                </a:cubicBezTo>
                <a:cubicBezTo>
                  <a:pt x="756" y="915"/>
                  <a:pt x="727" y="930"/>
                  <a:pt x="696" y="942"/>
                </a:cubicBezTo>
                <a:cubicBezTo>
                  <a:pt x="666" y="955"/>
                  <a:pt x="634" y="964"/>
                  <a:pt x="602" y="970"/>
                </a:cubicBezTo>
                <a:cubicBezTo>
                  <a:pt x="569" y="977"/>
                  <a:pt x="537" y="980"/>
                  <a:pt x="504" y="980"/>
                </a:cubicBezTo>
                <a:cubicBezTo>
                  <a:pt x="471" y="980"/>
                  <a:pt x="438" y="977"/>
                  <a:pt x="406" y="970"/>
                </a:cubicBezTo>
                <a:cubicBezTo>
                  <a:pt x="373" y="964"/>
                  <a:pt x="341" y="955"/>
                  <a:pt x="310" y="942"/>
                </a:cubicBezTo>
                <a:cubicBezTo>
                  <a:pt x="280" y="930"/>
                  <a:pt x="251" y="915"/>
                  <a:pt x="224" y="897"/>
                </a:cubicBezTo>
                <a:cubicBezTo>
                  <a:pt x="196" y="879"/>
                  <a:pt x="171" y="859"/>
                  <a:pt x="147" y="836"/>
                </a:cubicBezTo>
                <a:cubicBezTo>
                  <a:pt x="124" y="814"/>
                  <a:pt x="103" y="789"/>
                  <a:pt x="85" y="762"/>
                </a:cubicBezTo>
                <a:cubicBezTo>
                  <a:pt x="66" y="735"/>
                  <a:pt x="51" y="707"/>
                  <a:pt x="38" y="678"/>
                </a:cubicBezTo>
                <a:cubicBezTo>
                  <a:pt x="26" y="648"/>
                  <a:pt x="16" y="617"/>
                  <a:pt x="10" y="586"/>
                </a:cubicBezTo>
                <a:cubicBezTo>
                  <a:pt x="3" y="554"/>
                  <a:pt x="0" y="522"/>
                  <a:pt x="0" y="490"/>
                </a:cubicBezTo>
                <a:cubicBezTo>
                  <a:pt x="0" y="458"/>
                  <a:pt x="3" y="426"/>
                  <a:pt x="10" y="395"/>
                </a:cubicBezTo>
                <a:cubicBezTo>
                  <a:pt x="16" y="363"/>
                  <a:pt x="26" y="333"/>
                  <a:pt x="38" y="303"/>
                </a:cubicBezTo>
                <a:cubicBezTo>
                  <a:pt x="51" y="273"/>
                  <a:pt x="66" y="245"/>
                  <a:pt x="85" y="218"/>
                </a:cubicBezTo>
                <a:cubicBezTo>
                  <a:pt x="103" y="192"/>
                  <a:pt x="124" y="166"/>
                  <a:pt x="147" y="143"/>
                </a:cubicBezTo>
                <a:cubicBezTo>
                  <a:pt x="171" y="120"/>
                  <a:pt x="196" y="100"/>
                  <a:pt x="224" y="82"/>
                </a:cubicBezTo>
                <a:cubicBezTo>
                  <a:pt x="251" y="64"/>
                  <a:pt x="280" y="49"/>
                  <a:pt x="310" y="37"/>
                </a:cubicBezTo>
                <a:cubicBezTo>
                  <a:pt x="341" y="25"/>
                  <a:pt x="373" y="15"/>
                  <a:pt x="406" y="9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9"/>
                </a:cubicBezTo>
                <a:cubicBezTo>
                  <a:pt x="634" y="15"/>
                  <a:pt x="666" y="25"/>
                  <a:pt x="696" y="37"/>
                </a:cubicBezTo>
                <a:cubicBezTo>
                  <a:pt x="727" y="49"/>
                  <a:pt x="756" y="64"/>
                  <a:pt x="783" y="82"/>
                </a:cubicBezTo>
                <a:cubicBezTo>
                  <a:pt x="811" y="100"/>
                  <a:pt x="836" y="120"/>
                  <a:pt x="859" y="143"/>
                </a:cubicBezTo>
                <a:cubicBezTo>
                  <a:pt x="883" y="166"/>
                  <a:pt x="903" y="192"/>
                  <a:pt x="922" y="218"/>
                </a:cubicBezTo>
                <a:cubicBezTo>
                  <a:pt x="940" y="245"/>
                  <a:pt x="956" y="273"/>
                  <a:pt x="968" y="303"/>
                </a:cubicBezTo>
                <a:cubicBezTo>
                  <a:pt x="981" y="333"/>
                  <a:pt x="990" y="363"/>
                  <a:pt x="997" y="395"/>
                </a:cubicBezTo>
                <a:cubicBezTo>
                  <a:pt x="1003" y="426"/>
                  <a:pt x="1006" y="458"/>
                  <a:pt x="1006" y="490"/>
                </a:cubicBez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816120" y="2262960"/>
            <a:ext cx="291960" cy="284400"/>
          </a:xfrm>
          <a:custGeom>
            <a:avLst/>
            <a:gdLst/>
            <a:ahLst/>
            <a:rect l="0" t="0" r="r" b="b"/>
            <a:pathLst>
              <a:path w="811" h="790">
                <a:moveTo>
                  <a:pt x="811" y="394"/>
                </a:moveTo>
                <a:cubicBezTo>
                  <a:pt x="811" y="421"/>
                  <a:pt x="808" y="447"/>
                  <a:pt x="803" y="472"/>
                </a:cubicBezTo>
                <a:cubicBezTo>
                  <a:pt x="798" y="498"/>
                  <a:pt x="790" y="522"/>
                  <a:pt x="780" y="546"/>
                </a:cubicBezTo>
                <a:cubicBezTo>
                  <a:pt x="770" y="570"/>
                  <a:pt x="757" y="593"/>
                  <a:pt x="743" y="614"/>
                </a:cubicBezTo>
                <a:cubicBezTo>
                  <a:pt x="728" y="636"/>
                  <a:pt x="711" y="656"/>
                  <a:pt x="692" y="674"/>
                </a:cubicBezTo>
                <a:cubicBezTo>
                  <a:pt x="673" y="692"/>
                  <a:pt x="653" y="709"/>
                  <a:pt x="631" y="723"/>
                </a:cubicBezTo>
                <a:cubicBezTo>
                  <a:pt x="609" y="737"/>
                  <a:pt x="585" y="750"/>
                  <a:pt x="560" y="760"/>
                </a:cubicBezTo>
                <a:cubicBezTo>
                  <a:pt x="535" y="769"/>
                  <a:pt x="510" y="777"/>
                  <a:pt x="484" y="782"/>
                </a:cubicBezTo>
                <a:cubicBezTo>
                  <a:pt x="458" y="787"/>
                  <a:pt x="431" y="790"/>
                  <a:pt x="405" y="790"/>
                </a:cubicBezTo>
                <a:cubicBezTo>
                  <a:pt x="378" y="790"/>
                  <a:pt x="352" y="787"/>
                  <a:pt x="326" y="782"/>
                </a:cubicBezTo>
                <a:cubicBezTo>
                  <a:pt x="300" y="777"/>
                  <a:pt x="274" y="769"/>
                  <a:pt x="250" y="760"/>
                </a:cubicBezTo>
                <a:cubicBezTo>
                  <a:pt x="225" y="750"/>
                  <a:pt x="202" y="737"/>
                  <a:pt x="180" y="723"/>
                </a:cubicBezTo>
                <a:cubicBezTo>
                  <a:pt x="158" y="709"/>
                  <a:pt x="137" y="692"/>
                  <a:pt x="118" y="674"/>
                </a:cubicBezTo>
                <a:cubicBezTo>
                  <a:pt x="100" y="656"/>
                  <a:pt x="83" y="636"/>
                  <a:pt x="68" y="614"/>
                </a:cubicBezTo>
                <a:cubicBezTo>
                  <a:pt x="53" y="593"/>
                  <a:pt x="41" y="570"/>
                  <a:pt x="31" y="546"/>
                </a:cubicBezTo>
                <a:cubicBezTo>
                  <a:pt x="20" y="522"/>
                  <a:pt x="13" y="498"/>
                  <a:pt x="8" y="472"/>
                </a:cubicBezTo>
                <a:cubicBezTo>
                  <a:pt x="2" y="447"/>
                  <a:pt x="0" y="421"/>
                  <a:pt x="0" y="394"/>
                </a:cubicBezTo>
                <a:cubicBezTo>
                  <a:pt x="0" y="368"/>
                  <a:pt x="2" y="343"/>
                  <a:pt x="8" y="317"/>
                </a:cubicBezTo>
                <a:cubicBezTo>
                  <a:pt x="13" y="292"/>
                  <a:pt x="20" y="267"/>
                  <a:pt x="31" y="243"/>
                </a:cubicBezTo>
                <a:cubicBezTo>
                  <a:pt x="41" y="219"/>
                  <a:pt x="53" y="197"/>
                  <a:pt x="68" y="175"/>
                </a:cubicBezTo>
                <a:cubicBezTo>
                  <a:pt x="83" y="154"/>
                  <a:pt x="100" y="134"/>
                  <a:pt x="118" y="115"/>
                </a:cubicBezTo>
                <a:cubicBezTo>
                  <a:pt x="137" y="97"/>
                  <a:pt x="158" y="81"/>
                  <a:pt x="180" y="66"/>
                </a:cubicBezTo>
                <a:cubicBezTo>
                  <a:pt x="202" y="52"/>
                  <a:pt x="225" y="40"/>
                  <a:pt x="250" y="30"/>
                </a:cubicBezTo>
                <a:cubicBezTo>
                  <a:pt x="274" y="20"/>
                  <a:pt x="300" y="13"/>
                  <a:pt x="326" y="8"/>
                </a:cubicBezTo>
                <a:cubicBezTo>
                  <a:pt x="352" y="2"/>
                  <a:pt x="378" y="0"/>
                  <a:pt x="405" y="0"/>
                </a:cubicBezTo>
                <a:cubicBezTo>
                  <a:pt x="431" y="0"/>
                  <a:pt x="458" y="2"/>
                  <a:pt x="484" y="8"/>
                </a:cubicBezTo>
                <a:cubicBezTo>
                  <a:pt x="510" y="13"/>
                  <a:pt x="535" y="20"/>
                  <a:pt x="560" y="30"/>
                </a:cubicBezTo>
                <a:cubicBezTo>
                  <a:pt x="585" y="40"/>
                  <a:pt x="609" y="52"/>
                  <a:pt x="631" y="66"/>
                </a:cubicBezTo>
                <a:cubicBezTo>
                  <a:pt x="653" y="81"/>
                  <a:pt x="673" y="97"/>
                  <a:pt x="692" y="115"/>
                </a:cubicBezTo>
                <a:cubicBezTo>
                  <a:pt x="711" y="134"/>
                  <a:pt x="728" y="154"/>
                  <a:pt x="743" y="175"/>
                </a:cubicBezTo>
                <a:cubicBezTo>
                  <a:pt x="757" y="197"/>
                  <a:pt x="770" y="219"/>
                  <a:pt x="780" y="243"/>
                </a:cubicBezTo>
                <a:cubicBezTo>
                  <a:pt x="790" y="267"/>
                  <a:pt x="798" y="292"/>
                  <a:pt x="803" y="317"/>
                </a:cubicBezTo>
                <a:cubicBezTo>
                  <a:pt x="808" y="343"/>
                  <a:pt x="811" y="368"/>
                  <a:pt x="811" y="39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831240" y="2277720"/>
            <a:ext cx="261720" cy="254880"/>
          </a:xfrm>
          <a:custGeom>
            <a:avLst/>
            <a:gdLst/>
            <a:ahLst/>
            <a:rect l="0" t="0" r="r" b="b"/>
            <a:pathLst>
              <a:path w="727" h="708">
                <a:moveTo>
                  <a:pt x="727" y="353"/>
                </a:moveTo>
                <a:cubicBezTo>
                  <a:pt x="727" y="376"/>
                  <a:pt x="725" y="400"/>
                  <a:pt x="720" y="423"/>
                </a:cubicBezTo>
                <a:cubicBezTo>
                  <a:pt x="715" y="446"/>
                  <a:pt x="708" y="468"/>
                  <a:pt x="699" y="490"/>
                </a:cubicBezTo>
                <a:cubicBezTo>
                  <a:pt x="690" y="511"/>
                  <a:pt x="679" y="531"/>
                  <a:pt x="666" y="551"/>
                </a:cubicBezTo>
                <a:cubicBezTo>
                  <a:pt x="652" y="570"/>
                  <a:pt x="637" y="588"/>
                  <a:pt x="621" y="604"/>
                </a:cubicBezTo>
                <a:cubicBezTo>
                  <a:pt x="604" y="621"/>
                  <a:pt x="585" y="635"/>
                  <a:pt x="566" y="648"/>
                </a:cubicBezTo>
                <a:cubicBezTo>
                  <a:pt x="546" y="661"/>
                  <a:pt x="525" y="672"/>
                  <a:pt x="503" y="681"/>
                </a:cubicBezTo>
                <a:cubicBezTo>
                  <a:pt x="481" y="690"/>
                  <a:pt x="458" y="696"/>
                  <a:pt x="435" y="701"/>
                </a:cubicBezTo>
                <a:cubicBezTo>
                  <a:pt x="411" y="705"/>
                  <a:pt x="388" y="708"/>
                  <a:pt x="364" y="708"/>
                </a:cubicBezTo>
                <a:cubicBezTo>
                  <a:pt x="340" y="708"/>
                  <a:pt x="316" y="705"/>
                  <a:pt x="293" y="701"/>
                </a:cubicBezTo>
                <a:cubicBezTo>
                  <a:pt x="270" y="696"/>
                  <a:pt x="247" y="690"/>
                  <a:pt x="224" y="681"/>
                </a:cubicBezTo>
                <a:cubicBezTo>
                  <a:pt x="202" y="672"/>
                  <a:pt x="181" y="661"/>
                  <a:pt x="161" y="648"/>
                </a:cubicBezTo>
                <a:cubicBezTo>
                  <a:pt x="141" y="635"/>
                  <a:pt x="123" y="621"/>
                  <a:pt x="106" y="604"/>
                </a:cubicBezTo>
                <a:cubicBezTo>
                  <a:pt x="89" y="588"/>
                  <a:pt x="74" y="570"/>
                  <a:pt x="61" y="551"/>
                </a:cubicBezTo>
                <a:cubicBezTo>
                  <a:pt x="48" y="531"/>
                  <a:pt x="36" y="511"/>
                  <a:pt x="27" y="490"/>
                </a:cubicBezTo>
                <a:cubicBezTo>
                  <a:pt x="18" y="468"/>
                  <a:pt x="11" y="446"/>
                  <a:pt x="7" y="423"/>
                </a:cubicBezTo>
                <a:cubicBezTo>
                  <a:pt x="2" y="400"/>
                  <a:pt x="0" y="376"/>
                  <a:pt x="0" y="353"/>
                </a:cubicBezTo>
                <a:cubicBezTo>
                  <a:pt x="0" y="330"/>
                  <a:pt x="2" y="307"/>
                  <a:pt x="7" y="284"/>
                </a:cubicBezTo>
                <a:cubicBezTo>
                  <a:pt x="11" y="261"/>
                  <a:pt x="18" y="239"/>
                  <a:pt x="27" y="218"/>
                </a:cubicBezTo>
                <a:cubicBezTo>
                  <a:pt x="36" y="197"/>
                  <a:pt x="48" y="176"/>
                  <a:pt x="61" y="157"/>
                </a:cubicBezTo>
                <a:cubicBezTo>
                  <a:pt x="74" y="138"/>
                  <a:pt x="89" y="120"/>
                  <a:pt x="106" y="103"/>
                </a:cubicBezTo>
                <a:cubicBezTo>
                  <a:pt x="123" y="87"/>
                  <a:pt x="141" y="72"/>
                  <a:pt x="161" y="59"/>
                </a:cubicBezTo>
                <a:cubicBezTo>
                  <a:pt x="181" y="46"/>
                  <a:pt x="202" y="36"/>
                  <a:pt x="224" y="27"/>
                </a:cubicBezTo>
                <a:cubicBezTo>
                  <a:pt x="247" y="18"/>
                  <a:pt x="270" y="11"/>
                  <a:pt x="293" y="7"/>
                </a:cubicBezTo>
                <a:cubicBezTo>
                  <a:pt x="316" y="2"/>
                  <a:pt x="340" y="0"/>
                  <a:pt x="364" y="0"/>
                </a:cubicBezTo>
                <a:cubicBezTo>
                  <a:pt x="388" y="0"/>
                  <a:pt x="411" y="2"/>
                  <a:pt x="435" y="7"/>
                </a:cubicBezTo>
                <a:cubicBezTo>
                  <a:pt x="458" y="11"/>
                  <a:pt x="481" y="18"/>
                  <a:pt x="503" y="27"/>
                </a:cubicBezTo>
                <a:cubicBezTo>
                  <a:pt x="525" y="36"/>
                  <a:pt x="546" y="46"/>
                  <a:pt x="566" y="59"/>
                </a:cubicBezTo>
                <a:cubicBezTo>
                  <a:pt x="585" y="72"/>
                  <a:pt x="604" y="87"/>
                  <a:pt x="621" y="103"/>
                </a:cubicBezTo>
                <a:cubicBezTo>
                  <a:pt x="637" y="120"/>
                  <a:pt x="652" y="138"/>
                  <a:pt x="666" y="157"/>
                </a:cubicBezTo>
                <a:cubicBezTo>
                  <a:pt x="679" y="176"/>
                  <a:pt x="690" y="197"/>
                  <a:pt x="699" y="218"/>
                </a:cubicBezTo>
                <a:cubicBezTo>
                  <a:pt x="708" y="239"/>
                  <a:pt x="715" y="261"/>
                  <a:pt x="720" y="284"/>
                </a:cubicBezTo>
                <a:cubicBezTo>
                  <a:pt x="725" y="307"/>
                  <a:pt x="727" y="330"/>
                  <a:pt x="727" y="353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861480" y="2306880"/>
            <a:ext cx="201240" cy="196200"/>
          </a:xfrm>
          <a:custGeom>
            <a:avLst/>
            <a:gdLst/>
            <a:ahLst/>
            <a:rect l="0" t="0" r="r" b="b"/>
            <a:pathLst>
              <a:path w="559" h="545">
                <a:moveTo>
                  <a:pt x="280" y="0"/>
                </a:moveTo>
                <a:lnTo>
                  <a:pt x="323" y="172"/>
                </a:lnTo>
                <a:lnTo>
                  <a:pt x="477" y="80"/>
                </a:lnTo>
                <a:lnTo>
                  <a:pt x="383" y="231"/>
                </a:lnTo>
                <a:lnTo>
                  <a:pt x="559" y="272"/>
                </a:lnTo>
                <a:lnTo>
                  <a:pt x="383" y="314"/>
                </a:lnTo>
                <a:lnTo>
                  <a:pt x="477" y="466"/>
                </a:lnTo>
                <a:lnTo>
                  <a:pt x="323" y="373"/>
                </a:lnTo>
                <a:lnTo>
                  <a:pt x="280" y="545"/>
                </a:lnTo>
                <a:lnTo>
                  <a:pt x="237" y="373"/>
                </a:lnTo>
                <a:lnTo>
                  <a:pt x="81" y="466"/>
                </a:lnTo>
                <a:lnTo>
                  <a:pt x="177" y="314"/>
                </a:lnTo>
                <a:lnTo>
                  <a:pt x="0" y="272"/>
                </a:lnTo>
                <a:lnTo>
                  <a:pt x="177" y="231"/>
                </a:lnTo>
                <a:lnTo>
                  <a:pt x="81" y="80"/>
                </a:lnTo>
                <a:lnTo>
                  <a:pt x="237" y="172"/>
                </a:lnTo>
                <a:lnTo>
                  <a:pt x="28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955080" y="2398680"/>
            <a:ext cx="88920" cy="86040"/>
          </a:xfrm>
          <a:custGeom>
            <a:avLst/>
            <a:gdLst/>
            <a:ahLst/>
            <a:rect l="0" t="0" r="r" b="b"/>
            <a:pathLst>
              <a:path w="247" h="239">
                <a:moveTo>
                  <a:pt x="0" y="92"/>
                </a:moveTo>
                <a:lnTo>
                  <a:pt x="247" y="239"/>
                </a:lnTo>
                <a:lnTo>
                  <a:pt x="95" y="0"/>
                </a:lnTo>
                <a:lnTo>
                  <a:pt x="0" y="92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880200" y="2325600"/>
            <a:ext cx="88560" cy="86040"/>
          </a:xfrm>
          <a:custGeom>
            <a:avLst/>
            <a:gdLst/>
            <a:ahLst/>
            <a:rect l="0" t="0" r="r" b="b"/>
            <a:pathLst>
              <a:path w="246" h="239">
                <a:moveTo>
                  <a:pt x="246" y="147"/>
                </a:moveTo>
                <a:lnTo>
                  <a:pt x="0" y="0"/>
                </a:lnTo>
                <a:lnTo>
                  <a:pt x="151" y="239"/>
                </a:lnTo>
                <a:lnTo>
                  <a:pt x="246" y="14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930960" y="2374920"/>
            <a:ext cx="61920" cy="60480"/>
          </a:xfrm>
          <a:custGeom>
            <a:avLst/>
            <a:gdLst/>
            <a:ahLst/>
            <a:rect l="0" t="0" r="r" b="b"/>
            <a:pathLst>
              <a:path w="172" h="168">
                <a:moveTo>
                  <a:pt x="172" y="83"/>
                </a:moveTo>
                <a:cubicBezTo>
                  <a:pt x="172" y="94"/>
                  <a:pt x="170" y="105"/>
                  <a:pt x="166" y="115"/>
                </a:cubicBezTo>
                <a:cubicBezTo>
                  <a:pt x="161" y="125"/>
                  <a:pt x="155" y="135"/>
                  <a:pt x="147" y="143"/>
                </a:cubicBezTo>
                <a:cubicBezTo>
                  <a:pt x="139" y="151"/>
                  <a:pt x="130" y="157"/>
                  <a:pt x="119" y="161"/>
                </a:cubicBezTo>
                <a:cubicBezTo>
                  <a:pt x="109" y="165"/>
                  <a:pt x="98" y="168"/>
                  <a:pt x="87" y="168"/>
                </a:cubicBezTo>
                <a:cubicBezTo>
                  <a:pt x="75" y="168"/>
                  <a:pt x="65" y="165"/>
                  <a:pt x="54" y="161"/>
                </a:cubicBezTo>
                <a:cubicBezTo>
                  <a:pt x="43" y="157"/>
                  <a:pt x="33" y="151"/>
                  <a:pt x="25" y="143"/>
                </a:cubicBezTo>
                <a:cubicBezTo>
                  <a:pt x="17" y="135"/>
                  <a:pt x="11" y="125"/>
                  <a:pt x="7" y="115"/>
                </a:cubicBezTo>
                <a:cubicBezTo>
                  <a:pt x="3" y="105"/>
                  <a:pt x="0" y="94"/>
                  <a:pt x="0" y="83"/>
                </a:cubicBezTo>
                <a:cubicBezTo>
                  <a:pt x="0" y="72"/>
                  <a:pt x="3" y="62"/>
                  <a:pt x="7" y="52"/>
                </a:cubicBezTo>
                <a:cubicBezTo>
                  <a:pt x="11" y="41"/>
                  <a:pt x="17" y="32"/>
                  <a:pt x="25" y="25"/>
                </a:cubicBezTo>
                <a:cubicBezTo>
                  <a:pt x="33" y="17"/>
                  <a:pt x="43" y="11"/>
                  <a:pt x="54" y="7"/>
                </a:cubicBezTo>
                <a:cubicBezTo>
                  <a:pt x="65" y="2"/>
                  <a:pt x="75" y="0"/>
                  <a:pt x="87" y="0"/>
                </a:cubicBezTo>
                <a:cubicBezTo>
                  <a:pt x="98" y="0"/>
                  <a:pt x="109" y="2"/>
                  <a:pt x="119" y="7"/>
                </a:cubicBezTo>
                <a:cubicBezTo>
                  <a:pt x="130" y="11"/>
                  <a:pt x="139" y="17"/>
                  <a:pt x="147" y="25"/>
                </a:cubicBezTo>
                <a:cubicBezTo>
                  <a:pt x="155" y="32"/>
                  <a:pt x="161" y="41"/>
                  <a:pt x="166" y="52"/>
                </a:cubicBezTo>
                <a:cubicBezTo>
                  <a:pt x="170" y="62"/>
                  <a:pt x="172" y="72"/>
                  <a:pt x="172" y="83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945360" y="2388960"/>
            <a:ext cx="33480" cy="32400"/>
          </a:xfrm>
          <a:custGeom>
            <a:avLst/>
            <a:gdLst/>
            <a:ahLst/>
            <a:rect l="0" t="0" r="r" b="b"/>
            <a:pathLst>
              <a:path w="93" h="90">
                <a:moveTo>
                  <a:pt x="93" y="44"/>
                </a:moveTo>
                <a:cubicBezTo>
                  <a:pt x="93" y="50"/>
                  <a:pt x="92" y="56"/>
                  <a:pt x="89" y="62"/>
                </a:cubicBezTo>
                <a:cubicBezTo>
                  <a:pt x="86" y="67"/>
                  <a:pt x="83" y="72"/>
                  <a:pt x="78" y="76"/>
                </a:cubicBezTo>
                <a:cubicBezTo>
                  <a:pt x="74" y="80"/>
                  <a:pt x="69" y="85"/>
                  <a:pt x="63" y="87"/>
                </a:cubicBezTo>
                <a:cubicBezTo>
                  <a:pt x="58" y="89"/>
                  <a:pt x="52" y="90"/>
                  <a:pt x="46" y="90"/>
                </a:cubicBezTo>
                <a:cubicBezTo>
                  <a:pt x="40" y="90"/>
                  <a:pt x="34" y="89"/>
                  <a:pt x="28" y="87"/>
                </a:cubicBezTo>
                <a:cubicBezTo>
                  <a:pt x="23" y="85"/>
                  <a:pt x="18" y="80"/>
                  <a:pt x="13" y="76"/>
                </a:cubicBezTo>
                <a:cubicBezTo>
                  <a:pt x="9" y="72"/>
                  <a:pt x="6" y="67"/>
                  <a:pt x="3" y="62"/>
                </a:cubicBezTo>
                <a:cubicBezTo>
                  <a:pt x="1" y="56"/>
                  <a:pt x="0" y="50"/>
                  <a:pt x="0" y="44"/>
                </a:cubicBezTo>
                <a:cubicBezTo>
                  <a:pt x="0" y="39"/>
                  <a:pt x="1" y="33"/>
                  <a:pt x="3" y="27"/>
                </a:cubicBezTo>
                <a:cubicBezTo>
                  <a:pt x="6" y="22"/>
                  <a:pt x="9" y="17"/>
                  <a:pt x="13" y="13"/>
                </a:cubicBezTo>
                <a:cubicBezTo>
                  <a:pt x="18" y="9"/>
                  <a:pt x="23" y="5"/>
                  <a:pt x="28" y="3"/>
                </a:cubicBezTo>
                <a:cubicBezTo>
                  <a:pt x="34" y="1"/>
                  <a:pt x="40" y="0"/>
                  <a:pt x="46" y="0"/>
                </a:cubicBezTo>
                <a:cubicBezTo>
                  <a:pt x="52" y="0"/>
                  <a:pt x="58" y="1"/>
                  <a:pt x="63" y="3"/>
                </a:cubicBezTo>
                <a:cubicBezTo>
                  <a:pt x="69" y="5"/>
                  <a:pt x="74" y="9"/>
                  <a:pt x="78" y="13"/>
                </a:cubicBezTo>
                <a:cubicBezTo>
                  <a:pt x="83" y="17"/>
                  <a:pt x="86" y="22"/>
                  <a:pt x="89" y="27"/>
                </a:cubicBezTo>
                <a:cubicBezTo>
                  <a:pt x="92" y="33"/>
                  <a:pt x="93" y="39"/>
                  <a:pt x="93" y="44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160280" y="2165400"/>
            <a:ext cx="2662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 Introducción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300320" y="2902320"/>
            <a:ext cx="777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Las aplicaciones informáticas impulsan la transformación digital.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1599840" y="39528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300320" y="3387960"/>
            <a:ext cx="1555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Clasificación: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1599840" y="44384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852560" y="3797640"/>
            <a:ext cx="711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Propósito general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herramientas comunes y transversales.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852560" y="4283640"/>
            <a:ext cx="877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empresarial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orientadas a procesos organizativos y de negocio.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846360" y="804960"/>
            <a:ext cx="231480" cy="73800"/>
          </a:xfrm>
          <a:custGeom>
            <a:avLst/>
            <a:gdLst/>
            <a:ahLst/>
            <a:rect l="0" t="0" r="r" b="b"/>
            <a:pathLst>
              <a:path w="643" h="205">
                <a:moveTo>
                  <a:pt x="545" y="0"/>
                </a:moveTo>
                <a:lnTo>
                  <a:pt x="97" y="0"/>
                </a:lnTo>
                <a:cubicBezTo>
                  <a:pt x="43" y="0"/>
                  <a:pt x="0" y="42"/>
                  <a:pt x="0" y="95"/>
                </a:cubicBezTo>
                <a:lnTo>
                  <a:pt x="0" y="205"/>
                </a:lnTo>
                <a:lnTo>
                  <a:pt x="83" y="205"/>
                </a:lnTo>
                <a:lnTo>
                  <a:pt x="83" y="95"/>
                </a:lnTo>
                <a:cubicBezTo>
                  <a:pt x="83" y="87"/>
                  <a:pt x="90" y="81"/>
                  <a:pt x="97" y="81"/>
                </a:cubicBezTo>
                <a:lnTo>
                  <a:pt x="545" y="81"/>
                </a:lnTo>
                <a:cubicBezTo>
                  <a:pt x="553" y="81"/>
                  <a:pt x="559" y="87"/>
                  <a:pt x="559" y="95"/>
                </a:cubicBezTo>
                <a:lnTo>
                  <a:pt x="559" y="205"/>
                </a:lnTo>
                <a:lnTo>
                  <a:pt x="643" y="205"/>
                </a:lnTo>
                <a:lnTo>
                  <a:pt x="643" y="95"/>
                </a:lnTo>
                <a:cubicBezTo>
                  <a:pt x="643" y="42"/>
                  <a:pt x="599" y="0"/>
                  <a:pt x="545" y="0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780840" y="872640"/>
            <a:ext cx="362160" cy="280080"/>
          </a:xfrm>
          <a:custGeom>
            <a:avLst/>
            <a:gdLst/>
            <a:ahLst/>
            <a:rect l="0" t="0" r="r" b="b"/>
            <a:pathLst>
              <a:path w="1006" h="778">
                <a:moveTo>
                  <a:pt x="1006" y="663"/>
                </a:moveTo>
                <a:cubicBezTo>
                  <a:pt x="1006" y="663"/>
                  <a:pt x="1006" y="778"/>
                  <a:pt x="888" y="778"/>
                </a:cubicBezTo>
                <a:lnTo>
                  <a:pt x="118" y="778"/>
                </a:lnTo>
                <a:cubicBezTo>
                  <a:pt x="0" y="778"/>
                  <a:pt x="0" y="663"/>
                  <a:pt x="0" y="663"/>
                </a:cubicBezTo>
                <a:lnTo>
                  <a:pt x="0" y="115"/>
                </a:lnTo>
                <a:cubicBezTo>
                  <a:pt x="0" y="0"/>
                  <a:pt x="118" y="0"/>
                  <a:pt x="118" y="0"/>
                </a:cubicBezTo>
                <a:lnTo>
                  <a:pt x="888" y="0"/>
                </a:lnTo>
                <a:cubicBezTo>
                  <a:pt x="888" y="0"/>
                  <a:pt x="1006" y="0"/>
                  <a:pt x="1006" y="115"/>
                </a:cubicBezTo>
                <a:lnTo>
                  <a:pt x="1006" y="66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821160" y="1015200"/>
            <a:ext cx="281880" cy="20160"/>
          </a:xfrm>
          <a:custGeom>
            <a:avLst/>
            <a:gdLst/>
            <a:ahLst/>
            <a:rect l="0" t="0" r="r" b="b"/>
            <a:pathLst>
              <a:path w="783" h="56">
                <a:moveTo>
                  <a:pt x="0" y="0"/>
                </a:moveTo>
                <a:lnTo>
                  <a:pt x="783" y="0"/>
                </a:lnTo>
                <a:lnTo>
                  <a:pt x="783" y="56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780840" y="946800"/>
            <a:ext cx="362160" cy="166680"/>
          </a:xfrm>
          <a:custGeom>
            <a:avLst/>
            <a:gdLst/>
            <a:ahLst/>
            <a:rect l="0" t="0" r="r" b="b"/>
            <a:pathLst>
              <a:path w="1006" h="463">
                <a:moveTo>
                  <a:pt x="0" y="0"/>
                </a:moveTo>
                <a:lnTo>
                  <a:pt x="1006" y="0"/>
                </a:lnTo>
                <a:lnTo>
                  <a:pt x="1006" y="54"/>
                </a:lnTo>
                <a:lnTo>
                  <a:pt x="0" y="54"/>
                </a:lnTo>
                <a:lnTo>
                  <a:pt x="0" y="0"/>
                </a:lnTo>
                <a:moveTo>
                  <a:pt x="112" y="245"/>
                </a:moveTo>
                <a:lnTo>
                  <a:pt x="895" y="245"/>
                </a:lnTo>
                <a:lnTo>
                  <a:pt x="895" y="299"/>
                </a:lnTo>
                <a:lnTo>
                  <a:pt x="112" y="299"/>
                </a:lnTo>
                <a:lnTo>
                  <a:pt x="112" y="245"/>
                </a:lnTo>
                <a:moveTo>
                  <a:pt x="112" y="409"/>
                </a:moveTo>
                <a:lnTo>
                  <a:pt x="895" y="409"/>
                </a:lnTo>
                <a:lnTo>
                  <a:pt x="895" y="463"/>
                </a:lnTo>
                <a:lnTo>
                  <a:pt x="112" y="463"/>
                </a:lnTo>
                <a:lnTo>
                  <a:pt x="112" y="409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821160" y="1073880"/>
            <a:ext cx="281880" cy="20160"/>
          </a:xfrm>
          <a:custGeom>
            <a:avLst/>
            <a:gdLst/>
            <a:ahLst/>
            <a:rect l="0" t="0" r="r" b="b"/>
            <a:pathLst>
              <a:path w="783" h="56">
                <a:moveTo>
                  <a:pt x="0" y="0"/>
                </a:moveTo>
                <a:lnTo>
                  <a:pt x="783" y="0"/>
                </a:lnTo>
                <a:lnTo>
                  <a:pt x="783" y="56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851400" y="927360"/>
            <a:ext cx="221400" cy="59040"/>
          </a:xfrm>
          <a:custGeom>
            <a:avLst/>
            <a:gdLst/>
            <a:ahLst/>
            <a:rect l="0" t="0" r="r" b="b"/>
            <a:pathLst>
              <a:path w="615" h="164">
                <a:moveTo>
                  <a:pt x="83" y="164"/>
                </a:moveTo>
                <a:lnTo>
                  <a:pt x="28" y="164"/>
                </a:lnTo>
                <a:cubicBezTo>
                  <a:pt x="12" y="164"/>
                  <a:pt x="0" y="151"/>
                  <a:pt x="0" y="136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83" y="0"/>
                </a:lnTo>
                <a:cubicBezTo>
                  <a:pt x="99" y="0"/>
                  <a:pt x="111" y="12"/>
                  <a:pt x="111" y="27"/>
                </a:cubicBezTo>
                <a:lnTo>
                  <a:pt x="111" y="136"/>
                </a:lnTo>
                <a:cubicBezTo>
                  <a:pt x="111" y="151"/>
                  <a:pt x="99" y="164"/>
                  <a:pt x="83" y="164"/>
                </a:cubicBezTo>
                <a:moveTo>
                  <a:pt x="587" y="164"/>
                </a:moveTo>
                <a:lnTo>
                  <a:pt x="531" y="164"/>
                </a:lnTo>
                <a:cubicBezTo>
                  <a:pt x="516" y="164"/>
                  <a:pt x="503" y="151"/>
                  <a:pt x="503" y="136"/>
                </a:cubicBezTo>
                <a:lnTo>
                  <a:pt x="503" y="27"/>
                </a:lnTo>
                <a:cubicBezTo>
                  <a:pt x="503" y="12"/>
                  <a:pt x="516" y="0"/>
                  <a:pt x="531" y="0"/>
                </a:cubicBezTo>
                <a:lnTo>
                  <a:pt x="587" y="0"/>
                </a:lnTo>
                <a:cubicBezTo>
                  <a:pt x="602" y="0"/>
                  <a:pt x="615" y="12"/>
                  <a:pt x="615" y="27"/>
                </a:cubicBezTo>
                <a:lnTo>
                  <a:pt x="615" y="136"/>
                </a:lnTo>
                <a:cubicBezTo>
                  <a:pt x="615" y="151"/>
                  <a:pt x="602" y="164"/>
                  <a:pt x="587" y="164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851400" y="966240"/>
            <a:ext cx="221400" cy="20160"/>
          </a:xfrm>
          <a:custGeom>
            <a:avLst/>
            <a:gdLst/>
            <a:ahLst/>
            <a:rect l="0" t="0" r="r" b="b"/>
            <a:pathLst>
              <a:path w="615" h="56">
                <a:moveTo>
                  <a:pt x="503" y="0"/>
                </a:moveTo>
                <a:lnTo>
                  <a:pt x="503" y="27"/>
                </a:lnTo>
                <a:cubicBezTo>
                  <a:pt x="503" y="42"/>
                  <a:pt x="516" y="56"/>
                  <a:pt x="531" y="56"/>
                </a:cubicBezTo>
                <a:lnTo>
                  <a:pt x="587" y="56"/>
                </a:lnTo>
                <a:cubicBezTo>
                  <a:pt x="602" y="56"/>
                  <a:pt x="615" y="42"/>
                  <a:pt x="615" y="27"/>
                </a:cubicBezTo>
                <a:lnTo>
                  <a:pt x="615" y="0"/>
                </a:lnTo>
                <a:lnTo>
                  <a:pt x="503" y="0"/>
                </a:lnTo>
                <a:moveTo>
                  <a:pt x="0" y="0"/>
                </a:moveTo>
                <a:lnTo>
                  <a:pt x="0" y="27"/>
                </a:lnTo>
                <a:cubicBezTo>
                  <a:pt x="0" y="42"/>
                  <a:pt x="12" y="56"/>
                  <a:pt x="28" y="56"/>
                </a:cubicBezTo>
                <a:lnTo>
                  <a:pt x="83" y="56"/>
                </a:lnTo>
                <a:cubicBezTo>
                  <a:pt x="99" y="56"/>
                  <a:pt x="111" y="42"/>
                  <a:pt x="111" y="27"/>
                </a:cubicBezTo>
                <a:lnTo>
                  <a:pt x="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861480" y="946800"/>
            <a:ext cx="201240" cy="29520"/>
          </a:xfrm>
          <a:custGeom>
            <a:avLst/>
            <a:gdLst/>
            <a:ahLst/>
            <a:rect l="0" t="0" r="r" b="b"/>
            <a:pathLst>
              <a:path w="559" h="82">
                <a:moveTo>
                  <a:pt x="503" y="0"/>
                </a:moveTo>
                <a:lnTo>
                  <a:pt x="559" y="0"/>
                </a:lnTo>
                <a:lnTo>
                  <a:pt x="559" y="82"/>
                </a:lnTo>
                <a:lnTo>
                  <a:pt x="503" y="82"/>
                </a:lnTo>
                <a:lnTo>
                  <a:pt x="503" y="0"/>
                </a:lnTo>
                <a:moveTo>
                  <a:pt x="0" y="0"/>
                </a:moveTo>
                <a:lnTo>
                  <a:pt x="55" y="0"/>
                </a:lnTo>
                <a:lnTo>
                  <a:pt x="55" y="82"/>
                </a:lnTo>
                <a:lnTo>
                  <a:pt x="0" y="82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160280" y="736560"/>
            <a:ext cx="6278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 Aplicaciones de Propósito General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1047600" y="2190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47720" y="1473480"/>
            <a:ext cx="829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Objetivo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resolver tareas comunes en cualquier entorno profesional.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047600" y="2676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300320" y="2035440"/>
            <a:ext cx="462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Procesadores de texto → </a:t>
            </a:r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Word, Writer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047600" y="3162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300320" y="2521440"/>
            <a:ext cx="3858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Hojas de cálculo → </a:t>
            </a:r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Excel, Sheets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047600" y="3647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300320" y="3007080"/>
            <a:ext cx="4613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Presentaciones → </a:t>
            </a:r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PowerPoint, Impress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047600" y="4124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300320" y="3493080"/>
            <a:ext cx="444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Correo electrónico → </a:t>
            </a:r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Outlook, Gmail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047600" y="4609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300320" y="3969000"/>
            <a:ext cx="3872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Navegadores → </a:t>
            </a:r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Chrome, Firefox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047600" y="5095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300320" y="4455000"/>
            <a:ext cx="410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Videoconferencia → </a:t>
            </a:r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Teams, Zoom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047600" y="5581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300320" y="4940640"/>
            <a:ext cx="3693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Productividad → </a:t>
            </a:r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Notion, Trello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1047600" y="6057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300320" y="5426640"/>
            <a:ext cx="381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Calendarios → </a:t>
            </a:r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Google Calendar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300320" y="5902560"/>
            <a:ext cx="4565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Apps móviles → </a:t>
            </a:r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firma, escáner, correo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780840" y="105696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951" y="419"/>
                </a:moveTo>
                <a:lnTo>
                  <a:pt x="857" y="419"/>
                </a:lnTo>
                <a:cubicBezTo>
                  <a:pt x="848" y="381"/>
                  <a:pt x="833" y="345"/>
                  <a:pt x="813" y="313"/>
                </a:cubicBezTo>
                <a:lnTo>
                  <a:pt x="879" y="246"/>
                </a:lnTo>
                <a:cubicBezTo>
                  <a:pt x="901" y="225"/>
                  <a:pt x="901" y="189"/>
                  <a:pt x="879" y="167"/>
                </a:cubicBezTo>
                <a:lnTo>
                  <a:pt x="840" y="128"/>
                </a:lnTo>
                <a:cubicBezTo>
                  <a:pt x="818" y="106"/>
                  <a:pt x="782" y="106"/>
                  <a:pt x="761" y="128"/>
                </a:cubicBezTo>
                <a:lnTo>
                  <a:pt x="694" y="194"/>
                </a:lnTo>
                <a:cubicBezTo>
                  <a:pt x="662" y="174"/>
                  <a:pt x="626" y="159"/>
                  <a:pt x="588" y="150"/>
                </a:cubicBezTo>
                <a:lnTo>
                  <a:pt x="588" y="56"/>
                </a:lnTo>
                <a:cubicBezTo>
                  <a:pt x="588" y="25"/>
                  <a:pt x="563" y="0"/>
                  <a:pt x="532" y="0"/>
                </a:cubicBezTo>
                <a:lnTo>
                  <a:pt x="476" y="0"/>
                </a:lnTo>
                <a:cubicBezTo>
                  <a:pt x="445" y="0"/>
                  <a:pt x="420" y="25"/>
                  <a:pt x="420" y="56"/>
                </a:cubicBezTo>
                <a:lnTo>
                  <a:pt x="420" y="150"/>
                </a:lnTo>
                <a:cubicBezTo>
                  <a:pt x="382" y="159"/>
                  <a:pt x="346" y="174"/>
                  <a:pt x="312" y="194"/>
                </a:cubicBezTo>
                <a:lnTo>
                  <a:pt x="246" y="128"/>
                </a:lnTo>
                <a:cubicBezTo>
                  <a:pt x="224" y="106"/>
                  <a:pt x="189" y="106"/>
                  <a:pt x="167" y="128"/>
                </a:cubicBezTo>
                <a:lnTo>
                  <a:pt x="128" y="167"/>
                </a:lnTo>
                <a:cubicBezTo>
                  <a:pt x="106" y="189"/>
                  <a:pt x="106" y="225"/>
                  <a:pt x="128" y="246"/>
                </a:cubicBezTo>
                <a:lnTo>
                  <a:pt x="194" y="313"/>
                </a:lnTo>
                <a:cubicBezTo>
                  <a:pt x="174" y="345"/>
                  <a:pt x="159" y="381"/>
                  <a:pt x="150" y="419"/>
                </a:cubicBezTo>
                <a:lnTo>
                  <a:pt x="56" y="419"/>
                </a:lnTo>
                <a:cubicBezTo>
                  <a:pt x="25" y="419"/>
                  <a:pt x="0" y="444"/>
                  <a:pt x="0" y="475"/>
                </a:cubicBezTo>
                <a:lnTo>
                  <a:pt x="0" y="531"/>
                </a:lnTo>
                <a:cubicBezTo>
                  <a:pt x="0" y="562"/>
                  <a:pt x="25" y="588"/>
                  <a:pt x="56" y="588"/>
                </a:cubicBezTo>
                <a:lnTo>
                  <a:pt x="150" y="588"/>
                </a:lnTo>
                <a:cubicBezTo>
                  <a:pt x="159" y="626"/>
                  <a:pt x="174" y="662"/>
                  <a:pt x="194" y="694"/>
                </a:cubicBezTo>
                <a:lnTo>
                  <a:pt x="128" y="761"/>
                </a:lnTo>
                <a:cubicBezTo>
                  <a:pt x="106" y="783"/>
                  <a:pt x="106" y="818"/>
                  <a:pt x="128" y="840"/>
                </a:cubicBezTo>
                <a:lnTo>
                  <a:pt x="167" y="879"/>
                </a:lnTo>
                <a:cubicBezTo>
                  <a:pt x="189" y="901"/>
                  <a:pt x="224" y="901"/>
                  <a:pt x="246" y="879"/>
                </a:cubicBezTo>
                <a:lnTo>
                  <a:pt x="313" y="813"/>
                </a:lnTo>
                <a:cubicBezTo>
                  <a:pt x="346" y="833"/>
                  <a:pt x="382" y="848"/>
                  <a:pt x="420" y="857"/>
                </a:cubicBezTo>
                <a:lnTo>
                  <a:pt x="420" y="951"/>
                </a:lnTo>
                <a:cubicBezTo>
                  <a:pt x="420" y="982"/>
                  <a:pt x="445" y="1007"/>
                  <a:pt x="476" y="1007"/>
                </a:cubicBezTo>
                <a:lnTo>
                  <a:pt x="532" y="1007"/>
                </a:lnTo>
                <a:cubicBezTo>
                  <a:pt x="563" y="1007"/>
                  <a:pt x="588" y="982"/>
                  <a:pt x="588" y="951"/>
                </a:cubicBezTo>
                <a:lnTo>
                  <a:pt x="588" y="857"/>
                </a:lnTo>
                <a:cubicBezTo>
                  <a:pt x="626" y="848"/>
                  <a:pt x="662" y="833"/>
                  <a:pt x="694" y="813"/>
                </a:cubicBezTo>
                <a:lnTo>
                  <a:pt x="761" y="879"/>
                </a:lnTo>
                <a:cubicBezTo>
                  <a:pt x="782" y="901"/>
                  <a:pt x="818" y="901"/>
                  <a:pt x="840" y="879"/>
                </a:cubicBezTo>
                <a:lnTo>
                  <a:pt x="879" y="840"/>
                </a:lnTo>
                <a:cubicBezTo>
                  <a:pt x="901" y="818"/>
                  <a:pt x="901" y="783"/>
                  <a:pt x="879" y="761"/>
                </a:cubicBezTo>
                <a:lnTo>
                  <a:pt x="813" y="694"/>
                </a:lnTo>
                <a:cubicBezTo>
                  <a:pt x="833" y="662"/>
                  <a:pt x="848" y="626"/>
                  <a:pt x="857" y="588"/>
                </a:cubicBezTo>
                <a:lnTo>
                  <a:pt x="951" y="588"/>
                </a:lnTo>
                <a:cubicBezTo>
                  <a:pt x="981" y="588"/>
                  <a:pt x="1006" y="562"/>
                  <a:pt x="1006" y="531"/>
                </a:cubicBezTo>
                <a:lnTo>
                  <a:pt x="1006" y="475"/>
                </a:lnTo>
                <a:cubicBezTo>
                  <a:pt x="1006" y="444"/>
                  <a:pt x="981" y="419"/>
                  <a:pt x="951" y="419"/>
                </a:cubicBezTo>
                <a:moveTo>
                  <a:pt x="504" y="728"/>
                </a:moveTo>
                <a:cubicBezTo>
                  <a:pt x="380" y="728"/>
                  <a:pt x="279" y="627"/>
                  <a:pt x="279" y="503"/>
                </a:cubicBezTo>
                <a:cubicBezTo>
                  <a:pt x="279" y="380"/>
                  <a:pt x="380" y="280"/>
                  <a:pt x="504" y="280"/>
                </a:cubicBezTo>
                <a:cubicBezTo>
                  <a:pt x="627" y="280"/>
                  <a:pt x="727" y="380"/>
                  <a:pt x="727" y="503"/>
                </a:cubicBezTo>
                <a:cubicBezTo>
                  <a:pt x="727" y="627"/>
                  <a:pt x="627" y="728"/>
                  <a:pt x="504" y="728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160280" y="993600"/>
            <a:ext cx="6168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Funciones y características comunes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1047600" y="2495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747720" y="1767600"/>
            <a:ext cx="14234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300320" y="2340360"/>
            <a:ext cx="3954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Redacción, análisis, organización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1047600" y="3466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300320" y="2826000"/>
            <a:ext cx="358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Comunicación y colaboración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300320" y="3312000"/>
            <a:ext cx="4495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Trabajo en la nube y multiplataforma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1047600" y="4638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747720" y="3910680"/>
            <a:ext cx="20512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Características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1047600" y="5124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300320" y="4483440"/>
            <a:ext cx="234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Interfaces intuitivas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1047600" y="5609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300320" y="4969440"/>
            <a:ext cx="273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Automatización básica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300320" y="5455080"/>
            <a:ext cx="4920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Alta accesibilidad (escritorio, web, móvil)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851400" y="2331360"/>
            <a:ext cx="221400" cy="211320"/>
          </a:xfrm>
          <a:custGeom>
            <a:avLst/>
            <a:gdLst/>
            <a:ahLst/>
            <a:rect l="0" t="0" r="r" b="b"/>
            <a:pathLst>
              <a:path w="615" h="587">
                <a:moveTo>
                  <a:pt x="475" y="0"/>
                </a:moveTo>
                <a:lnTo>
                  <a:pt x="139" y="0"/>
                </a:lnTo>
                <a:cubicBezTo>
                  <a:pt x="139" y="0"/>
                  <a:pt x="0" y="167"/>
                  <a:pt x="0" y="280"/>
                </a:cubicBezTo>
                <a:cubicBezTo>
                  <a:pt x="0" y="392"/>
                  <a:pt x="307" y="587"/>
                  <a:pt x="307" y="587"/>
                </a:cubicBezTo>
                <a:cubicBezTo>
                  <a:pt x="307" y="587"/>
                  <a:pt x="615" y="392"/>
                  <a:pt x="615" y="280"/>
                </a:cubicBezTo>
                <a:cubicBezTo>
                  <a:pt x="615" y="167"/>
                  <a:pt x="475" y="0"/>
                  <a:pt x="475" y="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790560" y="2198160"/>
            <a:ext cx="343080" cy="267840"/>
          </a:xfrm>
          <a:custGeom>
            <a:avLst/>
            <a:gdLst/>
            <a:ahLst/>
            <a:rect l="0" t="0" r="r" b="b"/>
            <a:pathLst>
              <a:path w="953" h="744">
                <a:moveTo>
                  <a:pt x="523" y="15"/>
                </a:moveTo>
                <a:cubicBezTo>
                  <a:pt x="497" y="-5"/>
                  <a:pt x="456" y="-5"/>
                  <a:pt x="431" y="15"/>
                </a:cubicBezTo>
                <a:lnTo>
                  <a:pt x="19" y="337"/>
                </a:lnTo>
                <a:cubicBezTo>
                  <a:pt x="-6" y="356"/>
                  <a:pt x="-6" y="389"/>
                  <a:pt x="19" y="408"/>
                </a:cubicBezTo>
                <a:lnTo>
                  <a:pt x="431" y="729"/>
                </a:lnTo>
                <a:cubicBezTo>
                  <a:pt x="456" y="749"/>
                  <a:pt x="497" y="749"/>
                  <a:pt x="523" y="729"/>
                </a:cubicBezTo>
                <a:lnTo>
                  <a:pt x="934" y="408"/>
                </a:lnTo>
                <a:cubicBezTo>
                  <a:pt x="959" y="389"/>
                  <a:pt x="959" y="356"/>
                  <a:pt x="934" y="337"/>
                </a:cubicBezTo>
                <a:lnTo>
                  <a:pt x="523" y="15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790560" y="2198160"/>
            <a:ext cx="343080" cy="267840"/>
          </a:xfrm>
          <a:custGeom>
            <a:avLst/>
            <a:gdLst/>
            <a:ahLst/>
            <a:rect l="0" t="0" r="r" b="b"/>
            <a:pathLst>
              <a:path w="953" h="744">
                <a:moveTo>
                  <a:pt x="523" y="15"/>
                </a:moveTo>
                <a:cubicBezTo>
                  <a:pt x="497" y="-5"/>
                  <a:pt x="456" y="-5"/>
                  <a:pt x="431" y="15"/>
                </a:cubicBezTo>
                <a:lnTo>
                  <a:pt x="19" y="337"/>
                </a:lnTo>
                <a:cubicBezTo>
                  <a:pt x="-6" y="356"/>
                  <a:pt x="-6" y="389"/>
                  <a:pt x="19" y="408"/>
                </a:cubicBezTo>
                <a:lnTo>
                  <a:pt x="431" y="729"/>
                </a:lnTo>
                <a:cubicBezTo>
                  <a:pt x="456" y="749"/>
                  <a:pt x="497" y="749"/>
                  <a:pt x="523" y="729"/>
                </a:cubicBezTo>
                <a:lnTo>
                  <a:pt x="934" y="408"/>
                </a:lnTo>
                <a:cubicBezTo>
                  <a:pt x="959" y="389"/>
                  <a:pt x="959" y="356"/>
                  <a:pt x="934" y="337"/>
                </a:cubicBezTo>
                <a:lnTo>
                  <a:pt x="523" y="15"/>
                </a:lnTo>
                <a:close/>
              </a:path>
            </a:pathLst>
          </a:custGeom>
          <a:solidFill>
            <a:srgbClr val="3941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841320" y="2441880"/>
            <a:ext cx="40320" cy="110880"/>
          </a:xfrm>
          <a:custGeom>
            <a:avLst/>
            <a:gdLst/>
            <a:ahLst/>
            <a:rect l="0" t="0" r="r" b="b"/>
            <a:pathLst>
              <a:path w="112" h="308">
                <a:moveTo>
                  <a:pt x="57" y="0"/>
                </a:moveTo>
                <a:cubicBezTo>
                  <a:pt x="57" y="0"/>
                  <a:pt x="0" y="56"/>
                  <a:pt x="0" y="84"/>
                </a:cubicBezTo>
                <a:lnTo>
                  <a:pt x="0" y="252"/>
                </a:lnTo>
                <a:cubicBezTo>
                  <a:pt x="0" y="252"/>
                  <a:pt x="0" y="308"/>
                  <a:pt x="57" y="308"/>
                </a:cubicBezTo>
                <a:cubicBezTo>
                  <a:pt x="112" y="308"/>
                  <a:pt x="112" y="252"/>
                  <a:pt x="112" y="252"/>
                </a:cubicBezTo>
                <a:lnTo>
                  <a:pt x="112" y="84"/>
                </a:lnTo>
                <a:cubicBezTo>
                  <a:pt x="112" y="56"/>
                  <a:pt x="57" y="0"/>
                  <a:pt x="57" y="0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831240" y="2421720"/>
            <a:ext cx="60480" cy="60840"/>
          </a:xfrm>
          <a:custGeom>
            <a:avLst/>
            <a:gdLst/>
            <a:ahLst/>
            <a:rect l="0" t="0" r="r" b="b"/>
            <a:pathLst>
              <a:path w="168" h="169">
                <a:moveTo>
                  <a:pt x="168" y="85"/>
                </a:moveTo>
                <a:cubicBezTo>
                  <a:pt x="168" y="96"/>
                  <a:pt x="166" y="107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5" y="167"/>
                  <a:pt x="95" y="169"/>
                  <a:pt x="84" y="169"/>
                </a:cubicBezTo>
                <a:cubicBezTo>
                  <a:pt x="72" y="169"/>
                  <a:pt x="62" y="167"/>
                  <a:pt x="51" y="162"/>
                </a:cubicBezTo>
                <a:cubicBezTo>
                  <a:pt x="41" y="158"/>
                  <a:pt x="32" y="152"/>
                  <a:pt x="24" y="144"/>
                </a:cubicBezTo>
                <a:cubicBezTo>
                  <a:pt x="16" y="136"/>
                  <a:pt x="10" y="127"/>
                  <a:pt x="6" y="117"/>
                </a:cubicBezTo>
                <a:cubicBezTo>
                  <a:pt x="2" y="107"/>
                  <a:pt x="0" y="96"/>
                  <a:pt x="0" y="85"/>
                </a:cubicBezTo>
                <a:cubicBezTo>
                  <a:pt x="0" y="74"/>
                  <a:pt x="2" y="63"/>
                  <a:pt x="6" y="53"/>
                </a:cubicBezTo>
                <a:cubicBezTo>
                  <a:pt x="10" y="43"/>
                  <a:pt x="16" y="33"/>
                  <a:pt x="24" y="25"/>
                </a:cubicBezTo>
                <a:cubicBezTo>
                  <a:pt x="32" y="17"/>
                  <a:pt x="41" y="11"/>
                  <a:pt x="51" y="7"/>
                </a:cubicBezTo>
                <a:cubicBezTo>
                  <a:pt x="62" y="2"/>
                  <a:pt x="72" y="0"/>
                  <a:pt x="84" y="0"/>
                </a:cubicBezTo>
                <a:cubicBezTo>
                  <a:pt x="95" y="0"/>
                  <a:pt x="105" y="2"/>
                  <a:pt x="117" y="7"/>
                </a:cubicBezTo>
                <a:cubicBezTo>
                  <a:pt x="127" y="11"/>
                  <a:pt x="136" y="17"/>
                  <a:pt x="144" y="25"/>
                </a:cubicBezTo>
                <a:cubicBezTo>
                  <a:pt x="152" y="33"/>
                  <a:pt x="158" y="43"/>
                  <a:pt x="162" y="53"/>
                </a:cubicBezTo>
                <a:cubicBezTo>
                  <a:pt x="166" y="63"/>
                  <a:pt x="168" y="74"/>
                  <a:pt x="168" y="85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851040" y="2301120"/>
            <a:ext cx="120960" cy="161280"/>
          </a:xfrm>
          <a:custGeom>
            <a:avLst/>
            <a:gdLst/>
            <a:ahLst/>
            <a:rect l="0" t="0" r="r" b="b"/>
            <a:pathLst>
              <a:path w="336" h="448">
                <a:moveTo>
                  <a:pt x="28" y="448"/>
                </a:moveTo>
                <a:cubicBezTo>
                  <a:pt x="12" y="448"/>
                  <a:pt x="0" y="435"/>
                  <a:pt x="0" y="420"/>
                </a:cubicBezTo>
                <a:lnTo>
                  <a:pt x="0" y="310"/>
                </a:lnTo>
                <a:cubicBezTo>
                  <a:pt x="-2" y="292"/>
                  <a:pt x="5" y="253"/>
                  <a:pt x="36" y="229"/>
                </a:cubicBezTo>
                <a:lnTo>
                  <a:pt x="289" y="7"/>
                </a:lnTo>
                <a:cubicBezTo>
                  <a:pt x="301" y="-3"/>
                  <a:pt x="319" y="-2"/>
                  <a:pt x="329" y="10"/>
                </a:cubicBezTo>
                <a:cubicBezTo>
                  <a:pt x="339" y="21"/>
                  <a:pt x="338" y="39"/>
                  <a:pt x="326" y="49"/>
                </a:cubicBezTo>
                <a:lnTo>
                  <a:pt x="72" y="272"/>
                </a:lnTo>
                <a:cubicBezTo>
                  <a:pt x="55" y="285"/>
                  <a:pt x="55" y="308"/>
                  <a:pt x="55" y="308"/>
                </a:cubicBezTo>
                <a:lnTo>
                  <a:pt x="55" y="420"/>
                </a:lnTo>
                <a:cubicBezTo>
                  <a:pt x="55" y="435"/>
                  <a:pt x="43" y="448"/>
                  <a:pt x="28" y="448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931680" y="2291040"/>
            <a:ext cx="61200" cy="60840"/>
          </a:xfrm>
          <a:custGeom>
            <a:avLst/>
            <a:gdLst/>
            <a:ahLst/>
            <a:rect l="0" t="0" r="r" b="b"/>
            <a:pathLst>
              <a:path w="170" h="169">
                <a:moveTo>
                  <a:pt x="170" y="85"/>
                </a:moveTo>
                <a:cubicBezTo>
                  <a:pt x="170" y="96"/>
                  <a:pt x="166" y="107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7" y="167"/>
                  <a:pt x="96" y="169"/>
                  <a:pt x="85" y="169"/>
                </a:cubicBezTo>
                <a:cubicBezTo>
                  <a:pt x="74" y="169"/>
                  <a:pt x="63" y="167"/>
                  <a:pt x="53" y="162"/>
                </a:cubicBezTo>
                <a:cubicBezTo>
                  <a:pt x="42" y="158"/>
                  <a:pt x="33" y="152"/>
                  <a:pt x="26" y="144"/>
                </a:cubicBezTo>
                <a:cubicBezTo>
                  <a:pt x="18" y="136"/>
                  <a:pt x="12" y="127"/>
                  <a:pt x="7" y="117"/>
                </a:cubicBezTo>
                <a:cubicBezTo>
                  <a:pt x="3" y="107"/>
                  <a:pt x="0" y="96"/>
                  <a:pt x="0" y="85"/>
                </a:cubicBezTo>
                <a:cubicBezTo>
                  <a:pt x="0" y="74"/>
                  <a:pt x="3" y="62"/>
                  <a:pt x="7" y="52"/>
                </a:cubicBezTo>
                <a:cubicBezTo>
                  <a:pt x="12" y="42"/>
                  <a:pt x="18" y="33"/>
                  <a:pt x="26" y="25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7"/>
                </a:cubicBezTo>
                <a:cubicBezTo>
                  <a:pt x="127" y="11"/>
                  <a:pt x="136" y="17"/>
                  <a:pt x="144" y="25"/>
                </a:cubicBezTo>
                <a:cubicBezTo>
                  <a:pt x="152" y="33"/>
                  <a:pt x="158" y="42"/>
                  <a:pt x="162" y="52"/>
                </a:cubicBezTo>
                <a:cubicBezTo>
                  <a:pt x="166" y="62"/>
                  <a:pt x="170" y="74"/>
                  <a:pt x="170" y="85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160280" y="2127240"/>
            <a:ext cx="3631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Relevancia educativa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300320" y="2864160"/>
            <a:ext cx="369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Base de la competencia digital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300320" y="3350160"/>
            <a:ext cx="4591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Paso previo a herramientas complejas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300320" y="3835800"/>
            <a:ext cx="440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Apoyo a proyectos interdisciplinares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300320" y="4321440"/>
            <a:ext cx="569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real en formación y simulación profesional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801000" y="966600"/>
            <a:ext cx="322200" cy="60840"/>
          </a:xfrm>
          <a:custGeom>
            <a:avLst/>
            <a:gdLst/>
            <a:ahLst/>
            <a:rect l="0" t="0" r="r" b="b"/>
            <a:pathLst>
              <a:path w="895" h="169">
                <a:moveTo>
                  <a:pt x="895" y="113"/>
                </a:moveTo>
                <a:cubicBezTo>
                  <a:pt x="895" y="144"/>
                  <a:pt x="870" y="169"/>
                  <a:pt x="839" y="169"/>
                </a:cubicBezTo>
                <a:lnTo>
                  <a:pt x="671" y="169"/>
                </a:lnTo>
                <a:cubicBezTo>
                  <a:pt x="640" y="169"/>
                  <a:pt x="615" y="144"/>
                  <a:pt x="615" y="113"/>
                </a:cubicBezTo>
                <a:lnTo>
                  <a:pt x="615" y="56"/>
                </a:lnTo>
                <a:cubicBezTo>
                  <a:pt x="615" y="25"/>
                  <a:pt x="640" y="0"/>
                  <a:pt x="671" y="0"/>
                </a:cubicBezTo>
                <a:lnTo>
                  <a:pt x="839" y="0"/>
                </a:lnTo>
                <a:cubicBezTo>
                  <a:pt x="870" y="0"/>
                  <a:pt x="895" y="25"/>
                  <a:pt x="895" y="56"/>
                </a:cubicBezTo>
                <a:lnTo>
                  <a:pt x="895" y="113"/>
                </a:lnTo>
                <a:moveTo>
                  <a:pt x="280" y="113"/>
                </a:moveTo>
                <a:cubicBezTo>
                  <a:pt x="280" y="144"/>
                  <a:pt x="255" y="169"/>
                  <a:pt x="224" y="169"/>
                </a:cubicBezTo>
                <a:lnTo>
                  <a:pt x="57" y="169"/>
                </a:lnTo>
                <a:cubicBezTo>
                  <a:pt x="26" y="169"/>
                  <a:pt x="0" y="144"/>
                  <a:pt x="0" y="113"/>
                </a:cubicBezTo>
                <a:lnTo>
                  <a:pt x="0" y="56"/>
                </a:lnTo>
                <a:cubicBezTo>
                  <a:pt x="0" y="25"/>
                  <a:pt x="26" y="0"/>
                  <a:pt x="57" y="0"/>
                </a:cubicBezTo>
                <a:lnTo>
                  <a:pt x="224" y="0"/>
                </a:lnTo>
                <a:cubicBezTo>
                  <a:pt x="255" y="0"/>
                  <a:pt x="280" y="25"/>
                  <a:pt x="280" y="56"/>
                </a:cubicBezTo>
                <a:lnTo>
                  <a:pt x="280" y="113"/>
                </a:lnTo>
                <a:close/>
              </a:path>
            </a:pathLst>
          </a:custGeom>
          <a:solidFill>
            <a:srgbClr val="dac8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780840" y="986760"/>
            <a:ext cx="362160" cy="251640"/>
          </a:xfrm>
          <a:custGeom>
            <a:avLst/>
            <a:gdLst/>
            <a:ahLst/>
            <a:rect l="0" t="0" r="r" b="b"/>
            <a:pathLst>
              <a:path w="1006" h="699">
                <a:moveTo>
                  <a:pt x="1006" y="643"/>
                </a:moveTo>
                <a:cubicBezTo>
                  <a:pt x="1006" y="674"/>
                  <a:pt x="981" y="699"/>
                  <a:pt x="951" y="699"/>
                </a:cubicBezTo>
                <a:lnTo>
                  <a:pt x="56" y="699"/>
                </a:lnTo>
                <a:cubicBezTo>
                  <a:pt x="25" y="699"/>
                  <a:pt x="0" y="674"/>
                  <a:pt x="0" y="643"/>
                </a:cubicBez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951" y="0"/>
                </a:lnTo>
                <a:cubicBezTo>
                  <a:pt x="981" y="0"/>
                  <a:pt x="1006" y="25"/>
                  <a:pt x="1006" y="56"/>
                </a:cubicBezTo>
                <a:lnTo>
                  <a:pt x="1006" y="643"/>
                </a:lnTo>
                <a:close/>
              </a:path>
            </a:pathLst>
          </a:custGeom>
          <a:solidFill>
            <a:srgbClr val="f1dc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911520" y="906120"/>
            <a:ext cx="100800" cy="332280"/>
          </a:xfrm>
          <a:custGeom>
            <a:avLst/>
            <a:gdLst/>
            <a:ahLst/>
            <a:rect l="0" t="0" r="r" b="b"/>
            <a:pathLst>
              <a:path w="280" h="923">
                <a:moveTo>
                  <a:pt x="253" y="168"/>
                </a:moveTo>
                <a:lnTo>
                  <a:pt x="253" y="112"/>
                </a:lnTo>
                <a:cubicBezTo>
                  <a:pt x="253" y="92"/>
                  <a:pt x="241" y="74"/>
                  <a:pt x="225" y="64"/>
                </a:cubicBezTo>
                <a:lnTo>
                  <a:pt x="225" y="56"/>
                </a:lnTo>
                <a:cubicBezTo>
                  <a:pt x="225" y="25"/>
                  <a:pt x="200" y="0"/>
                  <a:pt x="169" y="0"/>
                </a:cubicBezTo>
                <a:lnTo>
                  <a:pt x="112" y="0"/>
                </a:lnTo>
                <a:cubicBezTo>
                  <a:pt x="81" y="0"/>
                  <a:pt x="56" y="25"/>
                  <a:pt x="56" y="56"/>
                </a:cubicBezTo>
                <a:lnTo>
                  <a:pt x="56" y="64"/>
                </a:lnTo>
                <a:cubicBezTo>
                  <a:pt x="39" y="74"/>
                  <a:pt x="28" y="92"/>
                  <a:pt x="28" y="112"/>
                </a:cubicBezTo>
                <a:lnTo>
                  <a:pt x="28" y="168"/>
                </a:lnTo>
                <a:lnTo>
                  <a:pt x="0" y="168"/>
                </a:lnTo>
                <a:lnTo>
                  <a:pt x="0" y="923"/>
                </a:lnTo>
                <a:lnTo>
                  <a:pt x="280" y="923"/>
                </a:lnTo>
                <a:lnTo>
                  <a:pt x="280" y="168"/>
                </a:lnTo>
                <a:lnTo>
                  <a:pt x="253" y="168"/>
                </a:lnTo>
                <a:close/>
              </a:path>
            </a:pathLst>
          </a:custGeom>
          <a:solidFill>
            <a:srgbClr val="dac8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921600" y="946440"/>
            <a:ext cx="81000" cy="20520"/>
          </a:xfrm>
          <a:custGeom>
            <a:avLst/>
            <a:gdLst/>
            <a:ahLst/>
            <a:rect l="0" t="0" r="r" b="b"/>
            <a:pathLst>
              <a:path w="225" h="57">
                <a:moveTo>
                  <a:pt x="0" y="0"/>
                </a:moveTo>
                <a:lnTo>
                  <a:pt x="57" y="0"/>
                </a:lnTo>
                <a:lnTo>
                  <a:pt x="57" y="57"/>
                </a:lnTo>
                <a:lnTo>
                  <a:pt x="0" y="57"/>
                </a:lnTo>
                <a:lnTo>
                  <a:pt x="0" y="0"/>
                </a:lnTo>
                <a:moveTo>
                  <a:pt x="169" y="0"/>
                </a:moveTo>
                <a:lnTo>
                  <a:pt x="225" y="0"/>
                </a:lnTo>
                <a:lnTo>
                  <a:pt x="225" y="57"/>
                </a:lnTo>
                <a:lnTo>
                  <a:pt x="169" y="57"/>
                </a:lnTo>
                <a:lnTo>
                  <a:pt x="169" y="0"/>
                </a:lnTo>
                <a:moveTo>
                  <a:pt x="85" y="0"/>
                </a:moveTo>
                <a:lnTo>
                  <a:pt x="141" y="0"/>
                </a:lnTo>
                <a:lnTo>
                  <a:pt x="141" y="57"/>
                </a:lnTo>
                <a:lnTo>
                  <a:pt x="85" y="57"/>
                </a:lnTo>
                <a:lnTo>
                  <a:pt x="85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931680" y="1027080"/>
            <a:ext cx="61200" cy="141120"/>
          </a:xfrm>
          <a:custGeom>
            <a:avLst/>
            <a:gdLst/>
            <a:ahLst/>
            <a:rect l="0" t="0" r="r" b="b"/>
            <a:pathLst>
              <a:path w="170" h="392">
                <a:moveTo>
                  <a:pt x="0" y="0"/>
                </a:moveTo>
                <a:lnTo>
                  <a:pt x="57" y="0"/>
                </a:lnTo>
                <a:lnTo>
                  <a:pt x="57" y="392"/>
                </a:lnTo>
                <a:lnTo>
                  <a:pt x="0" y="392"/>
                </a:lnTo>
                <a:lnTo>
                  <a:pt x="0" y="0"/>
                </a:lnTo>
                <a:moveTo>
                  <a:pt x="113" y="0"/>
                </a:moveTo>
                <a:lnTo>
                  <a:pt x="170" y="0"/>
                </a:lnTo>
                <a:lnTo>
                  <a:pt x="170" y="392"/>
                </a:lnTo>
                <a:lnTo>
                  <a:pt x="113" y="392"/>
                </a:lnTo>
                <a:lnTo>
                  <a:pt x="113" y="0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801000" y="1046880"/>
            <a:ext cx="322200" cy="151200"/>
          </a:xfrm>
          <a:custGeom>
            <a:avLst/>
            <a:gdLst/>
            <a:ahLst/>
            <a:rect l="0" t="0" r="r" b="b"/>
            <a:pathLst>
              <a:path w="895" h="420">
                <a:moveTo>
                  <a:pt x="615" y="0"/>
                </a:moveTo>
                <a:lnTo>
                  <a:pt x="671" y="0"/>
                </a:lnTo>
                <a:lnTo>
                  <a:pt x="671" y="337"/>
                </a:lnTo>
                <a:lnTo>
                  <a:pt x="615" y="337"/>
                </a:lnTo>
                <a:lnTo>
                  <a:pt x="615" y="0"/>
                </a:lnTo>
                <a:moveTo>
                  <a:pt x="727" y="0"/>
                </a:moveTo>
                <a:lnTo>
                  <a:pt x="783" y="0"/>
                </a:lnTo>
                <a:lnTo>
                  <a:pt x="783" y="337"/>
                </a:lnTo>
                <a:lnTo>
                  <a:pt x="727" y="337"/>
                </a:lnTo>
                <a:lnTo>
                  <a:pt x="727" y="0"/>
                </a:lnTo>
                <a:moveTo>
                  <a:pt x="839" y="0"/>
                </a:moveTo>
                <a:lnTo>
                  <a:pt x="895" y="0"/>
                </a:lnTo>
                <a:lnTo>
                  <a:pt x="895" y="337"/>
                </a:lnTo>
                <a:lnTo>
                  <a:pt x="839" y="337"/>
                </a:lnTo>
                <a:lnTo>
                  <a:pt x="839" y="0"/>
                </a:lnTo>
                <a:moveTo>
                  <a:pt x="0" y="0"/>
                </a:moveTo>
                <a:lnTo>
                  <a:pt x="57" y="0"/>
                </a:lnTo>
                <a:lnTo>
                  <a:pt x="57" y="337"/>
                </a:lnTo>
                <a:lnTo>
                  <a:pt x="0" y="337"/>
                </a:lnTo>
                <a:lnTo>
                  <a:pt x="0" y="0"/>
                </a:lnTo>
                <a:moveTo>
                  <a:pt x="113" y="0"/>
                </a:moveTo>
                <a:lnTo>
                  <a:pt x="169" y="0"/>
                </a:lnTo>
                <a:lnTo>
                  <a:pt x="169" y="337"/>
                </a:lnTo>
                <a:lnTo>
                  <a:pt x="113" y="337"/>
                </a:lnTo>
                <a:lnTo>
                  <a:pt x="113" y="0"/>
                </a:lnTo>
                <a:moveTo>
                  <a:pt x="224" y="0"/>
                </a:moveTo>
                <a:lnTo>
                  <a:pt x="280" y="0"/>
                </a:lnTo>
                <a:lnTo>
                  <a:pt x="280" y="337"/>
                </a:lnTo>
                <a:lnTo>
                  <a:pt x="224" y="337"/>
                </a:lnTo>
                <a:lnTo>
                  <a:pt x="224" y="0"/>
                </a:lnTo>
                <a:moveTo>
                  <a:pt x="0" y="365"/>
                </a:moveTo>
                <a:lnTo>
                  <a:pt x="57" y="365"/>
                </a:lnTo>
                <a:lnTo>
                  <a:pt x="57" y="420"/>
                </a:lnTo>
                <a:lnTo>
                  <a:pt x="0" y="420"/>
                </a:lnTo>
                <a:lnTo>
                  <a:pt x="0" y="365"/>
                </a:lnTo>
                <a:moveTo>
                  <a:pt x="113" y="365"/>
                </a:moveTo>
                <a:lnTo>
                  <a:pt x="169" y="365"/>
                </a:lnTo>
                <a:lnTo>
                  <a:pt x="169" y="420"/>
                </a:lnTo>
                <a:lnTo>
                  <a:pt x="113" y="420"/>
                </a:lnTo>
                <a:lnTo>
                  <a:pt x="113" y="365"/>
                </a:lnTo>
                <a:moveTo>
                  <a:pt x="224" y="365"/>
                </a:moveTo>
                <a:lnTo>
                  <a:pt x="280" y="365"/>
                </a:lnTo>
                <a:lnTo>
                  <a:pt x="280" y="420"/>
                </a:lnTo>
                <a:lnTo>
                  <a:pt x="224" y="420"/>
                </a:lnTo>
                <a:lnTo>
                  <a:pt x="224" y="365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931680" y="1177920"/>
            <a:ext cx="61200" cy="20160"/>
          </a:xfrm>
          <a:custGeom>
            <a:avLst/>
            <a:gdLst/>
            <a:ahLst/>
            <a:rect l="0" t="0" r="r" b="b"/>
            <a:pathLst>
              <a:path w="170" h="56">
                <a:moveTo>
                  <a:pt x="0" y="0"/>
                </a:moveTo>
                <a:lnTo>
                  <a:pt x="57" y="0"/>
                </a:lnTo>
                <a:lnTo>
                  <a:pt x="57" y="56"/>
                </a:lnTo>
                <a:lnTo>
                  <a:pt x="0" y="56"/>
                </a:lnTo>
                <a:lnTo>
                  <a:pt x="0" y="0"/>
                </a:lnTo>
                <a:moveTo>
                  <a:pt x="113" y="0"/>
                </a:moveTo>
                <a:lnTo>
                  <a:pt x="170" y="0"/>
                </a:lnTo>
                <a:lnTo>
                  <a:pt x="170" y="56"/>
                </a:lnTo>
                <a:lnTo>
                  <a:pt x="113" y="56"/>
                </a:lnTo>
                <a:lnTo>
                  <a:pt x="113" y="0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022040" y="1177920"/>
            <a:ext cx="101160" cy="20160"/>
          </a:xfrm>
          <a:custGeom>
            <a:avLst/>
            <a:gdLst/>
            <a:ahLst/>
            <a:rect l="0" t="0" r="r" b="b"/>
            <a:pathLst>
              <a:path w="281" h="56">
                <a:moveTo>
                  <a:pt x="0" y="0"/>
                </a:moveTo>
                <a:lnTo>
                  <a:pt x="56" y="0"/>
                </a:lnTo>
                <a:lnTo>
                  <a:pt x="56" y="56"/>
                </a:lnTo>
                <a:lnTo>
                  <a:pt x="0" y="56"/>
                </a:lnTo>
                <a:lnTo>
                  <a:pt x="0" y="0"/>
                </a:lnTo>
                <a:moveTo>
                  <a:pt x="113" y="0"/>
                </a:moveTo>
                <a:lnTo>
                  <a:pt x="169" y="0"/>
                </a:lnTo>
                <a:lnTo>
                  <a:pt x="169" y="56"/>
                </a:lnTo>
                <a:lnTo>
                  <a:pt x="113" y="56"/>
                </a:lnTo>
                <a:lnTo>
                  <a:pt x="113" y="0"/>
                </a:lnTo>
                <a:moveTo>
                  <a:pt x="225" y="0"/>
                </a:moveTo>
                <a:lnTo>
                  <a:pt x="281" y="0"/>
                </a:lnTo>
                <a:lnTo>
                  <a:pt x="281" y="56"/>
                </a:lnTo>
                <a:lnTo>
                  <a:pt x="225" y="56"/>
                </a:lnTo>
                <a:lnTo>
                  <a:pt x="225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801000" y="1207800"/>
            <a:ext cx="322200" cy="30600"/>
          </a:xfrm>
          <a:custGeom>
            <a:avLst/>
            <a:gdLst/>
            <a:ahLst/>
            <a:rect l="0" t="0" r="r" b="b"/>
            <a:pathLst>
              <a:path w="895" h="85">
                <a:moveTo>
                  <a:pt x="0" y="0"/>
                </a:moveTo>
                <a:lnTo>
                  <a:pt x="57" y="0"/>
                </a:lnTo>
                <a:lnTo>
                  <a:pt x="57" y="85"/>
                </a:lnTo>
                <a:lnTo>
                  <a:pt x="0" y="85"/>
                </a:lnTo>
                <a:lnTo>
                  <a:pt x="0" y="0"/>
                </a:lnTo>
                <a:moveTo>
                  <a:pt x="113" y="0"/>
                </a:moveTo>
                <a:lnTo>
                  <a:pt x="169" y="0"/>
                </a:lnTo>
                <a:lnTo>
                  <a:pt x="169" y="85"/>
                </a:lnTo>
                <a:lnTo>
                  <a:pt x="113" y="85"/>
                </a:lnTo>
                <a:lnTo>
                  <a:pt x="113" y="0"/>
                </a:lnTo>
                <a:moveTo>
                  <a:pt x="224" y="0"/>
                </a:moveTo>
                <a:lnTo>
                  <a:pt x="280" y="0"/>
                </a:lnTo>
                <a:lnTo>
                  <a:pt x="280" y="85"/>
                </a:lnTo>
                <a:lnTo>
                  <a:pt x="224" y="85"/>
                </a:lnTo>
                <a:lnTo>
                  <a:pt x="224" y="0"/>
                </a:lnTo>
                <a:moveTo>
                  <a:pt x="364" y="0"/>
                </a:moveTo>
                <a:lnTo>
                  <a:pt x="420" y="0"/>
                </a:lnTo>
                <a:lnTo>
                  <a:pt x="420" y="85"/>
                </a:lnTo>
                <a:lnTo>
                  <a:pt x="364" y="85"/>
                </a:lnTo>
                <a:lnTo>
                  <a:pt x="364" y="0"/>
                </a:lnTo>
                <a:moveTo>
                  <a:pt x="476" y="0"/>
                </a:moveTo>
                <a:lnTo>
                  <a:pt x="532" y="0"/>
                </a:lnTo>
                <a:lnTo>
                  <a:pt x="532" y="85"/>
                </a:lnTo>
                <a:lnTo>
                  <a:pt x="476" y="85"/>
                </a:lnTo>
                <a:lnTo>
                  <a:pt x="476" y="0"/>
                </a:lnTo>
                <a:moveTo>
                  <a:pt x="615" y="0"/>
                </a:moveTo>
                <a:lnTo>
                  <a:pt x="671" y="0"/>
                </a:lnTo>
                <a:lnTo>
                  <a:pt x="671" y="85"/>
                </a:lnTo>
                <a:lnTo>
                  <a:pt x="615" y="85"/>
                </a:lnTo>
                <a:lnTo>
                  <a:pt x="615" y="0"/>
                </a:lnTo>
                <a:moveTo>
                  <a:pt x="727" y="0"/>
                </a:moveTo>
                <a:lnTo>
                  <a:pt x="783" y="0"/>
                </a:lnTo>
                <a:lnTo>
                  <a:pt x="783" y="85"/>
                </a:lnTo>
                <a:lnTo>
                  <a:pt x="727" y="85"/>
                </a:lnTo>
                <a:lnTo>
                  <a:pt x="727" y="0"/>
                </a:lnTo>
                <a:moveTo>
                  <a:pt x="839" y="0"/>
                </a:moveTo>
                <a:lnTo>
                  <a:pt x="895" y="0"/>
                </a:lnTo>
                <a:lnTo>
                  <a:pt x="895" y="85"/>
                </a:lnTo>
                <a:lnTo>
                  <a:pt x="839" y="85"/>
                </a:lnTo>
                <a:lnTo>
                  <a:pt x="839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160280" y="812520"/>
            <a:ext cx="6592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3. Aplicaciones de Gestión Empresarial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747720" y="1559160"/>
            <a:ext cx="634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Automatizan y controlan procesos clave de negocio: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047600" y="2885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747720" y="2158200"/>
            <a:ext cx="2482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Tipos principales: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047600" y="3371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300320" y="2730960"/>
            <a:ext cx="408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ERP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</a:t>
            </a:r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Odoo, SAP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– gestión integral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1047600" y="3848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300320" y="3216600"/>
            <a:ext cx="511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CRM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</a:t>
            </a:r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Salesforce, Zoho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– gestión comercial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1047600" y="4333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300320" y="3692880"/>
            <a:ext cx="448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</a:t>
            </a:r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Power BI, Tableau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– análisis y KPIs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1047600" y="4819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300320" y="4178880"/>
            <a:ext cx="446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SCM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logística, cadena de suministro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1047600" y="5305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300320" y="4664520"/>
            <a:ext cx="332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RRHH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gestión de personal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047600" y="5781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300320" y="5150160"/>
            <a:ext cx="3300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Soporte técnico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</a:t>
            </a:r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Jira, Hesk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300320" y="5626440"/>
            <a:ext cx="3860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Contabilidad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</a:t>
            </a:r>
            <a:r>
              <a:rPr b="0" i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Odoo Accounting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799920" y="799920"/>
            <a:ext cx="343080" cy="334080"/>
          </a:xfrm>
          <a:custGeom>
            <a:avLst/>
            <a:gdLst/>
            <a:ahLst/>
            <a:rect l="0" t="0" r="r" b="b"/>
            <a:pathLst>
              <a:path w="953" h="928">
                <a:moveTo>
                  <a:pt x="905" y="173"/>
                </a:moveTo>
                <a:lnTo>
                  <a:pt x="828" y="248"/>
                </a:lnTo>
                <a:cubicBezTo>
                  <a:pt x="828" y="248"/>
                  <a:pt x="777" y="272"/>
                  <a:pt x="726" y="223"/>
                </a:cubicBezTo>
                <a:cubicBezTo>
                  <a:pt x="675" y="173"/>
                  <a:pt x="700" y="123"/>
                  <a:pt x="700" y="123"/>
                </a:cubicBezTo>
                <a:lnTo>
                  <a:pt x="777" y="48"/>
                </a:lnTo>
                <a:cubicBezTo>
                  <a:pt x="802" y="23"/>
                  <a:pt x="772" y="0"/>
                  <a:pt x="749" y="0"/>
                </a:cubicBezTo>
                <a:cubicBezTo>
                  <a:pt x="636" y="0"/>
                  <a:pt x="544" y="89"/>
                  <a:pt x="544" y="200"/>
                </a:cubicBezTo>
                <a:cubicBezTo>
                  <a:pt x="544" y="216"/>
                  <a:pt x="546" y="231"/>
                  <a:pt x="549" y="245"/>
                </a:cubicBezTo>
                <a:lnTo>
                  <a:pt x="376" y="414"/>
                </a:lnTo>
                <a:lnTo>
                  <a:pt x="529" y="563"/>
                </a:lnTo>
                <a:lnTo>
                  <a:pt x="702" y="395"/>
                </a:lnTo>
                <a:cubicBezTo>
                  <a:pt x="717" y="398"/>
                  <a:pt x="733" y="400"/>
                  <a:pt x="749" y="400"/>
                </a:cubicBezTo>
                <a:cubicBezTo>
                  <a:pt x="862" y="400"/>
                  <a:pt x="953" y="311"/>
                  <a:pt x="953" y="200"/>
                </a:cubicBezTo>
                <a:cubicBezTo>
                  <a:pt x="953" y="178"/>
                  <a:pt x="930" y="148"/>
                  <a:pt x="905" y="173"/>
                </a:cubicBezTo>
                <a:moveTo>
                  <a:pt x="373" y="419"/>
                </a:moveTo>
                <a:lnTo>
                  <a:pt x="32" y="750"/>
                </a:lnTo>
                <a:cubicBezTo>
                  <a:pt x="-10" y="791"/>
                  <a:pt x="-10" y="857"/>
                  <a:pt x="32" y="898"/>
                </a:cubicBezTo>
                <a:cubicBezTo>
                  <a:pt x="74" y="938"/>
                  <a:pt x="141" y="938"/>
                  <a:pt x="184" y="898"/>
                </a:cubicBezTo>
                <a:lnTo>
                  <a:pt x="524" y="566"/>
                </a:lnTo>
                <a:lnTo>
                  <a:pt x="373" y="419"/>
                </a:lnTo>
                <a:moveTo>
                  <a:pt x="108" y="867"/>
                </a:moveTo>
                <a:cubicBezTo>
                  <a:pt x="85" y="867"/>
                  <a:pt x="67" y="849"/>
                  <a:pt x="67" y="826"/>
                </a:cubicBezTo>
                <a:cubicBezTo>
                  <a:pt x="67" y="804"/>
                  <a:pt x="85" y="786"/>
                  <a:pt x="108" y="786"/>
                </a:cubicBezTo>
                <a:cubicBezTo>
                  <a:pt x="131" y="786"/>
                  <a:pt x="149" y="804"/>
                  <a:pt x="149" y="826"/>
                </a:cubicBezTo>
                <a:cubicBezTo>
                  <a:pt x="149" y="849"/>
                  <a:pt x="131" y="867"/>
                  <a:pt x="108" y="86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847800" y="849960"/>
            <a:ext cx="292680" cy="285120"/>
          </a:xfrm>
          <a:custGeom>
            <a:avLst/>
            <a:gdLst/>
            <a:ahLst/>
            <a:rect l="0" t="0" r="r" b="b"/>
            <a:pathLst>
              <a:path w="813" h="792">
                <a:moveTo>
                  <a:pt x="676" y="767"/>
                </a:moveTo>
                <a:cubicBezTo>
                  <a:pt x="709" y="799"/>
                  <a:pt x="761" y="800"/>
                  <a:pt x="791" y="770"/>
                </a:cubicBezTo>
                <a:cubicBezTo>
                  <a:pt x="822" y="740"/>
                  <a:pt x="820" y="690"/>
                  <a:pt x="788" y="658"/>
                </a:cubicBezTo>
                <a:lnTo>
                  <a:pt x="137" y="25"/>
                </a:lnTo>
                <a:cubicBezTo>
                  <a:pt x="104" y="-7"/>
                  <a:pt x="53" y="-9"/>
                  <a:pt x="22" y="21"/>
                </a:cubicBezTo>
                <a:cubicBezTo>
                  <a:pt x="-9" y="51"/>
                  <a:pt x="-7" y="102"/>
                  <a:pt x="25" y="133"/>
                </a:cubicBezTo>
                <a:lnTo>
                  <a:pt x="676" y="767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780840" y="799920"/>
            <a:ext cx="218520" cy="169920"/>
          </a:xfrm>
          <a:custGeom>
            <a:avLst/>
            <a:gdLst/>
            <a:ahLst/>
            <a:rect l="0" t="0" r="r" b="b"/>
            <a:pathLst>
              <a:path w="607" h="472">
                <a:moveTo>
                  <a:pt x="600" y="24"/>
                </a:moveTo>
                <a:cubicBezTo>
                  <a:pt x="600" y="24"/>
                  <a:pt x="431" y="-57"/>
                  <a:pt x="292" y="79"/>
                </a:cubicBezTo>
                <a:lnTo>
                  <a:pt x="96" y="269"/>
                </a:lnTo>
                <a:cubicBezTo>
                  <a:pt x="96" y="269"/>
                  <a:pt x="68" y="242"/>
                  <a:pt x="40" y="269"/>
                </a:cubicBezTo>
                <a:lnTo>
                  <a:pt x="12" y="296"/>
                </a:lnTo>
                <a:cubicBezTo>
                  <a:pt x="12" y="296"/>
                  <a:pt x="0" y="308"/>
                  <a:pt x="0" y="324"/>
                </a:cubicBezTo>
                <a:lnTo>
                  <a:pt x="0" y="325"/>
                </a:lnTo>
                <a:cubicBezTo>
                  <a:pt x="0" y="333"/>
                  <a:pt x="3" y="342"/>
                  <a:pt x="12" y="351"/>
                </a:cubicBezTo>
                <a:lnTo>
                  <a:pt x="124" y="460"/>
                </a:lnTo>
                <a:cubicBezTo>
                  <a:pt x="124" y="460"/>
                  <a:pt x="152" y="488"/>
                  <a:pt x="180" y="460"/>
                </a:cubicBezTo>
                <a:lnTo>
                  <a:pt x="208" y="433"/>
                </a:lnTo>
                <a:cubicBezTo>
                  <a:pt x="208" y="433"/>
                  <a:pt x="236" y="406"/>
                  <a:pt x="208" y="379"/>
                </a:cubicBezTo>
                <a:lnTo>
                  <a:pt x="206" y="377"/>
                </a:lnTo>
                <a:cubicBezTo>
                  <a:pt x="227" y="355"/>
                  <a:pt x="260" y="335"/>
                  <a:pt x="292" y="351"/>
                </a:cubicBezTo>
                <a:lnTo>
                  <a:pt x="403" y="242"/>
                </a:lnTo>
                <a:cubicBezTo>
                  <a:pt x="403" y="242"/>
                  <a:pt x="376" y="160"/>
                  <a:pt x="431" y="106"/>
                </a:cubicBezTo>
                <a:cubicBezTo>
                  <a:pt x="487" y="51"/>
                  <a:pt x="515" y="51"/>
                  <a:pt x="572" y="51"/>
                </a:cubicBezTo>
                <a:cubicBezTo>
                  <a:pt x="628" y="51"/>
                  <a:pt x="600" y="24"/>
                  <a:pt x="600" y="24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160280" y="736560"/>
            <a:ext cx="6989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Funciones y características empresariales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747720" y="1510560"/>
            <a:ext cx="1505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300320" y="2083320"/>
            <a:ext cx="4399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centralizada de operaciones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047600" y="3200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300320" y="2568960"/>
            <a:ext cx="4516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Automatización de procesos internos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047600" y="3686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300320" y="3045240"/>
            <a:ext cx="395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 de la toma de decisiones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300320" y="3530880"/>
            <a:ext cx="3405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Integración cliente-empresa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1047600" y="4857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747720" y="4139280"/>
            <a:ext cx="33566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Características técnicas: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1047600" y="5343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300320" y="4702680"/>
            <a:ext cx="2607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Arquitectura modular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047600" y="582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300320" y="5188320"/>
            <a:ext cx="2391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Integración vía APIs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047600" y="6314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300320" y="5673960"/>
            <a:ext cx="441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Multiusuario con roles y trazabilidad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300320" y="6159960"/>
            <a:ext cx="288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Despliegue local o SaaS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785880" y="1957320"/>
            <a:ext cx="352440" cy="342720"/>
          </a:xfrm>
          <a:custGeom>
            <a:avLst/>
            <a:gdLst/>
            <a:ahLst/>
            <a:rect l="0" t="0" r="r" b="b"/>
            <a:pathLst>
              <a:path w="979" h="952">
                <a:moveTo>
                  <a:pt x="716" y="112"/>
                </a:moveTo>
                <a:cubicBezTo>
                  <a:pt x="702" y="125"/>
                  <a:pt x="698" y="135"/>
                  <a:pt x="695" y="140"/>
                </a:cubicBezTo>
                <a:cubicBezTo>
                  <a:pt x="677" y="174"/>
                  <a:pt x="655" y="185"/>
                  <a:pt x="618" y="149"/>
                </a:cubicBezTo>
                <a:cubicBezTo>
                  <a:pt x="614" y="146"/>
                  <a:pt x="504" y="33"/>
                  <a:pt x="485" y="13"/>
                </a:cubicBezTo>
                <a:cubicBezTo>
                  <a:pt x="474" y="0"/>
                  <a:pt x="455" y="-4"/>
                  <a:pt x="441" y="6"/>
                </a:cubicBezTo>
                <a:cubicBezTo>
                  <a:pt x="431" y="14"/>
                  <a:pt x="329" y="95"/>
                  <a:pt x="301" y="128"/>
                </a:cubicBezTo>
                <a:cubicBezTo>
                  <a:pt x="279" y="154"/>
                  <a:pt x="278" y="186"/>
                  <a:pt x="298" y="206"/>
                </a:cubicBezTo>
                <a:cubicBezTo>
                  <a:pt x="307" y="215"/>
                  <a:pt x="319" y="218"/>
                  <a:pt x="331" y="222"/>
                </a:cubicBezTo>
                <a:cubicBezTo>
                  <a:pt x="346" y="226"/>
                  <a:pt x="380" y="224"/>
                  <a:pt x="399" y="243"/>
                </a:cubicBezTo>
                <a:cubicBezTo>
                  <a:pt x="431" y="274"/>
                  <a:pt x="415" y="322"/>
                  <a:pt x="374" y="363"/>
                </a:cubicBezTo>
                <a:cubicBezTo>
                  <a:pt x="332" y="403"/>
                  <a:pt x="282" y="419"/>
                  <a:pt x="249" y="388"/>
                </a:cubicBezTo>
                <a:cubicBezTo>
                  <a:pt x="230" y="369"/>
                  <a:pt x="232" y="336"/>
                  <a:pt x="228" y="321"/>
                </a:cubicBezTo>
                <a:cubicBezTo>
                  <a:pt x="224" y="309"/>
                  <a:pt x="221" y="298"/>
                  <a:pt x="212" y="290"/>
                </a:cubicBezTo>
                <a:cubicBezTo>
                  <a:pt x="191" y="270"/>
                  <a:pt x="159" y="271"/>
                  <a:pt x="132" y="292"/>
                </a:cubicBezTo>
                <a:cubicBezTo>
                  <a:pt x="97" y="319"/>
                  <a:pt x="14" y="418"/>
                  <a:pt x="6" y="429"/>
                </a:cubicBezTo>
                <a:cubicBezTo>
                  <a:pt x="-5" y="442"/>
                  <a:pt x="0" y="460"/>
                  <a:pt x="13" y="472"/>
                </a:cubicBezTo>
                <a:cubicBezTo>
                  <a:pt x="34" y="489"/>
                  <a:pt x="150" y="597"/>
                  <a:pt x="153" y="601"/>
                </a:cubicBezTo>
                <a:cubicBezTo>
                  <a:pt x="190" y="637"/>
                  <a:pt x="179" y="658"/>
                  <a:pt x="144" y="676"/>
                </a:cubicBezTo>
                <a:cubicBezTo>
                  <a:pt x="138" y="679"/>
                  <a:pt x="129" y="682"/>
                  <a:pt x="115" y="696"/>
                </a:cubicBezTo>
                <a:cubicBezTo>
                  <a:pt x="74" y="736"/>
                  <a:pt x="74" y="801"/>
                  <a:pt x="115" y="841"/>
                </a:cubicBezTo>
                <a:cubicBezTo>
                  <a:pt x="156" y="881"/>
                  <a:pt x="222" y="881"/>
                  <a:pt x="264" y="841"/>
                </a:cubicBezTo>
                <a:cubicBezTo>
                  <a:pt x="278" y="827"/>
                  <a:pt x="281" y="818"/>
                  <a:pt x="284" y="813"/>
                </a:cubicBezTo>
                <a:cubicBezTo>
                  <a:pt x="303" y="779"/>
                  <a:pt x="325" y="767"/>
                  <a:pt x="362" y="803"/>
                </a:cubicBezTo>
                <a:cubicBezTo>
                  <a:pt x="365" y="807"/>
                  <a:pt x="476" y="920"/>
                  <a:pt x="494" y="940"/>
                </a:cubicBezTo>
                <a:cubicBezTo>
                  <a:pt x="506" y="953"/>
                  <a:pt x="524" y="957"/>
                  <a:pt x="538" y="947"/>
                </a:cubicBezTo>
                <a:cubicBezTo>
                  <a:pt x="549" y="939"/>
                  <a:pt x="651" y="858"/>
                  <a:pt x="679" y="824"/>
                </a:cubicBezTo>
                <a:cubicBezTo>
                  <a:pt x="701" y="798"/>
                  <a:pt x="701" y="766"/>
                  <a:pt x="681" y="747"/>
                </a:cubicBezTo>
                <a:cubicBezTo>
                  <a:pt x="672" y="737"/>
                  <a:pt x="661" y="734"/>
                  <a:pt x="649" y="730"/>
                </a:cubicBezTo>
                <a:cubicBezTo>
                  <a:pt x="634" y="725"/>
                  <a:pt x="600" y="728"/>
                  <a:pt x="580" y="709"/>
                </a:cubicBezTo>
                <a:cubicBezTo>
                  <a:pt x="548" y="678"/>
                  <a:pt x="565" y="629"/>
                  <a:pt x="606" y="589"/>
                </a:cubicBezTo>
                <a:cubicBezTo>
                  <a:pt x="648" y="549"/>
                  <a:pt x="698" y="533"/>
                  <a:pt x="729" y="564"/>
                </a:cubicBezTo>
                <a:cubicBezTo>
                  <a:pt x="749" y="583"/>
                  <a:pt x="746" y="616"/>
                  <a:pt x="751" y="631"/>
                </a:cubicBezTo>
                <a:cubicBezTo>
                  <a:pt x="754" y="643"/>
                  <a:pt x="758" y="653"/>
                  <a:pt x="767" y="662"/>
                </a:cubicBezTo>
                <a:cubicBezTo>
                  <a:pt x="787" y="682"/>
                  <a:pt x="820" y="681"/>
                  <a:pt x="847" y="660"/>
                </a:cubicBezTo>
                <a:cubicBezTo>
                  <a:pt x="881" y="633"/>
                  <a:pt x="965" y="534"/>
                  <a:pt x="973" y="523"/>
                </a:cubicBezTo>
                <a:cubicBezTo>
                  <a:pt x="983" y="510"/>
                  <a:pt x="979" y="492"/>
                  <a:pt x="965" y="480"/>
                </a:cubicBezTo>
                <a:cubicBezTo>
                  <a:pt x="944" y="462"/>
                  <a:pt x="829" y="355"/>
                  <a:pt x="825" y="351"/>
                </a:cubicBezTo>
                <a:cubicBezTo>
                  <a:pt x="788" y="315"/>
                  <a:pt x="800" y="294"/>
                  <a:pt x="835" y="276"/>
                </a:cubicBezTo>
                <a:cubicBezTo>
                  <a:pt x="840" y="273"/>
                  <a:pt x="850" y="269"/>
                  <a:pt x="864" y="256"/>
                </a:cubicBezTo>
                <a:cubicBezTo>
                  <a:pt x="905" y="216"/>
                  <a:pt x="905" y="152"/>
                  <a:pt x="864" y="112"/>
                </a:cubicBezTo>
                <a:cubicBezTo>
                  <a:pt x="823" y="72"/>
                  <a:pt x="757" y="72"/>
                  <a:pt x="716" y="112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160280" y="1888920"/>
            <a:ext cx="6082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4. Administración y Mantenimiento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300320" y="2626200"/>
            <a:ext cx="3796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Backups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cifrados, automáticos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300320" y="3111840"/>
            <a:ext cx="539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Actualizaciones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funcionales y de seguridad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300320" y="3588120"/>
            <a:ext cx="5058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Autenticación robusta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control de roles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300320" y="4073760"/>
            <a:ext cx="4649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Monitorización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Prometheus, Grafana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300320" y="4559760"/>
            <a:ext cx="5652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Buenas prácticas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licencias, limpieza periódica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800640" y="809280"/>
            <a:ext cx="322920" cy="362520"/>
          </a:xfrm>
          <a:custGeom>
            <a:avLst/>
            <a:gdLst/>
            <a:ahLst/>
            <a:rect l="0" t="0" r="r" b="b"/>
            <a:pathLst>
              <a:path w="897" h="1007">
                <a:moveTo>
                  <a:pt x="868" y="84"/>
                </a:moveTo>
                <a:cubicBezTo>
                  <a:pt x="672" y="0"/>
                  <a:pt x="449" y="0"/>
                  <a:pt x="449" y="0"/>
                </a:cubicBezTo>
                <a:cubicBezTo>
                  <a:pt x="449" y="0"/>
                  <a:pt x="225" y="0"/>
                  <a:pt x="30" y="84"/>
                </a:cubicBezTo>
                <a:cubicBezTo>
                  <a:pt x="-55" y="504"/>
                  <a:pt x="30" y="867"/>
                  <a:pt x="449" y="1007"/>
                </a:cubicBezTo>
                <a:cubicBezTo>
                  <a:pt x="868" y="867"/>
                  <a:pt x="952" y="504"/>
                  <a:pt x="868" y="8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820440" y="829440"/>
            <a:ext cx="282960" cy="321120"/>
          </a:xfrm>
          <a:custGeom>
            <a:avLst/>
            <a:gdLst/>
            <a:ahLst/>
            <a:rect l="0" t="0" r="r" b="b"/>
            <a:pathLst>
              <a:path w="786" h="892">
                <a:moveTo>
                  <a:pt x="393" y="892"/>
                </a:moveTo>
                <a:cubicBezTo>
                  <a:pt x="69" y="775"/>
                  <a:pt x="-55" y="498"/>
                  <a:pt x="23" y="69"/>
                </a:cubicBezTo>
                <a:cubicBezTo>
                  <a:pt x="199" y="1"/>
                  <a:pt x="391" y="0"/>
                  <a:pt x="393" y="0"/>
                </a:cubicBezTo>
                <a:cubicBezTo>
                  <a:pt x="395" y="0"/>
                  <a:pt x="588" y="1"/>
                  <a:pt x="764" y="69"/>
                </a:cubicBezTo>
                <a:cubicBezTo>
                  <a:pt x="842" y="498"/>
                  <a:pt x="717" y="775"/>
                  <a:pt x="393" y="892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961920" y="829440"/>
            <a:ext cx="141840" cy="321120"/>
          </a:xfrm>
          <a:custGeom>
            <a:avLst/>
            <a:gdLst/>
            <a:ahLst/>
            <a:rect l="0" t="0" r="r" b="b"/>
            <a:pathLst>
              <a:path w="394" h="892">
                <a:moveTo>
                  <a:pt x="371" y="69"/>
                </a:moveTo>
                <a:cubicBezTo>
                  <a:pt x="194" y="1"/>
                  <a:pt x="2" y="0"/>
                  <a:pt x="0" y="0"/>
                </a:cubicBezTo>
                <a:lnTo>
                  <a:pt x="0" y="892"/>
                </a:lnTo>
                <a:cubicBezTo>
                  <a:pt x="324" y="775"/>
                  <a:pt x="449" y="498"/>
                  <a:pt x="371" y="69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047600" y="1638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160280" y="745920"/>
            <a:ext cx="4254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5. Legalidad y Seguridad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1047600" y="2124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300320" y="1483200"/>
            <a:ext cx="500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RGPD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consentimiento, derecho al olvido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1599840" y="254304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300320" y="1968840"/>
            <a:ext cx="120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Licencias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1599840" y="30193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852560" y="2387880"/>
            <a:ext cx="1680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Software libre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1599840" y="35049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1852560" y="2864160"/>
            <a:ext cx="1344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Propietario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852560" y="3350160"/>
            <a:ext cx="121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Freemium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1599840" y="44002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300320" y="3835800"/>
            <a:ext cx="2371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Seguridad técnica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599840" y="48862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852560" y="4245480"/>
            <a:ext cx="884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Cifrado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1599840" y="53719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8"/>
                  <a:pt x="184" y="255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6" y="248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1852560" y="4731120"/>
            <a:ext cx="46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2FA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1599840" y="58575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6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6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852560" y="5216760"/>
            <a:ext cx="91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Firewall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852560" y="5702760"/>
            <a:ext cx="1783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Políticas BYOD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