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675880"/>
            <a:ext cx="3704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3480" strike="noStrike" u="none">
                <a:solidFill>
                  <a:srgbClr val="224466"/>
                </a:solidFill>
                <a:effectLst/>
                <a:uFillTx/>
                <a:latin typeface="SegoeUISymbol"/>
                <a:ea typeface="SegoeUISymbol"/>
              </a:rPr>
              <a:t>🖧 </a:t>
            </a:r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593880"/>
            <a:ext cx="5027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de Red – CFGM SMR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14680" y="1870920"/>
            <a:ext cx="237600" cy="262800"/>
          </a:xfrm>
          <a:custGeom>
            <a:avLst/>
            <a:gdLst/>
            <a:ahLst/>
            <a:rect l="0" t="0" r="r" b="b"/>
            <a:pathLst>
              <a:path w="660" h="730">
                <a:moveTo>
                  <a:pt x="660" y="683"/>
                </a:moveTo>
                <a:cubicBezTo>
                  <a:pt x="660" y="709"/>
                  <a:pt x="639" y="730"/>
                  <a:pt x="613" y="730"/>
                </a:cubicBezTo>
                <a:lnTo>
                  <a:pt x="48" y="730"/>
                </a:lnTo>
                <a:cubicBezTo>
                  <a:pt x="21" y="730"/>
                  <a:pt x="0" y="709"/>
                  <a:pt x="0" y="683"/>
                </a:cubicBez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613" y="0"/>
                </a:lnTo>
                <a:cubicBezTo>
                  <a:pt x="639" y="0"/>
                  <a:pt x="660" y="21"/>
                  <a:pt x="660" y="47"/>
                </a:cubicBezTo>
                <a:lnTo>
                  <a:pt x="660" y="683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40240" y="1896480"/>
            <a:ext cx="186480" cy="212040"/>
          </a:xfrm>
          <a:custGeom>
            <a:avLst/>
            <a:gdLst/>
            <a:ahLst/>
            <a:rect l="0" t="0" r="r" b="b"/>
            <a:pathLst>
              <a:path w="518" h="589">
                <a:moveTo>
                  <a:pt x="518" y="565"/>
                </a:moveTo>
                <a:cubicBezTo>
                  <a:pt x="518" y="578"/>
                  <a:pt x="507" y="589"/>
                  <a:pt x="494" y="589"/>
                </a:cubicBezTo>
                <a:lnTo>
                  <a:pt x="23" y="589"/>
                </a:lnTo>
                <a:cubicBezTo>
                  <a:pt x="10" y="589"/>
                  <a:pt x="0" y="578"/>
                  <a:pt x="0" y="565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494" y="0"/>
                </a:lnTo>
                <a:cubicBezTo>
                  <a:pt x="507" y="0"/>
                  <a:pt x="518" y="10"/>
                  <a:pt x="518" y="23"/>
                </a:cubicBezTo>
                <a:lnTo>
                  <a:pt x="518" y="5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57160" y="1828440"/>
            <a:ext cx="152640" cy="85320"/>
          </a:xfrm>
          <a:custGeom>
            <a:avLst/>
            <a:gdLst/>
            <a:ahLst/>
            <a:rect l="0" t="0" r="r" b="b"/>
            <a:pathLst>
              <a:path w="424" h="237">
                <a:moveTo>
                  <a:pt x="377" y="71"/>
                </a:moveTo>
                <a:lnTo>
                  <a:pt x="282" y="71"/>
                </a:lnTo>
                <a:cubicBezTo>
                  <a:pt x="282" y="32"/>
                  <a:pt x="250" y="0"/>
                  <a:pt x="211" y="0"/>
                </a:cubicBezTo>
                <a:cubicBezTo>
                  <a:pt x="172" y="0"/>
                  <a:pt x="141" y="32"/>
                  <a:pt x="141" y="71"/>
                </a:cubicBezTo>
                <a:lnTo>
                  <a:pt x="47" y="71"/>
                </a:lnTo>
                <a:cubicBezTo>
                  <a:pt x="21" y="71"/>
                  <a:pt x="0" y="92"/>
                  <a:pt x="0" y="118"/>
                </a:cubicBezTo>
                <a:lnTo>
                  <a:pt x="0" y="237"/>
                </a:lnTo>
                <a:lnTo>
                  <a:pt x="424" y="237"/>
                </a:lnTo>
                <a:lnTo>
                  <a:pt x="424" y="118"/>
                </a:lnTo>
                <a:cubicBezTo>
                  <a:pt x="424" y="92"/>
                  <a:pt x="403" y="71"/>
                  <a:pt x="377" y="7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16200" y="1837080"/>
            <a:ext cx="34200" cy="34200"/>
          </a:xfrm>
          <a:custGeom>
            <a:avLst/>
            <a:gdLst/>
            <a:ahLst/>
            <a:rect l="0" t="0" r="r" b="b"/>
            <a:pathLst>
              <a:path w="95" h="95">
                <a:moveTo>
                  <a:pt x="95" y="48"/>
                </a:moveTo>
                <a:cubicBezTo>
                  <a:pt x="95" y="54"/>
                  <a:pt x="94" y="60"/>
                  <a:pt x="92" y="66"/>
                </a:cubicBezTo>
                <a:cubicBezTo>
                  <a:pt x="89" y="72"/>
                  <a:pt x="86" y="77"/>
                  <a:pt x="82" y="81"/>
                </a:cubicBezTo>
                <a:cubicBezTo>
                  <a:pt x="77" y="86"/>
                  <a:pt x="72" y="89"/>
                  <a:pt x="66" y="92"/>
                </a:cubicBezTo>
                <a:cubicBezTo>
                  <a:pt x="61" y="94"/>
                  <a:pt x="55" y="95"/>
                  <a:pt x="48" y="95"/>
                </a:cubicBezTo>
                <a:cubicBezTo>
                  <a:pt x="42" y="95"/>
                  <a:pt x="35" y="94"/>
                  <a:pt x="29" y="92"/>
                </a:cubicBezTo>
                <a:cubicBezTo>
                  <a:pt x="24" y="89"/>
                  <a:pt x="19" y="86"/>
                  <a:pt x="14" y="81"/>
                </a:cubicBezTo>
                <a:cubicBezTo>
                  <a:pt x="10" y="77"/>
                  <a:pt x="6" y="72"/>
                  <a:pt x="4" y="66"/>
                </a:cubicBezTo>
                <a:cubicBezTo>
                  <a:pt x="2" y="60"/>
                  <a:pt x="0" y="54"/>
                  <a:pt x="0" y="48"/>
                </a:cubicBezTo>
                <a:cubicBezTo>
                  <a:pt x="0" y="42"/>
                  <a:pt x="2" y="36"/>
                  <a:pt x="4" y="30"/>
                </a:cubicBezTo>
                <a:cubicBezTo>
                  <a:pt x="6" y="24"/>
                  <a:pt x="10" y="18"/>
                  <a:pt x="14" y="14"/>
                </a:cubicBezTo>
                <a:cubicBezTo>
                  <a:pt x="19" y="9"/>
                  <a:pt x="24" y="6"/>
                  <a:pt x="29" y="4"/>
                </a:cubicBezTo>
                <a:cubicBezTo>
                  <a:pt x="35" y="1"/>
                  <a:pt x="42" y="0"/>
                  <a:pt x="48" y="0"/>
                </a:cubicBezTo>
                <a:cubicBezTo>
                  <a:pt x="55" y="0"/>
                  <a:pt x="61" y="1"/>
                  <a:pt x="66" y="4"/>
                </a:cubicBezTo>
                <a:cubicBezTo>
                  <a:pt x="72" y="6"/>
                  <a:pt x="77" y="9"/>
                  <a:pt x="82" y="14"/>
                </a:cubicBezTo>
                <a:cubicBezTo>
                  <a:pt x="86" y="18"/>
                  <a:pt x="89" y="24"/>
                  <a:pt x="92" y="30"/>
                </a:cubicBezTo>
                <a:cubicBezTo>
                  <a:pt x="94" y="36"/>
                  <a:pt x="95" y="42"/>
                  <a:pt x="95" y="4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57160" y="1938600"/>
            <a:ext cx="152640" cy="153000"/>
          </a:xfrm>
          <a:custGeom>
            <a:avLst/>
            <a:gdLst/>
            <a:ahLst/>
            <a:rect l="0" t="0" r="r" b="b"/>
            <a:pathLst>
              <a:path w="424" h="425">
                <a:moveTo>
                  <a:pt x="258" y="24"/>
                </a:moveTo>
                <a:cubicBezTo>
                  <a:pt x="258" y="37"/>
                  <a:pt x="248" y="47"/>
                  <a:pt x="235" y="47"/>
                </a:cubicBezTo>
                <a:lnTo>
                  <a:pt x="23" y="47"/>
                </a:ln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lnTo>
                  <a:pt x="235" y="0"/>
                </a:lnTo>
                <a:cubicBezTo>
                  <a:pt x="248" y="0"/>
                  <a:pt x="258" y="11"/>
                  <a:pt x="258" y="24"/>
                </a:cubicBezTo>
                <a:moveTo>
                  <a:pt x="424" y="118"/>
                </a:moveTo>
                <a:cubicBezTo>
                  <a:pt x="424" y="131"/>
                  <a:pt x="414" y="141"/>
                  <a:pt x="401" y="141"/>
                </a:cubicBezTo>
                <a:lnTo>
                  <a:pt x="23" y="141"/>
                </a:lnTo>
                <a:cubicBezTo>
                  <a:pt x="10" y="141"/>
                  <a:pt x="0" y="131"/>
                  <a:pt x="0" y="118"/>
                </a:cubicBezTo>
                <a:cubicBezTo>
                  <a:pt x="0" y="105"/>
                  <a:pt x="10" y="94"/>
                  <a:pt x="23" y="94"/>
                </a:cubicBezTo>
                <a:lnTo>
                  <a:pt x="401" y="94"/>
                </a:lnTo>
                <a:cubicBezTo>
                  <a:pt x="414" y="94"/>
                  <a:pt x="424" y="105"/>
                  <a:pt x="424" y="118"/>
                </a:cubicBezTo>
                <a:moveTo>
                  <a:pt x="424" y="212"/>
                </a:moveTo>
                <a:cubicBezTo>
                  <a:pt x="424" y="225"/>
                  <a:pt x="414" y="235"/>
                  <a:pt x="401" y="235"/>
                </a:cubicBezTo>
                <a:lnTo>
                  <a:pt x="23" y="235"/>
                </a:lnTo>
                <a:cubicBezTo>
                  <a:pt x="10" y="235"/>
                  <a:pt x="0" y="225"/>
                  <a:pt x="0" y="212"/>
                </a:cubicBezTo>
                <a:cubicBezTo>
                  <a:pt x="0" y="199"/>
                  <a:pt x="10" y="188"/>
                  <a:pt x="23" y="188"/>
                </a:cubicBezTo>
                <a:lnTo>
                  <a:pt x="401" y="188"/>
                </a:lnTo>
                <a:cubicBezTo>
                  <a:pt x="414" y="188"/>
                  <a:pt x="424" y="199"/>
                  <a:pt x="424" y="212"/>
                </a:cubicBezTo>
                <a:moveTo>
                  <a:pt x="424" y="306"/>
                </a:moveTo>
                <a:cubicBezTo>
                  <a:pt x="424" y="319"/>
                  <a:pt x="414" y="330"/>
                  <a:pt x="401" y="330"/>
                </a:cubicBezTo>
                <a:lnTo>
                  <a:pt x="23" y="330"/>
                </a:lnTo>
                <a:cubicBezTo>
                  <a:pt x="10" y="330"/>
                  <a:pt x="0" y="319"/>
                  <a:pt x="0" y="306"/>
                </a:cubicBezTo>
                <a:cubicBezTo>
                  <a:pt x="0" y="293"/>
                  <a:pt x="10" y="282"/>
                  <a:pt x="23" y="282"/>
                </a:cubicBezTo>
                <a:lnTo>
                  <a:pt x="401" y="282"/>
                </a:lnTo>
                <a:cubicBezTo>
                  <a:pt x="414" y="282"/>
                  <a:pt x="424" y="293"/>
                  <a:pt x="424" y="306"/>
                </a:cubicBezTo>
                <a:moveTo>
                  <a:pt x="424" y="401"/>
                </a:moveTo>
                <a:cubicBezTo>
                  <a:pt x="424" y="414"/>
                  <a:pt x="414" y="425"/>
                  <a:pt x="401" y="425"/>
                </a:cubicBezTo>
                <a:lnTo>
                  <a:pt x="188" y="425"/>
                </a:lnTo>
                <a:cubicBezTo>
                  <a:pt x="175" y="425"/>
                  <a:pt x="164" y="414"/>
                  <a:pt x="164" y="401"/>
                </a:cubicBezTo>
                <a:cubicBezTo>
                  <a:pt x="164" y="388"/>
                  <a:pt x="175" y="378"/>
                  <a:pt x="188" y="378"/>
                </a:cubicBezTo>
                <a:lnTo>
                  <a:pt x="401" y="378"/>
                </a:lnTo>
                <a:cubicBezTo>
                  <a:pt x="414" y="378"/>
                  <a:pt x="424" y="388"/>
                  <a:pt x="424" y="40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993600"/>
            <a:ext cx="220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096920" y="1767600"/>
            <a:ext cx="1288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2340360"/>
            <a:ext cx="444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Instalación y configuración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00320" y="2826000"/>
            <a:ext cx="443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Selección adecuada de herramientas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97040" y="3971880"/>
            <a:ext cx="289080" cy="280080"/>
          </a:xfrm>
          <a:custGeom>
            <a:avLst/>
            <a:gdLst/>
            <a:ahLst/>
            <a:rect l="0" t="0" r="r" b="b"/>
            <a:pathLst>
              <a:path w="803" h="778">
                <a:moveTo>
                  <a:pt x="762" y="144"/>
                </a:moveTo>
                <a:lnTo>
                  <a:pt x="697" y="206"/>
                </a:lnTo>
                <a:cubicBezTo>
                  <a:pt x="697" y="206"/>
                  <a:pt x="654" y="228"/>
                  <a:pt x="611" y="185"/>
                </a:cubicBezTo>
                <a:cubicBezTo>
                  <a:pt x="567" y="144"/>
                  <a:pt x="589" y="102"/>
                  <a:pt x="589" y="102"/>
                </a:cubicBezTo>
                <a:lnTo>
                  <a:pt x="654" y="40"/>
                </a:lnTo>
                <a:cubicBezTo>
                  <a:pt x="676" y="19"/>
                  <a:pt x="650" y="0"/>
                  <a:pt x="630" y="0"/>
                </a:cubicBezTo>
                <a:cubicBezTo>
                  <a:pt x="534" y="0"/>
                  <a:pt x="457" y="74"/>
                  <a:pt x="457" y="167"/>
                </a:cubicBezTo>
                <a:cubicBezTo>
                  <a:pt x="457" y="180"/>
                  <a:pt x="458" y="192"/>
                  <a:pt x="461" y="204"/>
                </a:cubicBezTo>
                <a:lnTo>
                  <a:pt x="316" y="347"/>
                </a:lnTo>
                <a:lnTo>
                  <a:pt x="445" y="472"/>
                </a:lnTo>
                <a:lnTo>
                  <a:pt x="591" y="330"/>
                </a:lnTo>
                <a:cubicBezTo>
                  <a:pt x="604" y="333"/>
                  <a:pt x="617" y="335"/>
                  <a:pt x="630" y="335"/>
                </a:cubicBezTo>
                <a:cubicBezTo>
                  <a:pt x="726" y="335"/>
                  <a:pt x="803" y="260"/>
                  <a:pt x="803" y="167"/>
                </a:cubicBezTo>
                <a:cubicBezTo>
                  <a:pt x="803" y="148"/>
                  <a:pt x="783" y="123"/>
                  <a:pt x="762" y="144"/>
                </a:cubicBezTo>
                <a:moveTo>
                  <a:pt x="313" y="351"/>
                </a:moveTo>
                <a:lnTo>
                  <a:pt x="26" y="628"/>
                </a:lnTo>
                <a:cubicBezTo>
                  <a:pt x="-9" y="662"/>
                  <a:pt x="-9" y="718"/>
                  <a:pt x="26" y="752"/>
                </a:cubicBezTo>
                <a:cubicBezTo>
                  <a:pt x="62" y="786"/>
                  <a:pt x="119" y="786"/>
                  <a:pt x="154" y="752"/>
                </a:cubicBezTo>
                <a:lnTo>
                  <a:pt x="440" y="474"/>
                </a:lnTo>
                <a:lnTo>
                  <a:pt x="313" y="351"/>
                </a:lnTo>
                <a:moveTo>
                  <a:pt x="91" y="726"/>
                </a:moveTo>
                <a:cubicBezTo>
                  <a:pt x="71" y="726"/>
                  <a:pt x="56" y="711"/>
                  <a:pt x="56" y="692"/>
                </a:cubicBezTo>
                <a:cubicBezTo>
                  <a:pt x="56" y="674"/>
                  <a:pt x="71" y="658"/>
                  <a:pt x="91" y="658"/>
                </a:cubicBezTo>
                <a:cubicBezTo>
                  <a:pt x="110" y="658"/>
                  <a:pt x="125" y="674"/>
                  <a:pt x="125" y="692"/>
                </a:cubicBezTo>
                <a:cubicBezTo>
                  <a:pt x="125" y="711"/>
                  <a:pt x="110" y="726"/>
                  <a:pt x="91" y="7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37360" y="4013640"/>
            <a:ext cx="246600" cy="239040"/>
          </a:xfrm>
          <a:custGeom>
            <a:avLst/>
            <a:gdLst/>
            <a:ahLst/>
            <a:rect l="0" t="0" r="r" b="b"/>
            <a:pathLst>
              <a:path w="685" h="664">
                <a:moveTo>
                  <a:pt x="569" y="643"/>
                </a:moveTo>
                <a:cubicBezTo>
                  <a:pt x="597" y="669"/>
                  <a:pt x="640" y="671"/>
                  <a:pt x="666" y="646"/>
                </a:cubicBezTo>
                <a:cubicBezTo>
                  <a:pt x="692" y="621"/>
                  <a:pt x="691" y="578"/>
                  <a:pt x="663" y="552"/>
                </a:cubicBezTo>
                <a:lnTo>
                  <a:pt x="116" y="21"/>
                </a:lnTo>
                <a:cubicBezTo>
                  <a:pt x="89" y="-6"/>
                  <a:pt x="44" y="-7"/>
                  <a:pt x="18" y="18"/>
                </a:cubicBezTo>
                <a:cubicBezTo>
                  <a:pt x="-8" y="43"/>
                  <a:pt x="-6" y="85"/>
                  <a:pt x="21" y="112"/>
                </a:cubicBezTo>
                <a:lnTo>
                  <a:pt x="569" y="64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80840" y="3971880"/>
            <a:ext cx="183960" cy="142560"/>
          </a:xfrm>
          <a:custGeom>
            <a:avLst/>
            <a:gdLst/>
            <a:ahLst/>
            <a:rect l="0" t="0" r="r" b="b"/>
            <a:pathLst>
              <a:path w="511" h="396">
                <a:moveTo>
                  <a:pt x="505" y="20"/>
                </a:moveTo>
                <a:cubicBezTo>
                  <a:pt x="505" y="20"/>
                  <a:pt x="364" y="-48"/>
                  <a:pt x="247" y="66"/>
                </a:cubicBezTo>
                <a:lnTo>
                  <a:pt x="81" y="226"/>
                </a:lnTo>
                <a:cubicBezTo>
                  <a:pt x="81" y="226"/>
                  <a:pt x="58" y="203"/>
                  <a:pt x="34" y="226"/>
                </a:cubicBezTo>
                <a:lnTo>
                  <a:pt x="11" y="249"/>
                </a:lnTo>
                <a:cubicBezTo>
                  <a:pt x="11" y="249"/>
                  <a:pt x="0" y="259"/>
                  <a:pt x="0" y="272"/>
                </a:cubicBezTo>
                <a:lnTo>
                  <a:pt x="0" y="273"/>
                </a:lnTo>
                <a:cubicBezTo>
                  <a:pt x="0" y="280"/>
                  <a:pt x="3" y="287"/>
                  <a:pt x="11" y="294"/>
                </a:cubicBezTo>
                <a:lnTo>
                  <a:pt x="105" y="386"/>
                </a:lnTo>
                <a:cubicBezTo>
                  <a:pt x="105" y="386"/>
                  <a:pt x="129" y="408"/>
                  <a:pt x="153" y="386"/>
                </a:cubicBezTo>
                <a:lnTo>
                  <a:pt x="176" y="363"/>
                </a:lnTo>
                <a:cubicBezTo>
                  <a:pt x="176" y="363"/>
                  <a:pt x="200" y="340"/>
                  <a:pt x="176" y="317"/>
                </a:cubicBezTo>
                <a:lnTo>
                  <a:pt x="174" y="315"/>
                </a:lnTo>
                <a:cubicBezTo>
                  <a:pt x="192" y="298"/>
                  <a:pt x="220" y="281"/>
                  <a:pt x="247" y="294"/>
                </a:cubicBezTo>
                <a:lnTo>
                  <a:pt x="341" y="203"/>
                </a:lnTo>
                <a:cubicBezTo>
                  <a:pt x="341" y="203"/>
                  <a:pt x="317" y="134"/>
                  <a:pt x="364" y="88"/>
                </a:cubicBezTo>
                <a:cubicBezTo>
                  <a:pt x="411" y="43"/>
                  <a:pt x="435" y="43"/>
                  <a:pt x="482" y="43"/>
                </a:cubicBezTo>
                <a:cubicBezTo>
                  <a:pt x="529" y="43"/>
                  <a:pt x="505" y="20"/>
                  <a:pt x="505" y="2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300320" y="3312000"/>
            <a:ext cx="406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clara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96920" y="3910680"/>
            <a:ext cx="198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4483440"/>
            <a:ext cx="387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Rúbricas de desempeño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4969440"/>
            <a:ext cx="450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en el laboratorio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5455080"/>
            <a:ext cx="468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prácticas y entregables finales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80840" y="21906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38440" y="225036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60280" y="2127240"/>
            <a:ext cx="343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Resultado esperado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2864160"/>
            <a:ext cx="481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 simulada completamente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0320" y="3350160"/>
            <a:ext cx="594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colaborativos y de gestión desplegados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3835800"/>
            <a:ext cx="428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4321440"/>
            <a:ext cx="631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Competencias en administración de software en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2127240"/>
            <a:ext cx="3432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Contextualización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300320" y="2864160"/>
            <a:ext cx="315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00320" y="3350160"/>
            <a:ext cx="558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Ciclo Formativo de Grado Medio (SMR)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3835800"/>
            <a:ext cx="86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Perfil del alumnado: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técnico inicial, competencias básicas en sistemas.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4321440"/>
            <a:ext cx="395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 simulado: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empresa TIC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71480" y="3076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15040" y="31222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2289240"/>
            <a:ext cx="4646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7148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15040" y="368424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065240" y="3026160"/>
            <a:ext cx="753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Identificar tipos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 de red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(ERP, CRM, LMS,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71480" y="4209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15040" y="425556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7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65240" y="3588120"/>
            <a:ext cx="777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Configurar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colaborativos y de gestión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empresa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65240" y="4159800"/>
            <a:ext cx="829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Administrar software cumpliendo protocolos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RGPD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2000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1108080"/>
            <a:ext cx="258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1845000"/>
            <a:ext cx="367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basado en retos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2254680"/>
            <a:ext cx="575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Symbol"/>
                <a:ea typeface="SegoeUISymbol"/>
              </a:rPr>
              <a:t>➤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Implantación realista de una red empresarial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2826000"/>
            <a:ext cx="234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Flipped classroom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3235680"/>
            <a:ext cx="662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Symbol"/>
                <a:ea typeface="SegoeUISymbol"/>
              </a:rPr>
              <a:t>➤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Introducción previa a ERP, CRM, BI mediante vídeos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599840" y="4524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3807360"/>
            <a:ext cx="38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cooperativo con roles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599840" y="50101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852560" y="4369320"/>
            <a:ext cx="166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Admin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599840" y="5495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852560" y="4854960"/>
            <a:ext cx="191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52560" y="5340600"/>
            <a:ext cx="151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10080" y="281772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8"/>
                  <a:pt x="250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883800" y="28202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8"/>
                  <a:pt x="76" y="97"/>
                </a:cubicBezTo>
                <a:cubicBezTo>
                  <a:pt x="93" y="93"/>
                  <a:pt x="121" y="59"/>
                  <a:pt x="169" y="53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75800" y="265860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6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8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90560" y="26762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1"/>
                  <a:pt x="527" y="191"/>
                  <a:pt x="523" y="195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3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4"/>
                  <a:pt x="221" y="110"/>
                  <a:pt x="229" y="113"/>
                </a:cubicBezTo>
                <a:cubicBezTo>
                  <a:pt x="218" y="136"/>
                  <a:pt x="197" y="196"/>
                  <a:pt x="237" y="263"/>
                </a:cubicBezTo>
                <a:cubicBezTo>
                  <a:pt x="209" y="265"/>
                  <a:pt x="181" y="269"/>
                  <a:pt x="159" y="284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20"/>
                  <a:pt x="56" y="307"/>
                  <a:pt x="47" y="253"/>
                </a:cubicBezTo>
                <a:cubicBezTo>
                  <a:pt x="53" y="249"/>
                  <a:pt x="57" y="243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3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8"/>
                  <a:pt x="221" y="286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9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2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1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2"/>
                  <a:pt x="507" y="53"/>
                </a:cubicBezTo>
                <a:cubicBezTo>
                  <a:pt x="509" y="57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24760" y="2678400"/>
            <a:ext cx="174600" cy="144360"/>
          </a:xfrm>
          <a:custGeom>
            <a:avLst/>
            <a:gdLst/>
            <a:ahLst/>
            <a:rect l="0" t="0" r="r" b="b"/>
            <a:pathLst>
              <a:path w="485" h="401">
                <a:moveTo>
                  <a:pt x="8" y="223"/>
                </a:moveTo>
                <a:cubicBezTo>
                  <a:pt x="7" y="229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4"/>
                  <a:pt x="64" y="207"/>
                </a:cubicBezTo>
                <a:cubicBezTo>
                  <a:pt x="70" y="208"/>
                  <a:pt x="75" y="204"/>
                  <a:pt x="77" y="199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1"/>
                  <a:pt x="282" y="147"/>
                  <a:pt x="275" y="145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8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0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5"/>
                </a:cubicBezTo>
                <a:cubicBezTo>
                  <a:pt x="228" y="159"/>
                  <a:pt x="227" y="165"/>
                  <a:pt x="231" y="170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7"/>
                </a:moveTo>
                <a:cubicBezTo>
                  <a:pt x="389" y="107"/>
                  <a:pt x="396" y="105"/>
                  <a:pt x="401" y="103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4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4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8"/>
                  <a:pt x="354" y="158"/>
                  <a:pt x="360" y="173"/>
                </a:cubicBezTo>
                <a:cubicBezTo>
                  <a:pt x="361" y="178"/>
                  <a:pt x="365" y="181"/>
                  <a:pt x="370" y="181"/>
                </a:cubicBezTo>
                <a:cubicBezTo>
                  <a:pt x="371" y="181"/>
                  <a:pt x="373" y="180"/>
                  <a:pt x="374" y="180"/>
                </a:cubicBezTo>
                <a:cubicBezTo>
                  <a:pt x="380" y="178"/>
                  <a:pt x="383" y="172"/>
                  <a:pt x="381" y="167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2"/>
                  <a:pt x="480" y="297"/>
                  <a:pt x="474" y="298"/>
                </a:cubicBezTo>
                <a:cubicBezTo>
                  <a:pt x="452" y="299"/>
                  <a:pt x="434" y="283"/>
                  <a:pt x="433" y="261"/>
                </a:cubicBezTo>
                <a:cubicBezTo>
                  <a:pt x="432" y="256"/>
                  <a:pt x="427" y="251"/>
                  <a:pt x="421" y="251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5"/>
                  <a:pt x="417" y="287"/>
                  <a:pt x="424" y="296"/>
                </a:cubicBezTo>
                <a:cubicBezTo>
                  <a:pt x="407" y="316"/>
                  <a:pt x="385" y="322"/>
                  <a:pt x="372" y="323"/>
                </a:cubicBezTo>
                <a:cubicBezTo>
                  <a:pt x="360" y="325"/>
                  <a:pt x="350" y="324"/>
                  <a:pt x="339" y="322"/>
                </a:cubicBezTo>
                <a:cubicBezTo>
                  <a:pt x="329" y="321"/>
                  <a:pt x="317" y="320"/>
                  <a:pt x="303" y="320"/>
                </a:cubicBezTo>
                <a:cubicBezTo>
                  <a:pt x="303" y="314"/>
                  <a:pt x="301" y="305"/>
                  <a:pt x="296" y="298"/>
                </a:cubicBezTo>
                <a:cubicBezTo>
                  <a:pt x="293" y="293"/>
                  <a:pt x="287" y="291"/>
                  <a:pt x="282" y="294"/>
                </a:cubicBezTo>
                <a:cubicBezTo>
                  <a:pt x="277" y="298"/>
                  <a:pt x="275" y="304"/>
                  <a:pt x="278" y="309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8"/>
                  <a:pt x="262" y="334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50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4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5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9"/>
                </a:cubicBezTo>
                <a:cubicBezTo>
                  <a:pt x="110" y="400"/>
                  <a:pt x="113" y="401"/>
                  <a:pt x="115" y="401"/>
                </a:cubicBezTo>
                <a:cubicBezTo>
                  <a:pt x="118" y="401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9"/>
                  <a:pt x="231" y="399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4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6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3"/>
                </a:cubicBezTo>
                <a:lnTo>
                  <a:pt x="381" y="373"/>
                </a:ln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7"/>
                  <a:pt x="424" y="328"/>
                  <a:pt x="440" y="310"/>
                </a:cubicBezTo>
                <a:cubicBezTo>
                  <a:pt x="449" y="316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1841400"/>
            <a:ext cx="450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065240" y="2588040"/>
            <a:ext cx="193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Niveles III y IV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300320" y="3150000"/>
            <a:ext cx="442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Tareas desglosadas por complejidad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00320" y="3635640"/>
            <a:ext cx="428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visual (esquemas, tutoriales)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4121640"/>
            <a:ext cx="219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4597920"/>
            <a:ext cx="452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diferenciada por progreso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79040" y="3290040"/>
            <a:ext cx="261360" cy="207720"/>
          </a:xfrm>
          <a:custGeom>
            <a:avLst/>
            <a:gdLst/>
            <a:ahLst/>
            <a:rect l="0" t="0" r="r" b="b"/>
            <a:pathLst>
              <a:path w="726" h="577">
                <a:moveTo>
                  <a:pt x="726" y="492"/>
                </a:moveTo>
                <a:cubicBezTo>
                  <a:pt x="726" y="492"/>
                  <a:pt x="726" y="577"/>
                  <a:pt x="640" y="577"/>
                </a:cubicBezTo>
                <a:lnTo>
                  <a:pt x="85" y="577"/>
                </a:lnTo>
                <a:cubicBezTo>
                  <a:pt x="0" y="577"/>
                  <a:pt x="0" y="492"/>
                  <a:pt x="0" y="492"/>
                </a:cubicBezTo>
                <a:lnTo>
                  <a:pt x="0" y="86"/>
                </a:lnTo>
                <a:cubicBezTo>
                  <a:pt x="0" y="0"/>
                  <a:pt x="85" y="0"/>
                  <a:pt x="85" y="0"/>
                </a:cubicBezTo>
                <a:lnTo>
                  <a:pt x="640" y="0"/>
                </a:lnTo>
                <a:cubicBezTo>
                  <a:pt x="640" y="0"/>
                  <a:pt x="726" y="0"/>
                  <a:pt x="726" y="86"/>
                </a:cubicBezTo>
                <a:lnTo>
                  <a:pt x="726" y="492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51040" y="3235680"/>
            <a:ext cx="86400" cy="86400"/>
          </a:xfrm>
          <a:custGeom>
            <a:avLst/>
            <a:gdLst/>
            <a:ahLst/>
            <a:rect l="0" t="0" r="r" b="b"/>
            <a:pathLst>
              <a:path w="240" h="240">
                <a:moveTo>
                  <a:pt x="234" y="203"/>
                </a:moveTo>
                <a:cubicBezTo>
                  <a:pt x="242" y="212"/>
                  <a:pt x="242" y="225"/>
                  <a:pt x="234" y="233"/>
                </a:cubicBezTo>
                <a:cubicBezTo>
                  <a:pt x="225" y="242"/>
                  <a:pt x="212" y="242"/>
                  <a:pt x="204" y="233"/>
                </a:cubicBezTo>
                <a:lnTo>
                  <a:pt x="7" y="37"/>
                </a:lnTo>
                <a:cubicBezTo>
                  <a:pt x="-2" y="28"/>
                  <a:pt x="-2" y="15"/>
                  <a:pt x="7" y="6"/>
                </a:cubicBezTo>
                <a:cubicBezTo>
                  <a:pt x="15" y="-2"/>
                  <a:pt x="28" y="-2"/>
                  <a:pt x="37" y="6"/>
                </a:cubicBezTo>
                <a:lnTo>
                  <a:pt x="234" y="203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82000" y="3235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6" y="203"/>
                </a:moveTo>
                <a:cubicBezTo>
                  <a:pt x="-2" y="212"/>
                  <a:pt x="-2" y="225"/>
                  <a:pt x="6" y="233"/>
                </a:cubicBezTo>
                <a:cubicBezTo>
                  <a:pt x="14" y="242"/>
                  <a:pt x="28" y="242"/>
                  <a:pt x="36" y="233"/>
                </a:cubicBezTo>
                <a:lnTo>
                  <a:pt x="233" y="37"/>
                </a:lnTo>
                <a:cubicBezTo>
                  <a:pt x="241" y="28"/>
                  <a:pt x="241" y="15"/>
                  <a:pt x="233" y="6"/>
                </a:cubicBezTo>
                <a:cubicBezTo>
                  <a:pt x="225" y="-2"/>
                  <a:pt x="211" y="-2"/>
                  <a:pt x="203" y="6"/>
                </a:cubicBezTo>
                <a:lnTo>
                  <a:pt x="6" y="203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09640" y="3313080"/>
            <a:ext cx="199800" cy="154080"/>
          </a:xfrm>
          <a:custGeom>
            <a:avLst/>
            <a:gdLst/>
            <a:ahLst/>
            <a:rect l="0" t="0" r="r" b="b"/>
            <a:pathLst>
              <a:path w="555" h="428">
                <a:moveTo>
                  <a:pt x="278" y="0"/>
                </a:moveTo>
                <a:cubicBezTo>
                  <a:pt x="449" y="0"/>
                  <a:pt x="491" y="22"/>
                  <a:pt x="513" y="43"/>
                </a:cubicBezTo>
                <a:cubicBezTo>
                  <a:pt x="534" y="64"/>
                  <a:pt x="555" y="107"/>
                  <a:pt x="555" y="213"/>
                </a:cubicBezTo>
                <a:cubicBezTo>
                  <a:pt x="555" y="320"/>
                  <a:pt x="534" y="363"/>
                  <a:pt x="513" y="385"/>
                </a:cubicBezTo>
                <a:cubicBezTo>
                  <a:pt x="491" y="406"/>
                  <a:pt x="449" y="428"/>
                  <a:pt x="278" y="428"/>
                </a:cubicBezTo>
                <a:cubicBezTo>
                  <a:pt x="107" y="428"/>
                  <a:pt x="64" y="406"/>
                  <a:pt x="43" y="385"/>
                </a:cubicBezTo>
                <a:cubicBezTo>
                  <a:pt x="22" y="363"/>
                  <a:pt x="0" y="320"/>
                  <a:pt x="0" y="213"/>
                </a:cubicBezTo>
                <a:cubicBezTo>
                  <a:pt x="0" y="107"/>
                  <a:pt x="22" y="64"/>
                  <a:pt x="43" y="43"/>
                </a:cubicBezTo>
                <a:cubicBezTo>
                  <a:pt x="64" y="22"/>
                  <a:pt x="107" y="0"/>
                  <a:pt x="278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01520" y="34588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6" y="55"/>
                </a:cubicBezTo>
                <a:cubicBezTo>
                  <a:pt x="49" y="61"/>
                  <a:pt x="42" y="65"/>
                  <a:pt x="33" y="65"/>
                </a:cubicBezTo>
                <a:cubicBezTo>
                  <a:pt x="24" y="65"/>
                  <a:pt x="16" y="61"/>
                  <a:pt x="9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6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94520" y="34588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1" y="49"/>
                  <a:pt x="55" y="55"/>
                </a:cubicBezTo>
                <a:cubicBezTo>
                  <a:pt x="49" y="61"/>
                  <a:pt x="41" y="65"/>
                  <a:pt x="33" y="65"/>
                </a:cubicBezTo>
                <a:cubicBezTo>
                  <a:pt x="23" y="65"/>
                  <a:pt x="15" y="61"/>
                  <a:pt x="9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2441520"/>
            <a:ext cx="7750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DUA – Diseño Universal para el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08920" y="3767040"/>
            <a:ext cx="77400" cy="130680"/>
          </a:xfrm>
          <a:custGeom>
            <a:avLst/>
            <a:gdLst/>
            <a:ahLst/>
            <a:rect l="0" t="0" r="r" b="b"/>
            <a:pathLst>
              <a:path w="215" h="363">
                <a:moveTo>
                  <a:pt x="172" y="299"/>
                </a:moveTo>
                <a:cubicBezTo>
                  <a:pt x="166" y="346"/>
                  <a:pt x="123" y="363"/>
                  <a:pt x="76" y="363"/>
                </a:cubicBezTo>
                <a:cubicBezTo>
                  <a:pt x="29" y="363"/>
                  <a:pt x="-6" y="325"/>
                  <a:pt x="1" y="278"/>
                </a:cubicBezTo>
                <a:lnTo>
                  <a:pt x="23" y="85"/>
                </a:lnTo>
                <a:cubicBezTo>
                  <a:pt x="28" y="38"/>
                  <a:pt x="71" y="0"/>
                  <a:pt x="118" y="0"/>
                </a:cubicBezTo>
                <a:cubicBezTo>
                  <a:pt x="166" y="0"/>
                  <a:pt x="257" y="0"/>
                  <a:pt x="193" y="85"/>
                </a:cubicBezTo>
                <a:cubicBezTo>
                  <a:pt x="130" y="170"/>
                  <a:pt x="172" y="299"/>
                  <a:pt x="172" y="299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62920" y="3655800"/>
            <a:ext cx="183600" cy="191880"/>
          </a:xfrm>
          <a:custGeom>
            <a:avLst/>
            <a:gdLst/>
            <a:ahLst/>
            <a:rect l="0" t="0" r="r" b="b"/>
            <a:pathLst>
              <a:path w="510" h="533">
                <a:moveTo>
                  <a:pt x="510" y="267"/>
                </a:moveTo>
                <a:cubicBezTo>
                  <a:pt x="510" y="414"/>
                  <a:pt x="477" y="533"/>
                  <a:pt x="437" y="533"/>
                </a:cubicBezTo>
                <a:cubicBezTo>
                  <a:pt x="395" y="533"/>
                  <a:pt x="0" y="414"/>
                  <a:pt x="0" y="267"/>
                </a:cubicBezTo>
                <a:cubicBezTo>
                  <a:pt x="0" y="119"/>
                  <a:pt x="395" y="0"/>
                  <a:pt x="437" y="0"/>
                </a:cubicBezTo>
                <a:cubicBezTo>
                  <a:pt x="477" y="0"/>
                  <a:pt x="510" y="119"/>
                  <a:pt x="510" y="26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93240" y="3655800"/>
            <a:ext cx="53280" cy="191880"/>
          </a:xfrm>
          <a:custGeom>
            <a:avLst/>
            <a:gdLst/>
            <a:ahLst/>
            <a:rect l="0" t="0" r="r" b="b"/>
            <a:pathLst>
              <a:path w="148" h="533">
                <a:moveTo>
                  <a:pt x="148" y="267"/>
                </a:moveTo>
                <a:cubicBezTo>
                  <a:pt x="148" y="284"/>
                  <a:pt x="148" y="302"/>
                  <a:pt x="147" y="319"/>
                </a:cubicBezTo>
                <a:cubicBezTo>
                  <a:pt x="146" y="336"/>
                  <a:pt x="144" y="353"/>
                  <a:pt x="143" y="369"/>
                </a:cubicBezTo>
                <a:cubicBezTo>
                  <a:pt x="141" y="385"/>
                  <a:pt x="138" y="400"/>
                  <a:pt x="136" y="415"/>
                </a:cubicBezTo>
                <a:cubicBezTo>
                  <a:pt x="133" y="430"/>
                  <a:pt x="130" y="443"/>
                  <a:pt x="127" y="455"/>
                </a:cubicBezTo>
                <a:cubicBezTo>
                  <a:pt x="123" y="468"/>
                  <a:pt x="120" y="479"/>
                  <a:pt x="116" y="488"/>
                </a:cubicBezTo>
                <a:cubicBezTo>
                  <a:pt x="111" y="498"/>
                  <a:pt x="106" y="506"/>
                  <a:pt x="102" y="513"/>
                </a:cubicBezTo>
                <a:cubicBezTo>
                  <a:pt x="97" y="520"/>
                  <a:pt x="93" y="525"/>
                  <a:pt x="88" y="528"/>
                </a:cubicBezTo>
                <a:cubicBezTo>
                  <a:pt x="83" y="532"/>
                  <a:pt x="78" y="533"/>
                  <a:pt x="74" y="533"/>
                </a:cubicBezTo>
                <a:cubicBezTo>
                  <a:pt x="69" y="533"/>
                  <a:pt x="64" y="532"/>
                  <a:pt x="59" y="528"/>
                </a:cubicBezTo>
                <a:cubicBezTo>
                  <a:pt x="55" y="525"/>
                  <a:pt x="50" y="520"/>
                  <a:pt x="46" y="513"/>
                </a:cubicBezTo>
                <a:cubicBezTo>
                  <a:pt x="41" y="506"/>
                  <a:pt x="37" y="498"/>
                  <a:pt x="33" y="488"/>
                </a:cubicBezTo>
                <a:cubicBezTo>
                  <a:pt x="29" y="479"/>
                  <a:pt x="25" y="468"/>
                  <a:pt x="22" y="455"/>
                </a:cubicBezTo>
                <a:cubicBezTo>
                  <a:pt x="18" y="443"/>
                  <a:pt x="15" y="430"/>
                  <a:pt x="13" y="415"/>
                </a:cubicBezTo>
                <a:cubicBezTo>
                  <a:pt x="10" y="400"/>
                  <a:pt x="8" y="385"/>
                  <a:pt x="6" y="369"/>
                </a:cubicBezTo>
                <a:cubicBezTo>
                  <a:pt x="4" y="353"/>
                  <a:pt x="2" y="336"/>
                  <a:pt x="2" y="319"/>
                </a:cubicBezTo>
                <a:cubicBezTo>
                  <a:pt x="1" y="302"/>
                  <a:pt x="0" y="284"/>
                  <a:pt x="0" y="267"/>
                </a:cubicBezTo>
                <a:cubicBezTo>
                  <a:pt x="0" y="249"/>
                  <a:pt x="1" y="232"/>
                  <a:pt x="2" y="214"/>
                </a:cubicBezTo>
                <a:cubicBezTo>
                  <a:pt x="2" y="197"/>
                  <a:pt x="4" y="180"/>
                  <a:pt x="6" y="164"/>
                </a:cubicBezTo>
                <a:cubicBezTo>
                  <a:pt x="8" y="148"/>
                  <a:pt x="10" y="132"/>
                  <a:pt x="13" y="118"/>
                </a:cubicBezTo>
                <a:cubicBezTo>
                  <a:pt x="15" y="103"/>
                  <a:pt x="18" y="90"/>
                  <a:pt x="22" y="78"/>
                </a:cubicBezTo>
                <a:cubicBezTo>
                  <a:pt x="25" y="65"/>
                  <a:pt x="29" y="54"/>
                  <a:pt x="33" y="44"/>
                </a:cubicBezTo>
                <a:cubicBezTo>
                  <a:pt x="37" y="35"/>
                  <a:pt x="41" y="27"/>
                  <a:pt x="46" y="20"/>
                </a:cubicBezTo>
                <a:cubicBezTo>
                  <a:pt x="50" y="13"/>
                  <a:pt x="55" y="8"/>
                  <a:pt x="59" y="5"/>
                </a:cubicBezTo>
                <a:cubicBezTo>
                  <a:pt x="64" y="1"/>
                  <a:pt x="69" y="0"/>
                  <a:pt x="74" y="0"/>
                </a:cubicBezTo>
                <a:cubicBezTo>
                  <a:pt x="78" y="0"/>
                  <a:pt x="83" y="1"/>
                  <a:pt x="88" y="5"/>
                </a:cubicBezTo>
                <a:cubicBezTo>
                  <a:pt x="93" y="8"/>
                  <a:pt x="97" y="13"/>
                  <a:pt x="102" y="20"/>
                </a:cubicBezTo>
                <a:cubicBezTo>
                  <a:pt x="106" y="27"/>
                  <a:pt x="111" y="35"/>
                  <a:pt x="116" y="44"/>
                </a:cubicBezTo>
                <a:cubicBezTo>
                  <a:pt x="120" y="54"/>
                  <a:pt x="123" y="65"/>
                  <a:pt x="127" y="78"/>
                </a:cubicBezTo>
                <a:cubicBezTo>
                  <a:pt x="130" y="90"/>
                  <a:pt x="133" y="103"/>
                  <a:pt x="136" y="118"/>
                </a:cubicBezTo>
                <a:cubicBezTo>
                  <a:pt x="138" y="132"/>
                  <a:pt x="141" y="148"/>
                  <a:pt x="143" y="164"/>
                </a:cubicBezTo>
                <a:cubicBezTo>
                  <a:pt x="144" y="180"/>
                  <a:pt x="146" y="197"/>
                  <a:pt x="147" y="214"/>
                </a:cubicBezTo>
                <a:cubicBezTo>
                  <a:pt x="148" y="232"/>
                  <a:pt x="148" y="249"/>
                  <a:pt x="148" y="26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72560" y="3697920"/>
            <a:ext cx="136800" cy="107640"/>
          </a:xfrm>
          <a:custGeom>
            <a:avLst/>
            <a:gdLst/>
            <a:ahLst/>
            <a:rect l="0" t="0" r="r" b="b"/>
            <a:pathLst>
              <a:path w="380" h="299">
                <a:moveTo>
                  <a:pt x="380" y="299"/>
                </a:moveTo>
                <a:lnTo>
                  <a:pt x="80" y="278"/>
                </a:lnTo>
                <a:cubicBezTo>
                  <a:pt x="-26" y="278"/>
                  <a:pt x="-26" y="22"/>
                  <a:pt x="80" y="22"/>
                </a:cubicBezTo>
                <a:lnTo>
                  <a:pt x="380" y="0"/>
                </a:lnTo>
                <a:cubicBezTo>
                  <a:pt x="316" y="65"/>
                  <a:pt x="316" y="235"/>
                  <a:pt x="380" y="29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00080" y="3718080"/>
            <a:ext cx="23400" cy="67320"/>
          </a:xfrm>
          <a:custGeom>
            <a:avLst/>
            <a:gdLst/>
            <a:ahLst/>
            <a:rect l="0" t="0" r="r" b="b"/>
            <a:pathLst>
              <a:path w="65" h="187">
                <a:moveTo>
                  <a:pt x="65" y="93"/>
                </a:moveTo>
                <a:cubicBezTo>
                  <a:pt x="65" y="105"/>
                  <a:pt x="64" y="117"/>
                  <a:pt x="63" y="129"/>
                </a:cubicBezTo>
                <a:cubicBezTo>
                  <a:pt x="61" y="141"/>
                  <a:pt x="59" y="151"/>
                  <a:pt x="56" y="159"/>
                </a:cubicBezTo>
                <a:cubicBezTo>
                  <a:pt x="53" y="168"/>
                  <a:pt x="49" y="175"/>
                  <a:pt x="46" y="180"/>
                </a:cubicBezTo>
                <a:cubicBezTo>
                  <a:pt x="42" y="184"/>
                  <a:pt x="38" y="187"/>
                  <a:pt x="33" y="187"/>
                </a:cubicBezTo>
                <a:cubicBezTo>
                  <a:pt x="29" y="187"/>
                  <a:pt x="24" y="184"/>
                  <a:pt x="20" y="180"/>
                </a:cubicBezTo>
                <a:cubicBezTo>
                  <a:pt x="16" y="175"/>
                  <a:pt x="13" y="168"/>
                  <a:pt x="10" y="159"/>
                </a:cubicBezTo>
                <a:cubicBezTo>
                  <a:pt x="7" y="151"/>
                  <a:pt x="4" y="141"/>
                  <a:pt x="3" y="129"/>
                </a:cubicBezTo>
                <a:cubicBezTo>
                  <a:pt x="1" y="117"/>
                  <a:pt x="0" y="105"/>
                  <a:pt x="0" y="93"/>
                </a:cubicBezTo>
                <a:cubicBezTo>
                  <a:pt x="0" y="81"/>
                  <a:pt x="1" y="69"/>
                  <a:pt x="3" y="57"/>
                </a:cubicBezTo>
                <a:cubicBezTo>
                  <a:pt x="4" y="46"/>
                  <a:pt x="7" y="36"/>
                  <a:pt x="10" y="27"/>
                </a:cubicBezTo>
                <a:cubicBezTo>
                  <a:pt x="13" y="19"/>
                  <a:pt x="16" y="12"/>
                  <a:pt x="20" y="7"/>
                </a:cubicBezTo>
                <a:cubicBezTo>
                  <a:pt x="24" y="3"/>
                  <a:pt x="29" y="0"/>
                  <a:pt x="33" y="0"/>
                </a:cubicBezTo>
                <a:cubicBezTo>
                  <a:pt x="38" y="0"/>
                  <a:pt x="42" y="3"/>
                  <a:pt x="46" y="7"/>
                </a:cubicBezTo>
                <a:cubicBezTo>
                  <a:pt x="49" y="12"/>
                  <a:pt x="53" y="19"/>
                  <a:pt x="56" y="27"/>
                </a:cubicBezTo>
                <a:cubicBezTo>
                  <a:pt x="59" y="36"/>
                  <a:pt x="61" y="46"/>
                  <a:pt x="63" y="57"/>
                </a:cubicBezTo>
                <a:cubicBezTo>
                  <a:pt x="64" y="69"/>
                  <a:pt x="65" y="81"/>
                  <a:pt x="65" y="9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65240" y="3178440"/>
            <a:ext cx="582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videotutoriales, mapas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71480" y="4057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6"/>
                  <a:pt x="703" y="597"/>
                </a:cubicBezTo>
                <a:cubicBezTo>
                  <a:pt x="689" y="617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7"/>
                  <a:pt x="64" y="597"/>
                </a:cubicBezTo>
                <a:cubicBezTo>
                  <a:pt x="50" y="576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06040" y="4092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32680" y="4118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63280" y="4149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86320" y="4172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906120" y="41976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903960" y="4183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54360" y="4057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7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10800" y="4081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5240" y="3588120"/>
            <a:ext cx="638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Expresión: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blogs técnicos, presentaciones en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065240" y="4007160"/>
            <a:ext cx="666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Implicación: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los grupos eligen el software a implantar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97040" y="3381120"/>
            <a:ext cx="289080" cy="289080"/>
          </a:xfrm>
          <a:custGeom>
            <a:avLst/>
            <a:gdLst/>
            <a:ahLst/>
            <a:rect l="0" t="0" r="r" b="b"/>
            <a:pathLst>
              <a:path w="803" h="803">
                <a:moveTo>
                  <a:pt x="762" y="149"/>
                </a:moveTo>
                <a:lnTo>
                  <a:pt x="697" y="213"/>
                </a:lnTo>
                <a:cubicBezTo>
                  <a:pt x="697" y="213"/>
                  <a:pt x="654" y="235"/>
                  <a:pt x="611" y="192"/>
                </a:cubicBezTo>
                <a:cubicBezTo>
                  <a:pt x="567" y="149"/>
                  <a:pt x="589" y="106"/>
                  <a:pt x="589" y="106"/>
                </a:cubicBezTo>
                <a:lnTo>
                  <a:pt x="654" y="41"/>
                </a:lnTo>
                <a:cubicBezTo>
                  <a:pt x="676" y="20"/>
                  <a:pt x="650" y="0"/>
                  <a:pt x="630" y="0"/>
                </a:cubicBezTo>
                <a:cubicBezTo>
                  <a:pt x="534" y="0"/>
                  <a:pt x="457" y="77"/>
                  <a:pt x="457" y="173"/>
                </a:cubicBezTo>
                <a:cubicBezTo>
                  <a:pt x="457" y="186"/>
                  <a:pt x="458" y="199"/>
                  <a:pt x="461" y="212"/>
                </a:cubicBezTo>
                <a:lnTo>
                  <a:pt x="316" y="357"/>
                </a:lnTo>
                <a:lnTo>
                  <a:pt x="445" y="486"/>
                </a:lnTo>
                <a:lnTo>
                  <a:pt x="591" y="341"/>
                </a:lnTo>
                <a:cubicBezTo>
                  <a:pt x="604" y="343"/>
                  <a:pt x="617" y="345"/>
                  <a:pt x="630" y="345"/>
                </a:cubicBezTo>
                <a:cubicBezTo>
                  <a:pt x="726" y="345"/>
                  <a:pt x="803" y="268"/>
                  <a:pt x="803" y="173"/>
                </a:cubicBezTo>
                <a:cubicBezTo>
                  <a:pt x="803" y="153"/>
                  <a:pt x="783" y="127"/>
                  <a:pt x="762" y="149"/>
                </a:cubicBezTo>
                <a:moveTo>
                  <a:pt x="313" y="362"/>
                </a:moveTo>
                <a:lnTo>
                  <a:pt x="26" y="649"/>
                </a:lnTo>
                <a:cubicBezTo>
                  <a:pt x="-9" y="684"/>
                  <a:pt x="-9" y="741"/>
                  <a:pt x="26" y="777"/>
                </a:cubicBezTo>
                <a:cubicBezTo>
                  <a:pt x="62" y="812"/>
                  <a:pt x="119" y="812"/>
                  <a:pt x="154" y="777"/>
                </a:cubicBezTo>
                <a:lnTo>
                  <a:pt x="440" y="489"/>
                </a:lnTo>
                <a:lnTo>
                  <a:pt x="313" y="362"/>
                </a:lnTo>
                <a:moveTo>
                  <a:pt x="91" y="750"/>
                </a:moveTo>
                <a:cubicBezTo>
                  <a:pt x="71" y="750"/>
                  <a:pt x="56" y="734"/>
                  <a:pt x="56" y="715"/>
                </a:cubicBezTo>
                <a:cubicBezTo>
                  <a:pt x="56" y="696"/>
                  <a:pt x="71" y="680"/>
                  <a:pt x="91" y="680"/>
                </a:cubicBezTo>
                <a:cubicBezTo>
                  <a:pt x="110" y="680"/>
                  <a:pt x="125" y="696"/>
                  <a:pt x="125" y="715"/>
                </a:cubicBezTo>
                <a:cubicBezTo>
                  <a:pt x="125" y="734"/>
                  <a:pt x="110" y="750"/>
                  <a:pt x="91" y="75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837360" y="3424320"/>
            <a:ext cx="246600" cy="246600"/>
          </a:xfrm>
          <a:custGeom>
            <a:avLst/>
            <a:gdLst/>
            <a:ahLst/>
            <a:rect l="0" t="0" r="r" b="b"/>
            <a:pathLst>
              <a:path w="685" h="685">
                <a:moveTo>
                  <a:pt x="569" y="664"/>
                </a:moveTo>
                <a:cubicBezTo>
                  <a:pt x="597" y="691"/>
                  <a:pt x="640" y="693"/>
                  <a:pt x="666" y="667"/>
                </a:cubicBezTo>
                <a:cubicBezTo>
                  <a:pt x="692" y="641"/>
                  <a:pt x="691" y="597"/>
                  <a:pt x="663" y="570"/>
                </a:cubicBezTo>
                <a:lnTo>
                  <a:pt x="116" y="22"/>
                </a:lnTo>
                <a:cubicBezTo>
                  <a:pt x="89" y="-6"/>
                  <a:pt x="44" y="-7"/>
                  <a:pt x="18" y="19"/>
                </a:cubicBezTo>
                <a:cubicBezTo>
                  <a:pt x="-8" y="45"/>
                  <a:pt x="-6" y="88"/>
                  <a:pt x="21" y="116"/>
                </a:cubicBezTo>
                <a:lnTo>
                  <a:pt x="569" y="66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80840" y="3381120"/>
            <a:ext cx="183960" cy="147240"/>
          </a:xfrm>
          <a:custGeom>
            <a:avLst/>
            <a:gdLst/>
            <a:ahLst/>
            <a:rect l="0" t="0" r="r" b="b"/>
            <a:pathLst>
              <a:path w="511" h="409">
                <a:moveTo>
                  <a:pt x="505" y="21"/>
                </a:moveTo>
                <a:cubicBezTo>
                  <a:pt x="505" y="21"/>
                  <a:pt x="364" y="-49"/>
                  <a:pt x="247" y="68"/>
                </a:cubicBezTo>
                <a:lnTo>
                  <a:pt x="81" y="234"/>
                </a:lnTo>
                <a:cubicBezTo>
                  <a:pt x="81" y="234"/>
                  <a:pt x="58" y="210"/>
                  <a:pt x="34" y="234"/>
                </a:cubicBezTo>
                <a:lnTo>
                  <a:pt x="11" y="257"/>
                </a:lnTo>
                <a:cubicBezTo>
                  <a:pt x="11" y="257"/>
                  <a:pt x="0" y="268"/>
                  <a:pt x="0" y="281"/>
                </a:cubicBezTo>
                <a:lnTo>
                  <a:pt x="0" y="282"/>
                </a:lnTo>
                <a:cubicBezTo>
                  <a:pt x="0" y="289"/>
                  <a:pt x="3" y="297"/>
                  <a:pt x="11" y="304"/>
                </a:cubicBezTo>
                <a:lnTo>
                  <a:pt x="105" y="399"/>
                </a:lnTo>
                <a:cubicBezTo>
                  <a:pt x="105" y="399"/>
                  <a:pt x="129" y="422"/>
                  <a:pt x="153" y="399"/>
                </a:cubicBezTo>
                <a:lnTo>
                  <a:pt x="176" y="375"/>
                </a:lnTo>
                <a:cubicBezTo>
                  <a:pt x="176" y="375"/>
                  <a:pt x="200" y="351"/>
                  <a:pt x="176" y="328"/>
                </a:cubicBezTo>
                <a:lnTo>
                  <a:pt x="174" y="326"/>
                </a:lnTo>
                <a:cubicBezTo>
                  <a:pt x="192" y="309"/>
                  <a:pt x="220" y="291"/>
                  <a:pt x="247" y="304"/>
                </a:cubicBezTo>
                <a:lnTo>
                  <a:pt x="341" y="210"/>
                </a:lnTo>
                <a:cubicBezTo>
                  <a:pt x="341" y="210"/>
                  <a:pt x="317" y="139"/>
                  <a:pt x="364" y="92"/>
                </a:cubicBezTo>
                <a:cubicBezTo>
                  <a:pt x="411" y="45"/>
                  <a:pt x="435" y="45"/>
                  <a:pt x="482" y="45"/>
                </a:cubicBezTo>
                <a:cubicBezTo>
                  <a:pt x="529" y="45"/>
                  <a:pt x="505" y="21"/>
                  <a:pt x="505" y="2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7720" y="2546280"/>
            <a:ext cx="358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96920" y="3329640"/>
            <a:ext cx="8876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Proyecto: </a:t>
            </a:r>
            <a:r>
              <a:rPr b="1" i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Implantación integral de soluciones digitales en red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3893040"/>
            <a:ext cx="995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Objetivo: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desplegar una red empresarial completa con servicios autohospedados.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2352600"/>
            <a:ext cx="1552680" cy="533520"/>
          </a:xfrm>
          <a:custGeom>
            <a:avLst/>
            <a:gdLst/>
            <a:ahLst/>
            <a:rect l="0" t="0" r="r" b="b"/>
            <a:pathLst>
              <a:path w="4313" h="1482">
                <a:moveTo>
                  <a:pt x="0" y="0"/>
                </a:moveTo>
                <a:lnTo>
                  <a:pt x="4313" y="0"/>
                </a:lnTo>
                <a:lnTo>
                  <a:pt x="43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304720" y="2352600"/>
            <a:ext cx="4182120" cy="533520"/>
          </a:xfrm>
          <a:custGeom>
            <a:avLst/>
            <a:gdLst/>
            <a:ahLst/>
            <a:rect l="0" t="0" r="r" b="b"/>
            <a:pathLst>
              <a:path w="11617" h="1482">
                <a:moveTo>
                  <a:pt x="0" y="0"/>
                </a:moveTo>
                <a:lnTo>
                  <a:pt x="11617" y="0"/>
                </a:lnTo>
                <a:lnTo>
                  <a:pt x="1161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2885760"/>
            <a:ext cx="1552680" cy="543240"/>
          </a:xfrm>
          <a:custGeom>
            <a:avLst/>
            <a:gdLst/>
            <a:ahLst/>
            <a:rect l="0" t="0" r="r" b="b"/>
            <a:pathLst>
              <a:path w="4313" h="1509">
                <a:moveTo>
                  <a:pt x="0" y="0"/>
                </a:moveTo>
                <a:lnTo>
                  <a:pt x="4313" y="0"/>
                </a:lnTo>
                <a:lnTo>
                  <a:pt x="431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304720" y="2885760"/>
            <a:ext cx="4182120" cy="543240"/>
          </a:xfrm>
          <a:custGeom>
            <a:avLst/>
            <a:gdLst/>
            <a:ahLst/>
            <a:rect l="0" t="0" r="r" b="b"/>
            <a:pathLst>
              <a:path w="11617" h="1509">
                <a:moveTo>
                  <a:pt x="0" y="0"/>
                </a:moveTo>
                <a:lnTo>
                  <a:pt x="11617" y="0"/>
                </a:lnTo>
                <a:lnTo>
                  <a:pt x="116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3428640"/>
            <a:ext cx="1552680" cy="533880"/>
          </a:xfrm>
          <a:custGeom>
            <a:avLst/>
            <a:gdLst/>
            <a:ahLst/>
            <a:rect l="0" t="0" r="r" b="b"/>
            <a:pathLst>
              <a:path w="4313" h="1483">
                <a:moveTo>
                  <a:pt x="0" y="0"/>
                </a:moveTo>
                <a:lnTo>
                  <a:pt x="4313" y="0"/>
                </a:lnTo>
                <a:lnTo>
                  <a:pt x="431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304720" y="3428640"/>
            <a:ext cx="4182120" cy="533880"/>
          </a:xfrm>
          <a:custGeom>
            <a:avLst/>
            <a:gdLst/>
            <a:ahLst/>
            <a:rect l="0" t="0" r="r" b="b"/>
            <a:pathLst>
              <a:path w="11617" h="1483">
                <a:moveTo>
                  <a:pt x="0" y="0"/>
                </a:moveTo>
                <a:lnTo>
                  <a:pt x="11617" y="0"/>
                </a:lnTo>
                <a:lnTo>
                  <a:pt x="1161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3962160"/>
            <a:ext cx="1552680" cy="543240"/>
          </a:xfrm>
          <a:custGeom>
            <a:avLst/>
            <a:gdLst/>
            <a:ahLst/>
            <a:rect l="0" t="0" r="r" b="b"/>
            <a:pathLst>
              <a:path w="4313" h="1509">
                <a:moveTo>
                  <a:pt x="0" y="0"/>
                </a:moveTo>
                <a:lnTo>
                  <a:pt x="4313" y="0"/>
                </a:lnTo>
                <a:lnTo>
                  <a:pt x="431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304720" y="3962160"/>
            <a:ext cx="4182120" cy="543240"/>
          </a:xfrm>
          <a:custGeom>
            <a:avLst/>
            <a:gdLst/>
            <a:ahLst/>
            <a:rect l="0" t="0" r="r" b="b"/>
            <a:pathLst>
              <a:path w="11617" h="1509">
                <a:moveTo>
                  <a:pt x="0" y="0"/>
                </a:moveTo>
                <a:lnTo>
                  <a:pt x="11617" y="0"/>
                </a:lnTo>
                <a:lnTo>
                  <a:pt x="116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4505040"/>
            <a:ext cx="1552680" cy="533880"/>
          </a:xfrm>
          <a:custGeom>
            <a:avLst/>
            <a:gdLst/>
            <a:ahLst/>
            <a:rect l="0" t="0" r="r" b="b"/>
            <a:pathLst>
              <a:path w="4313" h="1483">
                <a:moveTo>
                  <a:pt x="0" y="0"/>
                </a:moveTo>
                <a:lnTo>
                  <a:pt x="4313" y="0"/>
                </a:lnTo>
                <a:lnTo>
                  <a:pt x="431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304720" y="4505040"/>
            <a:ext cx="4182120" cy="533880"/>
          </a:xfrm>
          <a:custGeom>
            <a:avLst/>
            <a:gdLst/>
            <a:ahLst/>
            <a:rect l="0" t="0" r="r" b="b"/>
            <a:pathLst>
              <a:path w="11617" h="1483">
                <a:moveTo>
                  <a:pt x="0" y="0"/>
                </a:moveTo>
                <a:lnTo>
                  <a:pt x="11617" y="0"/>
                </a:lnTo>
                <a:lnTo>
                  <a:pt x="1161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2342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52400" y="2342880"/>
            <a:ext cx="1562400" cy="10080"/>
          </a:xfrm>
          <a:custGeom>
            <a:avLst/>
            <a:gdLst/>
            <a:ahLst/>
            <a:rect l="0" t="0" r="r" b="b"/>
            <a:pathLst>
              <a:path w="4340" h="28">
                <a:moveTo>
                  <a:pt x="0" y="0"/>
                </a:moveTo>
                <a:lnTo>
                  <a:pt x="4340" y="0"/>
                </a:lnTo>
                <a:lnTo>
                  <a:pt x="43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304720" y="234288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314440" y="2342880"/>
            <a:ext cx="4172400" cy="10080"/>
          </a:xfrm>
          <a:custGeom>
            <a:avLst/>
            <a:gdLst/>
            <a:ahLst/>
            <a:rect l="0" t="0" r="r" b="b"/>
            <a:pathLst>
              <a:path w="11590" h="28">
                <a:moveTo>
                  <a:pt x="0" y="0"/>
                </a:moveTo>
                <a:lnTo>
                  <a:pt x="11590" y="0"/>
                </a:lnTo>
                <a:lnTo>
                  <a:pt x="115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6476760" y="234288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52400" y="2885760"/>
            <a:ext cx="1562400" cy="10080"/>
          </a:xfrm>
          <a:custGeom>
            <a:avLst/>
            <a:gdLst/>
            <a:ahLst/>
            <a:rect l="0" t="0" r="r" b="b"/>
            <a:pathLst>
              <a:path w="4340" h="28">
                <a:moveTo>
                  <a:pt x="0" y="0"/>
                </a:moveTo>
                <a:lnTo>
                  <a:pt x="4340" y="0"/>
                </a:lnTo>
                <a:lnTo>
                  <a:pt x="43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2314440" y="2885760"/>
            <a:ext cx="4172400" cy="10080"/>
          </a:xfrm>
          <a:custGeom>
            <a:avLst/>
            <a:gdLst/>
            <a:ahLst/>
            <a:rect l="0" t="0" r="r" b="b"/>
            <a:pathLst>
              <a:path w="11590" h="28">
                <a:moveTo>
                  <a:pt x="0" y="0"/>
                </a:moveTo>
                <a:lnTo>
                  <a:pt x="11590" y="0"/>
                </a:lnTo>
                <a:lnTo>
                  <a:pt x="115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752400" y="28954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2304720" y="28954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6476760" y="28954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52400" y="341928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230472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2314440" y="3419280"/>
            <a:ext cx="4172400" cy="9720"/>
          </a:xfrm>
          <a:custGeom>
            <a:avLst/>
            <a:gdLst/>
            <a:ahLst/>
            <a:rect l="0" t="0" r="r" b="b"/>
            <a:pathLst>
              <a:path w="11590" h="27">
                <a:moveTo>
                  <a:pt x="0" y="0"/>
                </a:moveTo>
                <a:lnTo>
                  <a:pt x="11590" y="0"/>
                </a:lnTo>
                <a:lnTo>
                  <a:pt x="115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647676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5240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52400" y="3962160"/>
            <a:ext cx="1562400" cy="10080"/>
          </a:xfrm>
          <a:custGeom>
            <a:avLst/>
            <a:gdLst/>
            <a:ahLst/>
            <a:rect l="0" t="0" r="r" b="b"/>
            <a:pathLst>
              <a:path w="4340" h="28">
                <a:moveTo>
                  <a:pt x="0" y="0"/>
                </a:moveTo>
                <a:lnTo>
                  <a:pt x="4340" y="0"/>
                </a:lnTo>
                <a:lnTo>
                  <a:pt x="43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230472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2314440" y="3962160"/>
            <a:ext cx="4172400" cy="10080"/>
          </a:xfrm>
          <a:custGeom>
            <a:avLst/>
            <a:gdLst/>
            <a:ahLst/>
            <a:rect l="0" t="0" r="r" b="b"/>
            <a:pathLst>
              <a:path w="11590" h="28">
                <a:moveTo>
                  <a:pt x="0" y="0"/>
                </a:moveTo>
                <a:lnTo>
                  <a:pt x="11590" y="0"/>
                </a:lnTo>
                <a:lnTo>
                  <a:pt x="115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47676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52400" y="449568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2304720" y="45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314440" y="4495680"/>
            <a:ext cx="4172400" cy="9720"/>
          </a:xfrm>
          <a:custGeom>
            <a:avLst/>
            <a:gdLst/>
            <a:ahLst/>
            <a:rect l="0" t="0" r="r" b="b"/>
            <a:pathLst>
              <a:path w="11590" h="27">
                <a:moveTo>
                  <a:pt x="0" y="0"/>
                </a:moveTo>
                <a:lnTo>
                  <a:pt x="11590" y="0"/>
                </a:lnTo>
                <a:lnTo>
                  <a:pt x="115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6476760" y="45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503856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314440" y="5038560"/>
            <a:ext cx="4172400" cy="9720"/>
          </a:xfrm>
          <a:custGeom>
            <a:avLst/>
            <a:gdLst/>
            <a:ahLst/>
            <a:rect l="0" t="0" r="r" b="b"/>
            <a:pathLst>
              <a:path w="11590" h="27">
                <a:moveTo>
                  <a:pt x="0" y="0"/>
                </a:moveTo>
                <a:lnTo>
                  <a:pt x="11590" y="0"/>
                </a:lnTo>
                <a:lnTo>
                  <a:pt x="115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1786680"/>
            <a:ext cx="2617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incluidos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880920" y="2426040"/>
            <a:ext cx="134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3901680" y="2426040"/>
            <a:ext cx="102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880920" y="2968920"/>
            <a:ext cx="71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436840" y="2968920"/>
            <a:ext cx="333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empresarial + CRM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880920" y="3502440"/>
            <a:ext cx="6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Hesk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436840" y="3502440"/>
            <a:ext cx="329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de soporte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880920" y="404532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Moodle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436840" y="4045320"/>
            <a:ext cx="371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Formación interna de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880920" y="4578840"/>
            <a:ext cx="131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ownCloud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436840" y="4578840"/>
            <a:ext cx="391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documental compartida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2205720"/>
            <a:ext cx="3411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Tecnologías y funciones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2778480"/>
            <a:ext cx="608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Docker + docker-compose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3264480"/>
            <a:ext cx="562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de servicios, usuarios y backups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3750120"/>
            <a:ext cx="477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Accesos seguros (SSL, roles y permisos)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4226400"/>
            <a:ext cx="54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de servicio y documentación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