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4320" y="2533320"/>
            <a:ext cx="424080" cy="415440"/>
          </a:xfrm>
          <a:custGeom>
            <a:avLst/>
            <a:gdLst/>
            <a:ahLst/>
            <a:rect l="0" t="0" r="r" b="b"/>
            <a:pathLst>
              <a:path w="1178" h="1154">
                <a:moveTo>
                  <a:pt x="1118" y="214"/>
                </a:moveTo>
                <a:lnTo>
                  <a:pt x="1023" y="307"/>
                </a:lnTo>
                <a:cubicBezTo>
                  <a:pt x="1023" y="307"/>
                  <a:pt x="960" y="338"/>
                  <a:pt x="896" y="276"/>
                </a:cubicBezTo>
                <a:cubicBezTo>
                  <a:pt x="833" y="214"/>
                  <a:pt x="865" y="152"/>
                  <a:pt x="865" y="152"/>
                </a:cubicBezTo>
                <a:lnTo>
                  <a:pt x="960" y="60"/>
                </a:lnTo>
                <a:cubicBezTo>
                  <a:pt x="991" y="29"/>
                  <a:pt x="953" y="0"/>
                  <a:pt x="925" y="0"/>
                </a:cubicBezTo>
                <a:cubicBezTo>
                  <a:pt x="785" y="0"/>
                  <a:pt x="670" y="111"/>
                  <a:pt x="670" y="248"/>
                </a:cubicBezTo>
                <a:cubicBezTo>
                  <a:pt x="670" y="268"/>
                  <a:pt x="673" y="286"/>
                  <a:pt x="677" y="304"/>
                </a:cubicBezTo>
                <a:lnTo>
                  <a:pt x="463" y="515"/>
                </a:lnTo>
                <a:lnTo>
                  <a:pt x="652" y="700"/>
                </a:lnTo>
                <a:lnTo>
                  <a:pt x="868" y="491"/>
                </a:lnTo>
                <a:cubicBezTo>
                  <a:pt x="886" y="495"/>
                  <a:pt x="905" y="497"/>
                  <a:pt x="925" y="497"/>
                </a:cubicBezTo>
                <a:cubicBezTo>
                  <a:pt x="1065" y="497"/>
                  <a:pt x="1178" y="385"/>
                  <a:pt x="1178" y="248"/>
                </a:cubicBezTo>
                <a:cubicBezTo>
                  <a:pt x="1178" y="220"/>
                  <a:pt x="1149" y="183"/>
                  <a:pt x="1118" y="214"/>
                </a:cubicBezTo>
                <a:moveTo>
                  <a:pt x="459" y="521"/>
                </a:moveTo>
                <a:lnTo>
                  <a:pt x="38" y="933"/>
                </a:lnTo>
                <a:cubicBezTo>
                  <a:pt x="-13" y="983"/>
                  <a:pt x="-13" y="1065"/>
                  <a:pt x="38" y="1116"/>
                </a:cubicBezTo>
                <a:cubicBezTo>
                  <a:pt x="90" y="1167"/>
                  <a:pt x="174" y="1167"/>
                  <a:pt x="225" y="1116"/>
                </a:cubicBezTo>
                <a:lnTo>
                  <a:pt x="646" y="704"/>
                </a:lnTo>
                <a:lnTo>
                  <a:pt x="459" y="521"/>
                </a:lnTo>
                <a:moveTo>
                  <a:pt x="133" y="1078"/>
                </a:moveTo>
                <a:cubicBezTo>
                  <a:pt x="104" y="1078"/>
                  <a:pt x="81" y="1055"/>
                  <a:pt x="81" y="1028"/>
                </a:cubicBezTo>
                <a:cubicBezTo>
                  <a:pt x="81" y="1000"/>
                  <a:pt x="104" y="978"/>
                  <a:pt x="133" y="978"/>
                </a:cubicBezTo>
                <a:cubicBezTo>
                  <a:pt x="161" y="978"/>
                  <a:pt x="184" y="1000"/>
                  <a:pt x="184" y="1028"/>
                </a:cubicBezTo>
                <a:cubicBezTo>
                  <a:pt x="184" y="1055"/>
                  <a:pt x="161" y="1078"/>
                  <a:pt x="133" y="10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73000" y="259560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835" y="954"/>
                </a:moveTo>
                <a:cubicBezTo>
                  <a:pt x="876" y="993"/>
                  <a:pt x="940" y="995"/>
                  <a:pt x="978" y="958"/>
                </a:cubicBezTo>
                <a:cubicBezTo>
                  <a:pt x="1016" y="920"/>
                  <a:pt x="1014" y="858"/>
                  <a:pt x="974" y="818"/>
                </a:cubicBezTo>
                <a:lnTo>
                  <a:pt x="170" y="31"/>
                </a:lnTo>
                <a:cubicBezTo>
                  <a:pt x="130" y="-9"/>
                  <a:pt x="65" y="-11"/>
                  <a:pt x="27" y="27"/>
                </a:cubicBezTo>
                <a:cubicBezTo>
                  <a:pt x="-11" y="64"/>
                  <a:pt x="-9" y="127"/>
                  <a:pt x="31" y="167"/>
                </a:cubicBezTo>
                <a:lnTo>
                  <a:pt x="835" y="95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0560" y="2533680"/>
            <a:ext cx="270000" cy="211320"/>
          </a:xfrm>
          <a:custGeom>
            <a:avLst/>
            <a:gdLst/>
            <a:ahLst/>
            <a:rect l="0" t="0" r="r" b="b"/>
            <a:pathLst>
              <a:path w="750" h="587">
                <a:moveTo>
                  <a:pt x="741" y="31"/>
                </a:moveTo>
                <a:cubicBezTo>
                  <a:pt x="741" y="31"/>
                  <a:pt x="534" y="-71"/>
                  <a:pt x="360" y="98"/>
                </a:cubicBezTo>
                <a:lnTo>
                  <a:pt x="119" y="336"/>
                </a:lnTo>
                <a:cubicBezTo>
                  <a:pt x="119" y="336"/>
                  <a:pt x="84" y="302"/>
                  <a:pt x="49" y="336"/>
                </a:cubicBezTo>
                <a:lnTo>
                  <a:pt x="15" y="370"/>
                </a:lnTo>
                <a:cubicBezTo>
                  <a:pt x="15" y="370"/>
                  <a:pt x="0" y="384"/>
                  <a:pt x="0" y="404"/>
                </a:cubicBezTo>
                <a:lnTo>
                  <a:pt x="0" y="405"/>
                </a:lnTo>
                <a:cubicBezTo>
                  <a:pt x="0" y="415"/>
                  <a:pt x="4" y="426"/>
                  <a:pt x="15" y="437"/>
                </a:cubicBezTo>
                <a:lnTo>
                  <a:pt x="153" y="573"/>
                </a:lnTo>
                <a:cubicBezTo>
                  <a:pt x="153" y="573"/>
                  <a:pt x="188" y="606"/>
                  <a:pt x="222" y="573"/>
                </a:cubicBezTo>
                <a:lnTo>
                  <a:pt x="257" y="539"/>
                </a:lnTo>
                <a:cubicBezTo>
                  <a:pt x="257" y="539"/>
                  <a:pt x="291" y="505"/>
                  <a:pt x="257" y="471"/>
                </a:cubicBezTo>
                <a:lnTo>
                  <a:pt x="254" y="468"/>
                </a:lnTo>
                <a:cubicBezTo>
                  <a:pt x="281" y="443"/>
                  <a:pt x="320" y="418"/>
                  <a:pt x="360" y="437"/>
                </a:cubicBezTo>
                <a:lnTo>
                  <a:pt x="499" y="302"/>
                </a:lnTo>
                <a:cubicBezTo>
                  <a:pt x="499" y="302"/>
                  <a:pt x="465" y="200"/>
                  <a:pt x="534" y="132"/>
                </a:cubicBezTo>
                <a:cubicBezTo>
                  <a:pt x="603" y="64"/>
                  <a:pt x="638" y="64"/>
                  <a:pt x="707" y="64"/>
                </a:cubicBezTo>
                <a:cubicBezTo>
                  <a:pt x="776" y="64"/>
                  <a:pt x="741" y="31"/>
                  <a:pt x="741" y="3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44728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365280"/>
            <a:ext cx="10429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Implantación de soluciones digitales en red para una empresa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3813120"/>
            <a:ext cx="1520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80840" y="22953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4"/>
                </a:moveTo>
                <a:cubicBezTo>
                  <a:pt x="1006" y="537"/>
                  <a:pt x="1003" y="569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2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2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69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2"/>
                  <a:pt x="85" y="224"/>
                </a:cubicBezTo>
                <a:cubicBezTo>
                  <a:pt x="103" y="197"/>
                  <a:pt x="124" y="172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2"/>
                  <a:pt x="903" y="197"/>
                  <a:pt x="922" y="224"/>
                </a:cubicBezTo>
                <a:cubicBezTo>
                  <a:pt x="940" y="252"/>
                  <a:pt x="956" y="281"/>
                  <a:pt x="968" y="311"/>
                </a:cubicBezTo>
                <a:cubicBezTo>
                  <a:pt x="981" y="342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26200" y="234072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7"/>
                </a:moveTo>
                <a:cubicBezTo>
                  <a:pt x="755" y="401"/>
                  <a:pt x="752" y="426"/>
                  <a:pt x="748" y="450"/>
                </a:cubicBezTo>
                <a:cubicBezTo>
                  <a:pt x="743" y="475"/>
                  <a:pt x="736" y="498"/>
                  <a:pt x="726" y="521"/>
                </a:cubicBezTo>
                <a:cubicBezTo>
                  <a:pt x="717" y="544"/>
                  <a:pt x="705" y="566"/>
                  <a:pt x="691" y="586"/>
                </a:cubicBezTo>
                <a:cubicBezTo>
                  <a:pt x="678" y="607"/>
                  <a:pt x="662" y="626"/>
                  <a:pt x="644" y="643"/>
                </a:cubicBezTo>
                <a:cubicBezTo>
                  <a:pt x="627" y="662"/>
                  <a:pt x="608" y="677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5"/>
                  <a:pt x="476" y="743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3"/>
                  <a:pt x="255" y="735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7"/>
                  <a:pt x="128" y="662"/>
                  <a:pt x="110" y="643"/>
                </a:cubicBezTo>
                <a:cubicBezTo>
                  <a:pt x="93" y="626"/>
                  <a:pt x="77" y="607"/>
                  <a:pt x="63" y="586"/>
                </a:cubicBezTo>
                <a:cubicBezTo>
                  <a:pt x="50" y="566"/>
                  <a:pt x="38" y="544"/>
                  <a:pt x="28" y="521"/>
                </a:cubicBezTo>
                <a:cubicBezTo>
                  <a:pt x="19" y="498"/>
                  <a:pt x="12" y="475"/>
                  <a:pt x="7" y="450"/>
                </a:cubicBezTo>
                <a:cubicBezTo>
                  <a:pt x="2" y="426"/>
                  <a:pt x="0" y="401"/>
                  <a:pt x="0" y="377"/>
                </a:cubicBezTo>
                <a:cubicBezTo>
                  <a:pt x="0" y="352"/>
                  <a:pt x="2" y="327"/>
                  <a:pt x="7" y="303"/>
                </a:cubicBezTo>
                <a:cubicBezTo>
                  <a:pt x="12" y="279"/>
                  <a:pt x="19" y="255"/>
                  <a:pt x="28" y="232"/>
                </a:cubicBezTo>
                <a:cubicBezTo>
                  <a:pt x="38" y="210"/>
                  <a:pt x="50" y="188"/>
                  <a:pt x="63" y="167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3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3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7"/>
                </a:cubicBezTo>
                <a:cubicBezTo>
                  <a:pt x="705" y="188"/>
                  <a:pt x="717" y="210"/>
                  <a:pt x="726" y="232"/>
                </a:cubicBezTo>
                <a:cubicBezTo>
                  <a:pt x="736" y="255"/>
                  <a:pt x="743" y="279"/>
                  <a:pt x="748" y="303"/>
                </a:cubicBezTo>
                <a:cubicBezTo>
                  <a:pt x="752" y="327"/>
                  <a:pt x="755" y="352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61480" y="237564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70"/>
                  <a:pt x="538" y="388"/>
                </a:cubicBezTo>
                <a:cubicBezTo>
                  <a:pt x="531" y="404"/>
                  <a:pt x="522" y="421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5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5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1"/>
                  <a:pt x="28" y="404"/>
                  <a:pt x="21" y="388"/>
                </a:cubicBezTo>
                <a:cubicBezTo>
                  <a:pt x="14" y="370"/>
                  <a:pt x="8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7"/>
                  <a:pt x="554" y="225"/>
                </a:cubicBezTo>
                <a:cubicBezTo>
                  <a:pt x="557" y="243"/>
                  <a:pt x="559" y="261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1440" y="241596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9"/>
                </a:moveTo>
                <a:cubicBezTo>
                  <a:pt x="336" y="180"/>
                  <a:pt x="335" y="191"/>
                  <a:pt x="333" y="201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1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6"/>
                  <a:pt x="3" y="135"/>
                </a:cubicBezTo>
                <a:cubicBezTo>
                  <a:pt x="6" y="124"/>
                  <a:pt x="10" y="114"/>
                  <a:pt x="14" y="104"/>
                </a:cubicBezTo>
                <a:cubicBezTo>
                  <a:pt x="18" y="93"/>
                  <a:pt x="23" y="84"/>
                  <a:pt x="29" y="75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5"/>
                </a:cubicBezTo>
                <a:cubicBezTo>
                  <a:pt x="314" y="84"/>
                  <a:pt x="319" y="93"/>
                  <a:pt x="324" y="104"/>
                </a:cubicBezTo>
                <a:cubicBezTo>
                  <a:pt x="328" y="114"/>
                  <a:pt x="331" y="124"/>
                  <a:pt x="333" y="135"/>
                </a:cubicBezTo>
                <a:cubicBezTo>
                  <a:pt x="335" y="146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31680" y="244620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5"/>
                  <a:pt x="162" y="116"/>
                </a:cubicBezTo>
                <a:cubicBezTo>
                  <a:pt x="158" y="126"/>
                  <a:pt x="152" y="135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5"/>
                  <a:pt x="12" y="126"/>
                  <a:pt x="7" y="116"/>
                </a:cubicBezTo>
                <a:cubicBezTo>
                  <a:pt x="3" y="105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57600" y="2479320"/>
            <a:ext cx="139320" cy="169560"/>
          </a:xfrm>
          <a:custGeom>
            <a:avLst/>
            <a:gdLst/>
            <a:ahLst/>
            <a:rect l="0" t="0" r="r" b="b"/>
            <a:pathLst>
              <a:path w="387" h="471">
                <a:moveTo>
                  <a:pt x="18" y="0"/>
                </a:moveTo>
                <a:lnTo>
                  <a:pt x="387" y="328"/>
                </a:lnTo>
                <a:cubicBezTo>
                  <a:pt x="387" y="328"/>
                  <a:pt x="313" y="423"/>
                  <a:pt x="165" y="471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54720" y="246060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70"/>
                  <a:pt x="8" y="64"/>
                </a:cubicBezTo>
                <a:cubicBezTo>
                  <a:pt x="-3" y="54"/>
                  <a:pt x="-3" y="36"/>
                  <a:pt x="8" y="25"/>
                </a:cubicBezTo>
                <a:lnTo>
                  <a:pt x="25" y="8"/>
                </a:lnTo>
                <a:cubicBezTo>
                  <a:pt x="36" y="-2"/>
                  <a:pt x="53" y="-2"/>
                  <a:pt x="64" y="8"/>
                </a:cubicBezTo>
                <a:cubicBezTo>
                  <a:pt x="75" y="20"/>
                  <a:pt x="75" y="38"/>
                  <a:pt x="64" y="49"/>
                </a:cubicBezTo>
                <a:lnTo>
                  <a:pt x="49" y="64"/>
                </a:lnTo>
                <a:cubicBezTo>
                  <a:pt x="43" y="70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20600" y="229536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5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8"/>
                </a:lnTo>
                <a:cubicBezTo>
                  <a:pt x="261" y="130"/>
                  <a:pt x="331" y="152"/>
                  <a:pt x="339" y="186"/>
                </a:cubicBezTo>
                <a:cubicBezTo>
                  <a:pt x="348" y="219"/>
                  <a:pt x="317" y="301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63720" y="232704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1"/>
                  <a:pt x="2" y="346"/>
                  <a:pt x="12" y="336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60280" y="223200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2968920"/>
            <a:ext cx="1053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e implantar una infraestructura de servicios en red que simule una empresa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3387960"/>
            <a:ext cx="50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3797640"/>
            <a:ext cx="959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configurarán aplicaciones colaborativas y de gestión, desplegadas mediante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4216680"/>
            <a:ext cx="790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contenedores Docker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con acceso seguro y gestión documental.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52400" y="2438280"/>
            <a:ext cx="1552680" cy="533520"/>
          </a:xfrm>
          <a:custGeom>
            <a:avLst/>
            <a:gdLst/>
            <a:ahLst/>
            <a:rect l="0" t="0" r="r" b="b"/>
            <a:pathLst>
              <a:path w="4313" h="1482">
                <a:moveTo>
                  <a:pt x="0" y="0"/>
                </a:moveTo>
                <a:lnTo>
                  <a:pt x="4313" y="0"/>
                </a:lnTo>
                <a:lnTo>
                  <a:pt x="431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2304720" y="2438280"/>
            <a:ext cx="4391640" cy="533520"/>
          </a:xfrm>
          <a:custGeom>
            <a:avLst/>
            <a:gdLst/>
            <a:ahLst/>
            <a:rect l="0" t="0" r="r" b="b"/>
            <a:pathLst>
              <a:path w="12199" h="1482">
                <a:moveTo>
                  <a:pt x="0" y="0"/>
                </a:moveTo>
                <a:lnTo>
                  <a:pt x="12199" y="0"/>
                </a:lnTo>
                <a:lnTo>
                  <a:pt x="1219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2971440"/>
            <a:ext cx="1552680" cy="543600"/>
          </a:xfrm>
          <a:custGeom>
            <a:avLst/>
            <a:gdLst/>
            <a:ahLst/>
            <a:rect l="0" t="0" r="r" b="b"/>
            <a:pathLst>
              <a:path w="4313" h="1510">
                <a:moveTo>
                  <a:pt x="0" y="0"/>
                </a:moveTo>
                <a:lnTo>
                  <a:pt x="4313" y="0"/>
                </a:lnTo>
                <a:lnTo>
                  <a:pt x="431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2304720" y="2971440"/>
            <a:ext cx="4391640" cy="543600"/>
          </a:xfrm>
          <a:custGeom>
            <a:avLst/>
            <a:gdLst/>
            <a:ahLst/>
            <a:rect l="0" t="0" r="r" b="b"/>
            <a:pathLst>
              <a:path w="12199" h="1510">
                <a:moveTo>
                  <a:pt x="0" y="0"/>
                </a:moveTo>
                <a:lnTo>
                  <a:pt x="12199" y="0"/>
                </a:lnTo>
                <a:lnTo>
                  <a:pt x="1219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2400" y="3514680"/>
            <a:ext cx="1552680" cy="533520"/>
          </a:xfrm>
          <a:custGeom>
            <a:avLst/>
            <a:gdLst/>
            <a:ahLst/>
            <a:rect l="0" t="0" r="r" b="b"/>
            <a:pathLst>
              <a:path w="4313" h="1482">
                <a:moveTo>
                  <a:pt x="0" y="0"/>
                </a:moveTo>
                <a:lnTo>
                  <a:pt x="4313" y="0"/>
                </a:lnTo>
                <a:lnTo>
                  <a:pt x="431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2304720" y="3514680"/>
            <a:ext cx="4391640" cy="533520"/>
          </a:xfrm>
          <a:custGeom>
            <a:avLst/>
            <a:gdLst/>
            <a:ahLst/>
            <a:rect l="0" t="0" r="r" b="b"/>
            <a:pathLst>
              <a:path w="12199" h="1482">
                <a:moveTo>
                  <a:pt x="0" y="0"/>
                </a:moveTo>
                <a:lnTo>
                  <a:pt x="12199" y="0"/>
                </a:lnTo>
                <a:lnTo>
                  <a:pt x="1219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4047840"/>
            <a:ext cx="1552680" cy="543240"/>
          </a:xfrm>
          <a:custGeom>
            <a:avLst/>
            <a:gdLst/>
            <a:ahLst/>
            <a:rect l="0" t="0" r="r" b="b"/>
            <a:pathLst>
              <a:path w="4313" h="1509">
                <a:moveTo>
                  <a:pt x="0" y="0"/>
                </a:moveTo>
                <a:lnTo>
                  <a:pt x="4313" y="0"/>
                </a:lnTo>
                <a:lnTo>
                  <a:pt x="431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2304720" y="4047840"/>
            <a:ext cx="4391640" cy="543240"/>
          </a:xfrm>
          <a:custGeom>
            <a:avLst/>
            <a:gdLst/>
            <a:ahLst/>
            <a:rect l="0" t="0" r="r" b="b"/>
            <a:pathLst>
              <a:path w="12199" h="1509">
                <a:moveTo>
                  <a:pt x="0" y="0"/>
                </a:moveTo>
                <a:lnTo>
                  <a:pt x="12199" y="0"/>
                </a:lnTo>
                <a:lnTo>
                  <a:pt x="1219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4590720"/>
            <a:ext cx="1552680" cy="533880"/>
          </a:xfrm>
          <a:custGeom>
            <a:avLst/>
            <a:gdLst/>
            <a:ahLst/>
            <a:rect l="0" t="0" r="r" b="b"/>
            <a:pathLst>
              <a:path w="4313" h="1483">
                <a:moveTo>
                  <a:pt x="0" y="0"/>
                </a:moveTo>
                <a:lnTo>
                  <a:pt x="4313" y="0"/>
                </a:lnTo>
                <a:lnTo>
                  <a:pt x="431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304720" y="4590720"/>
            <a:ext cx="4391640" cy="533880"/>
          </a:xfrm>
          <a:custGeom>
            <a:avLst/>
            <a:gdLst/>
            <a:ahLst/>
            <a:rect l="0" t="0" r="r" b="b"/>
            <a:pathLst>
              <a:path w="12199" h="1483">
                <a:moveTo>
                  <a:pt x="0" y="0"/>
                </a:moveTo>
                <a:lnTo>
                  <a:pt x="12199" y="0"/>
                </a:lnTo>
                <a:lnTo>
                  <a:pt x="1219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2428560"/>
            <a:ext cx="1562400" cy="10440"/>
          </a:xfrm>
          <a:custGeom>
            <a:avLst/>
            <a:gdLst/>
            <a:ahLst/>
            <a:rect l="0" t="0" r="r" b="b"/>
            <a:pathLst>
              <a:path w="4340" h="29">
                <a:moveTo>
                  <a:pt x="0" y="0"/>
                </a:moveTo>
                <a:lnTo>
                  <a:pt x="4340" y="0"/>
                </a:lnTo>
                <a:lnTo>
                  <a:pt x="434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230472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314440" y="2428560"/>
            <a:ext cx="4391280" cy="10440"/>
          </a:xfrm>
          <a:custGeom>
            <a:avLst/>
            <a:gdLst/>
            <a:ahLst/>
            <a:rect l="0" t="0" r="r" b="b"/>
            <a:pathLst>
              <a:path w="12198" h="29">
                <a:moveTo>
                  <a:pt x="0" y="0"/>
                </a:moveTo>
                <a:lnTo>
                  <a:pt x="12198" y="0"/>
                </a:lnTo>
                <a:lnTo>
                  <a:pt x="1219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66960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2971440"/>
            <a:ext cx="1562400" cy="10440"/>
          </a:xfrm>
          <a:custGeom>
            <a:avLst/>
            <a:gdLst/>
            <a:ahLst/>
            <a:rect l="0" t="0" r="r" b="b"/>
            <a:pathLst>
              <a:path w="4340" h="29">
                <a:moveTo>
                  <a:pt x="0" y="0"/>
                </a:moveTo>
                <a:lnTo>
                  <a:pt x="4340" y="0"/>
                </a:lnTo>
                <a:lnTo>
                  <a:pt x="434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314440" y="2971440"/>
            <a:ext cx="4391280" cy="10440"/>
          </a:xfrm>
          <a:custGeom>
            <a:avLst/>
            <a:gdLst/>
            <a:ahLst/>
            <a:rect l="0" t="0" r="r" b="b"/>
            <a:pathLst>
              <a:path w="12198" h="29">
                <a:moveTo>
                  <a:pt x="0" y="0"/>
                </a:moveTo>
                <a:lnTo>
                  <a:pt x="12198" y="0"/>
                </a:lnTo>
                <a:lnTo>
                  <a:pt x="1219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23047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66960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3504960"/>
            <a:ext cx="1562400" cy="10440"/>
          </a:xfrm>
          <a:custGeom>
            <a:avLst/>
            <a:gdLst/>
            <a:ahLst/>
            <a:rect l="0" t="0" r="r" b="b"/>
            <a:pathLst>
              <a:path w="4340" h="29">
                <a:moveTo>
                  <a:pt x="0" y="0"/>
                </a:moveTo>
                <a:lnTo>
                  <a:pt x="4340" y="0"/>
                </a:lnTo>
                <a:lnTo>
                  <a:pt x="434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23047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2314440" y="3504960"/>
            <a:ext cx="4391280" cy="10440"/>
          </a:xfrm>
          <a:custGeom>
            <a:avLst/>
            <a:gdLst/>
            <a:ahLst/>
            <a:rect l="0" t="0" r="r" b="b"/>
            <a:pathLst>
              <a:path w="12198" h="29">
                <a:moveTo>
                  <a:pt x="0" y="0"/>
                </a:moveTo>
                <a:lnTo>
                  <a:pt x="12198" y="0"/>
                </a:lnTo>
                <a:lnTo>
                  <a:pt x="1219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66960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4047840"/>
            <a:ext cx="1562400" cy="10440"/>
          </a:xfrm>
          <a:custGeom>
            <a:avLst/>
            <a:gdLst/>
            <a:ahLst/>
            <a:rect l="0" t="0" r="r" b="b"/>
            <a:pathLst>
              <a:path w="4340" h="29">
                <a:moveTo>
                  <a:pt x="0" y="0"/>
                </a:moveTo>
                <a:lnTo>
                  <a:pt x="4340" y="0"/>
                </a:lnTo>
                <a:lnTo>
                  <a:pt x="434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3047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314440" y="4047840"/>
            <a:ext cx="4391280" cy="10440"/>
          </a:xfrm>
          <a:custGeom>
            <a:avLst/>
            <a:gdLst/>
            <a:ahLst/>
            <a:rect l="0" t="0" r="r" b="b"/>
            <a:pathLst>
              <a:path w="12198" h="29">
                <a:moveTo>
                  <a:pt x="0" y="0"/>
                </a:moveTo>
                <a:lnTo>
                  <a:pt x="12198" y="0"/>
                </a:lnTo>
                <a:lnTo>
                  <a:pt x="1219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66960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458136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23047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2314440" y="458136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6960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5124240"/>
            <a:ext cx="1562400" cy="10440"/>
          </a:xfrm>
          <a:custGeom>
            <a:avLst/>
            <a:gdLst/>
            <a:ahLst/>
            <a:rect l="0" t="0" r="r" b="b"/>
            <a:pathLst>
              <a:path w="4340" h="29">
                <a:moveTo>
                  <a:pt x="0" y="0"/>
                </a:moveTo>
                <a:lnTo>
                  <a:pt x="4340" y="0"/>
                </a:lnTo>
                <a:lnTo>
                  <a:pt x="434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2314440" y="5124240"/>
            <a:ext cx="4391280" cy="10440"/>
          </a:xfrm>
          <a:custGeom>
            <a:avLst/>
            <a:gdLst/>
            <a:ahLst/>
            <a:rect l="0" t="0" r="r" b="b"/>
            <a:pathLst>
              <a:path w="12198" h="29">
                <a:moveTo>
                  <a:pt x="0" y="0"/>
                </a:moveTo>
                <a:lnTo>
                  <a:pt x="12198" y="0"/>
                </a:lnTo>
                <a:lnTo>
                  <a:pt x="1219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85880" y="177660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8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49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3"/>
                  <a:pt x="282" y="430"/>
                  <a:pt x="249" y="398"/>
                </a:cubicBezTo>
                <a:cubicBezTo>
                  <a:pt x="230" y="378"/>
                  <a:pt x="232" y="345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29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8"/>
                </a:cubicBezTo>
                <a:cubicBezTo>
                  <a:pt x="190" y="654"/>
                  <a:pt x="179" y="677"/>
                  <a:pt x="144" y="695"/>
                </a:cubicBezTo>
                <a:cubicBezTo>
                  <a:pt x="138" y="698"/>
                  <a:pt x="129" y="702"/>
                  <a:pt x="115" y="715"/>
                </a:cubicBezTo>
                <a:cubicBezTo>
                  <a:pt x="74" y="756"/>
                  <a:pt x="74" y="823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5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4"/>
                  <a:pt x="649" y="750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600"/>
                  <a:pt x="746" y="633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6"/>
                  <a:pt x="829" y="364"/>
                  <a:pt x="825" y="360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2"/>
                  <a:pt x="905" y="155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60280" y="1708200"/>
            <a:ext cx="3636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Servicios a desplegar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880920" y="2511720"/>
            <a:ext cx="134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935160" y="2511720"/>
            <a:ext cx="11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880920" y="3054600"/>
            <a:ext cx="71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Odoo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2436840" y="3054600"/>
            <a:ext cx="286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ERP + CRM empresarial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880920" y="3588120"/>
            <a:ext cx="6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Hesk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2436840" y="3588120"/>
            <a:ext cx="412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de soporte de incidencias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880920" y="4131000"/>
            <a:ext cx="10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Moodle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436840" y="4131000"/>
            <a:ext cx="378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Formación interna del personal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880920" y="4664520"/>
            <a:ext cx="131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ownCloud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436840" y="4664520"/>
            <a:ext cx="338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compartida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80840" y="9140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4"/>
                </a:moveTo>
                <a:cubicBezTo>
                  <a:pt x="765" y="544"/>
                  <a:pt x="749" y="546"/>
                  <a:pt x="732" y="550"/>
                </a:cubicBezTo>
                <a:lnTo>
                  <a:pt x="443" y="267"/>
                </a:lnTo>
                <a:cubicBezTo>
                  <a:pt x="446" y="252"/>
                  <a:pt x="449" y="235"/>
                  <a:pt x="449" y="218"/>
                </a:cubicBezTo>
                <a:cubicBezTo>
                  <a:pt x="449" y="98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4"/>
                </a:lnTo>
                <a:cubicBezTo>
                  <a:pt x="277" y="134"/>
                  <a:pt x="305" y="188"/>
                  <a:pt x="249" y="243"/>
                </a:cubicBezTo>
                <a:cubicBezTo>
                  <a:pt x="193" y="297"/>
                  <a:pt x="137" y="270"/>
                  <a:pt x="137" y="270"/>
                </a:cubicBezTo>
                <a:lnTo>
                  <a:pt x="54" y="188"/>
                </a:lnTo>
                <a:cubicBezTo>
                  <a:pt x="26" y="161"/>
                  <a:pt x="0" y="194"/>
                  <a:pt x="0" y="218"/>
                </a:cubicBezTo>
                <a:cubicBezTo>
                  <a:pt x="0" y="339"/>
                  <a:pt x="100" y="436"/>
                  <a:pt x="224" y="436"/>
                </a:cubicBezTo>
                <a:cubicBezTo>
                  <a:pt x="241" y="436"/>
                  <a:pt x="258" y="434"/>
                  <a:pt x="274" y="430"/>
                </a:cubicBezTo>
                <a:lnTo>
                  <a:pt x="565" y="713"/>
                </a:lnTo>
                <a:cubicBezTo>
                  <a:pt x="561" y="728"/>
                  <a:pt x="559" y="745"/>
                  <a:pt x="559" y="762"/>
                </a:cubicBezTo>
                <a:cubicBezTo>
                  <a:pt x="559" y="882"/>
                  <a:pt x="659" y="980"/>
                  <a:pt x="783" y="980"/>
                </a:cubicBezTo>
                <a:cubicBezTo>
                  <a:pt x="808" y="980"/>
                  <a:pt x="841" y="956"/>
                  <a:pt x="814" y="928"/>
                </a:cubicBezTo>
                <a:lnTo>
                  <a:pt x="730" y="846"/>
                </a:lnTo>
                <a:cubicBezTo>
                  <a:pt x="730" y="846"/>
                  <a:pt x="702" y="792"/>
                  <a:pt x="758" y="737"/>
                </a:cubicBezTo>
                <a:cubicBezTo>
                  <a:pt x="814" y="683"/>
                  <a:pt x="869" y="710"/>
                  <a:pt x="869" y="710"/>
                </a:cubicBezTo>
                <a:lnTo>
                  <a:pt x="953" y="792"/>
                </a:lnTo>
                <a:cubicBezTo>
                  <a:pt x="981" y="819"/>
                  <a:pt x="1006" y="786"/>
                  <a:pt x="1006" y="762"/>
                </a:cubicBezTo>
                <a:cubicBezTo>
                  <a:pt x="1006" y="641"/>
                  <a:pt x="906" y="544"/>
                  <a:pt x="783" y="54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60280" y="850680"/>
            <a:ext cx="3216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Fases del proyecto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599840" y="2152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015560" y="1587960"/>
            <a:ext cx="35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la arquitectura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852560" y="1997640"/>
            <a:ext cx="533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de red y planificación de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599840" y="3057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015560" y="2483280"/>
            <a:ext cx="395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Despliegue de contenedores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3924000" y="2933640"/>
            <a:ext cx="2000880" cy="371880"/>
          </a:xfrm>
          <a:custGeom>
            <a:avLst/>
            <a:gdLst/>
            <a:ahLst/>
            <a:rect l="0" t="0" r="r" b="b"/>
            <a:pathLst>
              <a:path w="5558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399" y="0"/>
                </a:lnTo>
                <a:cubicBezTo>
                  <a:pt x="5409" y="0"/>
                  <a:pt x="5420" y="1"/>
                  <a:pt x="5430" y="3"/>
                </a:cubicBezTo>
                <a:cubicBezTo>
                  <a:pt x="5440" y="5"/>
                  <a:pt x="5450" y="8"/>
                  <a:pt x="5460" y="12"/>
                </a:cubicBezTo>
                <a:cubicBezTo>
                  <a:pt x="5469" y="16"/>
                  <a:pt x="5478" y="21"/>
                  <a:pt x="5487" y="26"/>
                </a:cubicBezTo>
                <a:cubicBezTo>
                  <a:pt x="5496" y="32"/>
                  <a:pt x="5504" y="39"/>
                  <a:pt x="5511" y="46"/>
                </a:cubicBezTo>
                <a:cubicBezTo>
                  <a:pt x="5518" y="54"/>
                  <a:pt x="5525" y="62"/>
                  <a:pt x="5531" y="70"/>
                </a:cubicBezTo>
                <a:cubicBezTo>
                  <a:pt x="5537" y="79"/>
                  <a:pt x="5542" y="88"/>
                  <a:pt x="5545" y="98"/>
                </a:cubicBezTo>
                <a:cubicBezTo>
                  <a:pt x="5549" y="107"/>
                  <a:pt x="5552" y="117"/>
                  <a:pt x="5555" y="127"/>
                </a:cubicBezTo>
                <a:cubicBezTo>
                  <a:pt x="5557" y="138"/>
                  <a:pt x="5558" y="148"/>
                  <a:pt x="5558" y="158"/>
                </a:cubicBezTo>
                <a:lnTo>
                  <a:pt x="5558" y="874"/>
                </a:lnTo>
                <a:cubicBezTo>
                  <a:pt x="5558" y="884"/>
                  <a:pt x="5557" y="895"/>
                  <a:pt x="5555" y="905"/>
                </a:cubicBezTo>
                <a:cubicBezTo>
                  <a:pt x="5552" y="915"/>
                  <a:pt x="5549" y="925"/>
                  <a:pt x="5545" y="935"/>
                </a:cubicBezTo>
                <a:cubicBezTo>
                  <a:pt x="5542" y="944"/>
                  <a:pt x="5537" y="953"/>
                  <a:pt x="5531" y="962"/>
                </a:cubicBezTo>
                <a:cubicBezTo>
                  <a:pt x="5525" y="971"/>
                  <a:pt x="5518" y="979"/>
                  <a:pt x="5511" y="986"/>
                </a:cubicBezTo>
                <a:cubicBezTo>
                  <a:pt x="5504" y="993"/>
                  <a:pt x="5496" y="1000"/>
                  <a:pt x="5487" y="1006"/>
                </a:cubicBezTo>
                <a:cubicBezTo>
                  <a:pt x="5478" y="1012"/>
                  <a:pt x="5469" y="1016"/>
                  <a:pt x="5460" y="1020"/>
                </a:cubicBezTo>
                <a:cubicBezTo>
                  <a:pt x="5450" y="1024"/>
                  <a:pt x="5440" y="1027"/>
                  <a:pt x="5430" y="1029"/>
                </a:cubicBezTo>
                <a:cubicBezTo>
                  <a:pt x="5420" y="1032"/>
                  <a:pt x="5409" y="1033"/>
                  <a:pt x="5399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852560" y="2902320"/>
            <a:ext cx="207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Docker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019760" y="3025080"/>
            <a:ext cx="180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docker-compose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015560" y="3387960"/>
            <a:ext cx="369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Configuración de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52560" y="3797640"/>
            <a:ext cx="424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Usuarios, roles, seguridad, backups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599840" y="4857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015560" y="4283640"/>
            <a:ext cx="243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852560" y="4702680"/>
            <a:ext cx="604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remoto, uso de servicios, comprobaciones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599840" y="5752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015560" y="5178960"/>
            <a:ext cx="331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852560" y="5598000"/>
            <a:ext cx="473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Manual de instalación y administración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80840" y="21906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38440" y="225036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300320" y="2864160"/>
            <a:ext cx="493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Infraestructura funcional autohospedada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3350160"/>
            <a:ext cx="519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 (PDF o Markdown)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3835800"/>
            <a:ext cx="446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Capturas de configuración y pruebas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4321440"/>
            <a:ext cx="431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oral del proyecto en grupo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62640" y="243828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4"/>
                  <a:pt x="246" y="212"/>
                  <a:pt x="154" y="205"/>
                </a:cubicBezTo>
                <a:cubicBezTo>
                  <a:pt x="69" y="200"/>
                  <a:pt x="0" y="160"/>
                  <a:pt x="0" y="103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28440" y="244152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7"/>
                  <a:pt x="8" y="101"/>
                  <a:pt x="20" y="111"/>
                </a:cubicBezTo>
                <a:cubicBezTo>
                  <a:pt x="20" y="111"/>
                  <a:pt x="49" y="141"/>
                  <a:pt x="99" y="127"/>
                </a:cubicBezTo>
                <a:cubicBezTo>
                  <a:pt x="121" y="121"/>
                  <a:pt x="157" y="76"/>
                  <a:pt x="222" y="69"/>
                </a:cubicBezTo>
                <a:cubicBezTo>
                  <a:pt x="253" y="66"/>
                  <a:pt x="313" y="90"/>
                  <a:pt x="417" y="91"/>
                </a:cubicBezTo>
                <a:cubicBezTo>
                  <a:pt x="421" y="81"/>
                  <a:pt x="422" y="74"/>
                  <a:pt x="422" y="74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86600" y="222984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7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1"/>
                  <a:pt x="0" y="389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4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06040" y="225252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8"/>
                </a:moveTo>
                <a:cubicBezTo>
                  <a:pt x="490" y="313"/>
                  <a:pt x="526" y="316"/>
                  <a:pt x="557" y="319"/>
                </a:cubicBezTo>
                <a:cubicBezTo>
                  <a:pt x="567" y="320"/>
                  <a:pt x="576" y="320"/>
                  <a:pt x="586" y="320"/>
                </a:cubicBezTo>
                <a:cubicBezTo>
                  <a:pt x="641" y="319"/>
                  <a:pt x="686" y="296"/>
                  <a:pt x="707" y="273"/>
                </a:cubicBezTo>
                <a:cubicBezTo>
                  <a:pt x="712" y="267"/>
                  <a:pt x="711" y="258"/>
                  <a:pt x="705" y="253"/>
                </a:cubicBezTo>
                <a:cubicBezTo>
                  <a:pt x="700" y="248"/>
                  <a:pt x="690" y="249"/>
                  <a:pt x="685" y="255"/>
                </a:cubicBezTo>
                <a:cubicBezTo>
                  <a:pt x="669" y="272"/>
                  <a:pt x="632" y="291"/>
                  <a:pt x="585" y="292"/>
                </a:cubicBezTo>
                <a:cubicBezTo>
                  <a:pt x="577" y="293"/>
                  <a:pt x="568" y="292"/>
                  <a:pt x="559" y="291"/>
                </a:cubicBezTo>
                <a:cubicBezTo>
                  <a:pt x="526" y="288"/>
                  <a:pt x="485" y="284"/>
                  <a:pt x="412" y="323"/>
                </a:cubicBezTo>
                <a:cubicBezTo>
                  <a:pt x="394" y="333"/>
                  <a:pt x="368" y="337"/>
                  <a:pt x="341" y="340"/>
                </a:cubicBezTo>
                <a:cubicBezTo>
                  <a:pt x="279" y="251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3"/>
                  <a:pt x="362" y="148"/>
                </a:cubicBezTo>
                <a:cubicBezTo>
                  <a:pt x="369" y="144"/>
                  <a:pt x="371" y="135"/>
                  <a:pt x="368" y="128"/>
                </a:cubicBezTo>
                <a:cubicBezTo>
                  <a:pt x="364" y="122"/>
                  <a:pt x="355" y="119"/>
                  <a:pt x="349" y="123"/>
                </a:cubicBezTo>
                <a:cubicBezTo>
                  <a:pt x="331" y="133"/>
                  <a:pt x="307" y="127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5"/>
                </a:cubicBezTo>
                <a:cubicBezTo>
                  <a:pt x="279" y="136"/>
                  <a:pt x="289" y="143"/>
                  <a:pt x="299" y="149"/>
                </a:cubicBezTo>
                <a:cubicBezTo>
                  <a:pt x="285" y="178"/>
                  <a:pt x="257" y="256"/>
                  <a:pt x="309" y="343"/>
                </a:cubicBezTo>
                <a:cubicBezTo>
                  <a:pt x="272" y="346"/>
                  <a:pt x="235" y="352"/>
                  <a:pt x="206" y="370"/>
                </a:cubicBezTo>
                <a:cubicBezTo>
                  <a:pt x="188" y="382"/>
                  <a:pt x="169" y="400"/>
                  <a:pt x="154" y="420"/>
                </a:cubicBezTo>
                <a:cubicBezTo>
                  <a:pt x="136" y="417"/>
                  <a:pt x="72" y="401"/>
                  <a:pt x="61" y="330"/>
                </a:cubicBezTo>
                <a:cubicBezTo>
                  <a:pt x="68" y="325"/>
                  <a:pt x="74" y="317"/>
                  <a:pt x="77" y="309"/>
                </a:cubicBezTo>
                <a:cubicBezTo>
                  <a:pt x="80" y="301"/>
                  <a:pt x="76" y="293"/>
                  <a:pt x="69" y="291"/>
                </a:cubicBezTo>
                <a:cubicBezTo>
                  <a:pt x="62" y="288"/>
                  <a:pt x="54" y="291"/>
                  <a:pt x="51" y="298"/>
                </a:cubicBezTo>
                <a:cubicBezTo>
                  <a:pt x="49" y="305"/>
                  <a:pt x="44" y="309"/>
                  <a:pt x="38" y="311"/>
                </a:cubicBezTo>
                <a:cubicBezTo>
                  <a:pt x="33" y="313"/>
                  <a:pt x="26" y="313"/>
                  <a:pt x="20" y="309"/>
                </a:cubicBezTo>
                <a:cubicBezTo>
                  <a:pt x="14" y="306"/>
                  <a:pt x="5" y="308"/>
                  <a:pt x="1" y="315"/>
                </a:cubicBezTo>
                <a:cubicBezTo>
                  <a:pt x="-2" y="321"/>
                  <a:pt x="0" y="330"/>
                  <a:pt x="7" y="334"/>
                </a:cubicBezTo>
                <a:cubicBezTo>
                  <a:pt x="15" y="338"/>
                  <a:pt x="23" y="340"/>
                  <a:pt x="32" y="340"/>
                </a:cubicBezTo>
                <a:cubicBezTo>
                  <a:pt x="33" y="340"/>
                  <a:pt x="34" y="340"/>
                  <a:pt x="35" y="340"/>
                </a:cubicBezTo>
                <a:cubicBezTo>
                  <a:pt x="48" y="407"/>
                  <a:pt x="101" y="437"/>
                  <a:pt x="139" y="446"/>
                </a:cubicBezTo>
                <a:cubicBezTo>
                  <a:pt x="134" y="457"/>
                  <a:pt x="131" y="468"/>
                  <a:pt x="130" y="479"/>
                </a:cubicBezTo>
                <a:cubicBezTo>
                  <a:pt x="129" y="487"/>
                  <a:pt x="135" y="495"/>
                  <a:pt x="142" y="495"/>
                </a:cubicBezTo>
                <a:lnTo>
                  <a:pt x="144" y="495"/>
                </a:lnTo>
                <a:cubicBezTo>
                  <a:pt x="151" y="495"/>
                  <a:pt x="157" y="489"/>
                  <a:pt x="158" y="482"/>
                </a:cubicBezTo>
                <a:cubicBezTo>
                  <a:pt x="161" y="448"/>
                  <a:pt x="193" y="412"/>
                  <a:pt x="222" y="394"/>
                </a:cubicBezTo>
                <a:cubicBezTo>
                  <a:pt x="249" y="376"/>
                  <a:pt x="288" y="373"/>
                  <a:pt x="326" y="369"/>
                </a:cubicBezTo>
                <a:cubicBezTo>
                  <a:pt x="363" y="366"/>
                  <a:pt x="398" y="363"/>
                  <a:pt x="425" y="348"/>
                </a:cubicBezTo>
                <a:moveTo>
                  <a:pt x="786" y="306"/>
                </a:moveTo>
                <a:cubicBezTo>
                  <a:pt x="782" y="312"/>
                  <a:pt x="785" y="321"/>
                  <a:pt x="791" y="325"/>
                </a:cubicBezTo>
                <a:cubicBezTo>
                  <a:pt x="793" y="326"/>
                  <a:pt x="796" y="326"/>
                  <a:pt x="798" y="326"/>
                </a:cubicBezTo>
                <a:cubicBezTo>
                  <a:pt x="803" y="326"/>
                  <a:pt x="808" y="324"/>
                  <a:pt x="810" y="319"/>
                </a:cubicBezTo>
                <a:cubicBezTo>
                  <a:pt x="811" y="318"/>
                  <a:pt x="862" y="223"/>
                  <a:pt x="766" y="159"/>
                </a:cubicBezTo>
                <a:cubicBezTo>
                  <a:pt x="760" y="154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0"/>
                </a:moveTo>
                <a:cubicBezTo>
                  <a:pt x="210" y="80"/>
                  <a:pt x="215" y="78"/>
                  <a:pt x="217" y="74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4"/>
                  <a:pt x="191" y="73"/>
                  <a:pt x="198" y="78"/>
                </a:cubicBezTo>
                <a:cubicBezTo>
                  <a:pt x="200" y="79"/>
                  <a:pt x="203" y="80"/>
                  <a:pt x="206" y="80"/>
                </a:cubicBezTo>
                <a:moveTo>
                  <a:pt x="571" y="27"/>
                </a:moveTo>
                <a:cubicBezTo>
                  <a:pt x="633" y="22"/>
                  <a:pt x="661" y="67"/>
                  <a:pt x="663" y="70"/>
                </a:cubicBezTo>
                <a:cubicBezTo>
                  <a:pt x="665" y="74"/>
                  <a:pt x="670" y="76"/>
                  <a:pt x="675" y="76"/>
                </a:cubicBezTo>
                <a:cubicBezTo>
                  <a:pt x="677" y="76"/>
                  <a:pt x="680" y="76"/>
                  <a:pt x="682" y="75"/>
                </a:cubicBezTo>
                <a:cubicBezTo>
                  <a:pt x="688" y="71"/>
                  <a:pt x="691" y="62"/>
                  <a:pt x="687" y="55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0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36"/>
                </a:moveTo>
                <a:cubicBezTo>
                  <a:pt x="821" y="435"/>
                  <a:pt x="813" y="441"/>
                  <a:pt x="812" y="448"/>
                </a:cubicBezTo>
                <a:cubicBezTo>
                  <a:pt x="812" y="449"/>
                  <a:pt x="808" y="497"/>
                  <a:pt x="759" y="513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0"/>
                  <a:pt x="768" y="540"/>
                </a:cubicBezTo>
                <a:cubicBezTo>
                  <a:pt x="834" y="518"/>
                  <a:pt x="840" y="453"/>
                  <a:pt x="840" y="451"/>
                </a:cubicBezTo>
                <a:cubicBezTo>
                  <a:pt x="841" y="443"/>
                  <a:pt x="835" y="436"/>
                  <a:pt x="828" y="43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51040" y="225576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8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2"/>
                  <a:pt x="98" y="245"/>
                  <a:pt x="90" y="243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5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3"/>
                  <a:pt x="1" y="131"/>
                </a:cubicBezTo>
                <a:cubicBezTo>
                  <a:pt x="1" y="134"/>
                  <a:pt x="-6" y="196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3"/>
                </a:moveTo>
                <a:cubicBezTo>
                  <a:pt x="335" y="212"/>
                  <a:pt x="353" y="213"/>
                  <a:pt x="364" y="223"/>
                </a:cubicBezTo>
                <a:cubicBezTo>
                  <a:pt x="367" y="226"/>
                  <a:pt x="370" y="227"/>
                  <a:pt x="374" y="227"/>
                </a:cubicBezTo>
                <a:cubicBezTo>
                  <a:pt x="378" y="227"/>
                  <a:pt x="381" y="226"/>
                  <a:pt x="384" y="223"/>
                </a:cubicBezTo>
                <a:cubicBezTo>
                  <a:pt x="389" y="217"/>
                  <a:pt x="389" y="209"/>
                  <a:pt x="384" y="203"/>
                </a:cubicBezTo>
                <a:cubicBezTo>
                  <a:pt x="377" y="197"/>
                  <a:pt x="369" y="193"/>
                  <a:pt x="361" y="190"/>
                </a:cubicBezTo>
                <a:cubicBezTo>
                  <a:pt x="370" y="162"/>
                  <a:pt x="366" y="149"/>
                  <a:pt x="359" y="126"/>
                </a:cubicBezTo>
                <a:cubicBezTo>
                  <a:pt x="357" y="122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1"/>
                  <a:pt x="327" y="117"/>
                </a:cubicBezTo>
                <a:lnTo>
                  <a:pt x="328" y="120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6"/>
                  <a:pt x="341" y="163"/>
                  <a:pt x="333" y="188"/>
                </a:cubicBezTo>
                <a:cubicBezTo>
                  <a:pt x="322" y="190"/>
                  <a:pt x="312" y="195"/>
                  <a:pt x="304" y="202"/>
                </a:cubicBezTo>
                <a:cubicBezTo>
                  <a:pt x="299" y="208"/>
                  <a:pt x="298" y="217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4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9"/>
                  <a:pt x="521" y="106"/>
                  <a:pt x="514" y="109"/>
                </a:cubicBezTo>
                <a:cubicBezTo>
                  <a:pt x="500" y="115"/>
                  <a:pt x="482" y="110"/>
                  <a:pt x="475" y="96"/>
                </a:cubicBezTo>
                <a:cubicBezTo>
                  <a:pt x="471" y="89"/>
                  <a:pt x="463" y="87"/>
                  <a:pt x="456" y="90"/>
                </a:cubicBezTo>
                <a:cubicBezTo>
                  <a:pt x="449" y="94"/>
                  <a:pt x="446" y="103"/>
                  <a:pt x="450" y="109"/>
                </a:cubicBezTo>
                <a:cubicBezTo>
                  <a:pt x="455" y="119"/>
                  <a:pt x="463" y="126"/>
                  <a:pt x="471" y="131"/>
                </a:cubicBezTo>
                <a:cubicBezTo>
                  <a:pt x="456" y="168"/>
                  <a:pt x="465" y="206"/>
                  <a:pt x="472" y="227"/>
                </a:cubicBezTo>
                <a:cubicBezTo>
                  <a:pt x="474" y="233"/>
                  <a:pt x="479" y="236"/>
                  <a:pt x="485" y="236"/>
                </a:cubicBezTo>
                <a:cubicBezTo>
                  <a:pt x="486" y="236"/>
                  <a:pt x="488" y="236"/>
                  <a:pt x="489" y="236"/>
                </a:cubicBezTo>
                <a:cubicBezTo>
                  <a:pt x="498" y="233"/>
                  <a:pt x="502" y="225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40"/>
                  <a:pt x="502" y="140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9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6"/>
                  <a:pt x="268" y="491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5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60280" y="2127240"/>
            <a:ext cx="4816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Competencias desarrolladas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2864160"/>
            <a:ext cx="502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Administración de sistemas colaborativos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3350160"/>
            <a:ext cx="399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equipo técnico (roles)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3835800"/>
            <a:ext cx="486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mantenimiento de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4321440"/>
            <a:ext cx="634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real del conocimiento de red y servidores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80840" y="2200680"/>
            <a:ext cx="362160" cy="342000"/>
          </a:xfrm>
          <a:custGeom>
            <a:avLst/>
            <a:gdLst/>
            <a:ahLst/>
            <a:rect l="0" t="0" r="r" b="b"/>
            <a:pathLst>
              <a:path w="1006" h="950">
                <a:moveTo>
                  <a:pt x="504" y="0"/>
                </a:moveTo>
                <a:cubicBezTo>
                  <a:pt x="225" y="0"/>
                  <a:pt x="0" y="176"/>
                  <a:pt x="0" y="392"/>
                </a:cubicBezTo>
                <a:cubicBezTo>
                  <a:pt x="0" y="514"/>
                  <a:pt x="72" y="623"/>
                  <a:pt x="185" y="694"/>
                </a:cubicBezTo>
                <a:cubicBezTo>
                  <a:pt x="170" y="759"/>
                  <a:pt x="136" y="855"/>
                  <a:pt x="56" y="950"/>
                </a:cubicBezTo>
                <a:cubicBezTo>
                  <a:pt x="217" y="924"/>
                  <a:pt x="320" y="845"/>
                  <a:pt x="384" y="771"/>
                </a:cubicBezTo>
                <a:cubicBezTo>
                  <a:pt x="423" y="779"/>
                  <a:pt x="462" y="783"/>
                  <a:pt x="504" y="783"/>
                </a:cubicBezTo>
                <a:cubicBezTo>
                  <a:pt x="781" y="783"/>
                  <a:pt x="1006" y="608"/>
                  <a:pt x="1006" y="392"/>
                </a:cubicBezTo>
                <a:cubicBezTo>
                  <a:pt x="1006" y="176"/>
                  <a:pt x="781" y="0"/>
                  <a:pt x="504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941760" y="232128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113" y="57"/>
                </a:moveTo>
                <a:cubicBezTo>
                  <a:pt x="113" y="64"/>
                  <a:pt x="111" y="71"/>
                  <a:pt x="108" y="78"/>
                </a:cubicBezTo>
                <a:cubicBezTo>
                  <a:pt x="106" y="85"/>
                  <a:pt x="101" y="91"/>
                  <a:pt x="95" y="96"/>
                </a:cubicBezTo>
                <a:cubicBezTo>
                  <a:pt x="90" y="102"/>
                  <a:pt x="84" y="106"/>
                  <a:pt x="77" y="108"/>
                </a:cubicBezTo>
                <a:cubicBezTo>
                  <a:pt x="70" y="111"/>
                  <a:pt x="63" y="113"/>
                  <a:pt x="56" y="113"/>
                </a:cubicBezTo>
                <a:cubicBezTo>
                  <a:pt x="48" y="113"/>
                  <a:pt x="41" y="111"/>
                  <a:pt x="34" y="108"/>
                </a:cubicBezTo>
                <a:cubicBezTo>
                  <a:pt x="28" y="106"/>
                  <a:pt x="22" y="102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4"/>
                  <a:pt x="0" y="57"/>
                </a:cubicBezTo>
                <a:cubicBezTo>
                  <a:pt x="0" y="49"/>
                  <a:pt x="1" y="41"/>
                  <a:pt x="4" y="34"/>
                </a:cubicBezTo>
                <a:cubicBezTo>
                  <a:pt x="7" y="28"/>
                  <a:pt x="11" y="22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2"/>
                  <a:pt x="106" y="28"/>
                  <a:pt x="108" y="34"/>
                </a:cubicBezTo>
                <a:cubicBezTo>
                  <a:pt x="111" y="41"/>
                  <a:pt x="113" y="49"/>
                  <a:pt x="113" y="57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22040" y="2321280"/>
            <a:ext cx="40680" cy="40680"/>
          </a:xfrm>
          <a:custGeom>
            <a:avLst/>
            <a:gdLst/>
            <a:ahLst/>
            <a:rect l="0" t="0" r="r" b="b"/>
            <a:pathLst>
              <a:path w="113" h="113">
                <a:moveTo>
                  <a:pt x="113" y="57"/>
                </a:moveTo>
                <a:cubicBezTo>
                  <a:pt x="113" y="64"/>
                  <a:pt x="112" y="71"/>
                  <a:pt x="109" y="78"/>
                </a:cubicBezTo>
                <a:cubicBezTo>
                  <a:pt x="106" y="85"/>
                  <a:pt x="101" y="91"/>
                  <a:pt x="96" y="96"/>
                </a:cubicBezTo>
                <a:cubicBezTo>
                  <a:pt x="90" y="102"/>
                  <a:pt x="84" y="106"/>
                  <a:pt x="78" y="108"/>
                </a:cubicBezTo>
                <a:cubicBezTo>
                  <a:pt x="71" y="111"/>
                  <a:pt x="64" y="113"/>
                  <a:pt x="56" y="113"/>
                </a:cubicBezTo>
                <a:cubicBezTo>
                  <a:pt x="49" y="113"/>
                  <a:pt x="42" y="111"/>
                  <a:pt x="35" y="108"/>
                </a:cubicBezTo>
                <a:cubicBezTo>
                  <a:pt x="28" y="106"/>
                  <a:pt x="22" y="102"/>
                  <a:pt x="17" y="96"/>
                </a:cubicBezTo>
                <a:cubicBezTo>
                  <a:pt x="11" y="91"/>
                  <a:pt x="7" y="85"/>
                  <a:pt x="5" y="78"/>
                </a:cubicBezTo>
                <a:cubicBezTo>
                  <a:pt x="2" y="71"/>
                  <a:pt x="0" y="64"/>
                  <a:pt x="0" y="57"/>
                </a:cubicBezTo>
                <a:cubicBezTo>
                  <a:pt x="0" y="49"/>
                  <a:pt x="2" y="41"/>
                  <a:pt x="5" y="34"/>
                </a:cubicBezTo>
                <a:cubicBezTo>
                  <a:pt x="7" y="28"/>
                  <a:pt x="11" y="22"/>
                  <a:pt x="17" y="16"/>
                </a:cubicBezTo>
                <a:cubicBezTo>
                  <a:pt x="22" y="11"/>
                  <a:pt x="28" y="7"/>
                  <a:pt x="35" y="4"/>
                </a:cubicBezTo>
                <a:cubicBezTo>
                  <a:pt x="42" y="1"/>
                  <a:pt x="49" y="0"/>
                  <a:pt x="56" y="0"/>
                </a:cubicBezTo>
                <a:cubicBezTo>
                  <a:pt x="64" y="0"/>
                  <a:pt x="71" y="1"/>
                  <a:pt x="78" y="4"/>
                </a:cubicBezTo>
                <a:cubicBezTo>
                  <a:pt x="84" y="7"/>
                  <a:pt x="90" y="11"/>
                  <a:pt x="96" y="16"/>
                </a:cubicBezTo>
                <a:cubicBezTo>
                  <a:pt x="101" y="22"/>
                  <a:pt x="106" y="28"/>
                  <a:pt x="109" y="34"/>
                </a:cubicBezTo>
                <a:cubicBezTo>
                  <a:pt x="112" y="41"/>
                  <a:pt x="113" y="49"/>
                  <a:pt x="113" y="57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861480" y="2321280"/>
            <a:ext cx="40320" cy="40680"/>
          </a:xfrm>
          <a:custGeom>
            <a:avLst/>
            <a:gdLst/>
            <a:ahLst/>
            <a:rect l="0" t="0" r="r" b="b"/>
            <a:pathLst>
              <a:path w="112" h="113">
                <a:moveTo>
                  <a:pt x="112" y="57"/>
                </a:moveTo>
                <a:cubicBezTo>
                  <a:pt x="112" y="64"/>
                  <a:pt x="111" y="71"/>
                  <a:pt x="108" y="78"/>
                </a:cubicBezTo>
                <a:cubicBezTo>
                  <a:pt x="104" y="85"/>
                  <a:pt x="100" y="91"/>
                  <a:pt x="95" y="96"/>
                </a:cubicBezTo>
                <a:cubicBezTo>
                  <a:pt x="90" y="102"/>
                  <a:pt x="84" y="106"/>
                  <a:pt x="77" y="108"/>
                </a:cubicBezTo>
                <a:cubicBezTo>
                  <a:pt x="70" y="111"/>
                  <a:pt x="63" y="113"/>
                  <a:pt x="55" y="113"/>
                </a:cubicBezTo>
                <a:cubicBezTo>
                  <a:pt x="48" y="113"/>
                  <a:pt x="41" y="111"/>
                  <a:pt x="34" y="108"/>
                </a:cubicBezTo>
                <a:cubicBezTo>
                  <a:pt x="27" y="106"/>
                  <a:pt x="21" y="102"/>
                  <a:pt x="16" y="96"/>
                </a:cubicBezTo>
                <a:cubicBezTo>
                  <a:pt x="11" y="91"/>
                  <a:pt x="7" y="85"/>
                  <a:pt x="4" y="78"/>
                </a:cubicBezTo>
                <a:cubicBezTo>
                  <a:pt x="1" y="71"/>
                  <a:pt x="0" y="64"/>
                  <a:pt x="0" y="57"/>
                </a:cubicBezTo>
                <a:cubicBezTo>
                  <a:pt x="0" y="49"/>
                  <a:pt x="1" y="41"/>
                  <a:pt x="4" y="34"/>
                </a:cubicBezTo>
                <a:cubicBezTo>
                  <a:pt x="7" y="28"/>
                  <a:pt x="11" y="22"/>
                  <a:pt x="16" y="16"/>
                </a:cubicBezTo>
                <a:cubicBezTo>
                  <a:pt x="21" y="11"/>
                  <a:pt x="27" y="7"/>
                  <a:pt x="34" y="4"/>
                </a:cubicBezTo>
                <a:cubicBezTo>
                  <a:pt x="41" y="1"/>
                  <a:pt x="48" y="0"/>
                  <a:pt x="55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0" y="22"/>
                  <a:pt x="104" y="28"/>
                  <a:pt x="108" y="34"/>
                </a:cubicBezTo>
                <a:cubicBezTo>
                  <a:pt x="111" y="41"/>
                  <a:pt x="112" y="49"/>
                  <a:pt x="112" y="57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60280" y="2127240"/>
            <a:ext cx="3144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Recomendaciones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2864160"/>
            <a:ext cx="709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 el trabajo por roles: red, sistema,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3350160"/>
            <a:ext cx="811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buenas prácticas de seguridad (puertos, usuarios, contraseñas)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3835800"/>
            <a:ext cx="700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 todo lo posible con scripts o plantillas Docker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4321440"/>
            <a:ext cx="682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Piensa en cómo resolverías errores reales en producción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