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75256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5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5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82492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5"/>
                </a:lnTo>
                <a:lnTo>
                  <a:pt x="145" y="448"/>
                </a:lnTo>
                <a:cubicBezTo>
                  <a:pt x="110" y="416"/>
                  <a:pt x="55" y="418"/>
                  <a:pt x="23" y="453"/>
                </a:cubicBezTo>
                <a:cubicBezTo>
                  <a:pt x="-10" y="487"/>
                  <a:pt x="-8" y="540"/>
                  <a:pt x="28" y="572"/>
                </a:cubicBezTo>
                <a:lnTo>
                  <a:pt x="277" y="798"/>
                </a:lnTo>
                <a:cubicBezTo>
                  <a:pt x="293" y="813"/>
                  <a:pt x="314" y="821"/>
                  <a:pt x="335" y="821"/>
                </a:cubicBezTo>
                <a:cubicBezTo>
                  <a:pt x="358" y="821"/>
                  <a:pt x="388" y="811"/>
                  <a:pt x="408" y="782"/>
                </a:cubicBezTo>
                <a:cubicBezTo>
                  <a:pt x="419" y="765"/>
                  <a:pt x="840" y="130"/>
                  <a:pt x="840" y="130"/>
                </a:cubicBezTo>
                <a:cubicBezTo>
                  <a:pt x="866" y="91"/>
                  <a:pt x="855" y="38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267588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593880"/>
            <a:ext cx="7596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Infraestructura de Servicios en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62640" y="2469600"/>
            <a:ext cx="119160" cy="72720"/>
          </a:xfrm>
          <a:custGeom>
            <a:avLst/>
            <a:gdLst/>
            <a:ahLst/>
            <a:rect l="0" t="0" r="r" b="b"/>
            <a:pathLst>
              <a:path w="331" h="202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1"/>
                  <a:pt x="246" y="208"/>
                  <a:pt x="154" y="201"/>
                </a:cubicBezTo>
                <a:cubicBezTo>
                  <a:pt x="69" y="195"/>
                  <a:pt x="0" y="156"/>
                  <a:pt x="0" y="101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928440" y="2473200"/>
            <a:ext cx="151920" cy="45360"/>
          </a:xfrm>
          <a:custGeom>
            <a:avLst/>
            <a:gdLst/>
            <a:ahLst/>
            <a:rect l="0" t="0" r="r" b="b"/>
            <a:pathLst>
              <a:path w="422" h="126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7"/>
                  <a:pt x="0" y="69"/>
                </a:cubicBezTo>
                <a:cubicBezTo>
                  <a:pt x="0" y="84"/>
                  <a:pt x="8" y="98"/>
                  <a:pt x="20" y="108"/>
                </a:cubicBezTo>
                <a:cubicBezTo>
                  <a:pt x="20" y="108"/>
                  <a:pt x="49" y="136"/>
                  <a:pt x="99" y="122"/>
                </a:cubicBezTo>
                <a:cubicBezTo>
                  <a:pt x="121" y="117"/>
                  <a:pt x="157" y="74"/>
                  <a:pt x="222" y="67"/>
                </a:cubicBezTo>
                <a:cubicBezTo>
                  <a:pt x="253" y="64"/>
                  <a:pt x="313" y="87"/>
                  <a:pt x="417" y="88"/>
                </a:cubicBezTo>
                <a:cubicBezTo>
                  <a:pt x="421" y="79"/>
                  <a:pt x="422" y="72"/>
                  <a:pt x="422" y="72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86600" y="226692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9"/>
                  <a:pt x="953" y="468"/>
                  <a:pt x="953" y="468"/>
                </a:cubicBezTo>
                <a:cubicBezTo>
                  <a:pt x="998" y="387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6"/>
                  <a:pt x="765" y="84"/>
                  <a:pt x="765" y="84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9"/>
                </a:cubicBezTo>
                <a:cubicBezTo>
                  <a:pt x="14" y="530"/>
                  <a:pt x="124" y="558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4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06040" y="228924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40"/>
                </a:moveTo>
                <a:cubicBezTo>
                  <a:pt x="490" y="306"/>
                  <a:pt x="526" y="309"/>
                  <a:pt x="557" y="312"/>
                </a:cubicBezTo>
                <a:cubicBezTo>
                  <a:pt x="567" y="313"/>
                  <a:pt x="576" y="313"/>
                  <a:pt x="586" y="313"/>
                </a:cubicBezTo>
                <a:cubicBezTo>
                  <a:pt x="641" y="312"/>
                  <a:pt x="686" y="289"/>
                  <a:pt x="707" y="267"/>
                </a:cubicBezTo>
                <a:cubicBezTo>
                  <a:pt x="712" y="262"/>
                  <a:pt x="711" y="253"/>
                  <a:pt x="705" y="248"/>
                </a:cubicBezTo>
                <a:cubicBezTo>
                  <a:pt x="700" y="243"/>
                  <a:pt x="690" y="244"/>
                  <a:pt x="685" y="249"/>
                </a:cubicBezTo>
                <a:cubicBezTo>
                  <a:pt x="669" y="266"/>
                  <a:pt x="632" y="285"/>
                  <a:pt x="585" y="286"/>
                </a:cubicBezTo>
                <a:cubicBezTo>
                  <a:pt x="577" y="286"/>
                  <a:pt x="568" y="285"/>
                  <a:pt x="559" y="285"/>
                </a:cubicBezTo>
                <a:cubicBezTo>
                  <a:pt x="526" y="282"/>
                  <a:pt x="485" y="278"/>
                  <a:pt x="412" y="316"/>
                </a:cubicBezTo>
                <a:cubicBezTo>
                  <a:pt x="394" y="326"/>
                  <a:pt x="368" y="329"/>
                  <a:pt x="341" y="332"/>
                </a:cubicBezTo>
                <a:cubicBezTo>
                  <a:pt x="279" y="246"/>
                  <a:pt x="316" y="170"/>
                  <a:pt x="327" y="152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50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7"/>
                  <a:pt x="349" y="120"/>
                </a:cubicBezTo>
                <a:cubicBezTo>
                  <a:pt x="331" y="130"/>
                  <a:pt x="307" y="124"/>
                  <a:pt x="296" y="108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4"/>
                  <a:pt x="257" y="250"/>
                  <a:pt x="309" y="335"/>
                </a:cubicBezTo>
                <a:cubicBezTo>
                  <a:pt x="272" y="339"/>
                  <a:pt x="235" y="344"/>
                  <a:pt x="206" y="362"/>
                </a:cubicBezTo>
                <a:cubicBezTo>
                  <a:pt x="188" y="374"/>
                  <a:pt x="169" y="391"/>
                  <a:pt x="154" y="410"/>
                </a:cubicBezTo>
                <a:cubicBezTo>
                  <a:pt x="136" y="408"/>
                  <a:pt x="72" y="392"/>
                  <a:pt x="61" y="323"/>
                </a:cubicBezTo>
                <a:cubicBezTo>
                  <a:pt x="68" y="317"/>
                  <a:pt x="74" y="310"/>
                  <a:pt x="77" y="302"/>
                </a:cubicBezTo>
                <a:cubicBezTo>
                  <a:pt x="80" y="295"/>
                  <a:pt x="76" y="287"/>
                  <a:pt x="69" y="284"/>
                </a:cubicBezTo>
                <a:cubicBezTo>
                  <a:pt x="62" y="281"/>
                  <a:pt x="54" y="285"/>
                  <a:pt x="51" y="292"/>
                </a:cubicBezTo>
                <a:cubicBezTo>
                  <a:pt x="49" y="298"/>
                  <a:pt x="44" y="302"/>
                  <a:pt x="38" y="304"/>
                </a:cubicBezTo>
                <a:cubicBezTo>
                  <a:pt x="33" y="306"/>
                  <a:pt x="26" y="306"/>
                  <a:pt x="20" y="302"/>
                </a:cubicBezTo>
                <a:cubicBezTo>
                  <a:pt x="14" y="299"/>
                  <a:pt x="5" y="301"/>
                  <a:pt x="1" y="308"/>
                </a:cubicBezTo>
                <a:cubicBezTo>
                  <a:pt x="-2" y="314"/>
                  <a:pt x="0" y="323"/>
                  <a:pt x="7" y="326"/>
                </a:cubicBezTo>
                <a:cubicBezTo>
                  <a:pt x="15" y="330"/>
                  <a:pt x="23" y="333"/>
                  <a:pt x="32" y="333"/>
                </a:cubicBezTo>
                <a:cubicBezTo>
                  <a:pt x="33" y="333"/>
                  <a:pt x="34" y="332"/>
                  <a:pt x="35" y="332"/>
                </a:cubicBezTo>
                <a:cubicBezTo>
                  <a:pt x="48" y="398"/>
                  <a:pt x="101" y="427"/>
                  <a:pt x="139" y="435"/>
                </a:cubicBezTo>
                <a:cubicBezTo>
                  <a:pt x="134" y="446"/>
                  <a:pt x="131" y="457"/>
                  <a:pt x="130" y="468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3"/>
                </a:lnTo>
                <a:cubicBezTo>
                  <a:pt x="151" y="483"/>
                  <a:pt x="157" y="477"/>
                  <a:pt x="158" y="470"/>
                </a:cubicBezTo>
                <a:cubicBezTo>
                  <a:pt x="161" y="437"/>
                  <a:pt x="193" y="403"/>
                  <a:pt x="222" y="385"/>
                </a:cubicBezTo>
                <a:cubicBezTo>
                  <a:pt x="249" y="368"/>
                  <a:pt x="288" y="364"/>
                  <a:pt x="326" y="361"/>
                </a:cubicBezTo>
                <a:cubicBezTo>
                  <a:pt x="363" y="357"/>
                  <a:pt x="398" y="354"/>
                  <a:pt x="425" y="340"/>
                </a:cubicBezTo>
                <a:moveTo>
                  <a:pt x="786" y="299"/>
                </a:moveTo>
                <a:cubicBezTo>
                  <a:pt x="782" y="306"/>
                  <a:pt x="785" y="314"/>
                  <a:pt x="791" y="317"/>
                </a:cubicBezTo>
                <a:cubicBezTo>
                  <a:pt x="793" y="319"/>
                  <a:pt x="796" y="319"/>
                  <a:pt x="798" y="319"/>
                </a:cubicBezTo>
                <a:cubicBezTo>
                  <a:pt x="803" y="319"/>
                  <a:pt x="808" y="317"/>
                  <a:pt x="810" y="312"/>
                </a:cubicBezTo>
                <a:cubicBezTo>
                  <a:pt x="811" y="311"/>
                  <a:pt x="862" y="218"/>
                  <a:pt x="766" y="155"/>
                </a:cubicBezTo>
                <a:cubicBezTo>
                  <a:pt x="760" y="151"/>
                  <a:pt x="751" y="152"/>
                  <a:pt x="747" y="159"/>
                </a:cubicBezTo>
                <a:cubicBezTo>
                  <a:pt x="743" y="165"/>
                  <a:pt x="744" y="173"/>
                  <a:pt x="751" y="177"/>
                </a:cubicBezTo>
                <a:cubicBezTo>
                  <a:pt x="825" y="227"/>
                  <a:pt x="787" y="296"/>
                  <a:pt x="786" y="299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5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8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5"/>
                  <a:pt x="813" y="430"/>
                  <a:pt x="812" y="438"/>
                </a:cubicBezTo>
                <a:cubicBezTo>
                  <a:pt x="812" y="438"/>
                  <a:pt x="808" y="485"/>
                  <a:pt x="759" y="500"/>
                </a:cubicBezTo>
                <a:cubicBezTo>
                  <a:pt x="752" y="503"/>
                  <a:pt x="748" y="510"/>
                  <a:pt x="750" y="517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6"/>
                  <a:pt x="768" y="526"/>
                </a:cubicBezTo>
                <a:cubicBezTo>
                  <a:pt x="834" y="505"/>
                  <a:pt x="840" y="443"/>
                  <a:pt x="840" y="440"/>
                </a:cubicBezTo>
                <a:cubicBezTo>
                  <a:pt x="841" y="433"/>
                  <a:pt x="835" y="426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851040" y="2292120"/>
            <a:ext cx="228960" cy="183960"/>
          </a:xfrm>
          <a:custGeom>
            <a:avLst/>
            <a:gdLst/>
            <a:ahLst/>
            <a:rect l="0" t="0" r="r" b="b"/>
            <a:pathLst>
              <a:path w="636" h="511">
                <a:moveTo>
                  <a:pt x="11" y="284"/>
                </a:moveTo>
                <a:cubicBezTo>
                  <a:pt x="9" y="292"/>
                  <a:pt x="14" y="299"/>
                  <a:pt x="21" y="301"/>
                </a:cubicBezTo>
                <a:cubicBezTo>
                  <a:pt x="22" y="301"/>
                  <a:pt x="24" y="301"/>
                  <a:pt x="25" y="301"/>
                </a:cubicBezTo>
                <a:cubicBezTo>
                  <a:pt x="31" y="301"/>
                  <a:pt x="37" y="297"/>
                  <a:pt x="38" y="291"/>
                </a:cubicBezTo>
                <a:cubicBezTo>
                  <a:pt x="44" y="272"/>
                  <a:pt x="64" y="260"/>
                  <a:pt x="84" y="264"/>
                </a:cubicBezTo>
                <a:cubicBezTo>
                  <a:pt x="92" y="265"/>
                  <a:pt x="99" y="261"/>
                  <a:pt x="101" y="253"/>
                </a:cubicBezTo>
                <a:cubicBezTo>
                  <a:pt x="102" y="246"/>
                  <a:pt x="98" y="239"/>
                  <a:pt x="90" y="237"/>
                </a:cubicBezTo>
                <a:cubicBezTo>
                  <a:pt x="78" y="235"/>
                  <a:pt x="66" y="236"/>
                  <a:pt x="55" y="239"/>
                </a:cubicBezTo>
                <a:cubicBezTo>
                  <a:pt x="23" y="185"/>
                  <a:pt x="29" y="132"/>
                  <a:pt x="29" y="131"/>
                </a:cubicBezTo>
                <a:cubicBezTo>
                  <a:pt x="30" y="124"/>
                  <a:pt x="25" y="117"/>
                  <a:pt x="17" y="116"/>
                </a:cubicBezTo>
                <a:cubicBezTo>
                  <a:pt x="10" y="115"/>
                  <a:pt x="2" y="120"/>
                  <a:pt x="1" y="128"/>
                </a:cubicBezTo>
                <a:cubicBezTo>
                  <a:pt x="1" y="130"/>
                  <a:pt x="-6" y="191"/>
                  <a:pt x="31" y="253"/>
                </a:cubicBezTo>
                <a:cubicBezTo>
                  <a:pt x="22" y="261"/>
                  <a:pt x="15" y="272"/>
                  <a:pt x="11" y="284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8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2"/>
                  <a:pt x="356" y="21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9"/>
                  <a:pt x="327" y="114"/>
                </a:cubicBezTo>
                <a:lnTo>
                  <a:pt x="328" y="117"/>
                </a:lnTo>
                <a:cubicBezTo>
                  <a:pt x="329" y="122"/>
                  <a:pt x="331" y="127"/>
                  <a:pt x="332" y="131"/>
                </a:cubicBezTo>
                <a:cubicBezTo>
                  <a:pt x="339" y="152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1"/>
                </a:cubicBezTo>
                <a:cubicBezTo>
                  <a:pt x="533" y="127"/>
                  <a:pt x="536" y="119"/>
                  <a:pt x="533" y="113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3"/>
                  <a:pt x="482" y="107"/>
                  <a:pt x="475" y="94"/>
                </a:cubicBezTo>
                <a:cubicBezTo>
                  <a:pt x="471" y="87"/>
                  <a:pt x="463" y="85"/>
                  <a:pt x="456" y="88"/>
                </a:cubicBezTo>
                <a:cubicBezTo>
                  <a:pt x="449" y="92"/>
                  <a:pt x="446" y="100"/>
                  <a:pt x="450" y="107"/>
                </a:cubicBezTo>
                <a:cubicBezTo>
                  <a:pt x="455" y="116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7"/>
                  <a:pt x="479" y="230"/>
                  <a:pt x="485" y="230"/>
                </a:cubicBezTo>
                <a:cubicBezTo>
                  <a:pt x="486" y="230"/>
                  <a:pt x="488" y="230"/>
                  <a:pt x="489" y="230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5"/>
                  <a:pt x="499" y="135"/>
                </a:cubicBezTo>
                <a:cubicBezTo>
                  <a:pt x="500" y="136"/>
                  <a:pt x="501" y="136"/>
                  <a:pt x="502" y="136"/>
                </a:cubicBezTo>
                <a:moveTo>
                  <a:pt x="636" y="392"/>
                </a:moveTo>
                <a:cubicBezTo>
                  <a:pt x="636" y="385"/>
                  <a:pt x="629" y="379"/>
                  <a:pt x="621" y="380"/>
                </a:cubicBezTo>
                <a:cubicBezTo>
                  <a:pt x="593" y="382"/>
                  <a:pt x="569" y="361"/>
                  <a:pt x="567" y="333"/>
                </a:cubicBezTo>
                <a:cubicBezTo>
                  <a:pt x="566" y="326"/>
                  <a:pt x="560" y="320"/>
                  <a:pt x="552" y="321"/>
                </a:cubicBezTo>
                <a:cubicBezTo>
                  <a:pt x="544" y="321"/>
                  <a:pt x="539" y="328"/>
                  <a:pt x="539" y="335"/>
                </a:cubicBezTo>
                <a:cubicBezTo>
                  <a:pt x="540" y="351"/>
                  <a:pt x="547" y="366"/>
                  <a:pt x="556" y="377"/>
                </a:cubicBezTo>
                <a:cubicBezTo>
                  <a:pt x="534" y="403"/>
                  <a:pt x="504" y="410"/>
                  <a:pt x="487" y="412"/>
                </a:cubicBezTo>
                <a:cubicBezTo>
                  <a:pt x="472" y="414"/>
                  <a:pt x="460" y="413"/>
                  <a:pt x="445" y="411"/>
                </a:cubicBezTo>
                <a:cubicBezTo>
                  <a:pt x="432" y="409"/>
                  <a:pt x="416" y="408"/>
                  <a:pt x="398" y="408"/>
                </a:cubicBezTo>
                <a:lnTo>
                  <a:pt x="397" y="408"/>
                </a:lnTo>
                <a:cubicBezTo>
                  <a:pt x="397" y="400"/>
                  <a:pt x="395" y="389"/>
                  <a:pt x="389" y="380"/>
                </a:cubicBezTo>
                <a:cubicBezTo>
                  <a:pt x="385" y="373"/>
                  <a:pt x="376" y="371"/>
                  <a:pt x="370" y="375"/>
                </a:cubicBezTo>
                <a:cubicBezTo>
                  <a:pt x="363" y="379"/>
                  <a:pt x="361" y="388"/>
                  <a:pt x="365" y="394"/>
                </a:cubicBezTo>
                <a:cubicBezTo>
                  <a:pt x="369" y="400"/>
                  <a:pt x="370" y="409"/>
                  <a:pt x="370" y="414"/>
                </a:cubicBezTo>
                <a:cubicBezTo>
                  <a:pt x="356" y="419"/>
                  <a:pt x="343" y="426"/>
                  <a:pt x="332" y="433"/>
                </a:cubicBezTo>
                <a:cubicBezTo>
                  <a:pt x="313" y="445"/>
                  <a:pt x="297" y="455"/>
                  <a:pt x="274" y="450"/>
                </a:cubicBezTo>
                <a:cubicBezTo>
                  <a:pt x="253" y="445"/>
                  <a:pt x="232" y="445"/>
                  <a:pt x="214" y="447"/>
                </a:cubicBezTo>
                <a:cubicBezTo>
                  <a:pt x="211" y="440"/>
                  <a:pt x="207" y="432"/>
                  <a:pt x="200" y="426"/>
                </a:cubicBezTo>
                <a:cubicBezTo>
                  <a:pt x="194" y="421"/>
                  <a:pt x="185" y="421"/>
                  <a:pt x="180" y="426"/>
                </a:cubicBezTo>
                <a:cubicBezTo>
                  <a:pt x="175" y="432"/>
                  <a:pt x="175" y="440"/>
                  <a:pt x="181" y="445"/>
                </a:cubicBezTo>
                <a:cubicBezTo>
                  <a:pt x="183" y="448"/>
                  <a:pt x="185" y="451"/>
                  <a:pt x="186" y="454"/>
                </a:cubicBezTo>
                <a:cubicBezTo>
                  <a:pt x="156" y="466"/>
                  <a:pt x="140" y="487"/>
                  <a:pt x="139" y="488"/>
                </a:cubicBezTo>
                <a:cubicBezTo>
                  <a:pt x="135" y="494"/>
                  <a:pt x="136" y="503"/>
                  <a:pt x="143" y="508"/>
                </a:cubicBezTo>
                <a:cubicBezTo>
                  <a:pt x="145" y="510"/>
                  <a:pt x="148" y="511"/>
                  <a:pt x="151" y="511"/>
                </a:cubicBezTo>
                <a:cubicBezTo>
                  <a:pt x="155" y="511"/>
                  <a:pt x="159" y="509"/>
                  <a:pt x="162" y="504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1"/>
                  <a:pt x="246" y="472"/>
                  <a:pt x="268" y="477"/>
                </a:cubicBezTo>
                <a:cubicBezTo>
                  <a:pt x="274" y="478"/>
                  <a:pt x="280" y="479"/>
                  <a:pt x="285" y="479"/>
                </a:cubicBezTo>
                <a:cubicBezTo>
                  <a:pt x="288" y="485"/>
                  <a:pt x="289" y="492"/>
                  <a:pt x="289" y="494"/>
                </a:cubicBezTo>
                <a:cubicBezTo>
                  <a:pt x="289" y="501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8"/>
                  <a:pt x="317" y="500"/>
                  <a:pt x="317" y="493"/>
                </a:cubicBezTo>
                <a:cubicBezTo>
                  <a:pt x="317" y="491"/>
                  <a:pt x="316" y="483"/>
                  <a:pt x="313" y="474"/>
                </a:cubicBezTo>
                <a:cubicBezTo>
                  <a:pt x="326" y="470"/>
                  <a:pt x="337" y="462"/>
                  <a:pt x="348" y="456"/>
                </a:cubicBezTo>
                <a:cubicBezTo>
                  <a:pt x="364" y="446"/>
                  <a:pt x="379" y="436"/>
                  <a:pt x="399" y="435"/>
                </a:cubicBezTo>
                <a:cubicBezTo>
                  <a:pt x="415" y="435"/>
                  <a:pt x="429" y="436"/>
                  <a:pt x="442" y="438"/>
                </a:cubicBezTo>
                <a:cubicBezTo>
                  <a:pt x="455" y="439"/>
                  <a:pt x="468" y="440"/>
                  <a:pt x="482" y="440"/>
                </a:cubicBezTo>
                <a:cubicBezTo>
                  <a:pt x="485" y="446"/>
                  <a:pt x="485" y="456"/>
                  <a:pt x="484" y="459"/>
                </a:cubicBezTo>
                <a:cubicBezTo>
                  <a:pt x="484" y="466"/>
                  <a:pt x="489" y="473"/>
                  <a:pt x="498" y="474"/>
                </a:cubicBezTo>
                <a:lnTo>
                  <a:pt x="499" y="474"/>
                </a:lnTo>
                <a:cubicBezTo>
                  <a:pt x="506" y="474"/>
                  <a:pt x="512" y="469"/>
                  <a:pt x="513" y="462"/>
                </a:cubicBezTo>
                <a:cubicBezTo>
                  <a:pt x="513" y="461"/>
                  <a:pt x="515" y="448"/>
                  <a:pt x="511" y="436"/>
                </a:cubicBezTo>
                <a:cubicBezTo>
                  <a:pt x="532" y="430"/>
                  <a:pt x="556" y="419"/>
                  <a:pt x="577" y="396"/>
                </a:cubicBezTo>
                <a:cubicBezTo>
                  <a:pt x="589" y="403"/>
                  <a:pt x="603" y="407"/>
                  <a:pt x="618" y="407"/>
                </a:cubicBezTo>
                <a:cubicBezTo>
                  <a:pt x="620" y="407"/>
                  <a:pt x="621" y="407"/>
                  <a:pt x="623" y="407"/>
                </a:cubicBezTo>
                <a:cubicBezTo>
                  <a:pt x="631" y="406"/>
                  <a:pt x="637" y="400"/>
                  <a:pt x="636" y="392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60280" y="2165400"/>
            <a:ext cx="3750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Observaciones finales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300320" y="2902320"/>
            <a:ext cx="914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rúbrica se adapta a los niveles del grupo y promueve autonomía técnica.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300320" y="3387960"/>
            <a:ext cx="967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valora la reflexión sobre problemas reales de configuración y administración.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3864240"/>
            <a:ext cx="934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Opcional: se pueden otorgar puntos extra por la integración de herramientas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4283640"/>
            <a:ext cx="480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adicionales o automatización avanzada.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52400" y="1895400"/>
            <a:ext cx="5181840" cy="543240"/>
          </a:xfrm>
          <a:custGeom>
            <a:avLst/>
            <a:gdLst/>
            <a:ahLst/>
            <a:rect l="0" t="0" r="r" b="b"/>
            <a:pathLst>
              <a:path w="14394" h="1509">
                <a:moveTo>
                  <a:pt x="0" y="0"/>
                </a:moveTo>
                <a:lnTo>
                  <a:pt x="14394" y="0"/>
                </a:lnTo>
                <a:lnTo>
                  <a:pt x="143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5933880" y="189540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52400" y="2438280"/>
            <a:ext cx="5181840" cy="533520"/>
          </a:xfrm>
          <a:custGeom>
            <a:avLst/>
            <a:gdLst/>
            <a:ahLst/>
            <a:rect l="0" t="0" r="r" b="b"/>
            <a:pathLst>
              <a:path w="14394" h="1482">
                <a:moveTo>
                  <a:pt x="0" y="0"/>
                </a:moveTo>
                <a:lnTo>
                  <a:pt x="14394" y="0"/>
                </a:lnTo>
                <a:lnTo>
                  <a:pt x="143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5933880" y="2438280"/>
            <a:ext cx="838440" cy="533520"/>
          </a:xfrm>
          <a:custGeom>
            <a:avLst/>
            <a:gdLst/>
            <a:ahLst/>
            <a:rect l="0" t="0" r="r" b="b"/>
            <a:pathLst>
              <a:path w="2329" h="1482">
                <a:moveTo>
                  <a:pt x="0" y="0"/>
                </a:moveTo>
                <a:lnTo>
                  <a:pt x="2329" y="0"/>
                </a:lnTo>
                <a:lnTo>
                  <a:pt x="23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52400" y="2971440"/>
            <a:ext cx="5181840" cy="543600"/>
          </a:xfrm>
          <a:custGeom>
            <a:avLst/>
            <a:gdLst/>
            <a:ahLst/>
            <a:rect l="0" t="0" r="r" b="b"/>
            <a:pathLst>
              <a:path w="14394" h="1510">
                <a:moveTo>
                  <a:pt x="0" y="0"/>
                </a:moveTo>
                <a:lnTo>
                  <a:pt x="14394" y="0"/>
                </a:lnTo>
                <a:lnTo>
                  <a:pt x="1439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933880" y="2971440"/>
            <a:ext cx="838440" cy="543600"/>
          </a:xfrm>
          <a:custGeom>
            <a:avLst/>
            <a:gdLst/>
            <a:ahLst/>
            <a:rect l="0" t="0" r="r" b="b"/>
            <a:pathLst>
              <a:path w="2329" h="1510">
                <a:moveTo>
                  <a:pt x="0" y="0"/>
                </a:moveTo>
                <a:lnTo>
                  <a:pt x="2329" y="0"/>
                </a:lnTo>
                <a:lnTo>
                  <a:pt x="232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52400" y="3514680"/>
            <a:ext cx="5181840" cy="533520"/>
          </a:xfrm>
          <a:custGeom>
            <a:avLst/>
            <a:gdLst/>
            <a:ahLst/>
            <a:rect l="0" t="0" r="r" b="b"/>
            <a:pathLst>
              <a:path w="14394" h="1482">
                <a:moveTo>
                  <a:pt x="0" y="0"/>
                </a:moveTo>
                <a:lnTo>
                  <a:pt x="14394" y="0"/>
                </a:lnTo>
                <a:lnTo>
                  <a:pt x="143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933880" y="3514680"/>
            <a:ext cx="838440" cy="533520"/>
          </a:xfrm>
          <a:custGeom>
            <a:avLst/>
            <a:gdLst/>
            <a:ahLst/>
            <a:rect l="0" t="0" r="r" b="b"/>
            <a:pathLst>
              <a:path w="2329" h="1482">
                <a:moveTo>
                  <a:pt x="0" y="0"/>
                </a:moveTo>
                <a:lnTo>
                  <a:pt x="2329" y="0"/>
                </a:lnTo>
                <a:lnTo>
                  <a:pt x="23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4047840"/>
            <a:ext cx="5181840" cy="543240"/>
          </a:xfrm>
          <a:custGeom>
            <a:avLst/>
            <a:gdLst/>
            <a:ahLst/>
            <a:rect l="0" t="0" r="r" b="b"/>
            <a:pathLst>
              <a:path w="14394" h="1509">
                <a:moveTo>
                  <a:pt x="0" y="0"/>
                </a:moveTo>
                <a:lnTo>
                  <a:pt x="14394" y="0"/>
                </a:lnTo>
                <a:lnTo>
                  <a:pt x="143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933880" y="404784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4590720"/>
            <a:ext cx="5181840" cy="533880"/>
          </a:xfrm>
          <a:custGeom>
            <a:avLst/>
            <a:gdLst/>
            <a:ahLst/>
            <a:rect l="0" t="0" r="r" b="b"/>
            <a:pathLst>
              <a:path w="14394" h="1483">
                <a:moveTo>
                  <a:pt x="0" y="0"/>
                </a:moveTo>
                <a:lnTo>
                  <a:pt x="14394" y="0"/>
                </a:lnTo>
                <a:lnTo>
                  <a:pt x="143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5933880" y="4590720"/>
            <a:ext cx="838440" cy="533880"/>
          </a:xfrm>
          <a:custGeom>
            <a:avLst/>
            <a:gdLst/>
            <a:ahLst/>
            <a:rect l="0" t="0" r="r" b="b"/>
            <a:pathLst>
              <a:path w="2329" h="1483">
                <a:moveTo>
                  <a:pt x="0" y="0"/>
                </a:moveTo>
                <a:lnTo>
                  <a:pt x="2329" y="0"/>
                </a:lnTo>
                <a:lnTo>
                  <a:pt x="23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5124240"/>
            <a:ext cx="5181840" cy="543240"/>
          </a:xfrm>
          <a:custGeom>
            <a:avLst/>
            <a:gdLst/>
            <a:ahLst/>
            <a:rect l="0" t="0" r="r" b="b"/>
            <a:pathLst>
              <a:path w="14394" h="1509">
                <a:moveTo>
                  <a:pt x="0" y="0"/>
                </a:moveTo>
                <a:lnTo>
                  <a:pt x="14394" y="0"/>
                </a:lnTo>
                <a:lnTo>
                  <a:pt x="143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933880" y="512424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1895400"/>
            <a:ext cx="5191200" cy="9720"/>
          </a:xfrm>
          <a:custGeom>
            <a:avLst/>
            <a:gdLst/>
            <a:ahLst/>
            <a:rect l="0" t="0" r="r" b="b"/>
            <a:pathLst>
              <a:path w="14420" h="27">
                <a:moveTo>
                  <a:pt x="0" y="0"/>
                </a:moveTo>
                <a:lnTo>
                  <a:pt x="14420" y="0"/>
                </a:lnTo>
                <a:lnTo>
                  <a:pt x="14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93388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5943240" y="189540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677196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2428560"/>
            <a:ext cx="5191200" cy="10440"/>
          </a:xfrm>
          <a:custGeom>
            <a:avLst/>
            <a:gdLst/>
            <a:ahLst/>
            <a:rect l="0" t="0" r="r" b="b"/>
            <a:pathLst>
              <a:path w="14420" h="29">
                <a:moveTo>
                  <a:pt x="0" y="0"/>
                </a:moveTo>
                <a:lnTo>
                  <a:pt x="14420" y="0"/>
                </a:lnTo>
                <a:lnTo>
                  <a:pt x="1442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943240" y="2428560"/>
            <a:ext cx="838800" cy="10440"/>
          </a:xfrm>
          <a:custGeom>
            <a:avLst/>
            <a:gdLst/>
            <a:ahLst/>
            <a:rect l="0" t="0" r="r" b="b"/>
            <a:pathLst>
              <a:path w="2330" h="29">
                <a:moveTo>
                  <a:pt x="0" y="0"/>
                </a:moveTo>
                <a:lnTo>
                  <a:pt x="2330" y="0"/>
                </a:lnTo>
                <a:lnTo>
                  <a:pt x="233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93388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677196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2971440"/>
            <a:ext cx="5191200" cy="10440"/>
          </a:xfrm>
          <a:custGeom>
            <a:avLst/>
            <a:gdLst/>
            <a:ahLst/>
            <a:rect l="0" t="0" r="r" b="b"/>
            <a:pathLst>
              <a:path w="14420" h="29">
                <a:moveTo>
                  <a:pt x="0" y="0"/>
                </a:moveTo>
                <a:lnTo>
                  <a:pt x="14420" y="0"/>
                </a:lnTo>
                <a:lnTo>
                  <a:pt x="1442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593388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943240" y="2971440"/>
            <a:ext cx="838800" cy="10440"/>
          </a:xfrm>
          <a:custGeom>
            <a:avLst/>
            <a:gdLst/>
            <a:ahLst/>
            <a:rect l="0" t="0" r="r" b="b"/>
            <a:pathLst>
              <a:path w="2330" h="29">
                <a:moveTo>
                  <a:pt x="0" y="0"/>
                </a:moveTo>
                <a:lnTo>
                  <a:pt x="2330" y="0"/>
                </a:lnTo>
                <a:lnTo>
                  <a:pt x="233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77196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3504960"/>
            <a:ext cx="5191200" cy="10440"/>
          </a:xfrm>
          <a:custGeom>
            <a:avLst/>
            <a:gdLst/>
            <a:ahLst/>
            <a:rect l="0" t="0" r="r" b="b"/>
            <a:pathLst>
              <a:path w="14420" h="29">
                <a:moveTo>
                  <a:pt x="0" y="0"/>
                </a:moveTo>
                <a:lnTo>
                  <a:pt x="14420" y="0"/>
                </a:lnTo>
                <a:lnTo>
                  <a:pt x="1442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593388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5943240" y="3504960"/>
            <a:ext cx="838800" cy="10440"/>
          </a:xfrm>
          <a:custGeom>
            <a:avLst/>
            <a:gdLst/>
            <a:ahLst/>
            <a:rect l="0" t="0" r="r" b="b"/>
            <a:pathLst>
              <a:path w="2330" h="29">
                <a:moveTo>
                  <a:pt x="0" y="0"/>
                </a:moveTo>
                <a:lnTo>
                  <a:pt x="2330" y="0"/>
                </a:lnTo>
                <a:lnTo>
                  <a:pt x="233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677196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4047840"/>
            <a:ext cx="5191200" cy="10440"/>
          </a:xfrm>
          <a:custGeom>
            <a:avLst/>
            <a:gdLst/>
            <a:ahLst/>
            <a:rect l="0" t="0" r="r" b="b"/>
            <a:pathLst>
              <a:path w="14420" h="29">
                <a:moveTo>
                  <a:pt x="0" y="0"/>
                </a:moveTo>
                <a:lnTo>
                  <a:pt x="14420" y="0"/>
                </a:lnTo>
                <a:lnTo>
                  <a:pt x="1442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593388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5943240" y="4047840"/>
            <a:ext cx="838800" cy="10440"/>
          </a:xfrm>
          <a:custGeom>
            <a:avLst/>
            <a:gdLst/>
            <a:ahLst/>
            <a:rect l="0" t="0" r="r" b="b"/>
            <a:pathLst>
              <a:path w="2330" h="29">
                <a:moveTo>
                  <a:pt x="0" y="0"/>
                </a:moveTo>
                <a:lnTo>
                  <a:pt x="2330" y="0"/>
                </a:lnTo>
                <a:lnTo>
                  <a:pt x="233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77196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4581360"/>
            <a:ext cx="5191200" cy="9720"/>
          </a:xfrm>
          <a:custGeom>
            <a:avLst/>
            <a:gdLst/>
            <a:ahLst/>
            <a:rect l="0" t="0" r="r" b="b"/>
            <a:pathLst>
              <a:path w="14420" h="27">
                <a:moveTo>
                  <a:pt x="0" y="0"/>
                </a:moveTo>
                <a:lnTo>
                  <a:pt x="14420" y="0"/>
                </a:lnTo>
                <a:lnTo>
                  <a:pt x="14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93388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943240" y="458136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677196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5124240"/>
            <a:ext cx="5191200" cy="10440"/>
          </a:xfrm>
          <a:custGeom>
            <a:avLst/>
            <a:gdLst/>
            <a:ahLst/>
            <a:rect l="0" t="0" r="r" b="b"/>
            <a:pathLst>
              <a:path w="14420" h="29">
                <a:moveTo>
                  <a:pt x="0" y="0"/>
                </a:moveTo>
                <a:lnTo>
                  <a:pt x="14420" y="0"/>
                </a:lnTo>
                <a:lnTo>
                  <a:pt x="1442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593388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5943240" y="5124240"/>
            <a:ext cx="838800" cy="10440"/>
          </a:xfrm>
          <a:custGeom>
            <a:avLst/>
            <a:gdLst/>
            <a:ahLst/>
            <a:rect l="0" t="0" r="r" b="b"/>
            <a:pathLst>
              <a:path w="2330" h="29">
                <a:moveTo>
                  <a:pt x="0" y="0"/>
                </a:moveTo>
                <a:lnTo>
                  <a:pt x="2330" y="0"/>
                </a:lnTo>
                <a:lnTo>
                  <a:pt x="2330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77196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5657760"/>
            <a:ext cx="5191200" cy="9720"/>
          </a:xfrm>
          <a:custGeom>
            <a:avLst/>
            <a:gdLst/>
            <a:ahLst/>
            <a:rect l="0" t="0" r="r" b="b"/>
            <a:pathLst>
              <a:path w="14420" h="27">
                <a:moveTo>
                  <a:pt x="0" y="0"/>
                </a:moveTo>
                <a:lnTo>
                  <a:pt x="14420" y="0"/>
                </a:lnTo>
                <a:lnTo>
                  <a:pt x="1442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943240" y="565776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978120" y="1431000"/>
            <a:ext cx="78480" cy="76320"/>
          </a:xfrm>
          <a:custGeom>
            <a:avLst/>
            <a:gdLst/>
            <a:ahLst/>
            <a:rect l="0" t="0" r="r" b="b"/>
            <a:pathLst>
              <a:path w="218" h="212">
                <a:moveTo>
                  <a:pt x="218" y="134"/>
                </a:moveTo>
                <a:lnTo>
                  <a:pt x="138" y="212"/>
                </a:lnTo>
                <a:lnTo>
                  <a:pt x="0" y="76"/>
                </a:lnTo>
                <a:lnTo>
                  <a:pt x="79" y="0"/>
                </a:lnTo>
                <a:lnTo>
                  <a:pt x="218" y="134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07640" y="1459800"/>
            <a:ext cx="133920" cy="130320"/>
          </a:xfrm>
          <a:custGeom>
            <a:avLst/>
            <a:gdLst/>
            <a:ahLst/>
            <a:rect l="0" t="0" r="r" b="b"/>
            <a:pathLst>
              <a:path w="372" h="362">
                <a:moveTo>
                  <a:pt x="339" y="177"/>
                </a:moveTo>
                <a:lnTo>
                  <a:pt x="175" y="16"/>
                </a:lnTo>
                <a:cubicBezTo>
                  <a:pt x="153" y="-5"/>
                  <a:pt x="117" y="-5"/>
                  <a:pt x="96" y="16"/>
                </a:cubicBezTo>
                <a:lnTo>
                  <a:pt x="17" y="93"/>
                </a:lnTo>
                <a:cubicBezTo>
                  <a:pt x="-5" y="115"/>
                  <a:pt x="-5" y="149"/>
                  <a:pt x="17" y="171"/>
                </a:cubicBezTo>
                <a:lnTo>
                  <a:pt x="181" y="330"/>
                </a:lnTo>
                <a:cubicBezTo>
                  <a:pt x="224" y="373"/>
                  <a:pt x="295" y="373"/>
                  <a:pt x="339" y="330"/>
                </a:cubicBezTo>
                <a:cubicBezTo>
                  <a:pt x="383" y="288"/>
                  <a:pt x="383" y="219"/>
                  <a:pt x="339" y="17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81560" y="1239840"/>
            <a:ext cx="272160" cy="264600"/>
          </a:xfrm>
          <a:custGeom>
            <a:avLst/>
            <a:gdLst/>
            <a:ahLst/>
            <a:rect l="0" t="0" r="r" b="b"/>
            <a:pathLst>
              <a:path w="756" h="735">
                <a:moveTo>
                  <a:pt x="756" y="367"/>
                </a:moveTo>
                <a:cubicBezTo>
                  <a:pt x="756" y="391"/>
                  <a:pt x="753" y="415"/>
                  <a:pt x="748" y="438"/>
                </a:cubicBezTo>
                <a:cubicBezTo>
                  <a:pt x="743" y="462"/>
                  <a:pt x="736" y="485"/>
                  <a:pt x="727" y="507"/>
                </a:cubicBezTo>
                <a:cubicBezTo>
                  <a:pt x="717" y="530"/>
                  <a:pt x="706" y="551"/>
                  <a:pt x="692" y="571"/>
                </a:cubicBezTo>
                <a:cubicBezTo>
                  <a:pt x="678" y="591"/>
                  <a:pt x="663" y="610"/>
                  <a:pt x="645" y="627"/>
                </a:cubicBezTo>
                <a:cubicBezTo>
                  <a:pt x="628" y="644"/>
                  <a:pt x="609" y="660"/>
                  <a:pt x="588" y="673"/>
                </a:cubicBezTo>
                <a:cubicBezTo>
                  <a:pt x="567" y="686"/>
                  <a:pt x="546" y="698"/>
                  <a:pt x="523" y="707"/>
                </a:cubicBezTo>
                <a:cubicBezTo>
                  <a:pt x="500" y="716"/>
                  <a:pt x="476" y="723"/>
                  <a:pt x="451" y="728"/>
                </a:cubicBezTo>
                <a:cubicBezTo>
                  <a:pt x="427" y="733"/>
                  <a:pt x="402" y="735"/>
                  <a:pt x="378" y="735"/>
                </a:cubicBezTo>
                <a:cubicBezTo>
                  <a:pt x="353" y="735"/>
                  <a:pt x="328" y="733"/>
                  <a:pt x="304" y="728"/>
                </a:cubicBezTo>
                <a:cubicBezTo>
                  <a:pt x="280" y="723"/>
                  <a:pt x="256" y="716"/>
                  <a:pt x="233" y="707"/>
                </a:cubicBezTo>
                <a:cubicBezTo>
                  <a:pt x="210" y="698"/>
                  <a:pt x="189" y="686"/>
                  <a:pt x="168" y="673"/>
                </a:cubicBezTo>
                <a:cubicBezTo>
                  <a:pt x="147" y="660"/>
                  <a:pt x="128" y="644"/>
                  <a:pt x="111" y="627"/>
                </a:cubicBezTo>
                <a:cubicBezTo>
                  <a:pt x="93" y="610"/>
                  <a:pt x="78" y="591"/>
                  <a:pt x="64" y="571"/>
                </a:cubicBezTo>
                <a:cubicBezTo>
                  <a:pt x="50" y="551"/>
                  <a:pt x="39" y="530"/>
                  <a:pt x="29" y="507"/>
                </a:cubicBezTo>
                <a:cubicBezTo>
                  <a:pt x="20" y="485"/>
                  <a:pt x="13" y="462"/>
                  <a:pt x="8" y="438"/>
                </a:cubicBezTo>
                <a:cubicBezTo>
                  <a:pt x="3" y="415"/>
                  <a:pt x="0" y="391"/>
                  <a:pt x="0" y="367"/>
                </a:cubicBezTo>
                <a:cubicBezTo>
                  <a:pt x="0" y="343"/>
                  <a:pt x="3" y="319"/>
                  <a:pt x="8" y="295"/>
                </a:cubicBezTo>
                <a:cubicBezTo>
                  <a:pt x="13" y="272"/>
                  <a:pt x="20" y="249"/>
                  <a:pt x="29" y="226"/>
                </a:cubicBezTo>
                <a:cubicBezTo>
                  <a:pt x="39" y="204"/>
                  <a:pt x="50" y="183"/>
                  <a:pt x="64" y="163"/>
                </a:cubicBezTo>
                <a:cubicBezTo>
                  <a:pt x="78" y="143"/>
                  <a:pt x="93" y="124"/>
                  <a:pt x="111" y="107"/>
                </a:cubicBezTo>
                <a:cubicBezTo>
                  <a:pt x="128" y="90"/>
                  <a:pt x="147" y="75"/>
                  <a:pt x="168" y="62"/>
                </a:cubicBezTo>
                <a:cubicBezTo>
                  <a:pt x="189" y="48"/>
                  <a:pt x="210" y="37"/>
                  <a:pt x="233" y="28"/>
                </a:cubicBezTo>
                <a:cubicBezTo>
                  <a:pt x="256" y="18"/>
                  <a:pt x="280" y="11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1"/>
                  <a:pt x="500" y="18"/>
                  <a:pt x="523" y="28"/>
                </a:cubicBezTo>
                <a:cubicBezTo>
                  <a:pt x="546" y="37"/>
                  <a:pt x="567" y="48"/>
                  <a:pt x="588" y="62"/>
                </a:cubicBezTo>
                <a:cubicBezTo>
                  <a:pt x="609" y="75"/>
                  <a:pt x="628" y="90"/>
                  <a:pt x="645" y="107"/>
                </a:cubicBezTo>
                <a:cubicBezTo>
                  <a:pt x="663" y="124"/>
                  <a:pt x="678" y="143"/>
                  <a:pt x="692" y="163"/>
                </a:cubicBezTo>
                <a:cubicBezTo>
                  <a:pt x="706" y="183"/>
                  <a:pt x="717" y="204"/>
                  <a:pt x="727" y="226"/>
                </a:cubicBezTo>
                <a:cubicBezTo>
                  <a:pt x="736" y="249"/>
                  <a:pt x="743" y="272"/>
                  <a:pt x="748" y="295"/>
                </a:cubicBezTo>
                <a:cubicBezTo>
                  <a:pt x="753" y="319"/>
                  <a:pt x="756" y="343"/>
                  <a:pt x="756" y="3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21880" y="1278720"/>
            <a:ext cx="191520" cy="186480"/>
          </a:xfrm>
          <a:custGeom>
            <a:avLst/>
            <a:gdLst/>
            <a:ahLst/>
            <a:rect l="0" t="0" r="r" b="b"/>
            <a:pathLst>
              <a:path w="532" h="518">
                <a:moveTo>
                  <a:pt x="532" y="259"/>
                </a:moveTo>
                <a:cubicBezTo>
                  <a:pt x="532" y="276"/>
                  <a:pt x="530" y="293"/>
                  <a:pt x="527" y="309"/>
                </a:cubicBezTo>
                <a:cubicBezTo>
                  <a:pt x="523" y="327"/>
                  <a:pt x="518" y="343"/>
                  <a:pt x="512" y="359"/>
                </a:cubicBezTo>
                <a:cubicBezTo>
                  <a:pt x="505" y="374"/>
                  <a:pt x="497" y="389"/>
                  <a:pt x="487" y="403"/>
                </a:cubicBezTo>
                <a:cubicBezTo>
                  <a:pt x="477" y="417"/>
                  <a:pt x="466" y="430"/>
                  <a:pt x="454" y="442"/>
                </a:cubicBezTo>
                <a:cubicBezTo>
                  <a:pt x="442" y="454"/>
                  <a:pt x="428" y="465"/>
                  <a:pt x="414" y="475"/>
                </a:cubicBezTo>
                <a:cubicBezTo>
                  <a:pt x="399" y="484"/>
                  <a:pt x="384" y="492"/>
                  <a:pt x="368" y="498"/>
                </a:cubicBezTo>
                <a:cubicBezTo>
                  <a:pt x="352" y="505"/>
                  <a:pt x="335" y="510"/>
                  <a:pt x="318" y="513"/>
                </a:cubicBezTo>
                <a:cubicBezTo>
                  <a:pt x="301" y="516"/>
                  <a:pt x="284" y="518"/>
                  <a:pt x="267" y="518"/>
                </a:cubicBezTo>
                <a:cubicBezTo>
                  <a:pt x="249" y="518"/>
                  <a:pt x="232" y="516"/>
                  <a:pt x="215" y="513"/>
                </a:cubicBezTo>
                <a:cubicBezTo>
                  <a:pt x="198" y="510"/>
                  <a:pt x="181" y="505"/>
                  <a:pt x="165" y="498"/>
                </a:cubicBezTo>
                <a:cubicBezTo>
                  <a:pt x="149" y="492"/>
                  <a:pt x="134" y="484"/>
                  <a:pt x="119" y="475"/>
                </a:cubicBezTo>
                <a:cubicBezTo>
                  <a:pt x="105" y="465"/>
                  <a:pt x="90" y="454"/>
                  <a:pt x="78" y="442"/>
                </a:cubicBezTo>
                <a:cubicBezTo>
                  <a:pt x="66" y="430"/>
                  <a:pt x="55" y="417"/>
                  <a:pt x="45" y="403"/>
                </a:cubicBezTo>
                <a:cubicBezTo>
                  <a:pt x="35" y="389"/>
                  <a:pt x="27" y="374"/>
                  <a:pt x="20" y="359"/>
                </a:cubicBezTo>
                <a:cubicBezTo>
                  <a:pt x="14" y="343"/>
                  <a:pt x="9" y="327"/>
                  <a:pt x="5" y="309"/>
                </a:cubicBezTo>
                <a:cubicBezTo>
                  <a:pt x="2" y="293"/>
                  <a:pt x="0" y="276"/>
                  <a:pt x="0" y="259"/>
                </a:cubicBezTo>
                <a:cubicBezTo>
                  <a:pt x="0" y="242"/>
                  <a:pt x="2" y="225"/>
                  <a:pt x="5" y="208"/>
                </a:cubicBezTo>
                <a:cubicBezTo>
                  <a:pt x="9" y="192"/>
                  <a:pt x="14" y="176"/>
                  <a:pt x="20" y="160"/>
                </a:cubicBezTo>
                <a:cubicBezTo>
                  <a:pt x="27" y="144"/>
                  <a:pt x="35" y="129"/>
                  <a:pt x="45" y="115"/>
                </a:cubicBezTo>
                <a:cubicBezTo>
                  <a:pt x="55" y="101"/>
                  <a:pt x="66" y="88"/>
                  <a:pt x="78" y="76"/>
                </a:cubicBezTo>
                <a:cubicBezTo>
                  <a:pt x="90" y="64"/>
                  <a:pt x="105" y="53"/>
                  <a:pt x="119" y="44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4"/>
                  <a:pt x="198" y="9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9"/>
                  <a:pt x="352" y="14"/>
                  <a:pt x="368" y="20"/>
                </a:cubicBezTo>
                <a:cubicBezTo>
                  <a:pt x="384" y="27"/>
                  <a:pt x="399" y="35"/>
                  <a:pt x="414" y="44"/>
                </a:cubicBezTo>
                <a:cubicBezTo>
                  <a:pt x="428" y="53"/>
                  <a:pt x="442" y="64"/>
                  <a:pt x="454" y="76"/>
                </a:cubicBezTo>
                <a:cubicBezTo>
                  <a:pt x="466" y="88"/>
                  <a:pt x="477" y="101"/>
                  <a:pt x="487" y="115"/>
                </a:cubicBezTo>
                <a:cubicBezTo>
                  <a:pt x="497" y="129"/>
                  <a:pt x="505" y="144"/>
                  <a:pt x="512" y="160"/>
                </a:cubicBezTo>
                <a:cubicBezTo>
                  <a:pt x="518" y="176"/>
                  <a:pt x="523" y="192"/>
                  <a:pt x="527" y="208"/>
                </a:cubicBezTo>
                <a:cubicBezTo>
                  <a:pt x="530" y="225"/>
                  <a:pt x="532" y="242"/>
                  <a:pt x="532" y="259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60280" y="1174680"/>
            <a:ext cx="5860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 (Resumen)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87856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063480" y="1978560"/>
            <a:ext cx="60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80920" y="2511720"/>
            <a:ext cx="439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Instalación y despliegue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606348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3054600"/>
            <a:ext cx="400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funcional y segura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06348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3588120"/>
            <a:ext cx="450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y acceso multiplataforma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606348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880920" y="4131000"/>
            <a:ext cx="491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completa y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06348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80920" y="4664520"/>
            <a:ext cx="43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de incidencias y pruebas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06348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80920" y="5207400"/>
            <a:ext cx="312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 del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606348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27360" y="2054520"/>
            <a:ext cx="180000" cy="180000"/>
          </a:xfrm>
          <a:custGeom>
            <a:avLst/>
            <a:gdLst/>
            <a:ahLst/>
            <a:rect l="0" t="0" r="r" b="b"/>
            <a:pathLst>
              <a:path w="500" h="500">
                <a:moveTo>
                  <a:pt x="0" y="305"/>
                </a:moveTo>
                <a:lnTo>
                  <a:pt x="305" y="0"/>
                </a:lnTo>
                <a:lnTo>
                  <a:pt x="500" y="195"/>
                </a:lnTo>
                <a:lnTo>
                  <a:pt x="195" y="500"/>
                </a:lnTo>
                <a:lnTo>
                  <a:pt x="0" y="30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97040" y="2133720"/>
            <a:ext cx="282960" cy="231480"/>
          </a:xfrm>
          <a:custGeom>
            <a:avLst/>
            <a:gdLst/>
            <a:ahLst/>
            <a:rect l="0" t="0" r="r" b="b"/>
            <a:pathLst>
              <a:path w="786" h="643">
                <a:moveTo>
                  <a:pt x="180" y="643"/>
                </a:moveTo>
                <a:cubicBezTo>
                  <a:pt x="24" y="632"/>
                  <a:pt x="-4" y="522"/>
                  <a:pt x="0" y="463"/>
                </a:cubicBezTo>
                <a:cubicBezTo>
                  <a:pt x="9" y="321"/>
                  <a:pt x="435" y="0"/>
                  <a:pt x="435" y="0"/>
                </a:cubicBezTo>
                <a:lnTo>
                  <a:pt x="786" y="53"/>
                </a:lnTo>
                <a:cubicBezTo>
                  <a:pt x="786" y="53"/>
                  <a:pt x="299" y="652"/>
                  <a:pt x="180" y="643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81920" y="2020320"/>
            <a:ext cx="360360" cy="36036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901" y="100"/>
                </a:moveTo>
                <a:cubicBezTo>
                  <a:pt x="819" y="19"/>
                  <a:pt x="727" y="-21"/>
                  <a:pt x="695" y="11"/>
                </a:cubicBezTo>
                <a:lnTo>
                  <a:pt x="694" y="12"/>
                </a:lnTo>
                <a:lnTo>
                  <a:pt x="693" y="12"/>
                </a:lnTo>
                <a:lnTo>
                  <a:pt x="61" y="644"/>
                </a:lnTo>
                <a:cubicBezTo>
                  <a:pt x="22" y="683"/>
                  <a:pt x="0" y="735"/>
                  <a:pt x="0" y="791"/>
                </a:cubicBezTo>
                <a:cubicBezTo>
                  <a:pt x="0" y="847"/>
                  <a:pt x="22" y="901"/>
                  <a:pt x="61" y="940"/>
                </a:cubicBezTo>
                <a:cubicBezTo>
                  <a:pt x="101" y="979"/>
                  <a:pt x="153" y="1001"/>
                  <a:pt x="209" y="1001"/>
                </a:cubicBezTo>
                <a:cubicBezTo>
                  <a:pt x="265" y="1001"/>
                  <a:pt x="317" y="979"/>
                  <a:pt x="358" y="940"/>
                </a:cubicBezTo>
                <a:lnTo>
                  <a:pt x="989" y="308"/>
                </a:lnTo>
                <a:cubicBezTo>
                  <a:pt x="989" y="307"/>
                  <a:pt x="989" y="307"/>
                  <a:pt x="989" y="307"/>
                </a:cubicBezTo>
                <a:cubicBezTo>
                  <a:pt x="990" y="307"/>
                  <a:pt x="990" y="306"/>
                  <a:pt x="990" y="306"/>
                </a:cubicBezTo>
                <a:cubicBezTo>
                  <a:pt x="1023" y="274"/>
                  <a:pt x="982" y="182"/>
                  <a:pt x="901" y="100"/>
                </a:cubicBezTo>
                <a:moveTo>
                  <a:pt x="297" y="880"/>
                </a:moveTo>
                <a:cubicBezTo>
                  <a:pt x="274" y="904"/>
                  <a:pt x="242" y="917"/>
                  <a:pt x="209" y="917"/>
                </a:cubicBezTo>
                <a:cubicBezTo>
                  <a:pt x="175" y="917"/>
                  <a:pt x="144" y="904"/>
                  <a:pt x="120" y="880"/>
                </a:cubicBezTo>
                <a:cubicBezTo>
                  <a:pt x="97" y="856"/>
                  <a:pt x="84" y="825"/>
                  <a:pt x="84" y="791"/>
                </a:cubicBezTo>
                <a:cubicBezTo>
                  <a:pt x="84" y="758"/>
                  <a:pt x="97" y="726"/>
                  <a:pt x="120" y="703"/>
                </a:cubicBezTo>
                <a:lnTo>
                  <a:pt x="708" y="116"/>
                </a:lnTo>
                <a:cubicBezTo>
                  <a:pt x="725" y="148"/>
                  <a:pt x="751" y="183"/>
                  <a:pt x="785" y="217"/>
                </a:cubicBezTo>
                <a:cubicBezTo>
                  <a:pt x="818" y="250"/>
                  <a:pt x="853" y="276"/>
                  <a:pt x="885" y="293"/>
                </a:cubicBezTo>
                <a:lnTo>
                  <a:pt x="297" y="88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845640" y="2130840"/>
            <a:ext cx="229320" cy="188640"/>
          </a:xfrm>
          <a:custGeom>
            <a:avLst/>
            <a:gdLst/>
            <a:ahLst/>
            <a:rect l="0" t="0" r="r" b="b"/>
            <a:pathLst>
              <a:path w="637" h="524">
                <a:moveTo>
                  <a:pt x="637" y="57"/>
                </a:moveTo>
                <a:cubicBezTo>
                  <a:pt x="636" y="67"/>
                  <a:pt x="564" y="78"/>
                  <a:pt x="478" y="66"/>
                </a:cubicBezTo>
                <a:cubicBezTo>
                  <a:pt x="392" y="55"/>
                  <a:pt x="324" y="32"/>
                  <a:pt x="327" y="16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40"/>
                  <a:pt x="637" y="57"/>
                </a:cubicBezTo>
                <a:moveTo>
                  <a:pt x="124" y="340"/>
                </a:moveTo>
                <a:cubicBezTo>
                  <a:pt x="115" y="349"/>
                  <a:pt x="101" y="349"/>
                  <a:pt x="92" y="340"/>
                </a:cubicBezTo>
                <a:cubicBezTo>
                  <a:pt x="84" y="331"/>
                  <a:pt x="84" y="317"/>
                  <a:pt x="92" y="309"/>
                </a:cubicBezTo>
                <a:cubicBezTo>
                  <a:pt x="101" y="300"/>
                  <a:pt x="115" y="300"/>
                  <a:pt x="124" y="309"/>
                </a:cubicBezTo>
                <a:cubicBezTo>
                  <a:pt x="132" y="317"/>
                  <a:pt x="132" y="331"/>
                  <a:pt x="124" y="340"/>
                </a:cubicBezTo>
                <a:moveTo>
                  <a:pt x="216" y="413"/>
                </a:moveTo>
                <a:cubicBezTo>
                  <a:pt x="202" y="427"/>
                  <a:pt x="179" y="427"/>
                  <a:pt x="165" y="413"/>
                </a:cubicBezTo>
                <a:cubicBezTo>
                  <a:pt x="151" y="399"/>
                  <a:pt x="151" y="376"/>
                  <a:pt x="165" y="362"/>
                </a:cubicBezTo>
                <a:cubicBezTo>
                  <a:pt x="179" y="348"/>
                  <a:pt x="202" y="348"/>
                  <a:pt x="216" y="362"/>
                </a:cubicBezTo>
                <a:cubicBezTo>
                  <a:pt x="231" y="376"/>
                  <a:pt x="231" y="399"/>
                  <a:pt x="216" y="413"/>
                </a:cubicBezTo>
                <a:moveTo>
                  <a:pt x="263" y="264"/>
                </a:moveTo>
                <a:cubicBezTo>
                  <a:pt x="250" y="278"/>
                  <a:pt x="228" y="278"/>
                  <a:pt x="215" y="264"/>
                </a:cubicBezTo>
                <a:cubicBezTo>
                  <a:pt x="202" y="251"/>
                  <a:pt x="202" y="229"/>
                  <a:pt x="215" y="216"/>
                </a:cubicBezTo>
                <a:cubicBezTo>
                  <a:pt x="228" y="203"/>
                  <a:pt x="250" y="203"/>
                  <a:pt x="263" y="216"/>
                </a:cubicBezTo>
                <a:cubicBezTo>
                  <a:pt x="277" y="229"/>
                  <a:pt x="277" y="251"/>
                  <a:pt x="263" y="264"/>
                </a:cubicBezTo>
                <a:moveTo>
                  <a:pt x="71" y="512"/>
                </a:moveTo>
                <a:cubicBezTo>
                  <a:pt x="55" y="528"/>
                  <a:pt x="29" y="528"/>
                  <a:pt x="13" y="512"/>
                </a:cubicBezTo>
                <a:cubicBezTo>
                  <a:pt x="-4" y="495"/>
                  <a:pt x="-4" y="469"/>
                  <a:pt x="13" y="453"/>
                </a:cubicBezTo>
                <a:cubicBezTo>
                  <a:pt x="29" y="437"/>
                  <a:pt x="55" y="437"/>
                  <a:pt x="71" y="453"/>
                </a:cubicBezTo>
                <a:cubicBezTo>
                  <a:pt x="88" y="469"/>
                  <a:pt x="88" y="495"/>
                  <a:pt x="71" y="512"/>
                </a:cubicBezTo>
                <a:moveTo>
                  <a:pt x="390" y="256"/>
                </a:moveTo>
                <a:cubicBezTo>
                  <a:pt x="378" y="267"/>
                  <a:pt x="360" y="267"/>
                  <a:pt x="348" y="256"/>
                </a:cubicBezTo>
                <a:cubicBezTo>
                  <a:pt x="336" y="244"/>
                  <a:pt x="336" y="226"/>
                  <a:pt x="348" y="214"/>
                </a:cubicBezTo>
                <a:cubicBezTo>
                  <a:pt x="360" y="203"/>
                  <a:pt x="378" y="203"/>
                  <a:pt x="390" y="214"/>
                </a:cubicBezTo>
                <a:cubicBezTo>
                  <a:pt x="401" y="226"/>
                  <a:pt x="401" y="244"/>
                  <a:pt x="390" y="256"/>
                </a:cubicBezTo>
                <a:moveTo>
                  <a:pt x="356" y="136"/>
                </a:moveTo>
                <a:cubicBezTo>
                  <a:pt x="349" y="144"/>
                  <a:pt x="336" y="144"/>
                  <a:pt x="329" y="136"/>
                </a:cubicBezTo>
                <a:cubicBezTo>
                  <a:pt x="321" y="129"/>
                  <a:pt x="321" y="116"/>
                  <a:pt x="329" y="109"/>
                </a:cubicBezTo>
                <a:cubicBezTo>
                  <a:pt x="336" y="101"/>
                  <a:pt x="348" y="101"/>
                  <a:pt x="356" y="109"/>
                </a:cubicBezTo>
                <a:cubicBezTo>
                  <a:pt x="364" y="116"/>
                  <a:pt x="364" y="129"/>
                  <a:pt x="356" y="136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55160" y="2036160"/>
            <a:ext cx="71280" cy="71280"/>
          </a:xfrm>
          <a:custGeom>
            <a:avLst/>
            <a:gdLst/>
            <a:ahLst/>
            <a:rect l="0" t="0" r="r" b="b"/>
            <a:pathLst>
              <a:path w="198" h="198">
                <a:moveTo>
                  <a:pt x="122" y="75"/>
                </a:moveTo>
                <a:cubicBezTo>
                  <a:pt x="136" y="88"/>
                  <a:pt x="147" y="101"/>
                  <a:pt x="158" y="114"/>
                </a:cubicBezTo>
                <a:cubicBezTo>
                  <a:pt x="169" y="126"/>
                  <a:pt x="177" y="139"/>
                  <a:pt x="184" y="150"/>
                </a:cubicBezTo>
                <a:cubicBezTo>
                  <a:pt x="191" y="162"/>
                  <a:pt x="195" y="171"/>
                  <a:pt x="197" y="179"/>
                </a:cubicBezTo>
                <a:cubicBezTo>
                  <a:pt x="199" y="187"/>
                  <a:pt x="199" y="192"/>
                  <a:pt x="195" y="195"/>
                </a:cubicBezTo>
                <a:cubicBezTo>
                  <a:pt x="192" y="198"/>
                  <a:pt x="187" y="199"/>
                  <a:pt x="179" y="197"/>
                </a:cubicBezTo>
                <a:cubicBezTo>
                  <a:pt x="172" y="195"/>
                  <a:pt x="162" y="191"/>
                  <a:pt x="151" y="184"/>
                </a:cubicBezTo>
                <a:cubicBezTo>
                  <a:pt x="140" y="177"/>
                  <a:pt x="128" y="168"/>
                  <a:pt x="114" y="158"/>
                </a:cubicBezTo>
                <a:cubicBezTo>
                  <a:pt x="101" y="146"/>
                  <a:pt x="88" y="135"/>
                  <a:pt x="75" y="122"/>
                </a:cubicBezTo>
                <a:cubicBezTo>
                  <a:pt x="63" y="109"/>
                  <a:pt x="51" y="96"/>
                  <a:pt x="41" y="84"/>
                </a:cubicBezTo>
                <a:cubicBezTo>
                  <a:pt x="30" y="71"/>
                  <a:pt x="21" y="59"/>
                  <a:pt x="15" y="47"/>
                </a:cubicBezTo>
                <a:cubicBezTo>
                  <a:pt x="8" y="36"/>
                  <a:pt x="3" y="27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8"/>
                  <a:pt x="48" y="14"/>
                </a:cubicBezTo>
                <a:cubicBezTo>
                  <a:pt x="59" y="21"/>
                  <a:pt x="71" y="30"/>
                  <a:pt x="84" y="40"/>
                </a:cubicBezTo>
                <a:cubicBezTo>
                  <a:pt x="97" y="51"/>
                  <a:pt x="109" y="62"/>
                  <a:pt x="122" y="7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323720" y="27428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6" y="434"/>
                  <a:pt x="761" y="460"/>
                </a:cubicBezTo>
                <a:cubicBezTo>
                  <a:pt x="756" y="485"/>
                  <a:pt x="749" y="509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9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40"/>
                </a:cubicBezTo>
                <a:cubicBezTo>
                  <a:pt x="507" y="749"/>
                  <a:pt x="483" y="757"/>
                  <a:pt x="459" y="761"/>
                </a:cubicBezTo>
                <a:cubicBezTo>
                  <a:pt x="434" y="766"/>
                  <a:pt x="409" y="769"/>
                  <a:pt x="384" y="769"/>
                </a:cubicBezTo>
                <a:cubicBezTo>
                  <a:pt x="359" y="769"/>
                  <a:pt x="334" y="766"/>
                  <a:pt x="309" y="761"/>
                </a:cubicBezTo>
                <a:cubicBezTo>
                  <a:pt x="284" y="757"/>
                  <a:pt x="260" y="749"/>
                  <a:pt x="237" y="740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9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9"/>
                  <a:pt x="12" y="485"/>
                  <a:pt x="8" y="460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30"/>
                </a:cubicBezTo>
                <a:cubicBezTo>
                  <a:pt x="260" y="20"/>
                  <a:pt x="284" y="13"/>
                  <a:pt x="309" y="8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8"/>
                </a:cubicBezTo>
                <a:cubicBezTo>
                  <a:pt x="483" y="13"/>
                  <a:pt x="507" y="20"/>
                  <a:pt x="531" y="30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60280" y="1955520"/>
            <a:ext cx="56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 Despliegue e Instalación (25%)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617480" y="2692800"/>
            <a:ext cx="893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Todos los servicios instalados y funcionales con contenedores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32372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3111840"/>
            <a:ext cx="302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correctamente definidos.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617480" y="3588120"/>
            <a:ext cx="85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Instalación correcta con pequeños fallos documentados 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4647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323720" y="4543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6" y="435"/>
                  <a:pt x="761" y="460"/>
                </a:cubicBezTo>
                <a:cubicBezTo>
                  <a:pt x="756" y="484"/>
                  <a:pt x="749" y="508"/>
                  <a:pt x="739" y="532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30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30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2"/>
                </a:cubicBezTo>
                <a:cubicBezTo>
                  <a:pt x="20" y="508"/>
                  <a:pt x="12" y="484"/>
                  <a:pt x="8" y="460"/>
                </a:cubicBezTo>
                <a:cubicBezTo>
                  <a:pt x="3" y="435"/>
                  <a:pt x="0" y="410"/>
                  <a:pt x="0" y="385"/>
                </a:cubicBezTo>
                <a:cubicBezTo>
                  <a:pt x="0" y="360"/>
                  <a:pt x="3" y="335"/>
                  <a:pt x="8" y="310"/>
                </a:cubicBezTo>
                <a:cubicBezTo>
                  <a:pt x="12" y="285"/>
                  <a:pt x="20" y="261"/>
                  <a:pt x="29" y="238"/>
                </a:cubicBezTo>
                <a:cubicBezTo>
                  <a:pt x="39" y="215"/>
                  <a:pt x="51" y="193"/>
                  <a:pt x="65" y="172"/>
                </a:cubicBezTo>
                <a:cubicBezTo>
                  <a:pt x="79" y="151"/>
                  <a:pt x="95" y="131"/>
                  <a:pt x="113" y="113"/>
                </a:cubicBezTo>
                <a:cubicBezTo>
                  <a:pt x="130" y="96"/>
                  <a:pt x="150" y="80"/>
                  <a:pt x="171" y="66"/>
                </a:cubicBezTo>
                <a:cubicBezTo>
                  <a:pt x="192" y="52"/>
                  <a:pt x="214" y="40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3"/>
                  <a:pt x="359" y="0"/>
                  <a:pt x="384" y="0"/>
                </a:cubicBezTo>
                <a:cubicBezTo>
                  <a:pt x="409" y="0"/>
                  <a:pt x="434" y="3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40"/>
                  <a:pt x="577" y="52"/>
                  <a:pt x="598" y="66"/>
                </a:cubicBezTo>
                <a:cubicBezTo>
                  <a:pt x="619" y="80"/>
                  <a:pt x="638" y="96"/>
                  <a:pt x="656" y="113"/>
                </a:cubicBezTo>
                <a:cubicBezTo>
                  <a:pt x="674" y="131"/>
                  <a:pt x="690" y="151"/>
                  <a:pt x="704" y="172"/>
                </a:cubicBezTo>
                <a:cubicBezTo>
                  <a:pt x="718" y="193"/>
                  <a:pt x="730" y="215"/>
                  <a:pt x="739" y="238"/>
                </a:cubicBezTo>
                <a:cubicBezTo>
                  <a:pt x="749" y="261"/>
                  <a:pt x="756" y="285"/>
                  <a:pt x="761" y="310"/>
                </a:cubicBezTo>
                <a:cubicBezTo>
                  <a:pt x="766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4007160"/>
            <a:ext cx="17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solucionables.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617480" y="4493160"/>
            <a:ext cx="85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Faltan servicios clave o la infraestructura no es funcional.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21160" y="222876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280" y="0"/>
                </a:moveTo>
                <a:cubicBezTo>
                  <a:pt x="125" y="0"/>
                  <a:pt x="0" y="122"/>
                  <a:pt x="0" y="273"/>
                </a:cubicBezTo>
                <a:lnTo>
                  <a:pt x="0" y="545"/>
                </a:lnTo>
                <a:lnTo>
                  <a:pt x="112" y="545"/>
                </a:lnTo>
                <a:lnTo>
                  <a:pt x="112" y="273"/>
                </a:lnTo>
                <a:cubicBezTo>
                  <a:pt x="112" y="262"/>
                  <a:pt x="113" y="251"/>
                  <a:pt x="115" y="241"/>
                </a:cubicBezTo>
                <a:cubicBezTo>
                  <a:pt x="117" y="230"/>
                  <a:pt x="120" y="220"/>
                  <a:pt x="124" y="210"/>
                </a:cubicBezTo>
                <a:cubicBezTo>
                  <a:pt x="128" y="200"/>
                  <a:pt x="134" y="191"/>
                  <a:pt x="140" y="182"/>
                </a:cubicBezTo>
                <a:cubicBezTo>
                  <a:pt x="146" y="173"/>
                  <a:pt x="153" y="165"/>
                  <a:pt x="161" y="157"/>
                </a:cubicBezTo>
                <a:cubicBezTo>
                  <a:pt x="168" y="150"/>
                  <a:pt x="177" y="143"/>
                  <a:pt x="186" y="137"/>
                </a:cubicBezTo>
                <a:cubicBezTo>
                  <a:pt x="195" y="131"/>
                  <a:pt x="205" y="126"/>
                  <a:pt x="215" y="122"/>
                </a:cubicBezTo>
                <a:cubicBezTo>
                  <a:pt x="225" y="118"/>
                  <a:pt x="237" y="115"/>
                  <a:pt x="247" y="113"/>
                </a:cubicBezTo>
                <a:cubicBezTo>
                  <a:pt x="258" y="111"/>
                  <a:pt x="269" y="110"/>
                  <a:pt x="280" y="110"/>
                </a:cubicBezTo>
                <a:cubicBezTo>
                  <a:pt x="291" y="110"/>
                  <a:pt x="302" y="111"/>
                  <a:pt x="313" y="113"/>
                </a:cubicBezTo>
                <a:cubicBezTo>
                  <a:pt x="324" y="115"/>
                  <a:pt x="334" y="118"/>
                  <a:pt x="344" y="122"/>
                </a:cubicBezTo>
                <a:cubicBezTo>
                  <a:pt x="354" y="126"/>
                  <a:pt x="364" y="131"/>
                  <a:pt x="373" y="137"/>
                </a:cubicBezTo>
                <a:cubicBezTo>
                  <a:pt x="382" y="143"/>
                  <a:pt x="391" y="150"/>
                  <a:pt x="399" y="157"/>
                </a:cubicBezTo>
                <a:cubicBezTo>
                  <a:pt x="406" y="165"/>
                  <a:pt x="413" y="173"/>
                  <a:pt x="419" y="182"/>
                </a:cubicBezTo>
                <a:cubicBezTo>
                  <a:pt x="426" y="191"/>
                  <a:pt x="431" y="200"/>
                  <a:pt x="435" y="210"/>
                </a:cubicBezTo>
                <a:cubicBezTo>
                  <a:pt x="439" y="220"/>
                  <a:pt x="442" y="230"/>
                  <a:pt x="444" y="241"/>
                </a:cubicBezTo>
                <a:cubicBezTo>
                  <a:pt x="447" y="251"/>
                  <a:pt x="448" y="262"/>
                  <a:pt x="448" y="273"/>
                </a:cubicBezTo>
                <a:lnTo>
                  <a:pt x="448" y="545"/>
                </a:lnTo>
                <a:lnTo>
                  <a:pt x="559" y="545"/>
                </a:lnTo>
                <a:lnTo>
                  <a:pt x="559" y="273"/>
                </a:lnTo>
                <a:cubicBezTo>
                  <a:pt x="559" y="122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80840" y="2365560"/>
            <a:ext cx="281880" cy="216000"/>
          </a:xfrm>
          <a:custGeom>
            <a:avLst/>
            <a:gdLst/>
            <a:ahLst/>
            <a:rect l="0" t="0" r="r" b="b"/>
            <a:pathLst>
              <a:path w="783" h="600">
                <a:moveTo>
                  <a:pt x="783" y="491"/>
                </a:moveTo>
                <a:cubicBezTo>
                  <a:pt x="783" y="505"/>
                  <a:pt x="780" y="519"/>
                  <a:pt x="775" y="533"/>
                </a:cubicBezTo>
                <a:cubicBezTo>
                  <a:pt x="769" y="546"/>
                  <a:pt x="761" y="558"/>
                  <a:pt x="750" y="568"/>
                </a:cubicBezTo>
                <a:cubicBezTo>
                  <a:pt x="740" y="578"/>
                  <a:pt x="728" y="586"/>
                  <a:pt x="714" y="591"/>
                </a:cubicBezTo>
                <a:cubicBezTo>
                  <a:pt x="700" y="597"/>
                  <a:pt x="686" y="600"/>
                  <a:pt x="671" y="600"/>
                </a:cubicBezTo>
                <a:lnTo>
                  <a:pt x="112" y="600"/>
                </a:lnTo>
                <a:cubicBezTo>
                  <a:pt x="97" y="600"/>
                  <a:pt x="83" y="597"/>
                  <a:pt x="69" y="591"/>
                </a:cubicBezTo>
                <a:cubicBezTo>
                  <a:pt x="55" y="586"/>
                  <a:pt x="43" y="578"/>
                  <a:pt x="33" y="568"/>
                </a:cubicBezTo>
                <a:cubicBezTo>
                  <a:pt x="22" y="558"/>
                  <a:pt x="14" y="546"/>
                  <a:pt x="9" y="533"/>
                </a:cubicBezTo>
                <a:cubicBezTo>
                  <a:pt x="3" y="519"/>
                  <a:pt x="0" y="505"/>
                  <a:pt x="0" y="491"/>
                </a:cubicBezTo>
                <a:lnTo>
                  <a:pt x="0" y="109"/>
                </a:lnTo>
                <a:cubicBezTo>
                  <a:pt x="0" y="95"/>
                  <a:pt x="3" y="81"/>
                  <a:pt x="9" y="68"/>
                </a:cubicBezTo>
                <a:cubicBezTo>
                  <a:pt x="14" y="54"/>
                  <a:pt x="22" y="43"/>
                  <a:pt x="33" y="32"/>
                </a:cubicBezTo>
                <a:cubicBezTo>
                  <a:pt x="43" y="22"/>
                  <a:pt x="55" y="14"/>
                  <a:pt x="69" y="9"/>
                </a:cubicBezTo>
                <a:cubicBezTo>
                  <a:pt x="83" y="3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3"/>
                  <a:pt x="714" y="9"/>
                </a:cubicBezTo>
                <a:cubicBezTo>
                  <a:pt x="728" y="14"/>
                  <a:pt x="740" y="22"/>
                  <a:pt x="750" y="32"/>
                </a:cubicBezTo>
                <a:cubicBezTo>
                  <a:pt x="761" y="43"/>
                  <a:pt x="769" y="54"/>
                  <a:pt x="775" y="68"/>
                </a:cubicBezTo>
                <a:cubicBezTo>
                  <a:pt x="780" y="81"/>
                  <a:pt x="783" y="95"/>
                  <a:pt x="783" y="109"/>
                </a:cubicBezTo>
                <a:lnTo>
                  <a:pt x="783" y="491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51840" y="2228760"/>
            <a:ext cx="181440" cy="352440"/>
          </a:xfrm>
          <a:custGeom>
            <a:avLst/>
            <a:gdLst/>
            <a:ahLst/>
            <a:rect l="0" t="0" r="r" b="b"/>
            <a:pathLst>
              <a:path w="504" h="979">
                <a:moveTo>
                  <a:pt x="504" y="245"/>
                </a:moveTo>
                <a:cubicBezTo>
                  <a:pt x="504" y="229"/>
                  <a:pt x="502" y="214"/>
                  <a:pt x="499" y="198"/>
                </a:cubicBezTo>
                <a:cubicBezTo>
                  <a:pt x="496" y="182"/>
                  <a:pt x="491" y="167"/>
                  <a:pt x="484" y="151"/>
                </a:cubicBezTo>
                <a:cubicBezTo>
                  <a:pt x="478" y="136"/>
                  <a:pt x="470" y="122"/>
                  <a:pt x="461" y="109"/>
                </a:cubicBezTo>
                <a:cubicBezTo>
                  <a:pt x="452" y="95"/>
                  <a:pt x="442" y="83"/>
                  <a:pt x="430" y="71"/>
                </a:cubicBezTo>
                <a:cubicBezTo>
                  <a:pt x="418" y="60"/>
                  <a:pt x="406" y="50"/>
                  <a:pt x="392" y="41"/>
                </a:cubicBezTo>
                <a:cubicBezTo>
                  <a:pt x="378" y="32"/>
                  <a:pt x="364" y="25"/>
                  <a:pt x="348" y="18"/>
                </a:cubicBezTo>
                <a:cubicBezTo>
                  <a:pt x="333" y="12"/>
                  <a:pt x="317" y="8"/>
                  <a:pt x="301" y="4"/>
                </a:cubicBezTo>
                <a:cubicBezTo>
                  <a:pt x="285" y="1"/>
                  <a:pt x="269" y="0"/>
                  <a:pt x="252" y="0"/>
                </a:cubicBezTo>
                <a:cubicBezTo>
                  <a:pt x="236" y="0"/>
                  <a:pt x="219" y="1"/>
                  <a:pt x="203" y="4"/>
                </a:cubicBezTo>
                <a:cubicBezTo>
                  <a:pt x="187" y="8"/>
                  <a:pt x="171" y="12"/>
                  <a:pt x="156" y="18"/>
                </a:cubicBezTo>
                <a:cubicBezTo>
                  <a:pt x="141" y="25"/>
                  <a:pt x="126" y="32"/>
                  <a:pt x="112" y="41"/>
                </a:cubicBezTo>
                <a:cubicBezTo>
                  <a:pt x="98" y="50"/>
                  <a:pt x="85" y="60"/>
                  <a:pt x="73" y="71"/>
                </a:cubicBezTo>
                <a:cubicBezTo>
                  <a:pt x="62" y="83"/>
                  <a:pt x="51" y="95"/>
                  <a:pt x="42" y="109"/>
                </a:cubicBezTo>
                <a:cubicBezTo>
                  <a:pt x="33" y="122"/>
                  <a:pt x="25" y="136"/>
                  <a:pt x="19" y="151"/>
                </a:cubicBezTo>
                <a:cubicBezTo>
                  <a:pt x="13" y="167"/>
                  <a:pt x="8" y="182"/>
                  <a:pt x="5" y="198"/>
                </a:cubicBezTo>
                <a:cubicBezTo>
                  <a:pt x="1" y="214"/>
                  <a:pt x="0" y="229"/>
                  <a:pt x="0" y="245"/>
                </a:cubicBezTo>
                <a:cubicBezTo>
                  <a:pt x="0" y="352"/>
                  <a:pt x="70" y="442"/>
                  <a:pt x="168" y="476"/>
                </a:cubicBezTo>
                <a:lnTo>
                  <a:pt x="168" y="912"/>
                </a:lnTo>
                <a:cubicBezTo>
                  <a:pt x="168" y="920"/>
                  <a:pt x="170" y="928"/>
                  <a:pt x="173" y="936"/>
                </a:cubicBezTo>
                <a:cubicBezTo>
                  <a:pt x="176" y="944"/>
                  <a:pt x="181" y="951"/>
                  <a:pt x="187" y="957"/>
                </a:cubicBezTo>
                <a:cubicBezTo>
                  <a:pt x="192" y="963"/>
                  <a:pt x="199" y="968"/>
                  <a:pt x="207" y="972"/>
                </a:cubicBezTo>
                <a:cubicBezTo>
                  <a:pt x="215" y="976"/>
                  <a:pt x="223" y="978"/>
                  <a:pt x="231" y="979"/>
                </a:cubicBezTo>
                <a:cubicBezTo>
                  <a:pt x="240" y="980"/>
                  <a:pt x="248" y="979"/>
                  <a:pt x="257" y="977"/>
                </a:cubicBezTo>
                <a:cubicBezTo>
                  <a:pt x="265" y="975"/>
                  <a:pt x="273" y="971"/>
                  <a:pt x="280" y="966"/>
                </a:cubicBezTo>
                <a:cubicBezTo>
                  <a:pt x="287" y="961"/>
                  <a:pt x="292" y="955"/>
                  <a:pt x="297" y="948"/>
                </a:cubicBezTo>
                <a:cubicBezTo>
                  <a:pt x="302" y="941"/>
                  <a:pt x="305" y="933"/>
                  <a:pt x="307" y="925"/>
                </a:cubicBezTo>
                <a:lnTo>
                  <a:pt x="308" y="925"/>
                </a:lnTo>
                <a:cubicBezTo>
                  <a:pt x="316" y="925"/>
                  <a:pt x="322" y="923"/>
                  <a:pt x="328" y="917"/>
                </a:cubicBezTo>
                <a:cubicBezTo>
                  <a:pt x="333" y="912"/>
                  <a:pt x="336" y="906"/>
                  <a:pt x="336" y="898"/>
                </a:cubicBezTo>
                <a:lnTo>
                  <a:pt x="336" y="871"/>
                </a:lnTo>
                <a:cubicBezTo>
                  <a:pt x="336" y="863"/>
                  <a:pt x="333" y="857"/>
                  <a:pt x="328" y="852"/>
                </a:cubicBezTo>
                <a:cubicBezTo>
                  <a:pt x="322" y="846"/>
                  <a:pt x="316" y="844"/>
                  <a:pt x="308" y="844"/>
                </a:cubicBezTo>
                <a:lnTo>
                  <a:pt x="308" y="817"/>
                </a:lnTo>
                <a:cubicBezTo>
                  <a:pt x="316" y="817"/>
                  <a:pt x="322" y="814"/>
                  <a:pt x="328" y="809"/>
                </a:cubicBezTo>
                <a:cubicBezTo>
                  <a:pt x="333" y="803"/>
                  <a:pt x="336" y="797"/>
                  <a:pt x="336" y="789"/>
                </a:cubicBezTo>
                <a:lnTo>
                  <a:pt x="336" y="735"/>
                </a:lnTo>
                <a:cubicBezTo>
                  <a:pt x="336" y="727"/>
                  <a:pt x="333" y="721"/>
                  <a:pt x="328" y="716"/>
                </a:cubicBezTo>
                <a:cubicBezTo>
                  <a:pt x="322" y="710"/>
                  <a:pt x="316" y="708"/>
                  <a:pt x="308" y="708"/>
                </a:cubicBezTo>
                <a:lnTo>
                  <a:pt x="308" y="646"/>
                </a:lnTo>
                <a:cubicBezTo>
                  <a:pt x="317" y="641"/>
                  <a:pt x="324" y="634"/>
                  <a:pt x="328" y="626"/>
                </a:cubicBezTo>
                <a:cubicBezTo>
                  <a:pt x="333" y="618"/>
                  <a:pt x="336" y="609"/>
                  <a:pt x="336" y="599"/>
                </a:cubicBezTo>
                <a:lnTo>
                  <a:pt x="336" y="476"/>
                </a:lnTo>
                <a:cubicBezTo>
                  <a:pt x="434" y="442"/>
                  <a:pt x="504" y="352"/>
                  <a:pt x="504" y="245"/>
                </a:cubicBezTo>
                <a:moveTo>
                  <a:pt x="252" y="54"/>
                </a:moveTo>
                <a:cubicBezTo>
                  <a:pt x="260" y="54"/>
                  <a:pt x="267" y="56"/>
                  <a:pt x="274" y="58"/>
                </a:cubicBezTo>
                <a:cubicBezTo>
                  <a:pt x="280" y="61"/>
                  <a:pt x="286" y="65"/>
                  <a:pt x="292" y="70"/>
                </a:cubicBezTo>
                <a:cubicBezTo>
                  <a:pt x="297" y="75"/>
                  <a:pt x="301" y="81"/>
                  <a:pt x="304" y="88"/>
                </a:cubicBezTo>
                <a:cubicBezTo>
                  <a:pt x="307" y="94"/>
                  <a:pt x="308" y="101"/>
                  <a:pt x="308" y="109"/>
                </a:cubicBezTo>
                <a:cubicBezTo>
                  <a:pt x="308" y="116"/>
                  <a:pt x="307" y="123"/>
                  <a:pt x="304" y="129"/>
                </a:cubicBezTo>
                <a:cubicBezTo>
                  <a:pt x="301" y="136"/>
                  <a:pt x="297" y="142"/>
                  <a:pt x="292" y="147"/>
                </a:cubicBezTo>
                <a:cubicBezTo>
                  <a:pt x="286" y="152"/>
                  <a:pt x="280" y="156"/>
                  <a:pt x="274" y="159"/>
                </a:cubicBezTo>
                <a:cubicBezTo>
                  <a:pt x="267" y="162"/>
                  <a:pt x="260" y="163"/>
                  <a:pt x="252" y="163"/>
                </a:cubicBezTo>
                <a:cubicBezTo>
                  <a:pt x="245" y="163"/>
                  <a:pt x="238" y="162"/>
                  <a:pt x="231" y="159"/>
                </a:cubicBezTo>
                <a:cubicBezTo>
                  <a:pt x="224" y="156"/>
                  <a:pt x="218" y="152"/>
                  <a:pt x="213" y="147"/>
                </a:cubicBezTo>
                <a:cubicBezTo>
                  <a:pt x="207" y="142"/>
                  <a:pt x="203" y="136"/>
                  <a:pt x="201" y="129"/>
                </a:cubicBezTo>
                <a:cubicBezTo>
                  <a:pt x="198" y="123"/>
                  <a:pt x="196" y="116"/>
                  <a:pt x="196" y="109"/>
                </a:cubicBezTo>
                <a:cubicBezTo>
                  <a:pt x="196" y="101"/>
                  <a:pt x="198" y="94"/>
                  <a:pt x="201" y="88"/>
                </a:cubicBezTo>
                <a:cubicBezTo>
                  <a:pt x="203" y="81"/>
                  <a:pt x="207" y="75"/>
                  <a:pt x="213" y="70"/>
                </a:cubicBezTo>
                <a:cubicBezTo>
                  <a:pt x="218" y="65"/>
                  <a:pt x="224" y="61"/>
                  <a:pt x="231" y="58"/>
                </a:cubicBezTo>
                <a:cubicBezTo>
                  <a:pt x="238" y="56"/>
                  <a:pt x="245" y="54"/>
                  <a:pt x="252" y="5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32372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6" y="433"/>
                  <a:pt x="761" y="458"/>
                </a:cubicBezTo>
                <a:cubicBezTo>
                  <a:pt x="756" y="483"/>
                  <a:pt x="749" y="507"/>
                  <a:pt x="739" y="530"/>
                </a:cubicBezTo>
                <a:cubicBezTo>
                  <a:pt x="730" y="553"/>
                  <a:pt x="718" y="575"/>
                  <a:pt x="704" y="596"/>
                </a:cubicBezTo>
                <a:cubicBezTo>
                  <a:pt x="690" y="617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7"/>
                  <a:pt x="65" y="596"/>
                </a:cubicBezTo>
                <a:cubicBezTo>
                  <a:pt x="51" y="575"/>
                  <a:pt x="39" y="553"/>
                  <a:pt x="29" y="530"/>
                </a:cubicBezTo>
                <a:cubicBezTo>
                  <a:pt x="20" y="507"/>
                  <a:pt x="12" y="483"/>
                  <a:pt x="8" y="458"/>
                </a:cubicBezTo>
                <a:cubicBezTo>
                  <a:pt x="3" y="433"/>
                  <a:pt x="0" y="408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60280" y="2165400"/>
            <a:ext cx="6097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 Configuración y Seguridad (20%)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617480" y="2902320"/>
            <a:ext cx="984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Roles bien definidos, accesos seguros, contraseñas robustas, backups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323720" y="3848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3312000"/>
            <a:ext cx="89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323720" y="4333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3"/>
                  <a:pt x="749" y="507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7"/>
                  <a:pt x="12" y="483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8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1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1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617480" y="3797640"/>
            <a:ext cx="733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Algunos ajustes de seguridad básicos aplicados.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617480" y="4283640"/>
            <a:ext cx="808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Servicios abiertos, sin control de accesos ni backups.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93160" y="2232000"/>
            <a:ext cx="246600" cy="248400"/>
          </a:xfrm>
          <a:custGeom>
            <a:avLst/>
            <a:gdLst/>
            <a:ahLst/>
            <a:rect l="0" t="0" r="r" b="b"/>
            <a:pathLst>
              <a:path w="685" h="690">
                <a:moveTo>
                  <a:pt x="107" y="235"/>
                </a:moveTo>
                <a:lnTo>
                  <a:pt x="275" y="72"/>
                </a:lnTo>
                <a:cubicBezTo>
                  <a:pt x="275" y="72"/>
                  <a:pt x="442" y="-91"/>
                  <a:pt x="611" y="72"/>
                </a:cubicBezTo>
                <a:cubicBezTo>
                  <a:pt x="778" y="235"/>
                  <a:pt x="611" y="400"/>
                  <a:pt x="611" y="400"/>
                </a:cubicBezTo>
                <a:lnTo>
                  <a:pt x="386" y="617"/>
                </a:lnTo>
                <a:cubicBezTo>
                  <a:pt x="386" y="617"/>
                  <a:pt x="219" y="780"/>
                  <a:pt x="51" y="617"/>
                </a:cubicBezTo>
                <a:cubicBezTo>
                  <a:pt x="20" y="587"/>
                  <a:pt x="0" y="546"/>
                  <a:pt x="0" y="546"/>
                </a:cubicBezTo>
                <a:lnTo>
                  <a:pt x="94" y="455"/>
                </a:lnTo>
                <a:cubicBezTo>
                  <a:pt x="94" y="455"/>
                  <a:pt x="90" y="492"/>
                  <a:pt x="135" y="536"/>
                </a:cubicBezTo>
                <a:cubicBezTo>
                  <a:pt x="135" y="536"/>
                  <a:pt x="219" y="617"/>
                  <a:pt x="303" y="536"/>
                </a:cubicBezTo>
                <a:lnTo>
                  <a:pt x="526" y="317"/>
                </a:lnTo>
                <a:cubicBezTo>
                  <a:pt x="526" y="317"/>
                  <a:pt x="611" y="235"/>
                  <a:pt x="526" y="154"/>
                </a:cubicBezTo>
                <a:cubicBezTo>
                  <a:pt x="442" y="72"/>
                  <a:pt x="358" y="154"/>
                  <a:pt x="358" y="154"/>
                </a:cubicBezTo>
                <a:lnTo>
                  <a:pt x="254" y="255"/>
                </a:lnTo>
                <a:cubicBezTo>
                  <a:pt x="254" y="255"/>
                  <a:pt x="202" y="214"/>
                  <a:pt x="97" y="246"/>
                </a:cubicBezTo>
                <a:lnTo>
                  <a:pt x="107" y="235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82640" y="2329920"/>
            <a:ext cx="246600" cy="248400"/>
          </a:xfrm>
          <a:custGeom>
            <a:avLst/>
            <a:gdLst/>
            <a:ahLst/>
            <a:rect l="0" t="0" r="r" b="b"/>
            <a:pathLst>
              <a:path w="685" h="690">
                <a:moveTo>
                  <a:pt x="578" y="454"/>
                </a:moveTo>
                <a:lnTo>
                  <a:pt x="411" y="617"/>
                </a:lnTo>
                <a:cubicBezTo>
                  <a:pt x="411" y="617"/>
                  <a:pt x="243" y="781"/>
                  <a:pt x="75" y="617"/>
                </a:cubicBezTo>
                <a:cubicBezTo>
                  <a:pt x="-93" y="454"/>
                  <a:pt x="75" y="291"/>
                  <a:pt x="75" y="291"/>
                </a:cubicBezTo>
                <a:lnTo>
                  <a:pt x="299" y="73"/>
                </a:lnTo>
                <a:cubicBezTo>
                  <a:pt x="299" y="73"/>
                  <a:pt x="467" y="-91"/>
                  <a:pt x="634" y="73"/>
                </a:cubicBezTo>
                <a:cubicBezTo>
                  <a:pt x="666" y="104"/>
                  <a:pt x="685" y="145"/>
                  <a:pt x="685" y="145"/>
                </a:cubicBezTo>
                <a:lnTo>
                  <a:pt x="591" y="236"/>
                </a:lnTo>
                <a:cubicBezTo>
                  <a:pt x="591" y="236"/>
                  <a:pt x="595" y="198"/>
                  <a:pt x="550" y="155"/>
                </a:cubicBezTo>
                <a:cubicBezTo>
                  <a:pt x="550" y="155"/>
                  <a:pt x="467" y="73"/>
                  <a:pt x="383" y="155"/>
                </a:cubicBezTo>
                <a:lnTo>
                  <a:pt x="158" y="372"/>
                </a:lnTo>
                <a:cubicBezTo>
                  <a:pt x="158" y="372"/>
                  <a:pt x="75" y="454"/>
                  <a:pt x="158" y="536"/>
                </a:cubicBezTo>
                <a:cubicBezTo>
                  <a:pt x="243" y="617"/>
                  <a:pt x="327" y="536"/>
                  <a:pt x="327" y="536"/>
                </a:cubicBezTo>
                <a:lnTo>
                  <a:pt x="431" y="434"/>
                </a:lnTo>
                <a:cubicBezTo>
                  <a:pt x="431" y="434"/>
                  <a:pt x="483" y="476"/>
                  <a:pt x="589" y="444"/>
                </a:cubicBezTo>
                <a:lnTo>
                  <a:pt x="578" y="454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32372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6" y="433"/>
                  <a:pt x="761" y="458"/>
                </a:cubicBezTo>
                <a:cubicBezTo>
                  <a:pt x="756" y="483"/>
                  <a:pt x="749" y="507"/>
                  <a:pt x="739" y="530"/>
                </a:cubicBezTo>
                <a:cubicBezTo>
                  <a:pt x="730" y="553"/>
                  <a:pt x="718" y="575"/>
                  <a:pt x="704" y="596"/>
                </a:cubicBezTo>
                <a:cubicBezTo>
                  <a:pt x="690" y="617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7"/>
                  <a:pt x="65" y="596"/>
                </a:cubicBezTo>
                <a:cubicBezTo>
                  <a:pt x="51" y="575"/>
                  <a:pt x="39" y="553"/>
                  <a:pt x="29" y="530"/>
                </a:cubicBezTo>
                <a:cubicBezTo>
                  <a:pt x="20" y="507"/>
                  <a:pt x="12" y="483"/>
                  <a:pt x="8" y="458"/>
                </a:cubicBezTo>
                <a:cubicBezTo>
                  <a:pt x="3" y="433"/>
                  <a:pt x="0" y="408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60280" y="2165400"/>
            <a:ext cx="5593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3. Integración de servicios (15%)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617480" y="2902320"/>
            <a:ext cx="925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Integración funcional entre servicios (ej. Moodle enlazado desde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323720" y="3848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3312000"/>
            <a:ext cx="83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Odoo).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323720" y="4333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3"/>
                  <a:pt x="749" y="507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7"/>
                  <a:pt x="12" y="483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8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1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1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617480" y="3797640"/>
            <a:ext cx="702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Servicios accesibles por separado, sin errores.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617480" y="4283640"/>
            <a:ext cx="733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Errores de acceso o servicios no comunicados.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948960" y="2228760"/>
            <a:ext cx="164160" cy="159480"/>
          </a:xfrm>
          <a:custGeom>
            <a:avLst/>
            <a:gdLst/>
            <a:ahLst/>
            <a:rect l="0" t="0" r="r" b="b"/>
            <a:pathLst>
              <a:path w="456" h="443">
                <a:moveTo>
                  <a:pt x="439" y="261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4"/>
                  <a:pt x="92" y="54"/>
                </a:cubicBezTo>
                <a:cubicBezTo>
                  <a:pt x="92" y="69"/>
                  <a:pt x="98" y="83"/>
                  <a:pt x="108" y="93"/>
                </a:cubicBezTo>
                <a:lnTo>
                  <a:pt x="0" y="198"/>
                </a:lnTo>
                <a:lnTo>
                  <a:pt x="252" y="443"/>
                </a:lnTo>
                <a:lnTo>
                  <a:pt x="360" y="338"/>
                </a:lnTo>
                <a:cubicBezTo>
                  <a:pt x="370" y="348"/>
                  <a:pt x="384" y="354"/>
                  <a:pt x="400" y="354"/>
                </a:cubicBezTo>
                <a:cubicBezTo>
                  <a:pt x="431" y="354"/>
                  <a:pt x="456" y="330"/>
                  <a:pt x="456" y="300"/>
                </a:cubicBezTo>
                <a:cubicBezTo>
                  <a:pt x="456" y="285"/>
                  <a:pt x="449" y="271"/>
                  <a:pt x="439" y="26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811080" y="222876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48"/>
                  <a:pt x="0" y="109"/>
                </a:cubicBezTo>
                <a:lnTo>
                  <a:pt x="0" y="871"/>
                </a:lnTo>
                <a:cubicBezTo>
                  <a:pt x="0" y="931"/>
                  <a:pt x="50" y="980"/>
                  <a:pt x="112" y="980"/>
                </a:cubicBezTo>
                <a:lnTo>
                  <a:pt x="727" y="980"/>
                </a:lnTo>
                <a:cubicBezTo>
                  <a:pt x="789" y="980"/>
                  <a:pt x="839" y="931"/>
                  <a:pt x="839" y="871"/>
                </a:cubicBezTo>
                <a:lnTo>
                  <a:pt x="839" y="300"/>
                </a:lnTo>
                <a:lnTo>
                  <a:pt x="586" y="300"/>
                </a:lnTo>
                <a:cubicBezTo>
                  <a:pt x="558" y="300"/>
                  <a:pt x="531" y="273"/>
                  <a:pt x="531" y="245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51400" y="2228760"/>
            <a:ext cx="261720" cy="284040"/>
          </a:xfrm>
          <a:custGeom>
            <a:avLst/>
            <a:gdLst/>
            <a:ahLst/>
            <a:rect l="0" t="0" r="r" b="b"/>
            <a:pathLst>
              <a:path w="727" h="789">
                <a:moveTo>
                  <a:pt x="420" y="0"/>
                </a:moveTo>
                <a:lnTo>
                  <a:pt x="364" y="0"/>
                </a:lnTo>
                <a:lnTo>
                  <a:pt x="364" y="244"/>
                </a:lnTo>
                <a:cubicBezTo>
                  <a:pt x="364" y="305"/>
                  <a:pt x="414" y="353"/>
                  <a:pt x="475" y="353"/>
                </a:cubicBezTo>
                <a:lnTo>
                  <a:pt x="727" y="353"/>
                </a:lnTo>
                <a:lnTo>
                  <a:pt x="727" y="299"/>
                </a:lnTo>
                <a:lnTo>
                  <a:pt x="475" y="299"/>
                </a:lnTo>
                <a:cubicBezTo>
                  <a:pt x="447" y="299"/>
                  <a:pt x="420" y="272"/>
                  <a:pt x="420" y="244"/>
                </a:cubicBezTo>
                <a:lnTo>
                  <a:pt x="420" y="0"/>
                </a:lnTo>
                <a:moveTo>
                  <a:pt x="280" y="217"/>
                </a:moveTo>
                <a:cubicBezTo>
                  <a:pt x="280" y="232"/>
                  <a:pt x="267" y="244"/>
                  <a:pt x="252" y="244"/>
                </a:cubicBezTo>
                <a:lnTo>
                  <a:pt x="28" y="244"/>
                </a:lnTo>
                <a:cubicBezTo>
                  <a:pt x="12" y="244"/>
                  <a:pt x="0" y="232"/>
                  <a:pt x="0" y="217"/>
                </a:cubicBezTo>
                <a:cubicBezTo>
                  <a:pt x="0" y="202"/>
                  <a:pt x="12" y="190"/>
                  <a:pt x="28" y="190"/>
                </a:cubicBezTo>
                <a:lnTo>
                  <a:pt x="252" y="190"/>
                </a:lnTo>
                <a:cubicBezTo>
                  <a:pt x="267" y="190"/>
                  <a:pt x="280" y="202"/>
                  <a:pt x="280" y="217"/>
                </a:cubicBezTo>
                <a:moveTo>
                  <a:pt x="280" y="326"/>
                </a:moveTo>
                <a:cubicBezTo>
                  <a:pt x="280" y="341"/>
                  <a:pt x="267" y="353"/>
                  <a:pt x="252" y="353"/>
                </a:cubicBezTo>
                <a:lnTo>
                  <a:pt x="28" y="353"/>
                </a:lnTo>
                <a:cubicBezTo>
                  <a:pt x="12" y="353"/>
                  <a:pt x="0" y="341"/>
                  <a:pt x="0" y="326"/>
                </a:cubicBezTo>
                <a:cubicBezTo>
                  <a:pt x="0" y="311"/>
                  <a:pt x="12" y="299"/>
                  <a:pt x="28" y="299"/>
                </a:cubicBezTo>
                <a:lnTo>
                  <a:pt x="252" y="299"/>
                </a:lnTo>
                <a:cubicBezTo>
                  <a:pt x="267" y="299"/>
                  <a:pt x="280" y="311"/>
                  <a:pt x="280" y="326"/>
                </a:cubicBezTo>
                <a:moveTo>
                  <a:pt x="615" y="435"/>
                </a:moveTo>
                <a:cubicBezTo>
                  <a:pt x="615" y="450"/>
                  <a:pt x="603" y="462"/>
                  <a:pt x="587" y="462"/>
                </a:cubicBezTo>
                <a:lnTo>
                  <a:pt x="28" y="462"/>
                </a:lnTo>
                <a:cubicBezTo>
                  <a:pt x="12" y="462"/>
                  <a:pt x="0" y="450"/>
                  <a:pt x="0" y="435"/>
                </a:cubicBezTo>
                <a:cubicBezTo>
                  <a:pt x="0" y="420"/>
                  <a:pt x="12" y="408"/>
                  <a:pt x="28" y="408"/>
                </a:cubicBezTo>
                <a:lnTo>
                  <a:pt x="587" y="408"/>
                </a:lnTo>
                <a:cubicBezTo>
                  <a:pt x="603" y="408"/>
                  <a:pt x="615" y="420"/>
                  <a:pt x="615" y="435"/>
                </a:cubicBezTo>
                <a:moveTo>
                  <a:pt x="615" y="545"/>
                </a:moveTo>
                <a:cubicBezTo>
                  <a:pt x="615" y="560"/>
                  <a:pt x="603" y="572"/>
                  <a:pt x="587" y="572"/>
                </a:cubicBezTo>
                <a:lnTo>
                  <a:pt x="28" y="572"/>
                </a:lnTo>
                <a:cubicBezTo>
                  <a:pt x="12" y="572"/>
                  <a:pt x="0" y="560"/>
                  <a:pt x="0" y="545"/>
                </a:cubicBezTo>
                <a:cubicBezTo>
                  <a:pt x="0" y="530"/>
                  <a:pt x="12" y="517"/>
                  <a:pt x="28" y="517"/>
                </a:cubicBezTo>
                <a:lnTo>
                  <a:pt x="587" y="517"/>
                </a:lnTo>
                <a:cubicBezTo>
                  <a:pt x="603" y="517"/>
                  <a:pt x="615" y="530"/>
                  <a:pt x="615" y="545"/>
                </a:cubicBezTo>
                <a:moveTo>
                  <a:pt x="615" y="653"/>
                </a:moveTo>
                <a:cubicBezTo>
                  <a:pt x="615" y="668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8"/>
                  <a:pt x="0" y="653"/>
                </a:cubicBezTo>
                <a:cubicBezTo>
                  <a:pt x="0" y="638"/>
                  <a:pt x="12" y="626"/>
                  <a:pt x="28" y="626"/>
                </a:cubicBezTo>
                <a:lnTo>
                  <a:pt x="587" y="626"/>
                </a:lnTo>
                <a:cubicBezTo>
                  <a:pt x="603" y="626"/>
                  <a:pt x="615" y="638"/>
                  <a:pt x="615" y="653"/>
                </a:cubicBezTo>
                <a:moveTo>
                  <a:pt x="615" y="762"/>
                </a:moveTo>
                <a:cubicBezTo>
                  <a:pt x="615" y="777"/>
                  <a:pt x="603" y="789"/>
                  <a:pt x="587" y="789"/>
                </a:cubicBezTo>
                <a:lnTo>
                  <a:pt x="28" y="789"/>
                </a:lnTo>
                <a:cubicBezTo>
                  <a:pt x="12" y="789"/>
                  <a:pt x="0" y="777"/>
                  <a:pt x="0" y="762"/>
                </a:cubicBezTo>
                <a:cubicBezTo>
                  <a:pt x="0" y="747"/>
                  <a:pt x="12" y="735"/>
                  <a:pt x="28" y="735"/>
                </a:cubicBezTo>
                <a:lnTo>
                  <a:pt x="587" y="735"/>
                </a:lnTo>
                <a:cubicBezTo>
                  <a:pt x="603" y="735"/>
                  <a:pt x="615" y="747"/>
                  <a:pt x="615" y="76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32372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6" y="433"/>
                  <a:pt x="761" y="458"/>
                </a:cubicBezTo>
                <a:cubicBezTo>
                  <a:pt x="756" y="483"/>
                  <a:pt x="749" y="507"/>
                  <a:pt x="739" y="530"/>
                </a:cubicBezTo>
                <a:cubicBezTo>
                  <a:pt x="730" y="553"/>
                  <a:pt x="718" y="575"/>
                  <a:pt x="704" y="596"/>
                </a:cubicBezTo>
                <a:cubicBezTo>
                  <a:pt x="690" y="617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7"/>
                  <a:pt x="65" y="596"/>
                </a:cubicBezTo>
                <a:cubicBezTo>
                  <a:pt x="51" y="575"/>
                  <a:pt x="39" y="553"/>
                  <a:pt x="29" y="530"/>
                </a:cubicBezTo>
                <a:cubicBezTo>
                  <a:pt x="20" y="507"/>
                  <a:pt x="12" y="483"/>
                  <a:pt x="8" y="458"/>
                </a:cubicBezTo>
                <a:cubicBezTo>
                  <a:pt x="3" y="433"/>
                  <a:pt x="0" y="408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60280" y="2165400"/>
            <a:ext cx="5619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4. Documentación Técnica (15%)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617480" y="2902320"/>
            <a:ext cx="9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Incluye capturas, justificación técnica, pasos reproducibles, mejoras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323720" y="3848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3312000"/>
            <a:ext cx="122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sugeridas.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323720" y="4333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3"/>
                  <a:pt x="749" y="507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7"/>
                  <a:pt x="12" y="483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8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1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1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617480" y="3797640"/>
            <a:ext cx="566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Pasos explicados de forma parcial.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617480" y="4283640"/>
            <a:ext cx="561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Ausente, incompleta o genérica.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99920" y="242856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7"/>
                </a:moveTo>
                <a:lnTo>
                  <a:pt x="828" y="254"/>
                </a:lnTo>
                <a:cubicBezTo>
                  <a:pt x="828" y="254"/>
                  <a:pt x="777" y="279"/>
                  <a:pt x="726" y="228"/>
                </a:cubicBezTo>
                <a:cubicBezTo>
                  <a:pt x="675" y="177"/>
                  <a:pt x="700" y="126"/>
                  <a:pt x="700" y="126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5"/>
                </a:cubicBezTo>
                <a:cubicBezTo>
                  <a:pt x="544" y="221"/>
                  <a:pt x="546" y="236"/>
                  <a:pt x="549" y="251"/>
                </a:cubicBezTo>
                <a:lnTo>
                  <a:pt x="376" y="425"/>
                </a:lnTo>
                <a:lnTo>
                  <a:pt x="529" y="579"/>
                </a:lnTo>
                <a:lnTo>
                  <a:pt x="702" y="406"/>
                </a:lnTo>
                <a:cubicBezTo>
                  <a:pt x="717" y="409"/>
                  <a:pt x="733" y="411"/>
                  <a:pt x="749" y="411"/>
                </a:cubicBezTo>
                <a:cubicBezTo>
                  <a:pt x="862" y="411"/>
                  <a:pt x="953" y="318"/>
                  <a:pt x="953" y="205"/>
                </a:cubicBezTo>
                <a:cubicBezTo>
                  <a:pt x="953" y="182"/>
                  <a:pt x="930" y="151"/>
                  <a:pt x="905" y="177"/>
                </a:cubicBezTo>
                <a:moveTo>
                  <a:pt x="373" y="430"/>
                </a:moveTo>
                <a:lnTo>
                  <a:pt x="32" y="771"/>
                </a:lnTo>
                <a:cubicBezTo>
                  <a:pt x="-10" y="813"/>
                  <a:pt x="-10" y="880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2"/>
                </a:lnTo>
                <a:lnTo>
                  <a:pt x="373" y="430"/>
                </a:lnTo>
                <a:moveTo>
                  <a:pt x="108" y="891"/>
                </a:moveTo>
                <a:cubicBezTo>
                  <a:pt x="85" y="891"/>
                  <a:pt x="67" y="872"/>
                  <a:pt x="67" y="849"/>
                </a:cubicBezTo>
                <a:cubicBezTo>
                  <a:pt x="67" y="826"/>
                  <a:pt x="85" y="808"/>
                  <a:pt x="108" y="808"/>
                </a:cubicBezTo>
                <a:cubicBezTo>
                  <a:pt x="131" y="808"/>
                  <a:pt x="149" y="826"/>
                  <a:pt x="149" y="849"/>
                </a:cubicBezTo>
                <a:cubicBezTo>
                  <a:pt x="149" y="872"/>
                  <a:pt x="131" y="891"/>
                  <a:pt x="108" y="89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47800" y="248004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0"/>
                  <a:pt x="761" y="822"/>
                  <a:pt x="791" y="791"/>
                </a:cubicBezTo>
                <a:cubicBezTo>
                  <a:pt x="822" y="760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9"/>
                  <a:pt x="22" y="23"/>
                </a:cubicBezTo>
                <a:cubicBezTo>
                  <a:pt x="-9" y="54"/>
                  <a:pt x="-7" y="105"/>
                  <a:pt x="25" y="138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80840" y="242856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8"/>
                  <a:pt x="292" y="81"/>
                </a:cubicBezTo>
                <a:lnTo>
                  <a:pt x="96" y="278"/>
                </a:lnTo>
                <a:cubicBezTo>
                  <a:pt x="96" y="278"/>
                  <a:pt x="68" y="249"/>
                  <a:pt x="40" y="278"/>
                </a:cubicBezTo>
                <a:lnTo>
                  <a:pt x="12" y="306"/>
                </a:lnTo>
                <a:cubicBezTo>
                  <a:pt x="12" y="306"/>
                  <a:pt x="0" y="318"/>
                  <a:pt x="0" y="334"/>
                </a:cubicBezTo>
                <a:lnTo>
                  <a:pt x="0" y="335"/>
                </a:lnTo>
                <a:cubicBezTo>
                  <a:pt x="0" y="343"/>
                  <a:pt x="3" y="352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7"/>
                  <a:pt x="208" y="389"/>
                </a:cubicBezTo>
                <a:lnTo>
                  <a:pt x="206" y="387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323720" y="3162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10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7"/>
                </a:cubicBezTo>
                <a:cubicBezTo>
                  <a:pt x="39" y="214"/>
                  <a:pt x="51" y="192"/>
                  <a:pt x="65" y="171"/>
                </a:cubicBezTo>
                <a:cubicBezTo>
                  <a:pt x="79" y="150"/>
                  <a:pt x="95" y="131"/>
                  <a:pt x="113" y="113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40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40"/>
                  <a:pt x="577" y="51"/>
                  <a:pt x="598" y="65"/>
                </a:cubicBezTo>
                <a:cubicBezTo>
                  <a:pt x="619" y="79"/>
                  <a:pt x="638" y="95"/>
                  <a:pt x="656" y="113"/>
                </a:cubicBezTo>
                <a:cubicBezTo>
                  <a:pt x="674" y="131"/>
                  <a:pt x="690" y="150"/>
                  <a:pt x="704" y="171"/>
                </a:cubicBezTo>
                <a:cubicBezTo>
                  <a:pt x="718" y="192"/>
                  <a:pt x="730" y="214"/>
                  <a:pt x="739" y="237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60280" y="2365200"/>
            <a:ext cx="5058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5. Pruebas y validación (15%)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323720" y="3638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9"/>
                  <a:pt x="3" y="334"/>
                  <a:pt x="8" y="309"/>
                </a:cubicBezTo>
                <a:cubicBezTo>
                  <a:pt x="12" y="285"/>
                  <a:pt x="20" y="261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1"/>
                  <a:pt x="756" y="285"/>
                  <a:pt x="761" y="309"/>
                </a:cubicBezTo>
                <a:cubicBezTo>
                  <a:pt x="766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617480" y="3111840"/>
            <a:ext cx="948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Todos los servicios probados, incidencias resueltas, logs revisados.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323720" y="4124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5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5"/>
                  <a:pt x="718" y="577"/>
                  <a:pt x="704" y="598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8"/>
                </a:cubicBezTo>
                <a:cubicBezTo>
                  <a:pt x="51" y="577"/>
                  <a:pt x="39" y="555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5"/>
                  <a:pt x="0" y="409"/>
                  <a:pt x="0" y="384"/>
                </a:cubicBezTo>
                <a:cubicBezTo>
                  <a:pt x="0" y="358"/>
                  <a:pt x="3" y="333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1"/>
                  <a:pt x="65" y="170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0"/>
                </a:cubicBezTo>
                <a:cubicBezTo>
                  <a:pt x="718" y="191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617480" y="3588120"/>
            <a:ext cx="491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Pruebas mínimas realizadas.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617480" y="4073760"/>
            <a:ext cx="720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No hay evidencia de pruebas ni correcciones.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60560" y="2396160"/>
            <a:ext cx="81000" cy="119160"/>
          </a:xfrm>
          <a:custGeom>
            <a:avLst/>
            <a:gdLst/>
            <a:ahLst/>
            <a:rect l="0" t="0" r="r" b="b"/>
            <a:pathLst>
              <a:path w="225" h="331">
                <a:moveTo>
                  <a:pt x="225" y="166"/>
                </a:moveTo>
                <a:cubicBezTo>
                  <a:pt x="225" y="181"/>
                  <a:pt x="213" y="193"/>
                  <a:pt x="197" y="193"/>
                </a:cubicBezTo>
                <a:lnTo>
                  <a:pt x="56" y="193"/>
                </a:lnTo>
                <a:cubicBezTo>
                  <a:pt x="41" y="193"/>
                  <a:pt x="29" y="181"/>
                  <a:pt x="29" y="166"/>
                </a:cubicBezTo>
                <a:cubicBezTo>
                  <a:pt x="28" y="151"/>
                  <a:pt x="41" y="139"/>
                  <a:pt x="56" y="139"/>
                </a:cubicBezTo>
                <a:lnTo>
                  <a:pt x="197" y="138"/>
                </a:lnTo>
                <a:cubicBezTo>
                  <a:pt x="212" y="138"/>
                  <a:pt x="225" y="150"/>
                  <a:pt x="225" y="166"/>
                </a:cubicBezTo>
                <a:moveTo>
                  <a:pt x="181" y="15"/>
                </a:moveTo>
                <a:cubicBezTo>
                  <a:pt x="187" y="29"/>
                  <a:pt x="181" y="45"/>
                  <a:pt x="167" y="52"/>
                </a:cubicBezTo>
                <a:lnTo>
                  <a:pt x="40" y="111"/>
                </a:lnTo>
                <a:cubicBezTo>
                  <a:pt x="26" y="117"/>
                  <a:pt x="10" y="111"/>
                  <a:pt x="3" y="98"/>
                </a:cubicBezTo>
                <a:cubicBezTo>
                  <a:pt x="-4" y="83"/>
                  <a:pt x="2" y="67"/>
                  <a:pt x="16" y="61"/>
                </a:cubicBezTo>
                <a:lnTo>
                  <a:pt x="143" y="2"/>
                </a:lnTo>
                <a:cubicBezTo>
                  <a:pt x="157" y="-4"/>
                  <a:pt x="174" y="2"/>
                  <a:pt x="181" y="15"/>
                </a:cubicBezTo>
                <a:moveTo>
                  <a:pt x="181" y="315"/>
                </a:moveTo>
                <a:cubicBezTo>
                  <a:pt x="188" y="301"/>
                  <a:pt x="182" y="285"/>
                  <a:pt x="168" y="279"/>
                </a:cubicBezTo>
                <a:lnTo>
                  <a:pt x="41" y="221"/>
                </a:lnTo>
                <a:cubicBezTo>
                  <a:pt x="27" y="215"/>
                  <a:pt x="10" y="221"/>
                  <a:pt x="3" y="234"/>
                </a:cubicBezTo>
                <a:cubicBezTo>
                  <a:pt x="-3" y="248"/>
                  <a:pt x="3" y="264"/>
                  <a:pt x="17" y="270"/>
                </a:cubicBezTo>
                <a:lnTo>
                  <a:pt x="144" y="328"/>
                </a:lnTo>
                <a:cubicBezTo>
                  <a:pt x="158" y="334"/>
                  <a:pt x="175" y="329"/>
                  <a:pt x="181" y="315"/>
                </a:cubicBezTo>
                <a:close/>
              </a:path>
            </a:pathLst>
          </a:custGeom>
          <a:solidFill>
            <a:srgbClr val="fa74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92000" y="2238120"/>
            <a:ext cx="276480" cy="327240"/>
          </a:xfrm>
          <a:custGeom>
            <a:avLst/>
            <a:gdLst/>
            <a:ahLst/>
            <a:rect l="0" t="0" r="r" b="b"/>
            <a:pathLst>
              <a:path w="768" h="909">
                <a:moveTo>
                  <a:pt x="751" y="378"/>
                </a:moveTo>
                <a:cubicBezTo>
                  <a:pt x="712" y="367"/>
                  <a:pt x="676" y="336"/>
                  <a:pt x="664" y="317"/>
                </a:cubicBezTo>
                <a:cubicBezTo>
                  <a:pt x="643" y="284"/>
                  <a:pt x="668" y="276"/>
                  <a:pt x="660" y="184"/>
                </a:cubicBezTo>
                <a:cubicBezTo>
                  <a:pt x="652" y="100"/>
                  <a:pt x="533" y="10"/>
                  <a:pt x="388" y="1"/>
                </a:cubicBezTo>
                <a:cubicBezTo>
                  <a:pt x="322" y="-3"/>
                  <a:pt x="254" y="10"/>
                  <a:pt x="185" y="47"/>
                </a:cubicBezTo>
                <a:cubicBezTo>
                  <a:pt x="5" y="142"/>
                  <a:pt x="-66" y="344"/>
                  <a:pt x="73" y="539"/>
                </a:cubicBezTo>
                <a:cubicBezTo>
                  <a:pt x="197" y="716"/>
                  <a:pt x="80" y="795"/>
                  <a:pt x="80" y="795"/>
                </a:cubicBezTo>
                <a:cubicBezTo>
                  <a:pt x="80" y="795"/>
                  <a:pt x="85" y="832"/>
                  <a:pt x="162" y="882"/>
                </a:cubicBezTo>
                <a:cubicBezTo>
                  <a:pt x="239" y="932"/>
                  <a:pt x="333" y="898"/>
                  <a:pt x="333" y="898"/>
                </a:cubicBezTo>
                <a:cubicBezTo>
                  <a:pt x="333" y="898"/>
                  <a:pt x="364" y="790"/>
                  <a:pt x="465" y="800"/>
                </a:cubicBezTo>
                <a:cubicBezTo>
                  <a:pt x="539" y="811"/>
                  <a:pt x="641" y="797"/>
                  <a:pt x="667" y="772"/>
                </a:cubicBezTo>
                <a:cubicBezTo>
                  <a:pt x="691" y="750"/>
                  <a:pt x="663" y="721"/>
                  <a:pt x="682" y="658"/>
                </a:cubicBezTo>
                <a:cubicBezTo>
                  <a:pt x="616" y="651"/>
                  <a:pt x="580" y="621"/>
                  <a:pt x="576" y="576"/>
                </a:cubicBezTo>
                <a:cubicBezTo>
                  <a:pt x="650" y="583"/>
                  <a:pt x="680" y="561"/>
                  <a:pt x="701" y="536"/>
                </a:cubicBezTo>
                <a:cubicBezTo>
                  <a:pt x="700" y="521"/>
                  <a:pt x="699" y="490"/>
                  <a:pt x="697" y="469"/>
                </a:cubicBezTo>
                <a:cubicBezTo>
                  <a:pt x="762" y="451"/>
                  <a:pt x="787" y="388"/>
                  <a:pt x="751" y="37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323720" y="29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8"/>
                  <a:pt x="766" y="433"/>
                  <a:pt x="761" y="458"/>
                </a:cubicBezTo>
                <a:cubicBezTo>
                  <a:pt x="756" y="483"/>
                  <a:pt x="749" y="507"/>
                  <a:pt x="739" y="530"/>
                </a:cubicBezTo>
                <a:cubicBezTo>
                  <a:pt x="730" y="553"/>
                  <a:pt x="718" y="575"/>
                  <a:pt x="704" y="596"/>
                </a:cubicBezTo>
                <a:cubicBezTo>
                  <a:pt x="690" y="617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7"/>
                  <a:pt x="65" y="596"/>
                </a:cubicBezTo>
                <a:cubicBezTo>
                  <a:pt x="51" y="575"/>
                  <a:pt x="39" y="553"/>
                  <a:pt x="29" y="530"/>
                </a:cubicBezTo>
                <a:cubicBezTo>
                  <a:pt x="20" y="507"/>
                  <a:pt x="12" y="483"/>
                  <a:pt x="8" y="458"/>
                </a:cubicBezTo>
                <a:cubicBezTo>
                  <a:pt x="3" y="433"/>
                  <a:pt x="0" y="408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8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8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60280" y="2165400"/>
            <a:ext cx="547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6. Presentación y defensa (10%)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617480" y="2902320"/>
            <a:ext cx="869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Clara, técnica, con roles asignados. Se responden preguntas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323720" y="38480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4"/>
                  <a:pt x="749" y="508"/>
                  <a:pt x="739" y="531"/>
                </a:cubicBezTo>
                <a:cubicBezTo>
                  <a:pt x="730" y="554"/>
                  <a:pt x="718" y="577"/>
                  <a:pt x="704" y="597"/>
                </a:cubicBezTo>
                <a:cubicBezTo>
                  <a:pt x="690" y="618"/>
                  <a:pt x="674" y="638"/>
                  <a:pt x="656" y="656"/>
                </a:cubicBezTo>
                <a:cubicBezTo>
                  <a:pt x="638" y="673"/>
                  <a:pt x="619" y="689"/>
                  <a:pt x="598" y="703"/>
                </a:cubicBezTo>
                <a:cubicBezTo>
                  <a:pt x="577" y="717"/>
                  <a:pt x="555" y="729"/>
                  <a:pt x="531" y="739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5"/>
                  <a:pt x="409" y="768"/>
                  <a:pt x="384" y="768"/>
                </a:cubicBezTo>
                <a:cubicBezTo>
                  <a:pt x="359" y="768"/>
                  <a:pt x="334" y="765"/>
                  <a:pt x="309" y="761"/>
                </a:cubicBezTo>
                <a:cubicBezTo>
                  <a:pt x="284" y="756"/>
                  <a:pt x="260" y="748"/>
                  <a:pt x="237" y="739"/>
                </a:cubicBezTo>
                <a:cubicBezTo>
                  <a:pt x="214" y="729"/>
                  <a:pt x="192" y="717"/>
                  <a:pt x="171" y="703"/>
                </a:cubicBezTo>
                <a:cubicBezTo>
                  <a:pt x="150" y="689"/>
                  <a:pt x="130" y="673"/>
                  <a:pt x="113" y="656"/>
                </a:cubicBezTo>
                <a:cubicBezTo>
                  <a:pt x="95" y="638"/>
                  <a:pt x="79" y="618"/>
                  <a:pt x="65" y="597"/>
                </a:cubicBezTo>
                <a:cubicBezTo>
                  <a:pt x="51" y="577"/>
                  <a:pt x="39" y="554"/>
                  <a:pt x="29" y="531"/>
                </a:cubicBezTo>
                <a:cubicBezTo>
                  <a:pt x="20" y="508"/>
                  <a:pt x="12" y="484"/>
                  <a:pt x="8" y="459"/>
                </a:cubicBezTo>
                <a:cubicBezTo>
                  <a:pt x="3" y="434"/>
                  <a:pt x="0" y="409"/>
                  <a:pt x="0" y="383"/>
                </a:cubicBezTo>
                <a:cubicBezTo>
                  <a:pt x="0" y="358"/>
                  <a:pt x="3" y="333"/>
                  <a:pt x="8" y="308"/>
                </a:cubicBezTo>
                <a:cubicBezTo>
                  <a:pt x="12" y="284"/>
                  <a:pt x="20" y="260"/>
                  <a:pt x="29" y="236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6"/>
                </a:cubicBezTo>
                <a:cubicBezTo>
                  <a:pt x="749" y="260"/>
                  <a:pt x="756" y="284"/>
                  <a:pt x="761" y="308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fdcb5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3312000"/>
            <a:ext cx="182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correctamente.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4438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323720" y="4333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6" y="434"/>
                  <a:pt x="761" y="459"/>
                </a:cubicBezTo>
                <a:cubicBezTo>
                  <a:pt x="756" y="483"/>
                  <a:pt x="749" y="507"/>
                  <a:pt x="739" y="531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9"/>
                  <a:pt x="674" y="638"/>
                  <a:pt x="656" y="656"/>
                </a:cubicBezTo>
                <a:cubicBezTo>
                  <a:pt x="638" y="674"/>
                  <a:pt x="619" y="690"/>
                  <a:pt x="598" y="704"/>
                </a:cubicBezTo>
                <a:cubicBezTo>
                  <a:pt x="577" y="718"/>
                  <a:pt x="555" y="729"/>
                  <a:pt x="531" y="739"/>
                </a:cubicBezTo>
                <a:cubicBezTo>
                  <a:pt x="507" y="749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9"/>
                  <a:pt x="237" y="739"/>
                </a:cubicBezTo>
                <a:cubicBezTo>
                  <a:pt x="214" y="729"/>
                  <a:pt x="192" y="718"/>
                  <a:pt x="171" y="704"/>
                </a:cubicBezTo>
                <a:cubicBezTo>
                  <a:pt x="150" y="690"/>
                  <a:pt x="130" y="674"/>
                  <a:pt x="113" y="656"/>
                </a:cubicBezTo>
                <a:cubicBezTo>
                  <a:pt x="95" y="638"/>
                  <a:pt x="79" y="619"/>
                  <a:pt x="65" y="597"/>
                </a:cubicBezTo>
                <a:cubicBezTo>
                  <a:pt x="51" y="576"/>
                  <a:pt x="39" y="554"/>
                  <a:pt x="29" y="531"/>
                </a:cubicBezTo>
                <a:cubicBezTo>
                  <a:pt x="20" y="507"/>
                  <a:pt x="12" y="483"/>
                  <a:pt x="8" y="459"/>
                </a:cubicBezTo>
                <a:cubicBezTo>
                  <a:pt x="3" y="434"/>
                  <a:pt x="0" y="409"/>
                  <a:pt x="0" y="384"/>
                </a:cubicBezTo>
                <a:cubicBezTo>
                  <a:pt x="0" y="358"/>
                  <a:pt x="3" y="334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4"/>
                  <a:pt x="51" y="191"/>
                  <a:pt x="65" y="171"/>
                </a:cubicBezTo>
                <a:cubicBezTo>
                  <a:pt x="79" y="150"/>
                  <a:pt x="95" y="130"/>
                  <a:pt x="113" y="112"/>
                </a:cubicBezTo>
                <a:cubicBezTo>
                  <a:pt x="130" y="95"/>
                  <a:pt x="150" y="79"/>
                  <a:pt x="171" y="65"/>
                </a:cubicBezTo>
                <a:cubicBezTo>
                  <a:pt x="192" y="51"/>
                  <a:pt x="214" y="39"/>
                  <a:pt x="237" y="29"/>
                </a:cubicBezTo>
                <a:cubicBezTo>
                  <a:pt x="260" y="20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20"/>
                  <a:pt x="531" y="29"/>
                </a:cubicBezTo>
                <a:cubicBezTo>
                  <a:pt x="555" y="39"/>
                  <a:pt x="577" y="51"/>
                  <a:pt x="598" y="65"/>
                </a:cubicBezTo>
                <a:cubicBezTo>
                  <a:pt x="619" y="79"/>
                  <a:pt x="638" y="95"/>
                  <a:pt x="656" y="112"/>
                </a:cubicBezTo>
                <a:cubicBezTo>
                  <a:pt x="674" y="130"/>
                  <a:pt x="690" y="150"/>
                  <a:pt x="704" y="171"/>
                </a:cubicBezTo>
                <a:cubicBezTo>
                  <a:pt x="718" y="191"/>
                  <a:pt x="730" y="214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4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617480" y="3797640"/>
            <a:ext cx="644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Aceptable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Presentación sencilla pero comprensible.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617480" y="4283640"/>
            <a:ext cx="728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Sin presentación o sin dominio del contenido.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2438280"/>
            <a:ext cx="2953080" cy="533520"/>
          </a:xfrm>
          <a:custGeom>
            <a:avLst/>
            <a:gdLst/>
            <a:ahLst/>
            <a:rect l="0" t="0" r="r" b="b"/>
            <a:pathLst>
              <a:path w="8203" h="1482">
                <a:moveTo>
                  <a:pt x="0" y="0"/>
                </a:moveTo>
                <a:lnTo>
                  <a:pt x="8203" y="0"/>
                </a:lnTo>
                <a:lnTo>
                  <a:pt x="820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3705120" y="2438280"/>
            <a:ext cx="2028960" cy="533520"/>
          </a:xfrm>
          <a:custGeom>
            <a:avLst/>
            <a:gdLst/>
            <a:ahLst/>
            <a:rect l="0" t="0" r="r" b="b"/>
            <a:pathLst>
              <a:path w="5636" h="1482">
                <a:moveTo>
                  <a:pt x="0" y="0"/>
                </a:moveTo>
                <a:lnTo>
                  <a:pt x="5636" y="0"/>
                </a:lnTo>
                <a:lnTo>
                  <a:pt x="56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2971440"/>
            <a:ext cx="2953080" cy="543600"/>
          </a:xfrm>
          <a:custGeom>
            <a:avLst/>
            <a:gdLst/>
            <a:ahLst/>
            <a:rect l="0" t="0" r="r" b="b"/>
            <a:pathLst>
              <a:path w="8203" h="1510">
                <a:moveTo>
                  <a:pt x="0" y="0"/>
                </a:moveTo>
                <a:lnTo>
                  <a:pt x="8203" y="0"/>
                </a:lnTo>
                <a:lnTo>
                  <a:pt x="820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3705120" y="2971440"/>
            <a:ext cx="2028960" cy="543600"/>
          </a:xfrm>
          <a:custGeom>
            <a:avLst/>
            <a:gdLst/>
            <a:ahLst/>
            <a:rect l="0" t="0" r="r" b="b"/>
            <a:pathLst>
              <a:path w="5636" h="1510">
                <a:moveTo>
                  <a:pt x="0" y="0"/>
                </a:moveTo>
                <a:lnTo>
                  <a:pt x="5636" y="0"/>
                </a:lnTo>
                <a:lnTo>
                  <a:pt x="563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3514680"/>
            <a:ext cx="2953080" cy="533520"/>
          </a:xfrm>
          <a:custGeom>
            <a:avLst/>
            <a:gdLst/>
            <a:ahLst/>
            <a:rect l="0" t="0" r="r" b="b"/>
            <a:pathLst>
              <a:path w="8203" h="1482">
                <a:moveTo>
                  <a:pt x="0" y="0"/>
                </a:moveTo>
                <a:lnTo>
                  <a:pt x="8203" y="0"/>
                </a:lnTo>
                <a:lnTo>
                  <a:pt x="820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3705120" y="3514680"/>
            <a:ext cx="2028960" cy="533520"/>
          </a:xfrm>
          <a:custGeom>
            <a:avLst/>
            <a:gdLst/>
            <a:ahLst/>
            <a:rect l="0" t="0" r="r" b="b"/>
            <a:pathLst>
              <a:path w="5636" h="1482">
                <a:moveTo>
                  <a:pt x="0" y="0"/>
                </a:moveTo>
                <a:lnTo>
                  <a:pt x="5636" y="0"/>
                </a:lnTo>
                <a:lnTo>
                  <a:pt x="56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4047840"/>
            <a:ext cx="2953080" cy="543240"/>
          </a:xfrm>
          <a:custGeom>
            <a:avLst/>
            <a:gdLst/>
            <a:ahLst/>
            <a:rect l="0" t="0" r="r" b="b"/>
            <a:pathLst>
              <a:path w="8203" h="1509">
                <a:moveTo>
                  <a:pt x="0" y="0"/>
                </a:moveTo>
                <a:lnTo>
                  <a:pt x="8203" y="0"/>
                </a:lnTo>
                <a:lnTo>
                  <a:pt x="820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3705120" y="4047840"/>
            <a:ext cx="2028960" cy="543240"/>
          </a:xfrm>
          <a:custGeom>
            <a:avLst/>
            <a:gdLst/>
            <a:ahLst/>
            <a:rect l="0" t="0" r="r" b="b"/>
            <a:pathLst>
              <a:path w="5636" h="1509">
                <a:moveTo>
                  <a:pt x="0" y="0"/>
                </a:moveTo>
                <a:lnTo>
                  <a:pt x="5636" y="0"/>
                </a:lnTo>
                <a:lnTo>
                  <a:pt x="563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4590720"/>
            <a:ext cx="2953080" cy="533880"/>
          </a:xfrm>
          <a:custGeom>
            <a:avLst/>
            <a:gdLst/>
            <a:ahLst/>
            <a:rect l="0" t="0" r="r" b="b"/>
            <a:pathLst>
              <a:path w="8203" h="1483">
                <a:moveTo>
                  <a:pt x="0" y="0"/>
                </a:moveTo>
                <a:lnTo>
                  <a:pt x="8203" y="0"/>
                </a:lnTo>
                <a:lnTo>
                  <a:pt x="820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3705120" y="4590720"/>
            <a:ext cx="2028960" cy="533880"/>
          </a:xfrm>
          <a:custGeom>
            <a:avLst/>
            <a:gdLst/>
            <a:ahLst/>
            <a:rect l="0" t="0" r="r" b="b"/>
            <a:pathLst>
              <a:path w="5636" h="1483">
                <a:moveTo>
                  <a:pt x="0" y="0"/>
                </a:moveTo>
                <a:lnTo>
                  <a:pt x="5636" y="0"/>
                </a:lnTo>
                <a:lnTo>
                  <a:pt x="563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2428560"/>
            <a:ext cx="2962440" cy="10440"/>
          </a:xfrm>
          <a:custGeom>
            <a:avLst/>
            <a:gdLst/>
            <a:ahLst/>
            <a:rect l="0" t="0" r="r" b="b"/>
            <a:pathLst>
              <a:path w="8229" h="29">
                <a:moveTo>
                  <a:pt x="0" y="0"/>
                </a:moveTo>
                <a:lnTo>
                  <a:pt x="8229" y="0"/>
                </a:lnTo>
                <a:lnTo>
                  <a:pt x="822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370512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3714480" y="2428560"/>
            <a:ext cx="2029320" cy="10440"/>
          </a:xfrm>
          <a:custGeom>
            <a:avLst/>
            <a:gdLst/>
            <a:ahLst/>
            <a:rect l="0" t="0" r="r" b="b"/>
            <a:pathLst>
              <a:path w="5637" h="29">
                <a:moveTo>
                  <a:pt x="0" y="0"/>
                </a:moveTo>
                <a:lnTo>
                  <a:pt x="5637" y="0"/>
                </a:lnTo>
                <a:lnTo>
                  <a:pt x="563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73372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2971440"/>
            <a:ext cx="2962440" cy="10440"/>
          </a:xfrm>
          <a:custGeom>
            <a:avLst/>
            <a:gdLst/>
            <a:ahLst/>
            <a:rect l="0" t="0" r="r" b="b"/>
            <a:pathLst>
              <a:path w="8229" h="29">
                <a:moveTo>
                  <a:pt x="0" y="0"/>
                </a:moveTo>
                <a:lnTo>
                  <a:pt x="8229" y="0"/>
                </a:lnTo>
                <a:lnTo>
                  <a:pt x="822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3714480" y="2971440"/>
            <a:ext cx="2029320" cy="10440"/>
          </a:xfrm>
          <a:custGeom>
            <a:avLst/>
            <a:gdLst/>
            <a:ahLst/>
            <a:rect l="0" t="0" r="r" b="b"/>
            <a:pathLst>
              <a:path w="5637" h="29">
                <a:moveTo>
                  <a:pt x="0" y="0"/>
                </a:moveTo>
                <a:lnTo>
                  <a:pt x="5637" y="0"/>
                </a:lnTo>
                <a:lnTo>
                  <a:pt x="563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37051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7337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504960"/>
            <a:ext cx="2962440" cy="10440"/>
          </a:xfrm>
          <a:custGeom>
            <a:avLst/>
            <a:gdLst/>
            <a:ahLst/>
            <a:rect l="0" t="0" r="r" b="b"/>
            <a:pathLst>
              <a:path w="8229" h="29">
                <a:moveTo>
                  <a:pt x="0" y="0"/>
                </a:moveTo>
                <a:lnTo>
                  <a:pt x="8229" y="0"/>
                </a:lnTo>
                <a:lnTo>
                  <a:pt x="822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37051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3714480" y="3504960"/>
            <a:ext cx="2029320" cy="10440"/>
          </a:xfrm>
          <a:custGeom>
            <a:avLst/>
            <a:gdLst/>
            <a:ahLst/>
            <a:rect l="0" t="0" r="r" b="b"/>
            <a:pathLst>
              <a:path w="5637" h="29">
                <a:moveTo>
                  <a:pt x="0" y="0"/>
                </a:moveTo>
                <a:lnTo>
                  <a:pt x="5637" y="0"/>
                </a:lnTo>
                <a:lnTo>
                  <a:pt x="563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57337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52400" y="4047840"/>
            <a:ext cx="2962440" cy="10440"/>
          </a:xfrm>
          <a:custGeom>
            <a:avLst/>
            <a:gdLst/>
            <a:ahLst/>
            <a:rect l="0" t="0" r="r" b="b"/>
            <a:pathLst>
              <a:path w="8229" h="29">
                <a:moveTo>
                  <a:pt x="0" y="0"/>
                </a:moveTo>
                <a:lnTo>
                  <a:pt x="8229" y="0"/>
                </a:lnTo>
                <a:lnTo>
                  <a:pt x="822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37051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3714480" y="4047840"/>
            <a:ext cx="2029320" cy="10440"/>
          </a:xfrm>
          <a:custGeom>
            <a:avLst/>
            <a:gdLst/>
            <a:ahLst/>
            <a:rect l="0" t="0" r="r" b="b"/>
            <a:pathLst>
              <a:path w="5637" h="29">
                <a:moveTo>
                  <a:pt x="0" y="0"/>
                </a:moveTo>
                <a:lnTo>
                  <a:pt x="5637" y="0"/>
                </a:lnTo>
                <a:lnTo>
                  <a:pt x="563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57337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4581360"/>
            <a:ext cx="2962440" cy="9720"/>
          </a:xfrm>
          <a:custGeom>
            <a:avLst/>
            <a:gdLst/>
            <a:ahLst/>
            <a:rect l="0" t="0" r="r" b="b"/>
            <a:pathLst>
              <a:path w="8229" h="27">
                <a:moveTo>
                  <a:pt x="0" y="0"/>
                </a:moveTo>
                <a:lnTo>
                  <a:pt x="8229" y="0"/>
                </a:lnTo>
                <a:lnTo>
                  <a:pt x="82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37051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3714480" y="4581360"/>
            <a:ext cx="2029320" cy="9720"/>
          </a:xfrm>
          <a:custGeom>
            <a:avLst/>
            <a:gdLst/>
            <a:ahLst/>
            <a:rect l="0" t="0" r="r" b="b"/>
            <a:pathLst>
              <a:path w="5637" h="27">
                <a:moveTo>
                  <a:pt x="0" y="0"/>
                </a:moveTo>
                <a:lnTo>
                  <a:pt x="5637" y="0"/>
                </a:lnTo>
                <a:lnTo>
                  <a:pt x="56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57337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52400" y="5124240"/>
            <a:ext cx="2962440" cy="10440"/>
          </a:xfrm>
          <a:custGeom>
            <a:avLst/>
            <a:gdLst/>
            <a:ahLst/>
            <a:rect l="0" t="0" r="r" b="b"/>
            <a:pathLst>
              <a:path w="8229" h="29">
                <a:moveTo>
                  <a:pt x="0" y="0"/>
                </a:moveTo>
                <a:lnTo>
                  <a:pt x="8229" y="0"/>
                </a:lnTo>
                <a:lnTo>
                  <a:pt x="822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714480" y="5124240"/>
            <a:ext cx="2029320" cy="10440"/>
          </a:xfrm>
          <a:custGeom>
            <a:avLst/>
            <a:gdLst/>
            <a:ahLst/>
            <a:rect l="0" t="0" r="r" b="b"/>
            <a:pathLst>
              <a:path w="5637" h="29">
                <a:moveTo>
                  <a:pt x="0" y="0"/>
                </a:moveTo>
                <a:lnTo>
                  <a:pt x="5637" y="0"/>
                </a:lnTo>
                <a:lnTo>
                  <a:pt x="563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11080" y="1781640"/>
            <a:ext cx="40680" cy="352080"/>
          </a:xfrm>
          <a:custGeom>
            <a:avLst/>
            <a:gdLst/>
            <a:ahLst/>
            <a:rect l="0" t="0" r="r" b="b"/>
            <a:pathLst>
              <a:path w="113" h="978">
                <a:moveTo>
                  <a:pt x="57" y="978"/>
                </a:moveTo>
                <a:cubicBezTo>
                  <a:pt x="26" y="978"/>
                  <a:pt x="0" y="953"/>
                  <a:pt x="0" y="922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cubicBezTo>
                  <a:pt x="88" y="0"/>
                  <a:pt x="113" y="25"/>
                  <a:pt x="113" y="56"/>
                </a:cubicBezTo>
                <a:lnTo>
                  <a:pt x="113" y="922"/>
                </a:lnTo>
                <a:cubicBezTo>
                  <a:pt x="113" y="953"/>
                  <a:pt x="88" y="978"/>
                  <a:pt x="57" y="9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811080" y="1781640"/>
            <a:ext cx="40680" cy="336960"/>
          </a:xfrm>
          <a:custGeom>
            <a:avLst/>
            <a:gdLst/>
            <a:ahLst/>
            <a:rect l="0" t="0" r="r" b="b"/>
            <a:pathLst>
              <a:path w="113" h="936">
                <a:moveTo>
                  <a:pt x="57" y="0"/>
                </a:moveTo>
                <a:cubicBezTo>
                  <a:pt x="26" y="0"/>
                  <a:pt x="0" y="25"/>
                  <a:pt x="0" y="56"/>
                </a:cubicBezTo>
                <a:lnTo>
                  <a:pt x="0" y="922"/>
                </a:lnTo>
                <a:cubicBezTo>
                  <a:pt x="0" y="930"/>
                  <a:pt x="6" y="936"/>
                  <a:pt x="14" y="936"/>
                </a:cubicBezTo>
                <a:cubicBezTo>
                  <a:pt x="22" y="936"/>
                  <a:pt x="29" y="930"/>
                  <a:pt x="29" y="922"/>
                </a:cubicBezTo>
                <a:lnTo>
                  <a:pt x="29" y="95"/>
                </a:lnTo>
                <a:cubicBezTo>
                  <a:pt x="29" y="73"/>
                  <a:pt x="46" y="56"/>
                  <a:pt x="68" y="56"/>
                </a:cubicBezTo>
                <a:lnTo>
                  <a:pt x="113" y="56"/>
                </a:lnTo>
                <a:cubicBezTo>
                  <a:pt x="113" y="25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811080" y="1781640"/>
            <a:ext cx="40680" cy="352080"/>
          </a:xfrm>
          <a:custGeom>
            <a:avLst/>
            <a:gdLst/>
            <a:ahLst/>
            <a:rect l="0" t="0" r="r" b="b"/>
            <a:pathLst>
              <a:path w="113" h="978">
                <a:moveTo>
                  <a:pt x="57" y="978"/>
                </a:moveTo>
                <a:cubicBezTo>
                  <a:pt x="26" y="978"/>
                  <a:pt x="0" y="953"/>
                  <a:pt x="0" y="922"/>
                </a:cubicBez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cubicBezTo>
                  <a:pt x="88" y="0"/>
                  <a:pt x="113" y="25"/>
                  <a:pt x="113" y="56"/>
                </a:cubicBezTo>
                <a:lnTo>
                  <a:pt x="113" y="922"/>
                </a:lnTo>
                <a:cubicBezTo>
                  <a:pt x="113" y="953"/>
                  <a:pt x="88" y="978"/>
                  <a:pt x="57" y="9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811080" y="1781640"/>
            <a:ext cx="40680" cy="336960"/>
          </a:xfrm>
          <a:custGeom>
            <a:avLst/>
            <a:gdLst/>
            <a:ahLst/>
            <a:rect l="0" t="0" r="r" b="b"/>
            <a:pathLst>
              <a:path w="113" h="936">
                <a:moveTo>
                  <a:pt x="57" y="0"/>
                </a:moveTo>
                <a:cubicBezTo>
                  <a:pt x="26" y="0"/>
                  <a:pt x="0" y="25"/>
                  <a:pt x="0" y="56"/>
                </a:cubicBezTo>
                <a:lnTo>
                  <a:pt x="0" y="922"/>
                </a:lnTo>
                <a:cubicBezTo>
                  <a:pt x="0" y="930"/>
                  <a:pt x="6" y="936"/>
                  <a:pt x="14" y="936"/>
                </a:cubicBezTo>
                <a:cubicBezTo>
                  <a:pt x="22" y="936"/>
                  <a:pt x="29" y="930"/>
                  <a:pt x="29" y="922"/>
                </a:cubicBezTo>
                <a:lnTo>
                  <a:pt x="29" y="95"/>
                </a:lnTo>
                <a:cubicBezTo>
                  <a:pt x="29" y="73"/>
                  <a:pt x="46" y="56"/>
                  <a:pt x="68" y="56"/>
                </a:cubicBezTo>
                <a:lnTo>
                  <a:pt x="113" y="56"/>
                </a:lnTo>
                <a:cubicBezTo>
                  <a:pt x="113" y="25"/>
                  <a:pt x="88" y="0"/>
                  <a:pt x="57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841320" y="1791360"/>
            <a:ext cx="271800" cy="231840"/>
          </a:xfrm>
          <a:custGeom>
            <a:avLst/>
            <a:gdLst/>
            <a:ahLst/>
            <a:rect l="0" t="0" r="r" b="b"/>
            <a:pathLst>
              <a:path w="755" h="644">
                <a:moveTo>
                  <a:pt x="738" y="31"/>
                </a:moveTo>
                <a:cubicBezTo>
                  <a:pt x="691" y="11"/>
                  <a:pt x="642" y="1"/>
                  <a:pt x="587" y="0"/>
                </a:cubicBezTo>
                <a:lnTo>
                  <a:pt x="549" y="10"/>
                </a:lnTo>
                <a:lnTo>
                  <a:pt x="420" y="29"/>
                </a:lnTo>
                <a:lnTo>
                  <a:pt x="392" y="25"/>
                </a:lnTo>
                <a:cubicBezTo>
                  <a:pt x="385" y="26"/>
                  <a:pt x="378" y="28"/>
                  <a:pt x="372" y="29"/>
                </a:cubicBezTo>
                <a:cubicBezTo>
                  <a:pt x="311" y="42"/>
                  <a:pt x="253" y="54"/>
                  <a:pt x="195" y="57"/>
                </a:cubicBezTo>
                <a:lnTo>
                  <a:pt x="167" y="84"/>
                </a:lnTo>
                <a:lnTo>
                  <a:pt x="0" y="56"/>
                </a:lnTo>
                <a:lnTo>
                  <a:pt x="0" y="588"/>
                </a:lnTo>
                <a:lnTo>
                  <a:pt x="167" y="588"/>
                </a:lnTo>
                <a:lnTo>
                  <a:pt x="195" y="644"/>
                </a:lnTo>
                <a:lnTo>
                  <a:pt x="197" y="644"/>
                </a:lnTo>
                <a:cubicBezTo>
                  <a:pt x="260" y="641"/>
                  <a:pt x="323" y="628"/>
                  <a:pt x="384" y="615"/>
                </a:cubicBezTo>
                <a:lnTo>
                  <a:pt x="392" y="614"/>
                </a:lnTo>
                <a:lnTo>
                  <a:pt x="410" y="596"/>
                </a:lnTo>
                <a:lnTo>
                  <a:pt x="562" y="576"/>
                </a:lnTo>
                <a:lnTo>
                  <a:pt x="587" y="587"/>
                </a:lnTo>
                <a:cubicBezTo>
                  <a:pt x="634" y="588"/>
                  <a:pt x="676" y="597"/>
                  <a:pt x="716" y="614"/>
                </a:cubicBezTo>
                <a:cubicBezTo>
                  <a:pt x="724" y="617"/>
                  <a:pt x="734" y="617"/>
                  <a:pt x="742" y="611"/>
                </a:cubicBezTo>
                <a:cubicBezTo>
                  <a:pt x="750" y="606"/>
                  <a:pt x="755" y="598"/>
                  <a:pt x="755" y="588"/>
                </a:cubicBezTo>
                <a:lnTo>
                  <a:pt x="755" y="56"/>
                </a:lnTo>
                <a:cubicBezTo>
                  <a:pt x="755" y="45"/>
                  <a:pt x="748" y="35"/>
                  <a:pt x="738" y="3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41320" y="1791360"/>
            <a:ext cx="271800" cy="231840"/>
          </a:xfrm>
          <a:custGeom>
            <a:avLst/>
            <a:gdLst/>
            <a:ahLst/>
            <a:rect l="0" t="0" r="r" b="b"/>
            <a:pathLst>
              <a:path w="755" h="644">
                <a:moveTo>
                  <a:pt x="195" y="57"/>
                </a:moveTo>
                <a:cubicBezTo>
                  <a:pt x="188" y="57"/>
                  <a:pt x="182" y="58"/>
                  <a:pt x="175" y="58"/>
                </a:cubicBezTo>
                <a:cubicBezTo>
                  <a:pt x="125" y="58"/>
                  <a:pt x="80" y="49"/>
                  <a:pt x="39" y="31"/>
                </a:cubicBezTo>
                <a:cubicBezTo>
                  <a:pt x="30" y="27"/>
                  <a:pt x="20" y="28"/>
                  <a:pt x="12" y="33"/>
                </a:cubicBezTo>
                <a:cubicBezTo>
                  <a:pt x="4" y="38"/>
                  <a:pt x="0" y="47"/>
                  <a:pt x="0" y="56"/>
                </a:cubicBezTo>
                <a:lnTo>
                  <a:pt x="0" y="224"/>
                </a:lnTo>
                <a:cubicBezTo>
                  <a:pt x="0" y="224"/>
                  <a:pt x="92" y="252"/>
                  <a:pt x="195" y="252"/>
                </a:cubicBezTo>
                <a:lnTo>
                  <a:pt x="195" y="57"/>
                </a:lnTo>
                <a:moveTo>
                  <a:pt x="392" y="224"/>
                </a:moveTo>
                <a:cubicBezTo>
                  <a:pt x="392" y="224"/>
                  <a:pt x="286" y="252"/>
                  <a:pt x="195" y="252"/>
                </a:cubicBezTo>
                <a:lnTo>
                  <a:pt x="195" y="447"/>
                </a:lnTo>
                <a:cubicBezTo>
                  <a:pt x="279" y="447"/>
                  <a:pt x="392" y="420"/>
                  <a:pt x="392" y="420"/>
                </a:cubicBezTo>
                <a:lnTo>
                  <a:pt x="392" y="224"/>
                </a:lnTo>
                <a:moveTo>
                  <a:pt x="587" y="196"/>
                </a:moveTo>
                <a:lnTo>
                  <a:pt x="587" y="0"/>
                </a:lnTo>
                <a:cubicBezTo>
                  <a:pt x="584" y="0"/>
                  <a:pt x="582" y="0"/>
                  <a:pt x="579" y="0"/>
                </a:cubicBezTo>
                <a:cubicBezTo>
                  <a:pt x="516" y="0"/>
                  <a:pt x="453" y="12"/>
                  <a:pt x="392" y="25"/>
                </a:cubicBezTo>
                <a:lnTo>
                  <a:pt x="392" y="224"/>
                </a:lnTo>
                <a:cubicBezTo>
                  <a:pt x="392" y="224"/>
                  <a:pt x="452" y="196"/>
                  <a:pt x="587" y="196"/>
                </a:cubicBezTo>
                <a:moveTo>
                  <a:pt x="17" y="614"/>
                </a:moveTo>
                <a:cubicBezTo>
                  <a:pt x="58" y="632"/>
                  <a:pt x="103" y="641"/>
                  <a:pt x="151" y="644"/>
                </a:cubicBezTo>
                <a:lnTo>
                  <a:pt x="195" y="644"/>
                </a:lnTo>
                <a:lnTo>
                  <a:pt x="195" y="447"/>
                </a:lnTo>
                <a:cubicBezTo>
                  <a:pt x="79" y="447"/>
                  <a:pt x="0" y="420"/>
                  <a:pt x="0" y="420"/>
                </a:cubicBezTo>
                <a:lnTo>
                  <a:pt x="0" y="588"/>
                </a:lnTo>
                <a:cubicBezTo>
                  <a:pt x="0" y="599"/>
                  <a:pt x="6" y="609"/>
                  <a:pt x="17" y="614"/>
                </a:cubicBezTo>
                <a:moveTo>
                  <a:pt x="392" y="420"/>
                </a:moveTo>
                <a:lnTo>
                  <a:pt x="392" y="614"/>
                </a:lnTo>
                <a:cubicBezTo>
                  <a:pt x="456" y="600"/>
                  <a:pt x="518" y="587"/>
                  <a:pt x="579" y="587"/>
                </a:cubicBezTo>
                <a:cubicBezTo>
                  <a:pt x="582" y="587"/>
                  <a:pt x="584" y="587"/>
                  <a:pt x="587" y="587"/>
                </a:cubicBezTo>
                <a:lnTo>
                  <a:pt x="587" y="392"/>
                </a:lnTo>
                <a:cubicBezTo>
                  <a:pt x="461" y="392"/>
                  <a:pt x="392" y="420"/>
                  <a:pt x="392" y="420"/>
                </a:cubicBezTo>
                <a:moveTo>
                  <a:pt x="587" y="392"/>
                </a:moveTo>
                <a:cubicBezTo>
                  <a:pt x="662" y="392"/>
                  <a:pt x="722" y="407"/>
                  <a:pt x="755" y="418"/>
                </a:cubicBezTo>
                <a:lnTo>
                  <a:pt x="755" y="221"/>
                </a:lnTo>
                <a:cubicBezTo>
                  <a:pt x="723" y="211"/>
                  <a:pt x="664" y="196"/>
                  <a:pt x="587" y="196"/>
                </a:cubicBezTo>
                <a:lnTo>
                  <a:pt x="587" y="392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60280" y="1708200"/>
            <a:ext cx="4200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Total y Calificación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880920" y="2511720"/>
            <a:ext cx="278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Rango de puntuación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3834360" y="2511720"/>
            <a:ext cx="184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de logro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880920" y="3054600"/>
            <a:ext cx="73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 – 10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383436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880920" y="3588120"/>
            <a:ext cx="79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 – 8.9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383436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880920" y="4131000"/>
            <a:ext cx="79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 – 6.9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3834360" y="4131000"/>
            <a:ext cx="12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Aprobado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880920" y="4664520"/>
            <a:ext cx="41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&lt; 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3834360" y="4664520"/>
            <a:ext cx="138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