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77320" y="2758680"/>
            <a:ext cx="348840" cy="137160"/>
          </a:xfrm>
          <a:custGeom>
            <a:avLst/>
            <a:gdLst/>
            <a:ahLst/>
            <a:rect l="0" t="0" r="r" b="b"/>
            <a:pathLst>
              <a:path w="969" h="381">
                <a:moveTo>
                  <a:pt x="969" y="381"/>
                </a:moveTo>
                <a:lnTo>
                  <a:pt x="969" y="208"/>
                </a:lnTo>
                <a:cubicBezTo>
                  <a:pt x="969" y="93"/>
                  <a:pt x="875" y="0"/>
                  <a:pt x="760" y="0"/>
                </a:cubicBezTo>
                <a:lnTo>
                  <a:pt x="208" y="0"/>
                </a:lnTo>
                <a:cubicBezTo>
                  <a:pt x="93" y="0"/>
                  <a:pt x="0" y="93"/>
                  <a:pt x="0" y="208"/>
                </a:cubicBezTo>
                <a:lnTo>
                  <a:pt x="0" y="381"/>
                </a:lnTo>
                <a:lnTo>
                  <a:pt x="969" y="38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97200" y="2712600"/>
            <a:ext cx="109080" cy="72360"/>
          </a:xfrm>
          <a:custGeom>
            <a:avLst/>
            <a:gdLst/>
            <a:ahLst/>
            <a:rect l="0" t="0" r="r" b="b"/>
            <a:pathLst>
              <a:path w="303" h="201">
                <a:moveTo>
                  <a:pt x="0" y="132"/>
                </a:moveTo>
                <a:cubicBezTo>
                  <a:pt x="0" y="162"/>
                  <a:pt x="82" y="201"/>
                  <a:pt x="152" y="201"/>
                </a:cubicBezTo>
                <a:cubicBezTo>
                  <a:pt x="221" y="201"/>
                  <a:pt x="303" y="162"/>
                  <a:pt x="303" y="132"/>
                </a:cubicBezTo>
                <a:lnTo>
                  <a:pt x="303" y="0"/>
                </a:lnTo>
                <a:lnTo>
                  <a:pt x="0" y="0"/>
                </a:lnTo>
                <a:lnTo>
                  <a:pt x="0" y="132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997200" y="2689920"/>
            <a:ext cx="109080" cy="65520"/>
          </a:xfrm>
          <a:custGeom>
            <a:avLst/>
            <a:gdLst/>
            <a:ahLst/>
            <a:rect l="0" t="0" r="r" b="b"/>
            <a:pathLst>
              <a:path w="303" h="182">
                <a:moveTo>
                  <a:pt x="0" y="121"/>
                </a:moveTo>
                <a:cubicBezTo>
                  <a:pt x="42" y="168"/>
                  <a:pt x="95" y="182"/>
                  <a:pt x="152" y="182"/>
                </a:cubicBezTo>
                <a:cubicBezTo>
                  <a:pt x="208" y="182"/>
                  <a:pt x="260" y="168"/>
                  <a:pt x="303" y="121"/>
                </a:cubicBezTo>
                <a:lnTo>
                  <a:pt x="303" y="0"/>
                </a:lnTo>
                <a:lnTo>
                  <a:pt x="0" y="0"/>
                </a:lnTo>
                <a:lnTo>
                  <a:pt x="0" y="121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929160" y="2576160"/>
            <a:ext cx="245160" cy="65520"/>
          </a:xfrm>
          <a:custGeom>
            <a:avLst/>
            <a:gdLst/>
            <a:ahLst/>
            <a:rect l="0" t="0" r="r" b="b"/>
            <a:pathLst>
              <a:path w="681" h="182">
                <a:moveTo>
                  <a:pt x="113" y="90"/>
                </a:moveTo>
                <a:cubicBezTo>
                  <a:pt x="113" y="140"/>
                  <a:pt x="88" y="182"/>
                  <a:pt x="57" y="182"/>
                </a:cubicBezTo>
                <a:cubicBezTo>
                  <a:pt x="26" y="182"/>
                  <a:pt x="0" y="140"/>
                  <a:pt x="0" y="90"/>
                </a:cubicBezTo>
                <a:cubicBezTo>
                  <a:pt x="0" y="40"/>
                  <a:pt x="26" y="0"/>
                  <a:pt x="57" y="0"/>
                </a:cubicBezTo>
                <a:cubicBezTo>
                  <a:pt x="88" y="-1"/>
                  <a:pt x="113" y="40"/>
                  <a:pt x="113" y="90"/>
                </a:cubicBezTo>
                <a:moveTo>
                  <a:pt x="681" y="90"/>
                </a:moveTo>
                <a:cubicBezTo>
                  <a:pt x="681" y="140"/>
                  <a:pt x="655" y="182"/>
                  <a:pt x="624" y="182"/>
                </a:cubicBezTo>
                <a:cubicBezTo>
                  <a:pt x="593" y="182"/>
                  <a:pt x="567" y="140"/>
                  <a:pt x="567" y="90"/>
                </a:cubicBezTo>
                <a:cubicBezTo>
                  <a:pt x="567" y="40"/>
                  <a:pt x="593" y="0"/>
                  <a:pt x="624" y="0"/>
                </a:cubicBezTo>
                <a:cubicBezTo>
                  <a:pt x="655" y="-1"/>
                  <a:pt x="681" y="40"/>
                  <a:pt x="681" y="9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45720" y="2495520"/>
            <a:ext cx="212040" cy="252000"/>
          </a:xfrm>
          <a:custGeom>
            <a:avLst/>
            <a:gdLst/>
            <a:ahLst/>
            <a:rect l="0" t="0" r="r" b="b"/>
            <a:pathLst>
              <a:path w="589" h="700">
                <a:moveTo>
                  <a:pt x="0" y="350"/>
                </a:moveTo>
                <a:cubicBezTo>
                  <a:pt x="0" y="156"/>
                  <a:pt x="132" y="0"/>
                  <a:pt x="295" y="0"/>
                </a:cubicBezTo>
                <a:cubicBezTo>
                  <a:pt x="458" y="0"/>
                  <a:pt x="589" y="156"/>
                  <a:pt x="589" y="350"/>
                </a:cubicBezTo>
                <a:cubicBezTo>
                  <a:pt x="589" y="544"/>
                  <a:pt x="458" y="700"/>
                  <a:pt x="295" y="700"/>
                </a:cubicBezTo>
                <a:cubicBezTo>
                  <a:pt x="132" y="700"/>
                  <a:pt x="0" y="544"/>
                  <a:pt x="0" y="35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1002600" y="2681640"/>
            <a:ext cx="98280" cy="25200"/>
          </a:xfrm>
          <a:custGeom>
            <a:avLst/>
            <a:gdLst/>
            <a:ahLst/>
            <a:rect l="0" t="0" r="r" b="b"/>
            <a:pathLst>
              <a:path w="273" h="70">
                <a:moveTo>
                  <a:pt x="137" y="70"/>
                </a:moveTo>
                <a:cubicBezTo>
                  <a:pt x="41" y="70"/>
                  <a:pt x="12" y="44"/>
                  <a:pt x="7" y="40"/>
                </a:cubicBezTo>
                <a:cubicBezTo>
                  <a:pt x="-2" y="31"/>
                  <a:pt x="-2" y="16"/>
                  <a:pt x="7" y="8"/>
                </a:cubicBezTo>
                <a:cubicBezTo>
                  <a:pt x="15" y="-1"/>
                  <a:pt x="29" y="-1"/>
                  <a:pt x="38" y="7"/>
                </a:cubicBezTo>
                <a:cubicBezTo>
                  <a:pt x="40" y="8"/>
                  <a:pt x="64" y="24"/>
                  <a:pt x="137" y="24"/>
                </a:cubicBezTo>
                <a:cubicBezTo>
                  <a:pt x="213" y="24"/>
                  <a:pt x="235" y="7"/>
                  <a:pt x="235" y="7"/>
                </a:cubicBezTo>
                <a:cubicBezTo>
                  <a:pt x="244" y="-2"/>
                  <a:pt x="258" y="-2"/>
                  <a:pt x="267" y="7"/>
                </a:cubicBezTo>
                <a:cubicBezTo>
                  <a:pt x="275" y="16"/>
                  <a:pt x="275" y="31"/>
                  <a:pt x="266" y="40"/>
                </a:cubicBezTo>
                <a:cubicBezTo>
                  <a:pt x="261" y="44"/>
                  <a:pt x="232" y="70"/>
                  <a:pt x="137" y="7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37440" y="2447640"/>
            <a:ext cx="228600" cy="151200"/>
          </a:xfrm>
          <a:custGeom>
            <a:avLst/>
            <a:gdLst/>
            <a:ahLst/>
            <a:rect l="0" t="0" r="r" b="b"/>
            <a:pathLst>
              <a:path w="635" h="420">
                <a:moveTo>
                  <a:pt x="318" y="0"/>
                </a:moveTo>
                <a:cubicBezTo>
                  <a:pt x="513" y="0"/>
                  <a:pt x="635" y="162"/>
                  <a:pt x="635" y="282"/>
                </a:cubicBezTo>
                <a:cubicBezTo>
                  <a:pt x="635" y="402"/>
                  <a:pt x="611" y="450"/>
                  <a:pt x="586" y="402"/>
                </a:cubicBezTo>
                <a:lnTo>
                  <a:pt x="537" y="306"/>
                </a:lnTo>
                <a:cubicBezTo>
                  <a:pt x="537" y="306"/>
                  <a:pt x="391" y="306"/>
                  <a:pt x="342" y="258"/>
                </a:cubicBezTo>
                <a:cubicBezTo>
                  <a:pt x="342" y="258"/>
                  <a:pt x="416" y="402"/>
                  <a:pt x="269" y="258"/>
                </a:cubicBezTo>
                <a:cubicBezTo>
                  <a:pt x="269" y="258"/>
                  <a:pt x="294" y="354"/>
                  <a:pt x="146" y="234"/>
                </a:cubicBezTo>
                <a:cubicBezTo>
                  <a:pt x="146" y="234"/>
                  <a:pt x="73" y="282"/>
                  <a:pt x="49" y="402"/>
                </a:cubicBezTo>
                <a:cubicBezTo>
                  <a:pt x="42" y="435"/>
                  <a:pt x="0" y="402"/>
                  <a:pt x="0" y="282"/>
                </a:cubicBezTo>
                <a:cubicBezTo>
                  <a:pt x="0" y="162"/>
                  <a:pt x="97" y="0"/>
                  <a:pt x="318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989280" y="2584440"/>
            <a:ext cx="124920" cy="37800"/>
          </a:xfrm>
          <a:custGeom>
            <a:avLst/>
            <a:gdLst/>
            <a:ahLst/>
            <a:rect l="0" t="0" r="r" b="b"/>
            <a:pathLst>
              <a:path w="347" h="105">
                <a:moveTo>
                  <a:pt x="35" y="105"/>
                </a:moveTo>
                <a:cubicBezTo>
                  <a:pt x="16" y="105"/>
                  <a:pt x="0" y="89"/>
                  <a:pt x="0" y="69"/>
                </a:cubicBezTo>
                <a:lnTo>
                  <a:pt x="0" y="35"/>
                </a:lnTo>
                <a:cubicBezTo>
                  <a:pt x="0" y="16"/>
                  <a:pt x="16" y="0"/>
                  <a:pt x="35" y="0"/>
                </a:cubicBezTo>
                <a:cubicBezTo>
                  <a:pt x="54" y="0"/>
                  <a:pt x="69" y="16"/>
                  <a:pt x="69" y="35"/>
                </a:cubicBezTo>
                <a:lnTo>
                  <a:pt x="69" y="69"/>
                </a:lnTo>
                <a:cubicBezTo>
                  <a:pt x="69" y="89"/>
                  <a:pt x="54" y="105"/>
                  <a:pt x="35" y="105"/>
                </a:cubicBezTo>
                <a:moveTo>
                  <a:pt x="312" y="105"/>
                </a:moveTo>
                <a:cubicBezTo>
                  <a:pt x="293" y="105"/>
                  <a:pt x="278" y="89"/>
                  <a:pt x="278" y="69"/>
                </a:cubicBezTo>
                <a:lnTo>
                  <a:pt x="278" y="35"/>
                </a:lnTo>
                <a:cubicBezTo>
                  <a:pt x="278" y="16"/>
                  <a:pt x="293" y="0"/>
                  <a:pt x="312" y="0"/>
                </a:cubicBezTo>
                <a:cubicBezTo>
                  <a:pt x="331" y="0"/>
                  <a:pt x="347" y="16"/>
                  <a:pt x="347" y="35"/>
                </a:cubicBezTo>
                <a:lnTo>
                  <a:pt x="347" y="69"/>
                </a:lnTo>
                <a:cubicBezTo>
                  <a:pt x="347" y="89"/>
                  <a:pt x="331" y="105"/>
                  <a:pt x="312" y="10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1032840" y="2637360"/>
            <a:ext cx="37800" cy="19080"/>
          </a:xfrm>
          <a:custGeom>
            <a:avLst/>
            <a:gdLst/>
            <a:ahLst/>
            <a:rect l="0" t="0" r="r" b="b"/>
            <a:pathLst>
              <a:path w="105" h="53">
                <a:moveTo>
                  <a:pt x="79" y="53"/>
                </a:moveTo>
                <a:lnTo>
                  <a:pt x="26" y="53"/>
                </a:lnTo>
                <a:cubicBezTo>
                  <a:pt x="12" y="53"/>
                  <a:pt x="0" y="40"/>
                  <a:pt x="0" y="26"/>
                </a:cubicBezTo>
                <a:cubicBezTo>
                  <a:pt x="0" y="12"/>
                  <a:pt x="12" y="0"/>
                  <a:pt x="26" y="0"/>
                </a:cubicBezTo>
                <a:lnTo>
                  <a:pt x="79" y="0"/>
                </a:lnTo>
                <a:cubicBezTo>
                  <a:pt x="93" y="0"/>
                  <a:pt x="105" y="12"/>
                  <a:pt x="105" y="26"/>
                </a:cubicBezTo>
                <a:cubicBezTo>
                  <a:pt x="105" y="40"/>
                  <a:pt x="93" y="53"/>
                  <a:pt x="79" y="5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51560" y="2870640"/>
            <a:ext cx="149400" cy="25200"/>
          </a:xfrm>
          <a:custGeom>
            <a:avLst/>
            <a:gdLst/>
            <a:ahLst/>
            <a:rect l="0" t="0" r="r" b="b"/>
            <a:pathLst>
              <a:path w="415" h="70">
                <a:moveTo>
                  <a:pt x="415" y="34"/>
                </a:moveTo>
                <a:cubicBezTo>
                  <a:pt x="415" y="53"/>
                  <a:pt x="400" y="70"/>
                  <a:pt x="381" y="70"/>
                </a:cubicBezTo>
                <a:lnTo>
                  <a:pt x="34" y="70"/>
                </a:lnTo>
                <a:cubicBezTo>
                  <a:pt x="15" y="70"/>
                  <a:pt x="0" y="53"/>
                  <a:pt x="0" y="34"/>
                </a:cubicBezTo>
                <a:cubicBezTo>
                  <a:pt x="0" y="15"/>
                  <a:pt x="15" y="0"/>
                  <a:pt x="34" y="0"/>
                </a:cubicBezTo>
                <a:lnTo>
                  <a:pt x="381" y="0"/>
                </a:lnTo>
                <a:cubicBezTo>
                  <a:pt x="400" y="0"/>
                  <a:pt x="415" y="15"/>
                  <a:pt x="415" y="34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02800" y="2721240"/>
            <a:ext cx="323640" cy="174600"/>
          </a:xfrm>
          <a:custGeom>
            <a:avLst/>
            <a:gdLst/>
            <a:ahLst/>
            <a:rect l="0" t="0" r="r" b="b"/>
            <a:pathLst>
              <a:path w="899" h="485">
                <a:moveTo>
                  <a:pt x="666" y="0"/>
                </a:moveTo>
                <a:lnTo>
                  <a:pt x="96" y="0"/>
                </a:lnTo>
                <a:cubicBezTo>
                  <a:pt x="44" y="0"/>
                  <a:pt x="-25" y="27"/>
                  <a:pt x="10" y="122"/>
                </a:cubicBezTo>
                <a:lnTo>
                  <a:pt x="117" y="416"/>
                </a:lnTo>
                <a:cubicBezTo>
                  <a:pt x="117" y="416"/>
                  <a:pt x="131" y="485"/>
                  <a:pt x="208" y="485"/>
                </a:cubicBezTo>
                <a:lnTo>
                  <a:pt x="899" y="485"/>
                </a:lnTo>
                <a:lnTo>
                  <a:pt x="761" y="96"/>
                </a:lnTo>
                <a:cubicBezTo>
                  <a:pt x="746" y="50"/>
                  <a:pt x="718" y="0"/>
                  <a:pt x="666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90560" y="2721240"/>
            <a:ext cx="323640" cy="174600"/>
          </a:xfrm>
          <a:custGeom>
            <a:avLst/>
            <a:gdLst/>
            <a:ahLst/>
            <a:rect l="0" t="0" r="r" b="b"/>
            <a:pathLst>
              <a:path w="899" h="485">
                <a:moveTo>
                  <a:pt x="665" y="0"/>
                </a:moveTo>
                <a:lnTo>
                  <a:pt x="96" y="0"/>
                </a:lnTo>
                <a:cubicBezTo>
                  <a:pt x="42" y="0"/>
                  <a:pt x="-25" y="27"/>
                  <a:pt x="9" y="122"/>
                </a:cubicBezTo>
                <a:lnTo>
                  <a:pt x="116" y="416"/>
                </a:lnTo>
                <a:cubicBezTo>
                  <a:pt x="116" y="416"/>
                  <a:pt x="130" y="485"/>
                  <a:pt x="208" y="485"/>
                </a:cubicBezTo>
                <a:lnTo>
                  <a:pt x="899" y="485"/>
                </a:lnTo>
                <a:lnTo>
                  <a:pt x="760" y="96"/>
                </a:lnTo>
                <a:cubicBezTo>
                  <a:pt x="745" y="50"/>
                  <a:pt x="718" y="0"/>
                  <a:pt x="665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818280" y="2736720"/>
            <a:ext cx="218160" cy="119520"/>
          </a:xfrm>
          <a:custGeom>
            <a:avLst/>
            <a:gdLst/>
            <a:ahLst/>
            <a:rect l="0" t="0" r="r" b="b"/>
            <a:pathLst>
              <a:path w="606" h="332">
                <a:moveTo>
                  <a:pt x="407" y="210"/>
                </a:moveTo>
                <a:cubicBezTo>
                  <a:pt x="425" y="264"/>
                  <a:pt x="410" y="318"/>
                  <a:pt x="374" y="330"/>
                </a:cubicBezTo>
                <a:cubicBezTo>
                  <a:pt x="338" y="342"/>
                  <a:pt x="294" y="308"/>
                  <a:pt x="276" y="254"/>
                </a:cubicBezTo>
                <a:cubicBezTo>
                  <a:pt x="258" y="199"/>
                  <a:pt x="272" y="144"/>
                  <a:pt x="308" y="132"/>
                </a:cubicBezTo>
                <a:cubicBezTo>
                  <a:pt x="345" y="120"/>
                  <a:pt x="389" y="156"/>
                  <a:pt x="407" y="210"/>
                </a:cubicBezTo>
                <a:moveTo>
                  <a:pt x="580" y="52"/>
                </a:moveTo>
                <a:lnTo>
                  <a:pt x="26" y="52"/>
                </a:lnTo>
                <a:cubicBezTo>
                  <a:pt x="12" y="52"/>
                  <a:pt x="0" y="41"/>
                  <a:pt x="0" y="26"/>
                </a:cubicBezTo>
                <a:cubicBezTo>
                  <a:pt x="0" y="12"/>
                  <a:pt x="12" y="0"/>
                  <a:pt x="26" y="0"/>
                </a:cubicBezTo>
                <a:lnTo>
                  <a:pt x="580" y="0"/>
                </a:lnTo>
                <a:cubicBezTo>
                  <a:pt x="594" y="0"/>
                  <a:pt x="606" y="12"/>
                  <a:pt x="606" y="26"/>
                </a:cubicBezTo>
                <a:cubicBezTo>
                  <a:pt x="606" y="41"/>
                  <a:pt x="594" y="52"/>
                  <a:pt x="580" y="5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255680" y="2370960"/>
            <a:ext cx="326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747720" y="3289320"/>
            <a:ext cx="4280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Servicios de Red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747720" y="4063320"/>
            <a:ext cx="4660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Nivel: 2.º SMR – FP Grado Medio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747720" y="2365200"/>
            <a:ext cx="3639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2.1 Contextualización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3111840"/>
            <a:ext cx="646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con competencias digitales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heterogéneas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300320" y="3588120"/>
            <a:ext cx="757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Formación profesional técnica → enfoque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práctico y aplicado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00320" y="4073760"/>
            <a:ext cx="740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Familiarización progresiva con virtualización y servicios cloud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71480" y="3228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7"/>
                  <a:pt x="739" y="530"/>
                </a:cubicBezTo>
                <a:cubicBezTo>
                  <a:pt x="729" y="554"/>
                  <a:pt x="717" y="576"/>
                  <a:pt x="703" y="597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8"/>
                  <a:pt x="64" y="597"/>
                </a:cubicBezTo>
                <a:cubicBezTo>
                  <a:pt x="50" y="576"/>
                  <a:pt x="38" y="554"/>
                  <a:pt x="29" y="530"/>
                </a:cubicBezTo>
                <a:cubicBezTo>
                  <a:pt x="19" y="507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806040" y="326340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8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6"/>
                  <a:pt x="0" y="288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832680" y="329004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5"/>
                </a:moveTo>
                <a:cubicBezTo>
                  <a:pt x="427" y="229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9"/>
                  <a:pt x="0" y="215"/>
                </a:cubicBezTo>
                <a:cubicBezTo>
                  <a:pt x="0" y="201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8"/>
                  <a:pt x="37" y="96"/>
                </a:cubicBezTo>
                <a:cubicBezTo>
                  <a:pt x="45" y="84"/>
                  <a:pt x="54" y="74"/>
                  <a:pt x="64" y="64"/>
                </a:cubicBezTo>
                <a:cubicBezTo>
                  <a:pt x="73" y="54"/>
                  <a:pt x="84" y="45"/>
                  <a:pt x="96" y="37"/>
                </a:cubicBezTo>
                <a:cubicBezTo>
                  <a:pt x="107" y="30"/>
                  <a:pt x="120" y="23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3"/>
                  <a:pt x="321" y="30"/>
                  <a:pt x="333" y="37"/>
                </a:cubicBezTo>
                <a:cubicBezTo>
                  <a:pt x="344" y="45"/>
                  <a:pt x="355" y="54"/>
                  <a:pt x="365" y="64"/>
                </a:cubicBezTo>
                <a:cubicBezTo>
                  <a:pt x="375" y="74"/>
                  <a:pt x="384" y="84"/>
                  <a:pt x="391" y="96"/>
                </a:cubicBezTo>
                <a:cubicBezTo>
                  <a:pt x="399" y="108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1"/>
                  <a:pt x="427" y="21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63280" y="332100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9"/>
                </a:cubicBezTo>
                <a:cubicBezTo>
                  <a:pt x="0" y="112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86320" y="334404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906120" y="336924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2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903960" y="335484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0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954360" y="3228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10800" y="3252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5"/>
                  <a:pt x="28" y="328"/>
                  <a:pt x="10" y="309"/>
                </a:cubicBezTo>
                <a:cubicBezTo>
                  <a:pt x="-7" y="291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747720" y="2441520"/>
            <a:ext cx="4853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2.2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802080" y="3638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214" y="0"/>
                </a:moveTo>
                <a:cubicBezTo>
                  <a:pt x="95" y="0"/>
                  <a:pt x="0" y="95"/>
                  <a:pt x="0" y="213"/>
                </a:cubicBezTo>
                <a:lnTo>
                  <a:pt x="0" y="427"/>
                </a:lnTo>
                <a:lnTo>
                  <a:pt x="85" y="427"/>
                </a:lnTo>
                <a:lnTo>
                  <a:pt x="85" y="213"/>
                </a:lnTo>
                <a:cubicBezTo>
                  <a:pt x="85" y="196"/>
                  <a:pt x="88" y="179"/>
                  <a:pt x="95" y="164"/>
                </a:cubicBezTo>
                <a:cubicBezTo>
                  <a:pt x="101" y="148"/>
                  <a:pt x="111" y="134"/>
                  <a:pt x="124" y="122"/>
                </a:cubicBezTo>
                <a:cubicBezTo>
                  <a:pt x="136" y="110"/>
                  <a:pt x="149" y="101"/>
                  <a:pt x="165" y="95"/>
                </a:cubicBezTo>
                <a:cubicBezTo>
                  <a:pt x="181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9" y="101"/>
                  <a:pt x="292" y="110"/>
                  <a:pt x="304" y="122"/>
                </a:cubicBezTo>
                <a:cubicBezTo>
                  <a:pt x="316" y="134"/>
                  <a:pt x="326" y="148"/>
                  <a:pt x="332" y="164"/>
                </a:cubicBezTo>
                <a:cubicBezTo>
                  <a:pt x="339" y="179"/>
                  <a:pt x="342" y="196"/>
                  <a:pt x="342" y="213"/>
                </a:cubicBezTo>
                <a:lnTo>
                  <a:pt x="342" y="427"/>
                </a:lnTo>
                <a:lnTo>
                  <a:pt x="427" y="427"/>
                </a:lnTo>
                <a:lnTo>
                  <a:pt x="427" y="213"/>
                </a:lnTo>
                <a:cubicBezTo>
                  <a:pt x="427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71480" y="3745800"/>
            <a:ext cx="214920" cy="169200"/>
          </a:xfrm>
          <a:custGeom>
            <a:avLst/>
            <a:gdLst/>
            <a:ahLst/>
            <a:rect l="0" t="0" r="r" b="b"/>
            <a:pathLst>
              <a:path w="597" h="470">
                <a:moveTo>
                  <a:pt x="597" y="385"/>
                </a:moveTo>
                <a:cubicBezTo>
                  <a:pt x="597" y="396"/>
                  <a:pt x="595" y="407"/>
                  <a:pt x="591" y="417"/>
                </a:cubicBezTo>
                <a:cubicBezTo>
                  <a:pt x="587" y="428"/>
                  <a:pt x="580" y="437"/>
                  <a:pt x="572" y="445"/>
                </a:cubicBezTo>
                <a:cubicBezTo>
                  <a:pt x="564" y="453"/>
                  <a:pt x="555" y="459"/>
                  <a:pt x="545" y="463"/>
                </a:cubicBezTo>
                <a:cubicBezTo>
                  <a:pt x="533" y="468"/>
                  <a:pt x="522" y="470"/>
                  <a:pt x="511" y="470"/>
                </a:cubicBezTo>
                <a:lnTo>
                  <a:pt x="85" y="470"/>
                </a:lnTo>
                <a:cubicBezTo>
                  <a:pt x="74" y="470"/>
                  <a:pt x="63" y="468"/>
                  <a:pt x="52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0" y="428"/>
                  <a:pt x="6" y="417"/>
                </a:cubicBezTo>
                <a:cubicBezTo>
                  <a:pt x="2" y="407"/>
                  <a:pt x="0" y="396"/>
                  <a:pt x="0" y="385"/>
                </a:cubicBezTo>
                <a:lnTo>
                  <a:pt x="0" y="85"/>
                </a:lnTo>
                <a:cubicBezTo>
                  <a:pt x="0" y="74"/>
                  <a:pt x="2" y="63"/>
                  <a:pt x="6" y="53"/>
                </a:cubicBezTo>
                <a:cubicBezTo>
                  <a:pt x="10" y="42"/>
                  <a:pt x="17" y="33"/>
                  <a:pt x="25" y="25"/>
                </a:cubicBezTo>
                <a:cubicBezTo>
                  <a:pt x="33" y="17"/>
                  <a:pt x="42" y="11"/>
                  <a:pt x="52" y="6"/>
                </a:cubicBezTo>
                <a:cubicBezTo>
                  <a:pt x="63" y="2"/>
                  <a:pt x="74" y="0"/>
                  <a:pt x="85" y="0"/>
                </a:cubicBezTo>
                <a:lnTo>
                  <a:pt x="511" y="0"/>
                </a:lnTo>
                <a:cubicBezTo>
                  <a:pt x="522" y="0"/>
                  <a:pt x="533" y="2"/>
                  <a:pt x="545" y="6"/>
                </a:cubicBezTo>
                <a:cubicBezTo>
                  <a:pt x="555" y="11"/>
                  <a:pt x="564" y="17"/>
                  <a:pt x="572" y="25"/>
                </a:cubicBezTo>
                <a:cubicBezTo>
                  <a:pt x="580" y="33"/>
                  <a:pt x="587" y="42"/>
                  <a:pt x="591" y="53"/>
                </a:cubicBezTo>
                <a:cubicBezTo>
                  <a:pt x="595" y="63"/>
                  <a:pt x="597" y="74"/>
                  <a:pt x="597" y="85"/>
                </a:cubicBezTo>
                <a:lnTo>
                  <a:pt x="597" y="385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01800" y="3638520"/>
            <a:ext cx="138600" cy="276480"/>
          </a:xfrm>
          <a:custGeom>
            <a:avLst/>
            <a:gdLst/>
            <a:ahLst/>
            <a:rect l="0" t="0" r="r" b="b"/>
            <a:pathLst>
              <a:path w="385" h="768">
                <a:moveTo>
                  <a:pt x="385" y="191"/>
                </a:moveTo>
                <a:cubicBezTo>
                  <a:pt x="385" y="179"/>
                  <a:pt x="383" y="166"/>
                  <a:pt x="381" y="154"/>
                </a:cubicBezTo>
                <a:cubicBezTo>
                  <a:pt x="378" y="142"/>
                  <a:pt x="375" y="130"/>
                  <a:pt x="370" y="118"/>
                </a:cubicBezTo>
                <a:cubicBezTo>
                  <a:pt x="364" y="106"/>
                  <a:pt x="358" y="95"/>
                  <a:pt x="351" y="85"/>
                </a:cubicBezTo>
                <a:cubicBezTo>
                  <a:pt x="344" y="74"/>
                  <a:pt x="336" y="65"/>
                  <a:pt x="327" y="56"/>
                </a:cubicBezTo>
                <a:cubicBezTo>
                  <a:pt x="319" y="47"/>
                  <a:pt x="309" y="39"/>
                  <a:pt x="298" y="32"/>
                </a:cubicBezTo>
                <a:cubicBezTo>
                  <a:pt x="288" y="25"/>
                  <a:pt x="277" y="19"/>
                  <a:pt x="265" y="14"/>
                </a:cubicBezTo>
                <a:cubicBezTo>
                  <a:pt x="254" y="9"/>
                  <a:pt x="242" y="6"/>
                  <a:pt x="229" y="3"/>
                </a:cubicBezTo>
                <a:cubicBezTo>
                  <a:pt x="217" y="1"/>
                  <a:pt x="204" y="0"/>
                  <a:pt x="192" y="0"/>
                </a:cubicBezTo>
                <a:cubicBezTo>
                  <a:pt x="179" y="0"/>
                  <a:pt x="167" y="1"/>
                  <a:pt x="154" y="3"/>
                </a:cubicBezTo>
                <a:cubicBezTo>
                  <a:pt x="142" y="6"/>
                  <a:pt x="130" y="9"/>
                  <a:pt x="118" y="14"/>
                </a:cubicBezTo>
                <a:cubicBezTo>
                  <a:pt x="107" y="19"/>
                  <a:pt x="96" y="25"/>
                  <a:pt x="85" y="32"/>
                </a:cubicBezTo>
                <a:cubicBezTo>
                  <a:pt x="75" y="39"/>
                  <a:pt x="65" y="47"/>
                  <a:pt x="56" y="56"/>
                </a:cubicBezTo>
                <a:cubicBezTo>
                  <a:pt x="47" y="65"/>
                  <a:pt x="39" y="74"/>
                  <a:pt x="32" y="85"/>
                </a:cubicBezTo>
                <a:cubicBezTo>
                  <a:pt x="25" y="95"/>
                  <a:pt x="19" y="106"/>
                  <a:pt x="15" y="118"/>
                </a:cubicBezTo>
                <a:cubicBezTo>
                  <a:pt x="10" y="130"/>
                  <a:pt x="6" y="142"/>
                  <a:pt x="4" y="154"/>
                </a:cubicBezTo>
                <a:cubicBezTo>
                  <a:pt x="1" y="166"/>
                  <a:pt x="0" y="179"/>
                  <a:pt x="0" y="191"/>
                </a:cubicBezTo>
                <a:cubicBezTo>
                  <a:pt x="0" y="276"/>
                  <a:pt x="53" y="347"/>
                  <a:pt x="128" y="373"/>
                </a:cubicBezTo>
                <a:lnTo>
                  <a:pt x="128" y="715"/>
                </a:lnTo>
                <a:cubicBezTo>
                  <a:pt x="128" y="721"/>
                  <a:pt x="129" y="728"/>
                  <a:pt x="131" y="734"/>
                </a:cubicBezTo>
                <a:cubicBezTo>
                  <a:pt x="134" y="740"/>
                  <a:pt x="137" y="745"/>
                  <a:pt x="142" y="750"/>
                </a:cubicBezTo>
                <a:cubicBezTo>
                  <a:pt x="146" y="755"/>
                  <a:pt x="151" y="759"/>
                  <a:pt x="157" y="762"/>
                </a:cubicBezTo>
                <a:cubicBezTo>
                  <a:pt x="163" y="765"/>
                  <a:pt x="169" y="767"/>
                  <a:pt x="176" y="767"/>
                </a:cubicBezTo>
                <a:cubicBezTo>
                  <a:pt x="182" y="768"/>
                  <a:pt x="189" y="768"/>
                  <a:pt x="195" y="766"/>
                </a:cubicBezTo>
                <a:cubicBezTo>
                  <a:pt x="202" y="764"/>
                  <a:pt x="207" y="761"/>
                  <a:pt x="213" y="757"/>
                </a:cubicBezTo>
                <a:cubicBezTo>
                  <a:pt x="218" y="753"/>
                  <a:pt x="223" y="749"/>
                  <a:pt x="226" y="743"/>
                </a:cubicBezTo>
                <a:cubicBezTo>
                  <a:pt x="230" y="738"/>
                  <a:pt x="232" y="732"/>
                  <a:pt x="233" y="725"/>
                </a:cubicBezTo>
                <a:cubicBezTo>
                  <a:pt x="234" y="725"/>
                  <a:pt x="234" y="725"/>
                  <a:pt x="234" y="725"/>
                </a:cubicBezTo>
                <a:cubicBezTo>
                  <a:pt x="240" y="725"/>
                  <a:pt x="245" y="723"/>
                  <a:pt x="249" y="719"/>
                </a:cubicBezTo>
                <a:cubicBezTo>
                  <a:pt x="254" y="715"/>
                  <a:pt x="256" y="710"/>
                  <a:pt x="256" y="704"/>
                </a:cubicBezTo>
                <a:lnTo>
                  <a:pt x="256" y="683"/>
                </a:lnTo>
                <a:cubicBezTo>
                  <a:pt x="256" y="677"/>
                  <a:pt x="254" y="672"/>
                  <a:pt x="249" y="668"/>
                </a:cubicBezTo>
                <a:cubicBezTo>
                  <a:pt x="245" y="663"/>
                  <a:pt x="240" y="661"/>
                  <a:pt x="234" y="661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4" y="630"/>
                  <a:pt x="256" y="625"/>
                  <a:pt x="256" y="619"/>
                </a:cubicBezTo>
                <a:lnTo>
                  <a:pt x="256" y="576"/>
                </a:lnTo>
                <a:cubicBezTo>
                  <a:pt x="256" y="570"/>
                  <a:pt x="254" y="565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6"/>
                </a:lnTo>
                <a:cubicBezTo>
                  <a:pt x="249" y="498"/>
                  <a:pt x="256" y="486"/>
                  <a:pt x="256" y="469"/>
                </a:cubicBezTo>
                <a:lnTo>
                  <a:pt x="256" y="373"/>
                </a:lnTo>
                <a:cubicBezTo>
                  <a:pt x="330" y="347"/>
                  <a:pt x="385" y="276"/>
                  <a:pt x="385" y="191"/>
                </a:cubicBezTo>
                <a:moveTo>
                  <a:pt x="192" y="42"/>
                </a:moveTo>
                <a:cubicBezTo>
                  <a:pt x="197" y="42"/>
                  <a:pt x="203" y="43"/>
                  <a:pt x="208" y="45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3"/>
                  <a:pt x="231" y="69"/>
                </a:cubicBezTo>
                <a:cubicBezTo>
                  <a:pt x="233" y="74"/>
                  <a:pt x="234" y="79"/>
                  <a:pt x="234" y="85"/>
                </a:cubicBezTo>
                <a:cubicBezTo>
                  <a:pt x="234" y="91"/>
                  <a:pt x="233" y="96"/>
                  <a:pt x="231" y="101"/>
                </a:cubicBezTo>
                <a:cubicBezTo>
                  <a:pt x="229" y="106"/>
                  <a:pt x="226" y="111"/>
                  <a:pt x="222" y="115"/>
                </a:cubicBezTo>
                <a:cubicBezTo>
                  <a:pt x="218" y="119"/>
                  <a:pt x="213" y="122"/>
                  <a:pt x="208" y="124"/>
                </a:cubicBezTo>
                <a:cubicBezTo>
                  <a:pt x="203" y="126"/>
                  <a:pt x="197" y="127"/>
                  <a:pt x="192" y="127"/>
                </a:cubicBezTo>
                <a:cubicBezTo>
                  <a:pt x="186" y="127"/>
                  <a:pt x="181" y="126"/>
                  <a:pt x="175" y="124"/>
                </a:cubicBezTo>
                <a:cubicBezTo>
                  <a:pt x="170" y="122"/>
                  <a:pt x="166" y="119"/>
                  <a:pt x="162" y="115"/>
                </a:cubicBezTo>
                <a:cubicBezTo>
                  <a:pt x="158" y="111"/>
                  <a:pt x="155" y="106"/>
                  <a:pt x="152" y="101"/>
                </a:cubicBezTo>
                <a:cubicBezTo>
                  <a:pt x="150" y="96"/>
                  <a:pt x="149" y="90"/>
                  <a:pt x="149" y="85"/>
                </a:cubicBezTo>
                <a:cubicBezTo>
                  <a:pt x="149" y="79"/>
                  <a:pt x="150" y="74"/>
                  <a:pt x="152" y="69"/>
                </a:cubicBezTo>
                <a:cubicBezTo>
                  <a:pt x="155" y="63"/>
                  <a:pt x="158" y="59"/>
                  <a:pt x="162" y="55"/>
                </a:cubicBezTo>
                <a:cubicBezTo>
                  <a:pt x="166" y="51"/>
                  <a:pt x="170" y="48"/>
                  <a:pt x="175" y="45"/>
                </a:cubicBezTo>
                <a:cubicBezTo>
                  <a:pt x="181" y="43"/>
                  <a:pt x="186" y="42"/>
                  <a:pt x="192" y="4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65240" y="3178440"/>
            <a:ext cx="445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Instalar y configurar servicios en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71480" y="4057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25" y="319"/>
                </a:moveTo>
                <a:lnTo>
                  <a:pt x="654" y="319"/>
                </a:lnTo>
                <a:cubicBezTo>
                  <a:pt x="647" y="290"/>
                  <a:pt x="635" y="263"/>
                  <a:pt x="620" y="238"/>
                </a:cubicBezTo>
                <a:lnTo>
                  <a:pt x="671" y="187"/>
                </a:lnTo>
                <a:cubicBezTo>
                  <a:pt x="687" y="171"/>
                  <a:pt x="687" y="144"/>
                  <a:pt x="671" y="127"/>
                </a:cubicBezTo>
                <a:lnTo>
                  <a:pt x="640" y="97"/>
                </a:lnTo>
                <a:cubicBezTo>
                  <a:pt x="624" y="80"/>
                  <a:pt x="597" y="80"/>
                  <a:pt x="580" y="97"/>
                </a:cubicBezTo>
                <a:lnTo>
                  <a:pt x="529" y="148"/>
                </a:lnTo>
                <a:cubicBezTo>
                  <a:pt x="504" y="132"/>
                  <a:pt x="476" y="121"/>
                  <a:pt x="447" y="114"/>
                </a:cubicBezTo>
                <a:lnTo>
                  <a:pt x="447" y="42"/>
                </a:lnTo>
                <a:cubicBezTo>
                  <a:pt x="447" y="19"/>
                  <a:pt x="428" y="0"/>
                  <a:pt x="405" y="0"/>
                </a:cubicBezTo>
                <a:lnTo>
                  <a:pt x="362" y="0"/>
                </a:lnTo>
                <a:cubicBezTo>
                  <a:pt x="338" y="0"/>
                  <a:pt x="319" y="19"/>
                  <a:pt x="319" y="42"/>
                </a:cubicBezTo>
                <a:lnTo>
                  <a:pt x="319" y="114"/>
                </a:lnTo>
                <a:cubicBezTo>
                  <a:pt x="290" y="121"/>
                  <a:pt x="263" y="132"/>
                  <a:pt x="238" y="148"/>
                </a:cubicBezTo>
                <a:lnTo>
                  <a:pt x="187" y="97"/>
                </a:lnTo>
                <a:cubicBezTo>
                  <a:pt x="171" y="80"/>
                  <a:pt x="144" y="80"/>
                  <a:pt x="127" y="97"/>
                </a:cubicBezTo>
                <a:lnTo>
                  <a:pt x="97" y="127"/>
                </a:lnTo>
                <a:cubicBezTo>
                  <a:pt x="80" y="144"/>
                  <a:pt x="80" y="171"/>
                  <a:pt x="97" y="187"/>
                </a:cubicBezTo>
                <a:lnTo>
                  <a:pt x="148" y="238"/>
                </a:lnTo>
                <a:cubicBezTo>
                  <a:pt x="132" y="263"/>
                  <a:pt x="121" y="290"/>
                  <a:pt x="114" y="319"/>
                </a:cubicBezTo>
                <a:lnTo>
                  <a:pt x="42" y="319"/>
                </a:lnTo>
                <a:cubicBezTo>
                  <a:pt x="19" y="319"/>
                  <a:pt x="0" y="339"/>
                  <a:pt x="0" y="362"/>
                </a:cubicBezTo>
                <a:lnTo>
                  <a:pt x="0" y="405"/>
                </a:lnTo>
                <a:cubicBezTo>
                  <a:pt x="0" y="428"/>
                  <a:pt x="19" y="447"/>
                  <a:pt x="42" y="447"/>
                </a:cubicBezTo>
                <a:lnTo>
                  <a:pt x="114" y="447"/>
                </a:lnTo>
                <a:cubicBezTo>
                  <a:pt x="121" y="476"/>
                  <a:pt x="132" y="504"/>
                  <a:pt x="148" y="529"/>
                </a:cubicBezTo>
                <a:lnTo>
                  <a:pt x="97" y="579"/>
                </a:lnTo>
                <a:cubicBezTo>
                  <a:pt x="80" y="596"/>
                  <a:pt x="80" y="624"/>
                  <a:pt x="97" y="641"/>
                </a:cubicBezTo>
                <a:lnTo>
                  <a:pt x="127" y="671"/>
                </a:lnTo>
                <a:cubicBezTo>
                  <a:pt x="144" y="687"/>
                  <a:pt x="171" y="687"/>
                  <a:pt x="187" y="671"/>
                </a:cubicBezTo>
                <a:lnTo>
                  <a:pt x="238" y="620"/>
                </a:lnTo>
                <a:cubicBezTo>
                  <a:pt x="263" y="635"/>
                  <a:pt x="290" y="647"/>
                  <a:pt x="319" y="654"/>
                </a:cubicBezTo>
                <a:lnTo>
                  <a:pt x="319" y="725"/>
                </a:lnTo>
                <a:cubicBezTo>
                  <a:pt x="319" y="749"/>
                  <a:pt x="338" y="768"/>
                  <a:pt x="362" y="768"/>
                </a:cubicBezTo>
                <a:lnTo>
                  <a:pt x="405" y="768"/>
                </a:lnTo>
                <a:cubicBezTo>
                  <a:pt x="428" y="768"/>
                  <a:pt x="447" y="749"/>
                  <a:pt x="447" y="725"/>
                </a:cubicBezTo>
                <a:lnTo>
                  <a:pt x="447" y="654"/>
                </a:lnTo>
                <a:cubicBezTo>
                  <a:pt x="476" y="647"/>
                  <a:pt x="504" y="635"/>
                  <a:pt x="529" y="620"/>
                </a:cubicBezTo>
                <a:lnTo>
                  <a:pt x="580" y="671"/>
                </a:lnTo>
                <a:cubicBezTo>
                  <a:pt x="597" y="687"/>
                  <a:pt x="624" y="687"/>
                  <a:pt x="640" y="671"/>
                </a:cubicBezTo>
                <a:lnTo>
                  <a:pt x="671" y="641"/>
                </a:lnTo>
                <a:cubicBezTo>
                  <a:pt x="687" y="624"/>
                  <a:pt x="687" y="596"/>
                  <a:pt x="671" y="579"/>
                </a:cubicBezTo>
                <a:lnTo>
                  <a:pt x="620" y="529"/>
                </a:lnTo>
                <a:cubicBezTo>
                  <a:pt x="635" y="504"/>
                  <a:pt x="647" y="476"/>
                  <a:pt x="654" y="447"/>
                </a:cubicBezTo>
                <a:lnTo>
                  <a:pt x="725" y="447"/>
                </a:lnTo>
                <a:cubicBezTo>
                  <a:pt x="749" y="447"/>
                  <a:pt x="768" y="428"/>
                  <a:pt x="768" y="405"/>
                </a:cubicBezTo>
                <a:lnTo>
                  <a:pt x="768" y="362"/>
                </a:lnTo>
                <a:cubicBezTo>
                  <a:pt x="768" y="339"/>
                  <a:pt x="749" y="319"/>
                  <a:pt x="725" y="319"/>
                </a:cubicBezTo>
                <a:moveTo>
                  <a:pt x="383" y="554"/>
                </a:moveTo>
                <a:cubicBezTo>
                  <a:pt x="289" y="554"/>
                  <a:pt x="213" y="478"/>
                  <a:pt x="213" y="383"/>
                </a:cubicBezTo>
                <a:cubicBezTo>
                  <a:pt x="213" y="289"/>
                  <a:pt x="289" y="213"/>
                  <a:pt x="383" y="213"/>
                </a:cubicBezTo>
                <a:cubicBezTo>
                  <a:pt x="477" y="213"/>
                  <a:pt x="555" y="289"/>
                  <a:pt x="555" y="383"/>
                </a:cubicBezTo>
                <a:cubicBezTo>
                  <a:pt x="555" y="478"/>
                  <a:pt x="477" y="554"/>
                  <a:pt x="383" y="554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065240" y="3588120"/>
            <a:ext cx="412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Compartir datos de forma segura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065240" y="4007160"/>
            <a:ext cx="518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Automatizar tareas básicas de explotación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747720" y="2365200"/>
            <a:ext cx="2792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2.3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300320" y="3111840"/>
            <a:ext cx="357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basado en retos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300320" y="3588120"/>
            <a:ext cx="798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cooperativo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roles simulados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admin, usuario, auditor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300320" y="4073760"/>
            <a:ext cx="660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Prácticas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entornos virtualizados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Docker, Proxmox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71480" y="2828880"/>
            <a:ext cx="230400" cy="230400"/>
          </a:xfrm>
          <a:custGeom>
            <a:avLst/>
            <a:gdLst/>
            <a:ahLst/>
            <a:rect l="0" t="0" r="r" b="b"/>
            <a:pathLst>
              <a:path w="640" h="640">
                <a:moveTo>
                  <a:pt x="640" y="555"/>
                </a:moveTo>
                <a:cubicBezTo>
                  <a:pt x="640" y="602"/>
                  <a:pt x="602" y="640"/>
                  <a:pt x="555" y="640"/>
                </a:cubicBezTo>
                <a:lnTo>
                  <a:pt x="85" y="640"/>
                </a:lnTo>
                <a:cubicBezTo>
                  <a:pt x="38" y="640"/>
                  <a:pt x="0" y="602"/>
                  <a:pt x="0" y="555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555" y="0"/>
                </a:lnTo>
                <a:cubicBezTo>
                  <a:pt x="602" y="0"/>
                  <a:pt x="640" y="38"/>
                  <a:pt x="640" y="85"/>
                </a:cubicBezTo>
                <a:lnTo>
                  <a:pt x="640" y="555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86600" y="2844000"/>
            <a:ext cx="199800" cy="199800"/>
          </a:xfrm>
          <a:custGeom>
            <a:avLst/>
            <a:gdLst/>
            <a:ahLst/>
            <a:rect l="0" t="0" r="r" b="b"/>
            <a:pathLst>
              <a:path w="555" h="555">
                <a:moveTo>
                  <a:pt x="555" y="513"/>
                </a:moveTo>
                <a:cubicBezTo>
                  <a:pt x="555" y="536"/>
                  <a:pt x="536" y="555"/>
                  <a:pt x="513" y="555"/>
                </a:cubicBezTo>
                <a:lnTo>
                  <a:pt x="43" y="555"/>
                </a:lnTo>
                <a:cubicBezTo>
                  <a:pt x="19" y="555"/>
                  <a:pt x="0" y="536"/>
                  <a:pt x="0" y="513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513" y="0"/>
                </a:lnTo>
                <a:cubicBezTo>
                  <a:pt x="536" y="0"/>
                  <a:pt x="555" y="19"/>
                  <a:pt x="555" y="43"/>
                </a:cubicBezTo>
                <a:lnTo>
                  <a:pt x="555" y="513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90200" y="2859840"/>
            <a:ext cx="73080" cy="114840"/>
          </a:xfrm>
          <a:custGeom>
            <a:avLst/>
            <a:gdLst/>
            <a:ahLst/>
            <a:rect l="0" t="0" r="r" b="b"/>
            <a:pathLst>
              <a:path w="203" h="319">
                <a:moveTo>
                  <a:pt x="108" y="103"/>
                </a:moveTo>
                <a:cubicBezTo>
                  <a:pt x="106" y="105"/>
                  <a:pt x="104" y="108"/>
                  <a:pt x="104" y="112"/>
                </a:cubicBezTo>
                <a:cubicBezTo>
                  <a:pt x="104" y="120"/>
                  <a:pt x="110" y="123"/>
                  <a:pt x="118" y="123"/>
                </a:cubicBezTo>
                <a:lnTo>
                  <a:pt x="175" y="123"/>
                </a:lnTo>
                <a:cubicBezTo>
                  <a:pt x="182" y="123"/>
                  <a:pt x="187" y="120"/>
                  <a:pt x="187" y="112"/>
                </a:cubicBezTo>
                <a:cubicBezTo>
                  <a:pt x="187" y="104"/>
                  <a:pt x="182" y="101"/>
                  <a:pt x="174" y="101"/>
                </a:cubicBezTo>
                <a:lnTo>
                  <a:pt x="143" y="101"/>
                </a:lnTo>
                <a:cubicBezTo>
                  <a:pt x="157" y="82"/>
                  <a:pt x="184" y="59"/>
                  <a:pt x="184" y="35"/>
                </a:cubicBezTo>
                <a:cubicBezTo>
                  <a:pt x="184" y="14"/>
                  <a:pt x="167" y="0"/>
                  <a:pt x="146" y="0"/>
                </a:cubicBezTo>
                <a:cubicBezTo>
                  <a:pt x="125" y="0"/>
                  <a:pt x="105" y="17"/>
                  <a:pt x="105" y="39"/>
                </a:cubicBezTo>
                <a:cubicBezTo>
                  <a:pt x="105" y="45"/>
                  <a:pt x="109" y="51"/>
                  <a:pt x="118" y="51"/>
                </a:cubicBezTo>
                <a:cubicBezTo>
                  <a:pt x="135" y="51"/>
                  <a:pt x="125" y="23"/>
                  <a:pt x="145" y="23"/>
                </a:cubicBezTo>
                <a:cubicBezTo>
                  <a:pt x="152" y="23"/>
                  <a:pt x="157" y="29"/>
                  <a:pt x="157" y="36"/>
                </a:cubicBezTo>
                <a:cubicBezTo>
                  <a:pt x="157" y="43"/>
                  <a:pt x="154" y="48"/>
                  <a:pt x="151" y="52"/>
                </a:cubicBezTo>
                <a:cubicBezTo>
                  <a:pt x="138" y="71"/>
                  <a:pt x="123" y="86"/>
                  <a:pt x="108" y="103"/>
                </a:cubicBezTo>
                <a:moveTo>
                  <a:pt x="80" y="220"/>
                </a:moveTo>
                <a:lnTo>
                  <a:pt x="55" y="220"/>
                </a:lnTo>
                <a:lnTo>
                  <a:pt x="55" y="195"/>
                </a:lnTo>
                <a:cubicBezTo>
                  <a:pt x="55" y="189"/>
                  <a:pt x="51" y="185"/>
                  <a:pt x="45" y="185"/>
                </a:cubicBezTo>
                <a:cubicBezTo>
                  <a:pt x="39" y="185"/>
                  <a:pt x="35" y="189"/>
                  <a:pt x="35" y="195"/>
                </a:cubicBezTo>
                <a:lnTo>
                  <a:pt x="35" y="220"/>
                </a:lnTo>
                <a:lnTo>
                  <a:pt x="10" y="220"/>
                </a:lnTo>
                <a:cubicBezTo>
                  <a:pt x="4" y="220"/>
                  <a:pt x="0" y="224"/>
                  <a:pt x="0" y="230"/>
                </a:cubicBezTo>
                <a:cubicBezTo>
                  <a:pt x="0" y="236"/>
                  <a:pt x="4" y="241"/>
                  <a:pt x="10" y="241"/>
                </a:cubicBezTo>
                <a:lnTo>
                  <a:pt x="35" y="241"/>
                </a:lnTo>
                <a:lnTo>
                  <a:pt x="35" y="265"/>
                </a:lnTo>
                <a:cubicBezTo>
                  <a:pt x="35" y="271"/>
                  <a:pt x="39" y="275"/>
                  <a:pt x="45" y="275"/>
                </a:cubicBezTo>
                <a:cubicBezTo>
                  <a:pt x="51" y="275"/>
                  <a:pt x="55" y="271"/>
                  <a:pt x="55" y="265"/>
                </a:cubicBezTo>
                <a:lnTo>
                  <a:pt x="55" y="241"/>
                </a:lnTo>
                <a:lnTo>
                  <a:pt x="80" y="241"/>
                </a:lnTo>
                <a:cubicBezTo>
                  <a:pt x="86" y="241"/>
                  <a:pt x="90" y="236"/>
                  <a:pt x="90" y="230"/>
                </a:cubicBezTo>
                <a:cubicBezTo>
                  <a:pt x="90" y="224"/>
                  <a:pt x="86" y="220"/>
                  <a:pt x="80" y="220"/>
                </a:cubicBezTo>
                <a:moveTo>
                  <a:pt x="174" y="251"/>
                </a:moveTo>
                <a:lnTo>
                  <a:pt x="143" y="251"/>
                </a:lnTo>
                <a:cubicBezTo>
                  <a:pt x="157" y="233"/>
                  <a:pt x="184" y="209"/>
                  <a:pt x="184" y="185"/>
                </a:cubicBezTo>
                <a:cubicBezTo>
                  <a:pt x="184" y="163"/>
                  <a:pt x="167" y="149"/>
                  <a:pt x="146" y="149"/>
                </a:cubicBezTo>
                <a:cubicBezTo>
                  <a:pt x="125" y="149"/>
                  <a:pt x="105" y="167"/>
                  <a:pt x="105" y="189"/>
                </a:cubicBezTo>
                <a:cubicBezTo>
                  <a:pt x="105" y="195"/>
                  <a:pt x="109" y="201"/>
                  <a:pt x="118" y="201"/>
                </a:cubicBezTo>
                <a:cubicBezTo>
                  <a:pt x="135" y="201"/>
                  <a:pt x="125" y="174"/>
                  <a:pt x="145" y="174"/>
                </a:cubicBezTo>
                <a:cubicBezTo>
                  <a:pt x="152" y="174"/>
                  <a:pt x="157" y="180"/>
                  <a:pt x="157" y="187"/>
                </a:cubicBezTo>
                <a:cubicBezTo>
                  <a:pt x="157" y="193"/>
                  <a:pt x="154" y="198"/>
                  <a:pt x="151" y="203"/>
                </a:cubicBezTo>
                <a:cubicBezTo>
                  <a:pt x="138" y="221"/>
                  <a:pt x="123" y="237"/>
                  <a:pt x="108" y="253"/>
                </a:cubicBezTo>
                <a:cubicBezTo>
                  <a:pt x="106" y="256"/>
                  <a:pt x="104" y="259"/>
                  <a:pt x="104" y="262"/>
                </a:cubicBezTo>
                <a:cubicBezTo>
                  <a:pt x="104" y="270"/>
                  <a:pt x="110" y="273"/>
                  <a:pt x="118" y="273"/>
                </a:cubicBezTo>
                <a:lnTo>
                  <a:pt x="175" y="273"/>
                </a:lnTo>
                <a:cubicBezTo>
                  <a:pt x="182" y="273"/>
                  <a:pt x="187" y="270"/>
                  <a:pt x="187" y="262"/>
                </a:cubicBezTo>
                <a:cubicBezTo>
                  <a:pt x="187" y="254"/>
                  <a:pt x="182" y="251"/>
                  <a:pt x="174" y="251"/>
                </a:cubicBezTo>
                <a:moveTo>
                  <a:pt x="192" y="319"/>
                </a:moveTo>
                <a:lnTo>
                  <a:pt x="13" y="319"/>
                </a:lnTo>
                <a:cubicBezTo>
                  <a:pt x="7" y="319"/>
                  <a:pt x="3" y="314"/>
                  <a:pt x="3" y="308"/>
                </a:cubicBezTo>
                <a:cubicBezTo>
                  <a:pt x="3" y="302"/>
                  <a:pt x="7" y="298"/>
                  <a:pt x="13" y="298"/>
                </a:cubicBezTo>
                <a:lnTo>
                  <a:pt x="192" y="298"/>
                </a:lnTo>
                <a:cubicBezTo>
                  <a:pt x="198" y="298"/>
                  <a:pt x="203" y="302"/>
                  <a:pt x="203" y="308"/>
                </a:cubicBezTo>
                <a:cubicBezTo>
                  <a:pt x="203" y="314"/>
                  <a:pt x="198" y="319"/>
                  <a:pt x="192" y="3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40240" y="3035880"/>
            <a:ext cx="200160" cy="69480"/>
          </a:xfrm>
          <a:custGeom>
            <a:avLst/>
            <a:gdLst/>
            <a:ahLst/>
            <a:rect l="0" t="0" r="r" b="b"/>
            <a:pathLst>
              <a:path w="556" h="193">
                <a:moveTo>
                  <a:pt x="556" y="193"/>
                </a:moveTo>
                <a:lnTo>
                  <a:pt x="556" y="118"/>
                </a:lnTo>
                <a:cubicBezTo>
                  <a:pt x="556" y="47"/>
                  <a:pt x="477" y="0"/>
                  <a:pt x="406" y="0"/>
                </a:cubicBezTo>
                <a:lnTo>
                  <a:pt x="150" y="0"/>
                </a:lnTo>
                <a:cubicBezTo>
                  <a:pt x="79" y="0"/>
                  <a:pt x="0" y="47"/>
                  <a:pt x="0" y="118"/>
                </a:cubicBezTo>
                <a:lnTo>
                  <a:pt x="0" y="193"/>
                </a:lnTo>
                <a:lnTo>
                  <a:pt x="556" y="193"/>
                </a:ln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855720" y="2867760"/>
            <a:ext cx="168480" cy="168120"/>
          </a:xfrm>
          <a:custGeom>
            <a:avLst/>
            <a:gdLst/>
            <a:ahLst/>
            <a:rect l="0" t="0" r="r" b="b"/>
            <a:pathLst>
              <a:path w="468" h="467">
                <a:moveTo>
                  <a:pt x="234" y="0"/>
                </a:moveTo>
                <a:cubicBezTo>
                  <a:pt x="322" y="0"/>
                  <a:pt x="468" y="43"/>
                  <a:pt x="468" y="234"/>
                </a:cubicBezTo>
                <a:cubicBezTo>
                  <a:pt x="468" y="424"/>
                  <a:pt x="468" y="467"/>
                  <a:pt x="424" y="467"/>
                </a:cubicBezTo>
                <a:cubicBezTo>
                  <a:pt x="380" y="467"/>
                  <a:pt x="322" y="424"/>
                  <a:pt x="234" y="424"/>
                </a:cubicBezTo>
                <a:cubicBezTo>
                  <a:pt x="146" y="424"/>
                  <a:pt x="89" y="467"/>
                  <a:pt x="44" y="467"/>
                </a:cubicBezTo>
                <a:cubicBezTo>
                  <a:pt x="-5" y="467"/>
                  <a:pt x="0" y="292"/>
                  <a:pt x="0" y="234"/>
                </a:cubicBezTo>
                <a:cubicBezTo>
                  <a:pt x="0" y="43"/>
                  <a:pt x="146" y="0"/>
                  <a:pt x="234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01800" y="3035880"/>
            <a:ext cx="75960" cy="27360"/>
          </a:xfrm>
          <a:custGeom>
            <a:avLst/>
            <a:gdLst/>
            <a:ahLst/>
            <a:rect l="0" t="0" r="r" b="b"/>
            <a:pathLst>
              <a:path w="211" h="76">
                <a:moveTo>
                  <a:pt x="0" y="0"/>
                </a:moveTo>
                <a:lnTo>
                  <a:pt x="211" y="0"/>
                </a:lnTo>
                <a:cubicBezTo>
                  <a:pt x="211" y="0"/>
                  <a:pt x="185" y="76"/>
                  <a:pt x="105" y="76"/>
                </a:cubicBezTo>
                <a:cubicBezTo>
                  <a:pt x="27" y="76"/>
                  <a:pt x="0" y="0"/>
                  <a:pt x="0" y="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11880" y="3011400"/>
            <a:ext cx="56880" cy="43920"/>
          </a:xfrm>
          <a:custGeom>
            <a:avLst/>
            <a:gdLst/>
            <a:ahLst/>
            <a:rect l="0" t="0" r="r" b="b"/>
            <a:pathLst>
              <a:path w="158" h="122">
                <a:moveTo>
                  <a:pt x="0" y="70"/>
                </a:moveTo>
                <a:cubicBezTo>
                  <a:pt x="0" y="101"/>
                  <a:pt x="48" y="122"/>
                  <a:pt x="80" y="122"/>
                </a:cubicBezTo>
                <a:cubicBezTo>
                  <a:pt x="111" y="122"/>
                  <a:pt x="158" y="101"/>
                  <a:pt x="158" y="70"/>
                </a:cubicBezTo>
                <a:lnTo>
                  <a:pt x="158" y="0"/>
                </a:lnTo>
                <a:lnTo>
                  <a:pt x="0" y="0"/>
                </a:lnTo>
                <a:lnTo>
                  <a:pt x="0" y="70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911880" y="2999520"/>
            <a:ext cx="56880" cy="34200"/>
          </a:xfrm>
          <a:custGeom>
            <a:avLst/>
            <a:gdLst/>
            <a:ahLst/>
            <a:rect l="0" t="0" r="r" b="b"/>
            <a:pathLst>
              <a:path w="158" h="95">
                <a:moveTo>
                  <a:pt x="0" y="62"/>
                </a:moveTo>
                <a:cubicBezTo>
                  <a:pt x="22" y="88"/>
                  <a:pt x="50" y="95"/>
                  <a:pt x="79" y="95"/>
                </a:cubicBezTo>
                <a:cubicBezTo>
                  <a:pt x="109" y="95"/>
                  <a:pt x="136" y="88"/>
                  <a:pt x="158" y="62"/>
                </a:cubicBezTo>
                <a:lnTo>
                  <a:pt x="158" y="0"/>
                </a:lnTo>
                <a:lnTo>
                  <a:pt x="0" y="0"/>
                </a:lnTo>
                <a:lnTo>
                  <a:pt x="0" y="62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876600" y="2868120"/>
            <a:ext cx="126360" cy="160560"/>
          </a:xfrm>
          <a:custGeom>
            <a:avLst/>
            <a:gdLst/>
            <a:ahLst/>
            <a:rect l="0" t="0" r="r" b="b"/>
            <a:pathLst>
              <a:path w="351" h="446">
                <a:moveTo>
                  <a:pt x="0" y="226"/>
                </a:moveTo>
                <a:cubicBezTo>
                  <a:pt x="0" y="101"/>
                  <a:pt x="79" y="0"/>
                  <a:pt x="175" y="0"/>
                </a:cubicBezTo>
                <a:cubicBezTo>
                  <a:pt x="273" y="0"/>
                  <a:pt x="351" y="101"/>
                  <a:pt x="351" y="226"/>
                </a:cubicBezTo>
                <a:cubicBezTo>
                  <a:pt x="351" y="351"/>
                  <a:pt x="273" y="446"/>
                  <a:pt x="175" y="446"/>
                </a:cubicBezTo>
                <a:cubicBezTo>
                  <a:pt x="79" y="446"/>
                  <a:pt x="0" y="351"/>
                  <a:pt x="0" y="22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18720" y="2993760"/>
            <a:ext cx="42120" cy="16200"/>
          </a:xfrm>
          <a:custGeom>
            <a:avLst/>
            <a:gdLst/>
            <a:ahLst/>
            <a:rect l="0" t="0" r="r" b="b"/>
            <a:pathLst>
              <a:path w="117" h="45">
                <a:moveTo>
                  <a:pt x="59" y="45"/>
                </a:moveTo>
                <a:cubicBezTo>
                  <a:pt x="24" y="45"/>
                  <a:pt x="6" y="28"/>
                  <a:pt x="4" y="27"/>
                </a:cubicBezTo>
                <a:cubicBezTo>
                  <a:pt x="-1" y="21"/>
                  <a:pt x="-1" y="12"/>
                  <a:pt x="4" y="5"/>
                </a:cubicBezTo>
                <a:cubicBezTo>
                  <a:pt x="10" y="-1"/>
                  <a:pt x="19" y="-1"/>
                  <a:pt x="25" y="5"/>
                </a:cubicBezTo>
                <a:cubicBezTo>
                  <a:pt x="25" y="5"/>
                  <a:pt x="37" y="16"/>
                  <a:pt x="59" y="16"/>
                </a:cubicBezTo>
                <a:cubicBezTo>
                  <a:pt x="81" y="16"/>
                  <a:pt x="93" y="5"/>
                  <a:pt x="93" y="5"/>
                </a:cubicBezTo>
                <a:cubicBezTo>
                  <a:pt x="99" y="-1"/>
                  <a:pt x="108" y="-1"/>
                  <a:pt x="113" y="5"/>
                </a:cubicBezTo>
                <a:cubicBezTo>
                  <a:pt x="119" y="12"/>
                  <a:pt x="119" y="21"/>
                  <a:pt x="113" y="27"/>
                </a:cubicBezTo>
                <a:cubicBezTo>
                  <a:pt x="111" y="28"/>
                  <a:pt x="94" y="45"/>
                  <a:pt x="59" y="45"/>
                </a:cubicBezTo>
                <a:close/>
              </a:path>
            </a:pathLst>
          </a:custGeom>
          <a:solidFill>
            <a:srgbClr val="df1f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855720" y="2856240"/>
            <a:ext cx="168480" cy="118800"/>
          </a:xfrm>
          <a:custGeom>
            <a:avLst/>
            <a:gdLst/>
            <a:ahLst/>
            <a:rect l="0" t="0" r="r" b="b"/>
            <a:pathLst>
              <a:path w="468" h="330">
                <a:moveTo>
                  <a:pt x="16" y="330"/>
                </a:moveTo>
                <a:cubicBezTo>
                  <a:pt x="15" y="308"/>
                  <a:pt x="15" y="325"/>
                  <a:pt x="15" y="320"/>
                </a:cubicBezTo>
                <a:cubicBezTo>
                  <a:pt x="15" y="247"/>
                  <a:pt x="58" y="330"/>
                  <a:pt x="58" y="278"/>
                </a:cubicBezTo>
                <a:cubicBezTo>
                  <a:pt x="58" y="226"/>
                  <a:pt x="88" y="221"/>
                  <a:pt x="117" y="192"/>
                </a:cubicBezTo>
                <a:cubicBezTo>
                  <a:pt x="131" y="177"/>
                  <a:pt x="160" y="149"/>
                  <a:pt x="160" y="149"/>
                </a:cubicBezTo>
                <a:cubicBezTo>
                  <a:pt x="160" y="149"/>
                  <a:pt x="234" y="193"/>
                  <a:pt x="293" y="193"/>
                </a:cubicBezTo>
                <a:cubicBezTo>
                  <a:pt x="351" y="193"/>
                  <a:pt x="409" y="222"/>
                  <a:pt x="409" y="280"/>
                </a:cubicBezTo>
                <a:cubicBezTo>
                  <a:pt x="409" y="339"/>
                  <a:pt x="453" y="247"/>
                  <a:pt x="453" y="320"/>
                </a:cubicBezTo>
                <a:cubicBezTo>
                  <a:pt x="453" y="325"/>
                  <a:pt x="453" y="308"/>
                  <a:pt x="452" y="330"/>
                </a:cubicBezTo>
                <a:lnTo>
                  <a:pt x="468" y="330"/>
                </a:lnTo>
                <a:cubicBezTo>
                  <a:pt x="468" y="287"/>
                  <a:pt x="468" y="289"/>
                  <a:pt x="468" y="261"/>
                </a:cubicBezTo>
                <a:cubicBezTo>
                  <a:pt x="468" y="71"/>
                  <a:pt x="322" y="0"/>
                  <a:pt x="234" y="0"/>
                </a:cubicBezTo>
                <a:cubicBezTo>
                  <a:pt x="146" y="0"/>
                  <a:pt x="0" y="70"/>
                  <a:pt x="0" y="260"/>
                </a:cubicBezTo>
                <a:cubicBezTo>
                  <a:pt x="0" y="277"/>
                  <a:pt x="0" y="287"/>
                  <a:pt x="0" y="330"/>
                </a:cubicBezTo>
                <a:lnTo>
                  <a:pt x="16" y="33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07560" y="2946600"/>
            <a:ext cx="65160" cy="19800"/>
          </a:xfrm>
          <a:custGeom>
            <a:avLst/>
            <a:gdLst/>
            <a:ahLst/>
            <a:rect l="0" t="0" r="r" b="b"/>
            <a:pathLst>
              <a:path w="181" h="55">
                <a:moveTo>
                  <a:pt x="18" y="55"/>
                </a:moveTo>
                <a:cubicBezTo>
                  <a:pt x="8" y="55"/>
                  <a:pt x="0" y="46"/>
                  <a:pt x="0" y="36"/>
                </a:cubicBezTo>
                <a:lnTo>
                  <a:pt x="0" y="18"/>
                </a:lnTo>
                <a:cubicBezTo>
                  <a:pt x="0" y="8"/>
                  <a:pt x="8" y="0"/>
                  <a:pt x="18" y="0"/>
                </a:cubicBezTo>
                <a:cubicBezTo>
                  <a:pt x="28" y="0"/>
                  <a:pt x="36" y="8"/>
                  <a:pt x="36" y="18"/>
                </a:cubicBezTo>
                <a:lnTo>
                  <a:pt x="36" y="36"/>
                </a:lnTo>
                <a:cubicBezTo>
                  <a:pt x="36" y="46"/>
                  <a:pt x="28" y="55"/>
                  <a:pt x="18" y="55"/>
                </a:cubicBezTo>
                <a:moveTo>
                  <a:pt x="163" y="55"/>
                </a:moveTo>
                <a:cubicBezTo>
                  <a:pt x="154" y="55"/>
                  <a:pt x="145" y="46"/>
                  <a:pt x="145" y="36"/>
                </a:cubicBezTo>
                <a:lnTo>
                  <a:pt x="145" y="18"/>
                </a:lnTo>
                <a:cubicBezTo>
                  <a:pt x="145" y="8"/>
                  <a:pt x="154" y="0"/>
                  <a:pt x="163" y="0"/>
                </a:cubicBezTo>
                <a:cubicBezTo>
                  <a:pt x="173" y="0"/>
                  <a:pt x="181" y="8"/>
                  <a:pt x="181" y="18"/>
                </a:cubicBezTo>
                <a:lnTo>
                  <a:pt x="181" y="36"/>
                </a:lnTo>
                <a:cubicBezTo>
                  <a:pt x="181" y="46"/>
                  <a:pt x="173" y="55"/>
                  <a:pt x="163" y="5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930240" y="2978280"/>
            <a:ext cx="19800" cy="8280"/>
          </a:xfrm>
          <a:custGeom>
            <a:avLst/>
            <a:gdLst/>
            <a:ahLst/>
            <a:rect l="0" t="0" r="r" b="b"/>
            <a:pathLst>
              <a:path w="55" h="23">
                <a:moveTo>
                  <a:pt x="46" y="23"/>
                </a:moveTo>
                <a:lnTo>
                  <a:pt x="9" y="23"/>
                </a:lnTo>
                <a:cubicBezTo>
                  <a:pt x="4" y="23"/>
                  <a:pt x="0" y="19"/>
                  <a:pt x="0" y="14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lnTo>
                  <a:pt x="46" y="0"/>
                </a:lnTo>
                <a:cubicBezTo>
                  <a:pt x="51" y="0"/>
                  <a:pt x="55" y="4"/>
                  <a:pt x="55" y="9"/>
                </a:cubicBezTo>
                <a:lnTo>
                  <a:pt x="55" y="14"/>
                </a:lnTo>
                <a:cubicBezTo>
                  <a:pt x="55" y="19"/>
                  <a:pt x="51" y="23"/>
                  <a:pt x="46" y="2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864720" y="2930760"/>
            <a:ext cx="151200" cy="40680"/>
          </a:xfrm>
          <a:custGeom>
            <a:avLst/>
            <a:gdLst/>
            <a:ahLst/>
            <a:rect l="0" t="0" r="r" b="b"/>
            <a:pathLst>
              <a:path w="420" h="113">
                <a:moveTo>
                  <a:pt x="70" y="57"/>
                </a:moveTo>
                <a:cubicBezTo>
                  <a:pt x="70" y="88"/>
                  <a:pt x="54" y="113"/>
                  <a:pt x="35" y="113"/>
                </a:cubicBezTo>
                <a:cubicBezTo>
                  <a:pt x="16" y="113"/>
                  <a:pt x="0" y="88"/>
                  <a:pt x="0" y="57"/>
                </a:cubicBezTo>
                <a:cubicBezTo>
                  <a:pt x="0" y="26"/>
                  <a:pt x="16" y="0"/>
                  <a:pt x="35" y="0"/>
                </a:cubicBezTo>
                <a:cubicBezTo>
                  <a:pt x="54" y="0"/>
                  <a:pt x="70" y="26"/>
                  <a:pt x="70" y="57"/>
                </a:cubicBezTo>
                <a:moveTo>
                  <a:pt x="420" y="57"/>
                </a:moveTo>
                <a:cubicBezTo>
                  <a:pt x="420" y="88"/>
                  <a:pt x="404" y="113"/>
                  <a:pt x="385" y="113"/>
                </a:cubicBezTo>
                <a:cubicBezTo>
                  <a:pt x="366" y="113"/>
                  <a:pt x="350" y="88"/>
                  <a:pt x="350" y="57"/>
                </a:cubicBezTo>
                <a:cubicBezTo>
                  <a:pt x="350" y="26"/>
                  <a:pt x="366" y="0"/>
                  <a:pt x="385" y="0"/>
                </a:cubicBezTo>
                <a:cubicBezTo>
                  <a:pt x="404" y="0"/>
                  <a:pt x="420" y="26"/>
                  <a:pt x="420" y="5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09000" y="3053880"/>
            <a:ext cx="63360" cy="28440"/>
          </a:xfrm>
          <a:custGeom>
            <a:avLst/>
            <a:gdLst/>
            <a:ahLst/>
            <a:rect l="0" t="0" r="r" b="b"/>
            <a:pathLst>
              <a:path w="176" h="79">
                <a:moveTo>
                  <a:pt x="87" y="19"/>
                </a:moveTo>
                <a:cubicBezTo>
                  <a:pt x="87" y="19"/>
                  <a:pt x="159" y="73"/>
                  <a:pt x="175" y="79"/>
                </a:cubicBezTo>
                <a:cubicBezTo>
                  <a:pt x="178" y="80"/>
                  <a:pt x="166" y="0"/>
                  <a:pt x="166" y="0"/>
                </a:cubicBezTo>
                <a:lnTo>
                  <a:pt x="7" y="0"/>
                </a:lnTo>
                <a:cubicBezTo>
                  <a:pt x="7" y="0"/>
                  <a:pt x="-5" y="82"/>
                  <a:pt x="2" y="78"/>
                </a:cubicBezTo>
                <a:cubicBezTo>
                  <a:pt x="16" y="71"/>
                  <a:pt x="87" y="19"/>
                  <a:pt x="87" y="19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96760" y="3027240"/>
            <a:ext cx="87480" cy="53640"/>
          </a:xfrm>
          <a:custGeom>
            <a:avLst/>
            <a:gdLst/>
            <a:ahLst/>
            <a:rect l="0" t="0" r="r" b="b"/>
            <a:pathLst>
              <a:path w="243" h="149">
                <a:moveTo>
                  <a:pt x="20" y="1"/>
                </a:moveTo>
                <a:cubicBezTo>
                  <a:pt x="32" y="13"/>
                  <a:pt x="122" y="73"/>
                  <a:pt x="122" y="73"/>
                </a:cubicBezTo>
                <a:cubicBezTo>
                  <a:pt x="122" y="73"/>
                  <a:pt x="76" y="100"/>
                  <a:pt x="33" y="149"/>
                </a:cubicBezTo>
                <a:cubicBezTo>
                  <a:pt x="29" y="154"/>
                  <a:pt x="1" y="50"/>
                  <a:pt x="0" y="27"/>
                </a:cubicBezTo>
                <a:cubicBezTo>
                  <a:pt x="-1" y="20"/>
                  <a:pt x="14" y="-5"/>
                  <a:pt x="20" y="1"/>
                </a:cubicBezTo>
                <a:moveTo>
                  <a:pt x="222" y="1"/>
                </a:moveTo>
                <a:cubicBezTo>
                  <a:pt x="210" y="13"/>
                  <a:pt x="122" y="73"/>
                  <a:pt x="122" y="73"/>
                </a:cubicBezTo>
                <a:cubicBezTo>
                  <a:pt x="122" y="73"/>
                  <a:pt x="167" y="100"/>
                  <a:pt x="209" y="149"/>
                </a:cubicBezTo>
                <a:cubicBezTo>
                  <a:pt x="213" y="154"/>
                  <a:pt x="242" y="50"/>
                  <a:pt x="243" y="27"/>
                </a:cubicBezTo>
                <a:cubicBezTo>
                  <a:pt x="243" y="20"/>
                  <a:pt x="228" y="-5"/>
                  <a:pt x="222" y="1"/>
                </a:cubicBezTo>
                <a:close/>
              </a:path>
            </a:pathLst>
          </a:custGeom>
          <a:solidFill>
            <a:srgbClr val="cbb7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32400" y="3058920"/>
            <a:ext cx="15840" cy="46440"/>
          </a:xfrm>
          <a:custGeom>
            <a:avLst/>
            <a:gdLst/>
            <a:ahLst/>
            <a:rect l="0" t="0" r="r" b="b"/>
            <a:pathLst>
              <a:path w="44" h="129">
                <a:moveTo>
                  <a:pt x="0" y="0"/>
                </a:moveTo>
                <a:lnTo>
                  <a:pt x="44" y="0"/>
                </a:lnTo>
                <a:lnTo>
                  <a:pt x="44" y="129"/>
                </a:lnTo>
                <a:lnTo>
                  <a:pt x="0" y="129"/>
                </a:lnTo>
                <a:lnTo>
                  <a:pt x="0" y="0"/>
                </a:ln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932400" y="308592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2"/>
                </a:moveTo>
                <a:cubicBezTo>
                  <a:pt x="44" y="28"/>
                  <a:pt x="42" y="33"/>
                  <a:pt x="38" y="37"/>
                </a:cubicBezTo>
                <a:cubicBezTo>
                  <a:pt x="32" y="41"/>
                  <a:pt x="27" y="43"/>
                  <a:pt x="22" y="43"/>
                </a:cubicBezTo>
                <a:cubicBezTo>
                  <a:pt x="16" y="43"/>
                  <a:pt x="11" y="41"/>
                  <a:pt x="6" y="37"/>
                </a:cubicBezTo>
                <a:cubicBezTo>
                  <a:pt x="2" y="33"/>
                  <a:pt x="0" y="28"/>
                  <a:pt x="0" y="22"/>
                </a:cubicBezTo>
                <a:cubicBezTo>
                  <a:pt x="0" y="15"/>
                  <a:pt x="2" y="10"/>
                  <a:pt x="6" y="6"/>
                </a:cubicBezTo>
                <a:cubicBezTo>
                  <a:pt x="11" y="2"/>
                  <a:pt x="16" y="0"/>
                  <a:pt x="22" y="0"/>
                </a:cubicBezTo>
                <a:cubicBezTo>
                  <a:pt x="27" y="0"/>
                  <a:pt x="32" y="2"/>
                  <a:pt x="38" y="6"/>
                </a:cubicBezTo>
                <a:cubicBezTo>
                  <a:pt x="42" y="10"/>
                  <a:pt x="44" y="15"/>
                  <a:pt x="44" y="22"/>
                </a:cubicBezTo>
                <a:close/>
              </a:path>
            </a:pathLst>
          </a:custGeom>
          <a:solidFill>
            <a:srgbClr val="cbb7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32400" y="3062880"/>
            <a:ext cx="15840" cy="15480"/>
          </a:xfrm>
          <a:custGeom>
            <a:avLst/>
            <a:gdLst/>
            <a:ahLst/>
            <a:rect l="0" t="0" r="r" b="b"/>
            <a:pathLst>
              <a:path w="44" h="43">
                <a:moveTo>
                  <a:pt x="44" y="21"/>
                </a:moveTo>
                <a:cubicBezTo>
                  <a:pt x="44" y="27"/>
                  <a:pt x="42" y="32"/>
                  <a:pt x="38" y="36"/>
                </a:cubicBezTo>
                <a:cubicBezTo>
                  <a:pt x="32" y="41"/>
                  <a:pt x="27" y="43"/>
                  <a:pt x="22" y="43"/>
                </a:cubicBezTo>
                <a:cubicBezTo>
                  <a:pt x="16" y="43"/>
                  <a:pt x="11" y="41"/>
                  <a:pt x="6" y="36"/>
                </a:cubicBezTo>
                <a:cubicBezTo>
                  <a:pt x="2" y="32"/>
                  <a:pt x="0" y="27"/>
                  <a:pt x="0" y="21"/>
                </a:cubicBezTo>
                <a:cubicBezTo>
                  <a:pt x="0" y="15"/>
                  <a:pt x="2" y="10"/>
                  <a:pt x="6" y="6"/>
                </a:cubicBezTo>
                <a:cubicBezTo>
                  <a:pt x="11" y="2"/>
                  <a:pt x="16" y="0"/>
                  <a:pt x="22" y="0"/>
                </a:cubicBezTo>
                <a:cubicBezTo>
                  <a:pt x="27" y="0"/>
                  <a:pt x="32" y="2"/>
                  <a:pt x="38" y="6"/>
                </a:cubicBezTo>
                <a:cubicBezTo>
                  <a:pt x="42" y="10"/>
                  <a:pt x="44" y="15"/>
                  <a:pt x="44" y="21"/>
                </a:cubicBezTo>
                <a:close/>
              </a:path>
            </a:pathLst>
          </a:custGeom>
          <a:solidFill>
            <a:srgbClr val="cbb7e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2041560"/>
            <a:ext cx="4714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2.4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065240" y="2788200"/>
            <a:ext cx="236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Niveles adaptados: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3350160"/>
            <a:ext cx="500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III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GUI, plantillas, videotutoriales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85880" y="4448160"/>
            <a:ext cx="262080" cy="261720"/>
          </a:xfrm>
          <a:custGeom>
            <a:avLst/>
            <a:gdLst/>
            <a:ahLst/>
            <a:rect l="0" t="0" r="r" b="b"/>
            <a:pathLst>
              <a:path w="728" h="727">
                <a:moveTo>
                  <a:pt x="691" y="134"/>
                </a:moveTo>
                <a:lnTo>
                  <a:pt x="632" y="193"/>
                </a:lnTo>
                <a:cubicBezTo>
                  <a:pt x="632" y="193"/>
                  <a:pt x="593" y="212"/>
                  <a:pt x="554" y="173"/>
                </a:cubicBezTo>
                <a:cubicBezTo>
                  <a:pt x="515" y="134"/>
                  <a:pt x="535" y="95"/>
                  <a:pt x="535" y="95"/>
                </a:cubicBezTo>
                <a:lnTo>
                  <a:pt x="593" y="37"/>
                </a:lnTo>
                <a:cubicBezTo>
                  <a:pt x="613" y="17"/>
                  <a:pt x="589" y="0"/>
                  <a:pt x="572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7" y="180"/>
                  <a:pt x="419" y="191"/>
                </a:cubicBezTo>
                <a:lnTo>
                  <a:pt x="286" y="323"/>
                </a:lnTo>
                <a:lnTo>
                  <a:pt x="404" y="441"/>
                </a:lnTo>
                <a:lnTo>
                  <a:pt x="536" y="308"/>
                </a:lnTo>
                <a:cubicBezTo>
                  <a:pt x="548" y="311"/>
                  <a:pt x="559" y="312"/>
                  <a:pt x="572" y="312"/>
                </a:cubicBezTo>
                <a:cubicBezTo>
                  <a:pt x="658" y="312"/>
                  <a:pt x="728" y="242"/>
                  <a:pt x="728" y="156"/>
                </a:cubicBezTo>
                <a:cubicBezTo>
                  <a:pt x="728" y="138"/>
                  <a:pt x="710" y="115"/>
                  <a:pt x="691" y="134"/>
                </a:cubicBezTo>
                <a:moveTo>
                  <a:pt x="284" y="327"/>
                </a:moveTo>
                <a:lnTo>
                  <a:pt x="24" y="588"/>
                </a:lnTo>
                <a:cubicBezTo>
                  <a:pt x="-8" y="620"/>
                  <a:pt x="-8" y="671"/>
                  <a:pt x="24" y="703"/>
                </a:cubicBezTo>
                <a:cubicBezTo>
                  <a:pt x="56" y="735"/>
                  <a:pt x="108" y="735"/>
                  <a:pt x="140" y="703"/>
                </a:cubicBezTo>
                <a:lnTo>
                  <a:pt x="400" y="443"/>
                </a:lnTo>
                <a:lnTo>
                  <a:pt x="284" y="327"/>
                </a:lnTo>
                <a:moveTo>
                  <a:pt x="82" y="679"/>
                </a:moveTo>
                <a:cubicBezTo>
                  <a:pt x="65" y="679"/>
                  <a:pt x="51" y="665"/>
                  <a:pt x="51" y="648"/>
                </a:cubicBezTo>
                <a:cubicBezTo>
                  <a:pt x="51" y="630"/>
                  <a:pt x="65" y="616"/>
                  <a:pt x="82" y="616"/>
                </a:cubicBezTo>
                <a:cubicBezTo>
                  <a:pt x="100" y="616"/>
                  <a:pt x="114" y="630"/>
                  <a:pt x="114" y="648"/>
                </a:cubicBezTo>
                <a:cubicBezTo>
                  <a:pt x="114" y="665"/>
                  <a:pt x="100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22240" y="448704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2"/>
                </a:moveTo>
                <a:cubicBezTo>
                  <a:pt x="542" y="627"/>
                  <a:pt x="581" y="628"/>
                  <a:pt x="605" y="604"/>
                </a:cubicBezTo>
                <a:cubicBezTo>
                  <a:pt x="628" y="581"/>
                  <a:pt x="627" y="541"/>
                  <a:pt x="602" y="517"/>
                </a:cubicBezTo>
                <a:lnTo>
                  <a:pt x="105" y="20"/>
                </a:lnTo>
                <a:cubicBezTo>
                  <a:pt x="80" y="-5"/>
                  <a:pt x="41" y="-6"/>
                  <a:pt x="17" y="17"/>
                </a:cubicBezTo>
                <a:cubicBezTo>
                  <a:pt x="-6" y="41"/>
                  <a:pt x="-5" y="80"/>
                  <a:pt x="20" y="105"/>
                </a:cubicBezTo>
                <a:lnTo>
                  <a:pt x="517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71480" y="444816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20"/>
                </a:moveTo>
                <a:cubicBezTo>
                  <a:pt x="458" y="20"/>
                  <a:pt x="329" y="-45"/>
                  <a:pt x="222" y="62"/>
                </a:cubicBezTo>
                <a:lnTo>
                  <a:pt x="73" y="211"/>
                </a:lnTo>
                <a:cubicBezTo>
                  <a:pt x="73" y="211"/>
                  <a:pt x="52" y="190"/>
                  <a:pt x="30" y="211"/>
                </a:cubicBezTo>
                <a:lnTo>
                  <a:pt x="9" y="233"/>
                </a:lnTo>
                <a:cubicBezTo>
                  <a:pt x="9" y="233"/>
                  <a:pt x="0" y="242"/>
                  <a:pt x="0" y="254"/>
                </a:cubicBezTo>
                <a:lnTo>
                  <a:pt x="0" y="255"/>
                </a:lnTo>
                <a:cubicBezTo>
                  <a:pt x="0" y="261"/>
                  <a:pt x="2" y="268"/>
                  <a:pt x="9" y="275"/>
                </a:cubicBezTo>
                <a:lnTo>
                  <a:pt x="94" y="361"/>
                </a:lnTo>
                <a:cubicBezTo>
                  <a:pt x="94" y="361"/>
                  <a:pt x="116" y="383"/>
                  <a:pt x="137" y="361"/>
                </a:cubicBezTo>
                <a:lnTo>
                  <a:pt x="158" y="339"/>
                </a:lnTo>
                <a:cubicBezTo>
                  <a:pt x="158" y="339"/>
                  <a:pt x="180" y="318"/>
                  <a:pt x="158" y="297"/>
                </a:cubicBezTo>
                <a:lnTo>
                  <a:pt x="157" y="295"/>
                </a:lnTo>
                <a:cubicBezTo>
                  <a:pt x="173" y="279"/>
                  <a:pt x="198" y="263"/>
                  <a:pt x="222" y="275"/>
                </a:cubicBezTo>
                <a:lnTo>
                  <a:pt x="307" y="190"/>
                </a:lnTo>
                <a:cubicBezTo>
                  <a:pt x="307" y="190"/>
                  <a:pt x="286" y="126"/>
                  <a:pt x="329" y="84"/>
                </a:cubicBezTo>
                <a:cubicBezTo>
                  <a:pt x="371" y="41"/>
                  <a:pt x="393" y="41"/>
                  <a:pt x="436" y="41"/>
                </a:cubicBezTo>
                <a:cubicBezTo>
                  <a:pt x="479" y="41"/>
                  <a:pt x="458" y="20"/>
                  <a:pt x="458" y="2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300320" y="3835800"/>
            <a:ext cx="598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IV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CLI, scripting, configuración avanzada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065240" y="4397760"/>
            <a:ext cx="4308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por tareas funcionales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910080" y="264636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7"/>
                  <a:pt x="250" y="65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883800" y="264888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4"/>
                </a:cubicBezTo>
                <a:cubicBezTo>
                  <a:pt x="193" y="51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775800" y="248724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3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90560" y="250452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38"/>
                  <a:pt x="402" y="241"/>
                  <a:pt x="426" y="243"/>
                </a:cubicBezTo>
                <a:cubicBezTo>
                  <a:pt x="433" y="244"/>
                  <a:pt x="441" y="244"/>
                  <a:pt x="448" y="244"/>
                </a:cubicBezTo>
                <a:cubicBezTo>
                  <a:pt x="490" y="243"/>
                  <a:pt x="524" y="225"/>
                  <a:pt x="540" y="208"/>
                </a:cubicBezTo>
                <a:cubicBezTo>
                  <a:pt x="543" y="204"/>
                  <a:pt x="543" y="197"/>
                  <a:pt x="539" y="193"/>
                </a:cubicBezTo>
                <a:cubicBezTo>
                  <a:pt x="534" y="189"/>
                  <a:pt x="527" y="190"/>
                  <a:pt x="523" y="194"/>
                </a:cubicBezTo>
                <a:cubicBezTo>
                  <a:pt x="512" y="207"/>
                  <a:pt x="483" y="222"/>
                  <a:pt x="447" y="223"/>
                </a:cubicBezTo>
                <a:cubicBezTo>
                  <a:pt x="441" y="223"/>
                  <a:pt x="435" y="223"/>
                  <a:pt x="428" y="222"/>
                </a:cubicBezTo>
                <a:cubicBezTo>
                  <a:pt x="402" y="220"/>
                  <a:pt x="371" y="217"/>
                  <a:pt x="316" y="246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1"/>
                  <a:pt x="242" y="133"/>
                  <a:pt x="250" y="119"/>
                </a:cubicBezTo>
                <a:cubicBezTo>
                  <a:pt x="251" y="119"/>
                  <a:pt x="252" y="119"/>
                  <a:pt x="253" y="119"/>
                </a:cubicBezTo>
                <a:cubicBezTo>
                  <a:pt x="261" y="119"/>
                  <a:pt x="270" y="117"/>
                  <a:pt x="277" y="112"/>
                </a:cubicBezTo>
                <a:cubicBezTo>
                  <a:pt x="283" y="110"/>
                  <a:pt x="284" y="103"/>
                  <a:pt x="282" y="98"/>
                </a:cubicBezTo>
                <a:cubicBezTo>
                  <a:pt x="279" y="93"/>
                  <a:pt x="272" y="91"/>
                  <a:pt x="267" y="94"/>
                </a:cubicBezTo>
                <a:cubicBezTo>
                  <a:pt x="253" y="102"/>
                  <a:pt x="235" y="97"/>
                  <a:pt x="227" y="84"/>
                </a:cubicBezTo>
                <a:cubicBezTo>
                  <a:pt x="224" y="79"/>
                  <a:pt x="217" y="77"/>
                  <a:pt x="212" y="81"/>
                </a:cubicBezTo>
                <a:cubicBezTo>
                  <a:pt x="207" y="84"/>
                  <a:pt x="206" y="90"/>
                  <a:pt x="209" y="95"/>
                </a:cubicBezTo>
                <a:cubicBezTo>
                  <a:pt x="214" y="103"/>
                  <a:pt x="221" y="109"/>
                  <a:pt x="229" y="113"/>
                </a:cubicBezTo>
                <a:cubicBezTo>
                  <a:pt x="218" y="136"/>
                  <a:pt x="197" y="195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8"/>
                  <a:pt x="57" y="242"/>
                  <a:pt x="60" y="235"/>
                </a:cubicBezTo>
                <a:cubicBezTo>
                  <a:pt x="62" y="230"/>
                  <a:pt x="59" y="224"/>
                  <a:pt x="54" y="222"/>
                </a:cubicBezTo>
                <a:cubicBezTo>
                  <a:pt x="48" y="219"/>
                  <a:pt x="41" y="222"/>
                  <a:pt x="39" y="228"/>
                </a:cubicBezTo>
                <a:cubicBezTo>
                  <a:pt x="37" y="232"/>
                  <a:pt x="34" y="236"/>
                  <a:pt x="29" y="237"/>
                </a:cubicBezTo>
                <a:cubicBezTo>
                  <a:pt x="25" y="239"/>
                  <a:pt x="20" y="238"/>
                  <a:pt x="16" y="236"/>
                </a:cubicBezTo>
                <a:cubicBezTo>
                  <a:pt x="10" y="233"/>
                  <a:pt x="4" y="235"/>
                  <a:pt x="1" y="240"/>
                </a:cubicBezTo>
                <a:cubicBezTo>
                  <a:pt x="-2" y="245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6"/>
                </a:cubicBezTo>
                <a:cubicBezTo>
                  <a:pt x="99" y="372"/>
                  <a:pt x="104" y="377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2"/>
                  <a:pt x="148" y="315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3"/>
                </a:moveTo>
                <a:cubicBezTo>
                  <a:pt x="597" y="238"/>
                  <a:pt x="599" y="245"/>
                  <a:pt x="604" y="248"/>
                </a:cubicBezTo>
                <a:cubicBezTo>
                  <a:pt x="606" y="248"/>
                  <a:pt x="608" y="249"/>
                  <a:pt x="609" y="249"/>
                </a:cubicBezTo>
                <a:cubicBezTo>
                  <a:pt x="613" y="249"/>
                  <a:pt x="617" y="247"/>
                  <a:pt x="619" y="243"/>
                </a:cubicBezTo>
                <a:cubicBezTo>
                  <a:pt x="619" y="243"/>
                  <a:pt x="658" y="170"/>
                  <a:pt x="585" y="121"/>
                </a:cubicBezTo>
                <a:cubicBezTo>
                  <a:pt x="580" y="118"/>
                  <a:pt x="574" y="119"/>
                  <a:pt x="570" y="124"/>
                </a:cubicBezTo>
                <a:cubicBezTo>
                  <a:pt x="567" y="129"/>
                  <a:pt x="568" y="135"/>
                  <a:pt x="573" y="139"/>
                </a:cubicBezTo>
                <a:cubicBezTo>
                  <a:pt x="630" y="177"/>
                  <a:pt x="601" y="231"/>
                  <a:pt x="600" y="233"/>
                </a:cubicBezTo>
                <a:moveTo>
                  <a:pt x="158" y="61"/>
                </a:moveTo>
                <a:cubicBezTo>
                  <a:pt x="161" y="61"/>
                  <a:pt x="165" y="60"/>
                  <a:pt x="167" y="57"/>
                </a:cubicBezTo>
                <a:cubicBezTo>
                  <a:pt x="198" y="14"/>
                  <a:pt x="240" y="28"/>
                  <a:pt x="242" y="29"/>
                </a:cubicBezTo>
                <a:cubicBezTo>
                  <a:pt x="248" y="31"/>
                  <a:pt x="254" y="28"/>
                  <a:pt x="256" y="23"/>
                </a:cubicBezTo>
                <a:cubicBezTo>
                  <a:pt x="258" y="17"/>
                  <a:pt x="255" y="11"/>
                  <a:pt x="250" y="9"/>
                </a:cubicBezTo>
                <a:cubicBezTo>
                  <a:pt x="229" y="1"/>
                  <a:pt x="182" y="-1"/>
                  <a:pt x="149" y="44"/>
                </a:cubicBezTo>
                <a:cubicBezTo>
                  <a:pt x="146" y="49"/>
                  <a:pt x="147" y="56"/>
                  <a:pt x="152" y="59"/>
                </a:cubicBezTo>
                <a:cubicBezTo>
                  <a:pt x="154" y="60"/>
                  <a:pt x="156" y="61"/>
                  <a:pt x="158" y="61"/>
                </a:cubicBezTo>
                <a:moveTo>
                  <a:pt x="437" y="21"/>
                </a:moveTo>
                <a:cubicBezTo>
                  <a:pt x="484" y="17"/>
                  <a:pt x="506" y="51"/>
                  <a:pt x="507" y="53"/>
                </a:cubicBezTo>
                <a:cubicBezTo>
                  <a:pt x="509" y="56"/>
                  <a:pt x="512" y="58"/>
                  <a:pt x="516" y="58"/>
                </a:cubicBezTo>
                <a:cubicBezTo>
                  <a:pt x="518" y="58"/>
                  <a:pt x="520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7"/>
                  <a:pt x="431" y="21"/>
                  <a:pt x="437" y="21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2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824760" y="250704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29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8"/>
                </a:cubicBezTo>
                <a:cubicBezTo>
                  <a:pt x="70" y="209"/>
                  <a:pt x="75" y="205"/>
                  <a:pt x="77" y="199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4"/>
                  <a:pt x="22" y="104"/>
                </a:cubicBezTo>
                <a:cubicBezTo>
                  <a:pt x="23" y="98"/>
                  <a:pt x="18" y="93"/>
                  <a:pt x="13" y="92"/>
                </a:cubicBezTo>
                <a:cubicBezTo>
                  <a:pt x="7" y="91"/>
                  <a:pt x="2" y="95"/>
                  <a:pt x="1" y="101"/>
                </a:cubicBezTo>
                <a:cubicBezTo>
                  <a:pt x="0" y="103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1"/>
                </a:cubicBezTo>
                <a:cubicBezTo>
                  <a:pt x="280" y="173"/>
                  <a:pt x="282" y="174"/>
                  <a:pt x="285" y="174"/>
                </a:cubicBezTo>
                <a:cubicBezTo>
                  <a:pt x="288" y="174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1"/>
                  <a:pt x="282" y="148"/>
                  <a:pt x="275" y="146"/>
                </a:cubicBezTo>
                <a:cubicBezTo>
                  <a:pt x="282" y="124"/>
                  <a:pt x="279" y="115"/>
                  <a:pt x="273" y="97"/>
                </a:cubicBezTo>
                <a:cubicBezTo>
                  <a:pt x="272" y="94"/>
                  <a:pt x="271" y="90"/>
                  <a:pt x="270" y="86"/>
                </a:cubicBezTo>
                <a:lnTo>
                  <a:pt x="269" y="84"/>
                </a:lnTo>
                <a:cubicBezTo>
                  <a:pt x="262" y="58"/>
                  <a:pt x="256" y="41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8"/>
                  <a:pt x="241" y="62"/>
                  <a:pt x="249" y="90"/>
                </a:cubicBezTo>
                <a:lnTo>
                  <a:pt x="250" y="92"/>
                </a:lnTo>
                <a:cubicBezTo>
                  <a:pt x="251" y="97"/>
                  <a:pt x="252" y="100"/>
                  <a:pt x="253" y="103"/>
                </a:cubicBezTo>
                <a:cubicBezTo>
                  <a:pt x="258" y="120"/>
                  <a:pt x="260" y="125"/>
                  <a:pt x="253" y="145"/>
                </a:cubicBezTo>
                <a:cubicBezTo>
                  <a:pt x="246" y="146"/>
                  <a:pt x="238" y="150"/>
                  <a:pt x="232" y="155"/>
                </a:cubicBezTo>
                <a:cubicBezTo>
                  <a:pt x="228" y="159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7"/>
                </a:moveTo>
                <a:cubicBezTo>
                  <a:pt x="389" y="107"/>
                  <a:pt x="396" y="106"/>
                  <a:pt x="401" y="103"/>
                </a:cubicBezTo>
                <a:cubicBezTo>
                  <a:pt x="407" y="101"/>
                  <a:pt x="409" y="94"/>
                  <a:pt x="407" y="89"/>
                </a:cubicBezTo>
                <a:cubicBezTo>
                  <a:pt x="404" y="84"/>
                  <a:pt x="398" y="82"/>
                  <a:pt x="392" y="84"/>
                </a:cubicBezTo>
                <a:cubicBezTo>
                  <a:pt x="382" y="89"/>
                  <a:pt x="367" y="85"/>
                  <a:pt x="362" y="74"/>
                </a:cubicBezTo>
                <a:cubicBezTo>
                  <a:pt x="359" y="69"/>
                  <a:pt x="353" y="67"/>
                  <a:pt x="347" y="70"/>
                </a:cubicBezTo>
                <a:cubicBezTo>
                  <a:pt x="342" y="73"/>
                  <a:pt x="340" y="79"/>
                  <a:pt x="343" y="84"/>
                </a:cubicBezTo>
                <a:cubicBezTo>
                  <a:pt x="347" y="92"/>
                  <a:pt x="353" y="97"/>
                  <a:pt x="359" y="101"/>
                </a:cubicBezTo>
                <a:cubicBezTo>
                  <a:pt x="348" y="129"/>
                  <a:pt x="354" y="158"/>
                  <a:pt x="360" y="174"/>
                </a:cubicBezTo>
                <a:cubicBezTo>
                  <a:pt x="361" y="179"/>
                  <a:pt x="365" y="181"/>
                  <a:pt x="370" y="181"/>
                </a:cubicBezTo>
                <a:cubicBezTo>
                  <a:pt x="371" y="181"/>
                  <a:pt x="373" y="181"/>
                  <a:pt x="374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7" y="157"/>
                  <a:pt x="369" y="130"/>
                  <a:pt x="381" y="107"/>
                </a:cubicBezTo>
                <a:cubicBezTo>
                  <a:pt x="382" y="107"/>
                  <a:pt x="382" y="107"/>
                  <a:pt x="383" y="107"/>
                </a:cubicBezTo>
                <a:moveTo>
                  <a:pt x="485" y="308"/>
                </a:moveTo>
                <a:cubicBezTo>
                  <a:pt x="485" y="303"/>
                  <a:pt x="480" y="298"/>
                  <a:pt x="474" y="298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7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2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747720" y="1660320"/>
            <a:ext cx="7943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2.5 Diseño Universal para el Aprendizaje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065240" y="2406960"/>
            <a:ext cx="467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Múltiples formas de representación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771480" y="3484440"/>
            <a:ext cx="276480" cy="230400"/>
          </a:xfrm>
          <a:custGeom>
            <a:avLst/>
            <a:gdLst/>
            <a:ahLst/>
            <a:rect l="0" t="0" r="r" b="b"/>
            <a:pathLst>
              <a:path w="768" h="640">
                <a:moveTo>
                  <a:pt x="725" y="493"/>
                </a:moveTo>
                <a:cubicBezTo>
                  <a:pt x="716" y="473"/>
                  <a:pt x="706" y="450"/>
                  <a:pt x="683" y="450"/>
                </a:cubicBezTo>
                <a:lnTo>
                  <a:pt x="661" y="450"/>
                </a:lnTo>
                <a:cubicBezTo>
                  <a:pt x="685" y="450"/>
                  <a:pt x="704" y="431"/>
                  <a:pt x="704" y="408"/>
                </a:cubicBezTo>
                <a:lnTo>
                  <a:pt x="704" y="43"/>
                </a:lnTo>
                <a:cubicBezTo>
                  <a:pt x="704" y="19"/>
                  <a:pt x="685" y="0"/>
                  <a:pt x="661" y="0"/>
                </a:cubicBezTo>
                <a:lnTo>
                  <a:pt x="106" y="0"/>
                </a:lnTo>
                <a:cubicBezTo>
                  <a:pt x="83" y="0"/>
                  <a:pt x="64" y="19"/>
                  <a:pt x="64" y="43"/>
                </a:cubicBezTo>
                <a:lnTo>
                  <a:pt x="64" y="408"/>
                </a:lnTo>
                <a:cubicBezTo>
                  <a:pt x="64" y="431"/>
                  <a:pt x="83" y="450"/>
                  <a:pt x="106" y="450"/>
                </a:cubicBezTo>
                <a:lnTo>
                  <a:pt x="85" y="450"/>
                </a:lnTo>
                <a:cubicBezTo>
                  <a:pt x="61" y="450"/>
                  <a:pt x="49" y="472"/>
                  <a:pt x="42" y="493"/>
                </a:cubicBezTo>
                <a:lnTo>
                  <a:pt x="0" y="597"/>
                </a:lnTo>
                <a:cubicBezTo>
                  <a:pt x="0" y="621"/>
                  <a:pt x="19" y="640"/>
                  <a:pt x="42" y="640"/>
                </a:cubicBezTo>
                <a:lnTo>
                  <a:pt x="725" y="640"/>
                </a:lnTo>
                <a:cubicBezTo>
                  <a:pt x="749" y="640"/>
                  <a:pt x="768" y="621"/>
                  <a:pt x="768" y="597"/>
                </a:cubicBezTo>
                <a:lnTo>
                  <a:pt x="725" y="49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771480" y="369972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0" y="1"/>
                </a:lnTo>
                <a:lnTo>
                  <a:pt x="4" y="16"/>
                </a:lnTo>
                <a:cubicBezTo>
                  <a:pt x="10" y="31"/>
                  <a:pt x="25" y="42"/>
                  <a:pt x="42" y="42"/>
                </a:cubicBezTo>
                <a:lnTo>
                  <a:pt x="725" y="42"/>
                </a:lnTo>
                <a:cubicBezTo>
                  <a:pt x="748" y="42"/>
                  <a:pt x="767" y="23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809640" y="3499920"/>
            <a:ext cx="199800" cy="131040"/>
          </a:xfrm>
          <a:custGeom>
            <a:avLst/>
            <a:gdLst/>
            <a:ahLst/>
            <a:rect l="0" t="0" r="r" b="b"/>
            <a:pathLst>
              <a:path w="555" h="364">
                <a:moveTo>
                  <a:pt x="555" y="343"/>
                </a:moveTo>
                <a:cubicBezTo>
                  <a:pt x="555" y="355"/>
                  <a:pt x="546" y="364"/>
                  <a:pt x="534" y="364"/>
                </a:cubicBezTo>
                <a:lnTo>
                  <a:pt x="22" y="364"/>
                </a:lnTo>
                <a:cubicBezTo>
                  <a:pt x="10" y="364"/>
                  <a:pt x="0" y="355"/>
                  <a:pt x="0" y="343"/>
                </a:cubicBezTo>
                <a:lnTo>
                  <a:pt x="0" y="21"/>
                </a:lnTo>
                <a:cubicBezTo>
                  <a:pt x="0" y="9"/>
                  <a:pt x="10" y="0"/>
                  <a:pt x="22" y="0"/>
                </a:cubicBezTo>
                <a:lnTo>
                  <a:pt x="534" y="0"/>
                </a:lnTo>
                <a:cubicBezTo>
                  <a:pt x="546" y="0"/>
                  <a:pt x="555" y="9"/>
                  <a:pt x="555" y="21"/>
                </a:cubicBezTo>
                <a:lnTo>
                  <a:pt x="555" y="343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95960" y="3653280"/>
            <a:ext cx="228600" cy="31320"/>
          </a:xfrm>
          <a:custGeom>
            <a:avLst/>
            <a:gdLst/>
            <a:ahLst/>
            <a:rect l="0" t="0" r="r" b="b"/>
            <a:pathLst>
              <a:path w="635" h="87">
                <a:moveTo>
                  <a:pt x="634" y="66"/>
                </a:moveTo>
                <a:lnTo>
                  <a:pt x="618" y="19"/>
                </a:lnTo>
                <a:cubicBezTo>
                  <a:pt x="613" y="8"/>
                  <a:pt x="604" y="0"/>
                  <a:pt x="592" y="0"/>
                </a:cubicBezTo>
                <a:lnTo>
                  <a:pt x="42" y="0"/>
                </a:lnTo>
                <a:cubicBezTo>
                  <a:pt x="30" y="0"/>
                  <a:pt x="22" y="9"/>
                  <a:pt x="17" y="23"/>
                </a:cubicBezTo>
                <a:lnTo>
                  <a:pt x="1" y="66"/>
                </a:lnTo>
                <a:cubicBezTo>
                  <a:pt x="-3" y="78"/>
                  <a:pt x="12" y="87"/>
                  <a:pt x="24" y="87"/>
                </a:cubicBezTo>
                <a:lnTo>
                  <a:pt x="185" y="87"/>
                </a:lnTo>
                <a:cubicBezTo>
                  <a:pt x="185" y="87"/>
                  <a:pt x="205" y="86"/>
                  <a:pt x="209" y="74"/>
                </a:cubicBezTo>
                <a:cubicBezTo>
                  <a:pt x="213" y="60"/>
                  <a:pt x="217" y="39"/>
                  <a:pt x="218" y="36"/>
                </a:cubicBezTo>
                <a:cubicBezTo>
                  <a:pt x="220" y="30"/>
                  <a:pt x="227" y="24"/>
                  <a:pt x="237" y="24"/>
                </a:cubicBezTo>
                <a:lnTo>
                  <a:pt x="420" y="24"/>
                </a:lnTo>
                <a:cubicBezTo>
                  <a:pt x="430" y="24"/>
                  <a:pt x="435" y="30"/>
                  <a:pt x="437" y="37"/>
                </a:cubicBezTo>
                <a:cubicBezTo>
                  <a:pt x="438" y="41"/>
                  <a:pt x="443" y="61"/>
                  <a:pt x="446" y="74"/>
                </a:cubicBezTo>
                <a:cubicBezTo>
                  <a:pt x="449" y="87"/>
                  <a:pt x="472" y="87"/>
                  <a:pt x="472" y="87"/>
                </a:cubicBezTo>
                <a:lnTo>
                  <a:pt x="613" y="87"/>
                </a:lnTo>
                <a:cubicBezTo>
                  <a:pt x="624" y="87"/>
                  <a:pt x="640" y="77"/>
                  <a:pt x="634" y="66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879480" y="3669120"/>
            <a:ext cx="68040" cy="23760"/>
          </a:xfrm>
          <a:custGeom>
            <a:avLst/>
            <a:gdLst/>
            <a:ahLst/>
            <a:rect l="0" t="0" r="r" b="b"/>
            <a:pathLst>
              <a:path w="189" h="66">
                <a:moveTo>
                  <a:pt x="178" y="66"/>
                </a:moveTo>
                <a:lnTo>
                  <a:pt x="11" y="66"/>
                </a:lnTo>
                <a:cubicBezTo>
                  <a:pt x="3" y="66"/>
                  <a:pt x="-1" y="58"/>
                  <a:pt x="0" y="51"/>
                </a:cubicBezTo>
                <a:cubicBezTo>
                  <a:pt x="2" y="44"/>
                  <a:pt x="8" y="12"/>
                  <a:pt x="9" y="8"/>
                </a:cubicBezTo>
                <a:cubicBezTo>
                  <a:pt x="9" y="5"/>
                  <a:pt x="14" y="0"/>
                  <a:pt x="20" y="0"/>
                </a:cubicBezTo>
                <a:lnTo>
                  <a:pt x="170" y="0"/>
                </a:lnTo>
                <a:cubicBezTo>
                  <a:pt x="177" y="0"/>
                  <a:pt x="181" y="4"/>
                  <a:pt x="182" y="11"/>
                </a:cubicBezTo>
                <a:cubicBezTo>
                  <a:pt x="183" y="19"/>
                  <a:pt x="188" y="47"/>
                  <a:pt x="189" y="53"/>
                </a:cubicBezTo>
                <a:cubicBezTo>
                  <a:pt x="189" y="60"/>
                  <a:pt x="185" y="66"/>
                  <a:pt x="178" y="66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747720" y="2816640"/>
            <a:ext cx="489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Infografías, esquemas, videotutoriales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65240" y="3387960"/>
            <a:ext cx="357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Múltiples formas de acción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71840" y="4533480"/>
            <a:ext cx="275040" cy="134640"/>
          </a:xfrm>
          <a:custGeom>
            <a:avLst/>
            <a:gdLst/>
            <a:ahLst/>
            <a:rect l="0" t="0" r="r" b="b"/>
            <a:pathLst>
              <a:path w="764" h="374">
                <a:moveTo>
                  <a:pt x="44" y="0"/>
                </a:moveTo>
                <a:cubicBezTo>
                  <a:pt x="44" y="0"/>
                  <a:pt x="0" y="264"/>
                  <a:pt x="0" y="304"/>
                </a:cubicBezTo>
                <a:cubicBezTo>
                  <a:pt x="0" y="342"/>
                  <a:pt x="29" y="374"/>
                  <a:pt x="64" y="374"/>
                </a:cubicBezTo>
                <a:cubicBezTo>
                  <a:pt x="79" y="374"/>
                  <a:pt x="92" y="368"/>
                  <a:pt x="103" y="359"/>
                </a:cubicBezTo>
                <a:lnTo>
                  <a:pt x="319" y="168"/>
                </a:lnTo>
                <a:lnTo>
                  <a:pt x="44" y="0"/>
                </a:lnTo>
                <a:moveTo>
                  <a:pt x="720" y="0"/>
                </a:moveTo>
                <a:lnTo>
                  <a:pt x="721" y="0"/>
                </a:lnTo>
                <a:cubicBezTo>
                  <a:pt x="721" y="0"/>
                  <a:pt x="764" y="264"/>
                  <a:pt x="764" y="304"/>
                </a:cubicBezTo>
                <a:cubicBezTo>
                  <a:pt x="764" y="342"/>
                  <a:pt x="736" y="374"/>
                  <a:pt x="700" y="374"/>
                </a:cubicBezTo>
                <a:cubicBezTo>
                  <a:pt x="686" y="374"/>
                  <a:pt x="673" y="368"/>
                  <a:pt x="662" y="359"/>
                </a:cubicBezTo>
                <a:lnTo>
                  <a:pt x="444" y="168"/>
                </a:lnTo>
                <a:lnTo>
                  <a:pt x="720" y="0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905400" y="4473360"/>
            <a:ext cx="130680" cy="131040"/>
          </a:xfrm>
          <a:custGeom>
            <a:avLst/>
            <a:gdLst/>
            <a:ahLst/>
            <a:rect l="0" t="0" r="r" b="b"/>
            <a:pathLst>
              <a:path w="363" h="364">
                <a:moveTo>
                  <a:pt x="363" y="183"/>
                </a:moveTo>
                <a:cubicBezTo>
                  <a:pt x="363" y="195"/>
                  <a:pt x="362" y="206"/>
                  <a:pt x="360" y="218"/>
                </a:cubicBezTo>
                <a:cubicBezTo>
                  <a:pt x="358" y="230"/>
                  <a:pt x="354" y="241"/>
                  <a:pt x="350" y="252"/>
                </a:cubicBezTo>
                <a:cubicBezTo>
                  <a:pt x="345" y="263"/>
                  <a:pt x="339" y="273"/>
                  <a:pt x="333" y="283"/>
                </a:cubicBezTo>
                <a:cubicBezTo>
                  <a:pt x="326" y="293"/>
                  <a:pt x="319" y="302"/>
                  <a:pt x="310" y="311"/>
                </a:cubicBezTo>
                <a:cubicBezTo>
                  <a:pt x="302" y="319"/>
                  <a:pt x="293" y="327"/>
                  <a:pt x="283" y="333"/>
                </a:cubicBezTo>
                <a:cubicBezTo>
                  <a:pt x="273" y="340"/>
                  <a:pt x="263" y="345"/>
                  <a:pt x="252" y="350"/>
                </a:cubicBezTo>
                <a:cubicBezTo>
                  <a:pt x="241" y="355"/>
                  <a:pt x="229" y="358"/>
                  <a:pt x="218" y="360"/>
                </a:cubicBezTo>
                <a:cubicBezTo>
                  <a:pt x="206" y="363"/>
                  <a:pt x="193" y="364"/>
                  <a:pt x="181" y="364"/>
                </a:cubicBezTo>
                <a:cubicBezTo>
                  <a:pt x="169" y="364"/>
                  <a:pt x="158" y="363"/>
                  <a:pt x="146" y="360"/>
                </a:cubicBezTo>
                <a:cubicBezTo>
                  <a:pt x="134" y="358"/>
                  <a:pt x="123" y="355"/>
                  <a:pt x="112" y="350"/>
                </a:cubicBezTo>
                <a:cubicBezTo>
                  <a:pt x="101" y="345"/>
                  <a:pt x="90" y="340"/>
                  <a:pt x="81" y="333"/>
                </a:cubicBezTo>
                <a:cubicBezTo>
                  <a:pt x="71" y="327"/>
                  <a:pt x="62" y="319"/>
                  <a:pt x="53" y="311"/>
                </a:cubicBezTo>
                <a:cubicBezTo>
                  <a:pt x="45" y="302"/>
                  <a:pt x="37" y="293"/>
                  <a:pt x="31" y="283"/>
                </a:cubicBezTo>
                <a:cubicBezTo>
                  <a:pt x="24" y="273"/>
                  <a:pt x="18" y="263"/>
                  <a:pt x="14" y="252"/>
                </a:cubicBezTo>
                <a:cubicBezTo>
                  <a:pt x="9" y="241"/>
                  <a:pt x="6" y="230"/>
                  <a:pt x="4" y="218"/>
                </a:cubicBezTo>
                <a:cubicBezTo>
                  <a:pt x="1" y="206"/>
                  <a:pt x="0" y="195"/>
                  <a:pt x="0" y="183"/>
                </a:cubicBezTo>
                <a:cubicBezTo>
                  <a:pt x="0" y="171"/>
                  <a:pt x="1" y="159"/>
                  <a:pt x="4" y="147"/>
                </a:cubicBezTo>
                <a:cubicBezTo>
                  <a:pt x="6" y="136"/>
                  <a:pt x="9" y="124"/>
                  <a:pt x="14" y="113"/>
                </a:cubicBezTo>
                <a:cubicBezTo>
                  <a:pt x="18" y="102"/>
                  <a:pt x="24" y="92"/>
                  <a:pt x="31" y="82"/>
                </a:cubicBezTo>
                <a:cubicBezTo>
                  <a:pt x="37" y="72"/>
                  <a:pt x="45" y="62"/>
                  <a:pt x="53" y="54"/>
                </a:cubicBezTo>
                <a:cubicBezTo>
                  <a:pt x="62" y="45"/>
                  <a:pt x="71" y="38"/>
                  <a:pt x="81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10"/>
                  <a:pt x="134" y="6"/>
                  <a:pt x="146" y="4"/>
                </a:cubicBezTo>
                <a:cubicBezTo>
                  <a:pt x="158" y="2"/>
                  <a:pt x="169" y="0"/>
                  <a:pt x="181" y="0"/>
                </a:cubicBezTo>
                <a:cubicBezTo>
                  <a:pt x="193" y="0"/>
                  <a:pt x="206" y="2"/>
                  <a:pt x="218" y="4"/>
                </a:cubicBezTo>
                <a:cubicBezTo>
                  <a:pt x="229" y="6"/>
                  <a:pt x="241" y="10"/>
                  <a:pt x="252" y="14"/>
                </a:cubicBezTo>
                <a:cubicBezTo>
                  <a:pt x="263" y="19"/>
                  <a:pt x="273" y="24"/>
                  <a:pt x="283" y="31"/>
                </a:cubicBezTo>
                <a:cubicBezTo>
                  <a:pt x="293" y="38"/>
                  <a:pt x="302" y="45"/>
                  <a:pt x="310" y="54"/>
                </a:cubicBezTo>
                <a:cubicBezTo>
                  <a:pt x="319" y="62"/>
                  <a:pt x="326" y="72"/>
                  <a:pt x="333" y="82"/>
                </a:cubicBezTo>
                <a:cubicBezTo>
                  <a:pt x="339" y="92"/>
                  <a:pt x="345" y="102"/>
                  <a:pt x="350" y="113"/>
                </a:cubicBezTo>
                <a:cubicBezTo>
                  <a:pt x="354" y="124"/>
                  <a:pt x="358" y="136"/>
                  <a:pt x="360" y="147"/>
                </a:cubicBezTo>
                <a:cubicBezTo>
                  <a:pt x="362" y="159"/>
                  <a:pt x="363" y="171"/>
                  <a:pt x="363" y="183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82640" y="4473360"/>
            <a:ext cx="130680" cy="131040"/>
          </a:xfrm>
          <a:custGeom>
            <a:avLst/>
            <a:gdLst/>
            <a:ahLst/>
            <a:rect l="0" t="0" r="r" b="b"/>
            <a:pathLst>
              <a:path w="363" h="364">
                <a:moveTo>
                  <a:pt x="363" y="183"/>
                </a:moveTo>
                <a:cubicBezTo>
                  <a:pt x="363" y="195"/>
                  <a:pt x="362" y="206"/>
                  <a:pt x="360" y="218"/>
                </a:cubicBezTo>
                <a:cubicBezTo>
                  <a:pt x="358" y="230"/>
                  <a:pt x="354" y="241"/>
                  <a:pt x="350" y="252"/>
                </a:cubicBezTo>
                <a:cubicBezTo>
                  <a:pt x="345" y="263"/>
                  <a:pt x="339" y="273"/>
                  <a:pt x="333" y="283"/>
                </a:cubicBezTo>
                <a:cubicBezTo>
                  <a:pt x="326" y="293"/>
                  <a:pt x="319" y="302"/>
                  <a:pt x="310" y="311"/>
                </a:cubicBezTo>
                <a:cubicBezTo>
                  <a:pt x="302" y="319"/>
                  <a:pt x="293" y="327"/>
                  <a:pt x="283" y="333"/>
                </a:cubicBezTo>
                <a:cubicBezTo>
                  <a:pt x="273" y="340"/>
                  <a:pt x="263" y="345"/>
                  <a:pt x="252" y="350"/>
                </a:cubicBezTo>
                <a:cubicBezTo>
                  <a:pt x="241" y="355"/>
                  <a:pt x="229" y="358"/>
                  <a:pt x="218" y="360"/>
                </a:cubicBezTo>
                <a:cubicBezTo>
                  <a:pt x="206" y="363"/>
                  <a:pt x="194" y="364"/>
                  <a:pt x="182" y="364"/>
                </a:cubicBezTo>
                <a:cubicBezTo>
                  <a:pt x="169" y="364"/>
                  <a:pt x="158" y="363"/>
                  <a:pt x="146" y="360"/>
                </a:cubicBezTo>
                <a:cubicBezTo>
                  <a:pt x="134" y="358"/>
                  <a:pt x="123" y="355"/>
                  <a:pt x="112" y="350"/>
                </a:cubicBezTo>
                <a:cubicBezTo>
                  <a:pt x="101" y="345"/>
                  <a:pt x="90" y="340"/>
                  <a:pt x="81" y="333"/>
                </a:cubicBezTo>
                <a:cubicBezTo>
                  <a:pt x="71" y="327"/>
                  <a:pt x="62" y="319"/>
                  <a:pt x="53" y="311"/>
                </a:cubicBezTo>
                <a:cubicBezTo>
                  <a:pt x="45" y="302"/>
                  <a:pt x="37" y="293"/>
                  <a:pt x="31" y="283"/>
                </a:cubicBezTo>
                <a:cubicBezTo>
                  <a:pt x="24" y="273"/>
                  <a:pt x="18" y="263"/>
                  <a:pt x="14" y="252"/>
                </a:cubicBezTo>
                <a:cubicBezTo>
                  <a:pt x="9" y="241"/>
                  <a:pt x="6" y="230"/>
                  <a:pt x="4" y="218"/>
                </a:cubicBezTo>
                <a:cubicBezTo>
                  <a:pt x="1" y="206"/>
                  <a:pt x="0" y="195"/>
                  <a:pt x="0" y="183"/>
                </a:cubicBezTo>
                <a:cubicBezTo>
                  <a:pt x="0" y="171"/>
                  <a:pt x="1" y="159"/>
                  <a:pt x="4" y="147"/>
                </a:cubicBezTo>
                <a:cubicBezTo>
                  <a:pt x="6" y="136"/>
                  <a:pt x="9" y="124"/>
                  <a:pt x="14" y="113"/>
                </a:cubicBezTo>
                <a:cubicBezTo>
                  <a:pt x="18" y="102"/>
                  <a:pt x="24" y="92"/>
                  <a:pt x="31" y="82"/>
                </a:cubicBezTo>
                <a:cubicBezTo>
                  <a:pt x="37" y="72"/>
                  <a:pt x="45" y="62"/>
                  <a:pt x="53" y="54"/>
                </a:cubicBezTo>
                <a:cubicBezTo>
                  <a:pt x="62" y="45"/>
                  <a:pt x="71" y="38"/>
                  <a:pt x="81" y="31"/>
                </a:cubicBezTo>
                <a:cubicBezTo>
                  <a:pt x="90" y="24"/>
                  <a:pt x="101" y="19"/>
                  <a:pt x="112" y="14"/>
                </a:cubicBezTo>
                <a:cubicBezTo>
                  <a:pt x="123" y="10"/>
                  <a:pt x="134" y="6"/>
                  <a:pt x="146" y="4"/>
                </a:cubicBezTo>
                <a:cubicBezTo>
                  <a:pt x="158" y="2"/>
                  <a:pt x="169" y="0"/>
                  <a:pt x="182" y="0"/>
                </a:cubicBezTo>
                <a:cubicBezTo>
                  <a:pt x="194" y="0"/>
                  <a:pt x="206" y="2"/>
                  <a:pt x="218" y="4"/>
                </a:cubicBezTo>
                <a:cubicBezTo>
                  <a:pt x="229" y="6"/>
                  <a:pt x="241" y="10"/>
                  <a:pt x="252" y="14"/>
                </a:cubicBezTo>
                <a:cubicBezTo>
                  <a:pt x="263" y="19"/>
                  <a:pt x="273" y="24"/>
                  <a:pt x="283" y="31"/>
                </a:cubicBezTo>
                <a:cubicBezTo>
                  <a:pt x="293" y="38"/>
                  <a:pt x="302" y="45"/>
                  <a:pt x="310" y="54"/>
                </a:cubicBezTo>
                <a:cubicBezTo>
                  <a:pt x="319" y="62"/>
                  <a:pt x="326" y="72"/>
                  <a:pt x="333" y="82"/>
                </a:cubicBezTo>
                <a:cubicBezTo>
                  <a:pt x="339" y="92"/>
                  <a:pt x="345" y="102"/>
                  <a:pt x="350" y="113"/>
                </a:cubicBezTo>
                <a:cubicBezTo>
                  <a:pt x="354" y="124"/>
                  <a:pt x="358" y="136"/>
                  <a:pt x="360" y="147"/>
                </a:cubicBezTo>
                <a:cubicBezTo>
                  <a:pt x="362" y="159"/>
                  <a:pt x="363" y="171"/>
                  <a:pt x="363" y="183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847800" y="4473360"/>
            <a:ext cx="123120" cy="129960"/>
          </a:xfrm>
          <a:custGeom>
            <a:avLst/>
            <a:gdLst/>
            <a:ahLst/>
            <a:rect l="0" t="0" r="r" b="b"/>
            <a:pathLst>
              <a:path w="342" h="361">
                <a:moveTo>
                  <a:pt x="0" y="0"/>
                </a:moveTo>
                <a:lnTo>
                  <a:pt x="342" y="0"/>
                </a:lnTo>
                <a:lnTo>
                  <a:pt x="342" y="361"/>
                </a:lnTo>
                <a:lnTo>
                  <a:pt x="0" y="361"/>
                </a:lnTo>
                <a:lnTo>
                  <a:pt x="0" y="0"/>
                </a:ln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33400" y="455976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6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4" y="212"/>
                  <a:pt x="120" y="214"/>
                  <a:pt x="106" y="214"/>
                </a:cubicBezTo>
                <a:cubicBezTo>
                  <a:pt x="92" y="214"/>
                  <a:pt x="79" y="212"/>
                  <a:pt x="66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2"/>
                  <a:pt x="8" y="149"/>
                </a:cubicBezTo>
                <a:cubicBezTo>
                  <a:pt x="2" y="136"/>
                  <a:pt x="0" y="122"/>
                  <a:pt x="0" y="108"/>
                </a:cubicBezTo>
                <a:cubicBezTo>
                  <a:pt x="0" y="94"/>
                  <a:pt x="2" y="80"/>
                  <a:pt x="8" y="67"/>
                </a:cubicBezTo>
                <a:cubicBezTo>
                  <a:pt x="13" y="54"/>
                  <a:pt x="21" y="42"/>
                  <a:pt x="31" y="32"/>
                </a:cubicBezTo>
                <a:cubicBezTo>
                  <a:pt x="41" y="22"/>
                  <a:pt x="52" y="15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8" y="9"/>
                </a:cubicBezTo>
                <a:cubicBezTo>
                  <a:pt x="161" y="15"/>
                  <a:pt x="173" y="22"/>
                  <a:pt x="183" y="32"/>
                </a:cubicBezTo>
                <a:cubicBezTo>
                  <a:pt x="193" y="42"/>
                  <a:pt x="200" y="54"/>
                  <a:pt x="206" y="67"/>
                </a:cubicBezTo>
                <a:cubicBezTo>
                  <a:pt x="211" y="80"/>
                  <a:pt x="214" y="94"/>
                  <a:pt x="214" y="108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908640" y="4559760"/>
            <a:ext cx="77040" cy="77040"/>
          </a:xfrm>
          <a:custGeom>
            <a:avLst/>
            <a:gdLst/>
            <a:ahLst/>
            <a:rect l="0" t="0" r="r" b="b"/>
            <a:pathLst>
              <a:path w="214" h="214">
                <a:moveTo>
                  <a:pt x="214" y="108"/>
                </a:moveTo>
                <a:cubicBezTo>
                  <a:pt x="214" y="122"/>
                  <a:pt x="211" y="136"/>
                  <a:pt x="206" y="149"/>
                </a:cubicBezTo>
                <a:cubicBezTo>
                  <a:pt x="200" y="162"/>
                  <a:pt x="193" y="173"/>
                  <a:pt x="183" y="183"/>
                </a:cubicBezTo>
                <a:cubicBezTo>
                  <a:pt x="173" y="193"/>
                  <a:pt x="161" y="201"/>
                  <a:pt x="148" y="206"/>
                </a:cubicBezTo>
                <a:cubicBezTo>
                  <a:pt x="134" y="212"/>
                  <a:pt x="120" y="214"/>
                  <a:pt x="106" y="214"/>
                </a:cubicBezTo>
                <a:cubicBezTo>
                  <a:pt x="92" y="214"/>
                  <a:pt x="78" y="212"/>
                  <a:pt x="65" y="206"/>
                </a:cubicBezTo>
                <a:cubicBezTo>
                  <a:pt x="52" y="201"/>
                  <a:pt x="41" y="193"/>
                  <a:pt x="31" y="183"/>
                </a:cubicBezTo>
                <a:cubicBezTo>
                  <a:pt x="21" y="173"/>
                  <a:pt x="13" y="162"/>
                  <a:pt x="8" y="149"/>
                </a:cubicBezTo>
                <a:cubicBezTo>
                  <a:pt x="2" y="136"/>
                  <a:pt x="0" y="122"/>
                  <a:pt x="0" y="108"/>
                </a:cubicBezTo>
                <a:cubicBezTo>
                  <a:pt x="0" y="94"/>
                  <a:pt x="2" y="80"/>
                  <a:pt x="8" y="67"/>
                </a:cubicBezTo>
                <a:cubicBezTo>
                  <a:pt x="13" y="54"/>
                  <a:pt x="21" y="42"/>
                  <a:pt x="31" y="32"/>
                </a:cubicBezTo>
                <a:cubicBezTo>
                  <a:pt x="41" y="22"/>
                  <a:pt x="52" y="15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4" y="3"/>
                  <a:pt x="148" y="9"/>
                </a:cubicBezTo>
                <a:cubicBezTo>
                  <a:pt x="161" y="15"/>
                  <a:pt x="173" y="22"/>
                  <a:pt x="183" y="32"/>
                </a:cubicBezTo>
                <a:cubicBezTo>
                  <a:pt x="193" y="42"/>
                  <a:pt x="200" y="54"/>
                  <a:pt x="206" y="67"/>
                </a:cubicBezTo>
                <a:cubicBezTo>
                  <a:pt x="211" y="80"/>
                  <a:pt x="214" y="94"/>
                  <a:pt x="214" y="108"/>
                </a:cubicBezTo>
                <a:close/>
              </a:path>
            </a:pathLst>
          </a:custGeom>
          <a:solidFill>
            <a:srgbClr val="14171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923760" y="45752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7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7"/>
                  <a:pt x="5" y="39"/>
                </a:cubicBezTo>
                <a:cubicBezTo>
                  <a:pt x="8" y="31"/>
                  <a:pt x="13" y="25"/>
                  <a:pt x="19" y="19"/>
                </a:cubicBezTo>
                <a:cubicBezTo>
                  <a:pt x="25" y="13"/>
                  <a:pt x="32" y="8"/>
                  <a:pt x="41" y="5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5"/>
                </a:cubicBezTo>
                <a:cubicBezTo>
                  <a:pt x="97" y="8"/>
                  <a:pt x="104" y="13"/>
                  <a:pt x="110" y="19"/>
                </a:cubicBezTo>
                <a:cubicBezTo>
                  <a:pt x="116" y="25"/>
                  <a:pt x="121" y="31"/>
                  <a:pt x="124" y="39"/>
                </a:cubicBezTo>
                <a:cubicBezTo>
                  <a:pt x="127" y="47"/>
                  <a:pt x="129" y="56"/>
                  <a:pt x="129" y="6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848520" y="45752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7" y="121"/>
                  <a:pt x="89" y="124"/>
                </a:cubicBezTo>
                <a:cubicBezTo>
                  <a:pt x="81" y="127"/>
                  <a:pt x="73" y="129"/>
                  <a:pt x="64" y="129"/>
                </a:cubicBezTo>
                <a:cubicBezTo>
                  <a:pt x="56" y="129"/>
                  <a:pt x="48" y="127"/>
                  <a:pt x="40" y="124"/>
                </a:cubicBezTo>
                <a:cubicBezTo>
                  <a:pt x="32" y="121"/>
                  <a:pt x="25" y="116"/>
                  <a:pt x="19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7"/>
                  <a:pt x="5" y="39"/>
                </a:cubicBezTo>
                <a:cubicBezTo>
                  <a:pt x="8" y="31"/>
                  <a:pt x="13" y="25"/>
                  <a:pt x="19" y="19"/>
                </a:cubicBezTo>
                <a:cubicBezTo>
                  <a:pt x="25" y="13"/>
                  <a:pt x="32" y="8"/>
                  <a:pt x="40" y="5"/>
                </a:cubicBezTo>
                <a:cubicBezTo>
                  <a:pt x="48" y="1"/>
                  <a:pt x="56" y="0"/>
                  <a:pt x="64" y="0"/>
                </a:cubicBezTo>
                <a:cubicBezTo>
                  <a:pt x="73" y="0"/>
                  <a:pt x="81" y="1"/>
                  <a:pt x="89" y="5"/>
                </a:cubicBezTo>
                <a:cubicBezTo>
                  <a:pt x="97" y="8"/>
                  <a:pt x="104" y="13"/>
                  <a:pt x="110" y="19"/>
                </a:cubicBezTo>
                <a:cubicBezTo>
                  <a:pt x="116" y="25"/>
                  <a:pt x="121" y="31"/>
                  <a:pt x="124" y="39"/>
                </a:cubicBezTo>
                <a:cubicBezTo>
                  <a:pt x="128" y="47"/>
                  <a:pt x="129" y="56"/>
                  <a:pt x="129" y="65"/>
                </a:cubicBezTo>
                <a:close/>
              </a:path>
            </a:pathLst>
          </a:custGeom>
          <a:solidFill>
            <a:srgbClr val="67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956520" y="4492440"/>
            <a:ext cx="24840" cy="25200"/>
          </a:xfrm>
          <a:custGeom>
            <a:avLst/>
            <a:gdLst/>
            <a:ahLst/>
            <a:rect l="0" t="0" r="r" b="b"/>
            <a:pathLst>
              <a:path w="69" h="70">
                <a:moveTo>
                  <a:pt x="69" y="34"/>
                </a:moveTo>
                <a:cubicBezTo>
                  <a:pt x="69" y="44"/>
                  <a:pt x="66" y="52"/>
                  <a:pt x="59" y="59"/>
                </a:cubicBezTo>
                <a:cubicBezTo>
                  <a:pt x="53" y="65"/>
                  <a:pt x="45" y="70"/>
                  <a:pt x="35" y="70"/>
                </a:cubicBezTo>
                <a:cubicBezTo>
                  <a:pt x="25" y="70"/>
                  <a:pt x="17" y="65"/>
                  <a:pt x="10" y="59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4"/>
                  <a:pt x="25" y="0"/>
                  <a:pt x="35" y="0"/>
                </a:cubicBezTo>
                <a:cubicBezTo>
                  <a:pt x="45" y="0"/>
                  <a:pt x="53" y="4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56520" y="4542120"/>
            <a:ext cx="24840" cy="25200"/>
          </a:xfrm>
          <a:custGeom>
            <a:avLst/>
            <a:gdLst/>
            <a:ahLst/>
            <a:rect l="0" t="0" r="r" b="b"/>
            <a:pathLst>
              <a:path w="69" h="70">
                <a:moveTo>
                  <a:pt x="69" y="34"/>
                </a:moveTo>
                <a:cubicBezTo>
                  <a:pt x="69" y="44"/>
                  <a:pt x="66" y="52"/>
                  <a:pt x="59" y="59"/>
                </a:cubicBezTo>
                <a:cubicBezTo>
                  <a:pt x="53" y="65"/>
                  <a:pt x="45" y="70"/>
                  <a:pt x="35" y="70"/>
                </a:cubicBezTo>
                <a:cubicBezTo>
                  <a:pt x="25" y="70"/>
                  <a:pt x="17" y="65"/>
                  <a:pt x="10" y="59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4"/>
                  <a:pt x="25" y="0"/>
                  <a:pt x="35" y="0"/>
                </a:cubicBezTo>
                <a:cubicBezTo>
                  <a:pt x="45" y="0"/>
                  <a:pt x="53" y="4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931680" y="4517280"/>
            <a:ext cx="24840" cy="25200"/>
          </a:xfrm>
          <a:custGeom>
            <a:avLst/>
            <a:gdLst/>
            <a:ahLst/>
            <a:rect l="0" t="0" r="r" b="b"/>
            <a:pathLst>
              <a:path w="69" h="70">
                <a:moveTo>
                  <a:pt x="69" y="34"/>
                </a:moveTo>
                <a:cubicBezTo>
                  <a:pt x="69" y="44"/>
                  <a:pt x="66" y="52"/>
                  <a:pt x="59" y="59"/>
                </a:cubicBezTo>
                <a:cubicBezTo>
                  <a:pt x="53" y="65"/>
                  <a:pt x="45" y="70"/>
                  <a:pt x="35" y="70"/>
                </a:cubicBezTo>
                <a:cubicBezTo>
                  <a:pt x="25" y="70"/>
                  <a:pt x="17" y="65"/>
                  <a:pt x="10" y="59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4"/>
                  <a:pt x="25" y="0"/>
                  <a:pt x="35" y="0"/>
                </a:cubicBezTo>
                <a:cubicBezTo>
                  <a:pt x="45" y="0"/>
                  <a:pt x="53" y="4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981360" y="4517280"/>
            <a:ext cx="24840" cy="25200"/>
          </a:xfrm>
          <a:custGeom>
            <a:avLst/>
            <a:gdLst/>
            <a:ahLst/>
            <a:rect l="0" t="0" r="r" b="b"/>
            <a:pathLst>
              <a:path w="69" h="70">
                <a:moveTo>
                  <a:pt x="69" y="34"/>
                </a:moveTo>
                <a:cubicBezTo>
                  <a:pt x="69" y="44"/>
                  <a:pt x="66" y="52"/>
                  <a:pt x="59" y="59"/>
                </a:cubicBezTo>
                <a:cubicBezTo>
                  <a:pt x="53" y="65"/>
                  <a:pt x="45" y="70"/>
                  <a:pt x="35" y="70"/>
                </a:cubicBezTo>
                <a:cubicBezTo>
                  <a:pt x="25" y="70"/>
                  <a:pt x="17" y="65"/>
                  <a:pt x="10" y="59"/>
                </a:cubicBezTo>
                <a:cubicBezTo>
                  <a:pt x="3" y="52"/>
                  <a:pt x="0" y="44"/>
                  <a:pt x="0" y="34"/>
                </a:cubicBezTo>
                <a:cubicBezTo>
                  <a:pt x="0" y="25"/>
                  <a:pt x="3" y="17"/>
                  <a:pt x="10" y="10"/>
                </a:cubicBezTo>
                <a:cubicBezTo>
                  <a:pt x="17" y="4"/>
                  <a:pt x="25" y="0"/>
                  <a:pt x="35" y="0"/>
                </a:cubicBezTo>
                <a:cubicBezTo>
                  <a:pt x="45" y="0"/>
                  <a:pt x="53" y="4"/>
                  <a:pt x="59" y="10"/>
                </a:cubicBezTo>
                <a:cubicBezTo>
                  <a:pt x="66" y="17"/>
                  <a:pt x="69" y="25"/>
                  <a:pt x="69" y="3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12520" y="4494960"/>
            <a:ext cx="69480" cy="69120"/>
          </a:xfrm>
          <a:custGeom>
            <a:avLst/>
            <a:gdLst/>
            <a:ahLst/>
            <a:rect l="0" t="0" r="r" b="b"/>
            <a:pathLst>
              <a:path w="193" h="192">
                <a:moveTo>
                  <a:pt x="123" y="58"/>
                </a:moveTo>
                <a:lnTo>
                  <a:pt x="123" y="11"/>
                </a:lnTo>
                <a:cubicBezTo>
                  <a:pt x="123" y="5"/>
                  <a:pt x="118" y="0"/>
                  <a:pt x="112" y="0"/>
                </a:cubicBezTo>
                <a:lnTo>
                  <a:pt x="79" y="0"/>
                </a:lnTo>
                <a:cubicBezTo>
                  <a:pt x="73" y="0"/>
                  <a:pt x="68" y="5"/>
                  <a:pt x="68" y="11"/>
                </a:cubicBezTo>
                <a:lnTo>
                  <a:pt x="68" y="58"/>
                </a:lnTo>
                <a:lnTo>
                  <a:pt x="96" y="85"/>
                </a:lnTo>
                <a:lnTo>
                  <a:pt x="123" y="58"/>
                </a:lnTo>
                <a:moveTo>
                  <a:pt x="68" y="135"/>
                </a:moveTo>
                <a:lnTo>
                  <a:pt x="68" y="181"/>
                </a:lnTo>
                <a:cubicBezTo>
                  <a:pt x="68" y="187"/>
                  <a:pt x="73" y="192"/>
                  <a:pt x="79" y="192"/>
                </a:cubicBezTo>
                <a:lnTo>
                  <a:pt x="112" y="192"/>
                </a:lnTo>
                <a:cubicBezTo>
                  <a:pt x="118" y="192"/>
                  <a:pt x="123" y="187"/>
                  <a:pt x="123" y="181"/>
                </a:cubicBezTo>
                <a:lnTo>
                  <a:pt x="123" y="135"/>
                </a:lnTo>
                <a:lnTo>
                  <a:pt x="96" y="108"/>
                </a:lnTo>
                <a:lnTo>
                  <a:pt x="68" y="135"/>
                </a:lnTo>
                <a:moveTo>
                  <a:pt x="182" y="69"/>
                </a:moveTo>
                <a:lnTo>
                  <a:pt x="136" y="69"/>
                </a:lnTo>
                <a:lnTo>
                  <a:pt x="107" y="97"/>
                </a:lnTo>
                <a:lnTo>
                  <a:pt x="136" y="124"/>
                </a:lnTo>
                <a:lnTo>
                  <a:pt x="182" y="124"/>
                </a:lnTo>
                <a:cubicBezTo>
                  <a:pt x="188" y="124"/>
                  <a:pt x="193" y="119"/>
                  <a:pt x="193" y="113"/>
                </a:cubicBezTo>
                <a:lnTo>
                  <a:pt x="193" y="80"/>
                </a:lnTo>
                <a:cubicBezTo>
                  <a:pt x="193" y="74"/>
                  <a:pt x="188" y="69"/>
                  <a:pt x="182" y="69"/>
                </a:cubicBezTo>
                <a:moveTo>
                  <a:pt x="57" y="69"/>
                </a:moveTo>
                <a:lnTo>
                  <a:pt x="11" y="69"/>
                </a:lnTo>
                <a:cubicBezTo>
                  <a:pt x="5" y="69"/>
                  <a:pt x="0" y="74"/>
                  <a:pt x="0" y="80"/>
                </a:cubicBezTo>
                <a:lnTo>
                  <a:pt x="0" y="113"/>
                </a:lnTo>
                <a:cubicBezTo>
                  <a:pt x="0" y="119"/>
                  <a:pt x="5" y="124"/>
                  <a:pt x="11" y="124"/>
                </a:cubicBezTo>
                <a:lnTo>
                  <a:pt x="57" y="124"/>
                </a:lnTo>
                <a:lnTo>
                  <a:pt x="85" y="97"/>
                </a:lnTo>
                <a:lnTo>
                  <a:pt x="57" y="69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47720" y="3797640"/>
            <a:ext cx="493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Configuración manual y automatizada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065240" y="4369320"/>
            <a:ext cx="423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Múltiples formas de implicación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747720" y="4778640"/>
            <a:ext cx="502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Elección de herramientas, gamificación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7720" y="1717560"/>
            <a:ext cx="3791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2.6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771480" y="31143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597" y="427"/>
                </a:moveTo>
                <a:cubicBezTo>
                  <a:pt x="584" y="427"/>
                  <a:pt x="571" y="429"/>
                  <a:pt x="559" y="432"/>
                </a:cubicBezTo>
                <a:lnTo>
                  <a:pt x="337" y="211"/>
                </a:lnTo>
                <a:cubicBezTo>
                  <a:pt x="339" y="198"/>
                  <a:pt x="341" y="185"/>
                  <a:pt x="341" y="172"/>
                </a:cubicBezTo>
                <a:cubicBezTo>
                  <a:pt x="341" y="77"/>
                  <a:pt x="265" y="0"/>
                  <a:pt x="170" y="0"/>
                </a:cubicBezTo>
                <a:cubicBezTo>
                  <a:pt x="151" y="0"/>
                  <a:pt x="126" y="20"/>
                  <a:pt x="147" y="41"/>
                </a:cubicBezTo>
                <a:lnTo>
                  <a:pt x="211" y="105"/>
                </a:lnTo>
                <a:cubicBezTo>
                  <a:pt x="211" y="105"/>
                  <a:pt x="232" y="148"/>
                  <a:pt x="189" y="191"/>
                </a:cubicBezTo>
                <a:cubicBezTo>
                  <a:pt x="147" y="234"/>
                  <a:pt x="104" y="212"/>
                  <a:pt x="104" y="212"/>
                </a:cubicBezTo>
                <a:lnTo>
                  <a:pt x="40" y="148"/>
                </a:lnTo>
                <a:cubicBezTo>
                  <a:pt x="19" y="126"/>
                  <a:pt x="0" y="152"/>
                  <a:pt x="0" y="172"/>
                </a:cubicBezTo>
                <a:cubicBezTo>
                  <a:pt x="0" y="266"/>
                  <a:pt x="76" y="343"/>
                  <a:pt x="170" y="343"/>
                </a:cubicBezTo>
                <a:cubicBezTo>
                  <a:pt x="184" y="343"/>
                  <a:pt x="196" y="341"/>
                  <a:pt x="209" y="338"/>
                </a:cubicBezTo>
                <a:lnTo>
                  <a:pt x="430" y="559"/>
                </a:lnTo>
                <a:cubicBezTo>
                  <a:pt x="427" y="572"/>
                  <a:pt x="425" y="585"/>
                  <a:pt x="425" y="598"/>
                </a:cubicBezTo>
                <a:cubicBezTo>
                  <a:pt x="425" y="692"/>
                  <a:pt x="502" y="769"/>
                  <a:pt x="597" y="769"/>
                </a:cubicBezTo>
                <a:cubicBezTo>
                  <a:pt x="616" y="769"/>
                  <a:pt x="642" y="749"/>
                  <a:pt x="621" y="728"/>
                </a:cubicBezTo>
                <a:lnTo>
                  <a:pt x="557" y="664"/>
                </a:lnTo>
                <a:cubicBezTo>
                  <a:pt x="557" y="664"/>
                  <a:pt x="534" y="621"/>
                  <a:pt x="578" y="579"/>
                </a:cubicBezTo>
                <a:cubicBezTo>
                  <a:pt x="621" y="536"/>
                  <a:pt x="663" y="558"/>
                  <a:pt x="663" y="558"/>
                </a:cubicBezTo>
                <a:lnTo>
                  <a:pt x="727" y="621"/>
                </a:lnTo>
                <a:cubicBezTo>
                  <a:pt x="748" y="643"/>
                  <a:pt x="768" y="617"/>
                  <a:pt x="768" y="598"/>
                </a:cubicBezTo>
                <a:cubicBezTo>
                  <a:pt x="768" y="504"/>
                  <a:pt x="691" y="427"/>
                  <a:pt x="597" y="42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747720" y="2491560"/>
            <a:ext cx="10784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Proyecto: “Despliegue y gestión de un sistema colaborativo con Nextcloud”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02080" y="353376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214" y="0"/>
                </a:moveTo>
                <a:cubicBezTo>
                  <a:pt x="95" y="0"/>
                  <a:pt x="0" y="95"/>
                  <a:pt x="0" y="214"/>
                </a:cubicBezTo>
                <a:lnTo>
                  <a:pt x="0" y="427"/>
                </a:lnTo>
                <a:lnTo>
                  <a:pt x="85" y="427"/>
                </a:lnTo>
                <a:lnTo>
                  <a:pt x="85" y="214"/>
                </a:lnTo>
                <a:cubicBezTo>
                  <a:pt x="85" y="197"/>
                  <a:pt x="88" y="179"/>
                  <a:pt x="95" y="164"/>
                </a:cubicBezTo>
                <a:cubicBezTo>
                  <a:pt x="101" y="148"/>
                  <a:pt x="111" y="134"/>
                  <a:pt x="124" y="122"/>
                </a:cubicBezTo>
                <a:cubicBezTo>
                  <a:pt x="136" y="110"/>
                  <a:pt x="149" y="101"/>
                  <a:pt x="165" y="95"/>
                </a:cubicBezTo>
                <a:cubicBezTo>
                  <a:pt x="181" y="88"/>
                  <a:pt x="197" y="85"/>
                  <a:pt x="214" y="85"/>
                </a:cubicBezTo>
                <a:cubicBezTo>
                  <a:pt x="231" y="85"/>
                  <a:pt x="247" y="88"/>
                  <a:pt x="263" y="95"/>
                </a:cubicBezTo>
                <a:cubicBezTo>
                  <a:pt x="279" y="101"/>
                  <a:pt x="292" y="110"/>
                  <a:pt x="304" y="122"/>
                </a:cubicBezTo>
                <a:cubicBezTo>
                  <a:pt x="316" y="134"/>
                  <a:pt x="326" y="148"/>
                  <a:pt x="332" y="164"/>
                </a:cubicBezTo>
                <a:cubicBezTo>
                  <a:pt x="339" y="179"/>
                  <a:pt x="342" y="197"/>
                  <a:pt x="342" y="214"/>
                </a:cubicBezTo>
                <a:lnTo>
                  <a:pt x="342" y="427"/>
                </a:lnTo>
                <a:lnTo>
                  <a:pt x="427" y="427"/>
                </a:lnTo>
                <a:lnTo>
                  <a:pt x="427" y="214"/>
                </a:lnTo>
                <a:cubicBezTo>
                  <a:pt x="427" y="95"/>
                  <a:pt x="332" y="0"/>
                  <a:pt x="214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771480" y="3641040"/>
            <a:ext cx="214920" cy="169200"/>
          </a:xfrm>
          <a:custGeom>
            <a:avLst/>
            <a:gdLst/>
            <a:ahLst/>
            <a:rect l="0" t="0" r="r" b="b"/>
            <a:pathLst>
              <a:path w="597" h="470">
                <a:moveTo>
                  <a:pt x="597" y="384"/>
                </a:moveTo>
                <a:cubicBezTo>
                  <a:pt x="597" y="395"/>
                  <a:pt x="595" y="406"/>
                  <a:pt x="591" y="417"/>
                </a:cubicBezTo>
                <a:cubicBezTo>
                  <a:pt x="587" y="428"/>
                  <a:pt x="580" y="437"/>
                  <a:pt x="572" y="445"/>
                </a:cubicBezTo>
                <a:cubicBezTo>
                  <a:pt x="564" y="453"/>
                  <a:pt x="555" y="459"/>
                  <a:pt x="545" y="463"/>
                </a:cubicBezTo>
                <a:cubicBezTo>
                  <a:pt x="533" y="468"/>
                  <a:pt x="522" y="470"/>
                  <a:pt x="511" y="470"/>
                </a:cubicBezTo>
                <a:lnTo>
                  <a:pt x="85" y="470"/>
                </a:lnTo>
                <a:cubicBezTo>
                  <a:pt x="74" y="470"/>
                  <a:pt x="63" y="468"/>
                  <a:pt x="52" y="463"/>
                </a:cubicBezTo>
                <a:cubicBezTo>
                  <a:pt x="42" y="459"/>
                  <a:pt x="33" y="453"/>
                  <a:pt x="25" y="445"/>
                </a:cubicBezTo>
                <a:cubicBezTo>
                  <a:pt x="17" y="437"/>
                  <a:pt x="10" y="428"/>
                  <a:pt x="6" y="417"/>
                </a:cubicBezTo>
                <a:cubicBezTo>
                  <a:pt x="2" y="406"/>
                  <a:pt x="0" y="395"/>
                  <a:pt x="0" y="384"/>
                </a:cubicBezTo>
                <a:lnTo>
                  <a:pt x="0" y="85"/>
                </a:lnTo>
                <a:cubicBezTo>
                  <a:pt x="0" y="74"/>
                  <a:pt x="2" y="63"/>
                  <a:pt x="6" y="53"/>
                </a:cubicBezTo>
                <a:cubicBezTo>
                  <a:pt x="10" y="42"/>
                  <a:pt x="17" y="33"/>
                  <a:pt x="25" y="25"/>
                </a:cubicBezTo>
                <a:cubicBezTo>
                  <a:pt x="33" y="17"/>
                  <a:pt x="42" y="11"/>
                  <a:pt x="52" y="6"/>
                </a:cubicBezTo>
                <a:cubicBezTo>
                  <a:pt x="63" y="2"/>
                  <a:pt x="74" y="0"/>
                  <a:pt x="85" y="0"/>
                </a:cubicBezTo>
                <a:lnTo>
                  <a:pt x="511" y="0"/>
                </a:lnTo>
                <a:cubicBezTo>
                  <a:pt x="522" y="0"/>
                  <a:pt x="533" y="2"/>
                  <a:pt x="545" y="6"/>
                </a:cubicBezTo>
                <a:cubicBezTo>
                  <a:pt x="555" y="11"/>
                  <a:pt x="564" y="17"/>
                  <a:pt x="572" y="25"/>
                </a:cubicBezTo>
                <a:cubicBezTo>
                  <a:pt x="580" y="33"/>
                  <a:pt x="587" y="42"/>
                  <a:pt x="591" y="53"/>
                </a:cubicBezTo>
                <a:cubicBezTo>
                  <a:pt x="595" y="63"/>
                  <a:pt x="597" y="74"/>
                  <a:pt x="597" y="85"/>
                </a:cubicBezTo>
                <a:lnTo>
                  <a:pt x="597" y="384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901800" y="3533760"/>
            <a:ext cx="138600" cy="276480"/>
          </a:xfrm>
          <a:custGeom>
            <a:avLst/>
            <a:gdLst/>
            <a:ahLst/>
            <a:rect l="0" t="0" r="r" b="b"/>
            <a:pathLst>
              <a:path w="385" h="768">
                <a:moveTo>
                  <a:pt x="385" y="191"/>
                </a:moveTo>
                <a:cubicBezTo>
                  <a:pt x="385" y="179"/>
                  <a:pt x="383" y="166"/>
                  <a:pt x="381" y="154"/>
                </a:cubicBezTo>
                <a:cubicBezTo>
                  <a:pt x="378" y="142"/>
                  <a:pt x="375" y="130"/>
                  <a:pt x="370" y="118"/>
                </a:cubicBezTo>
                <a:cubicBezTo>
                  <a:pt x="364" y="106"/>
                  <a:pt x="358" y="95"/>
                  <a:pt x="351" y="85"/>
                </a:cubicBezTo>
                <a:cubicBezTo>
                  <a:pt x="344" y="74"/>
                  <a:pt x="336" y="65"/>
                  <a:pt x="327" y="56"/>
                </a:cubicBezTo>
                <a:cubicBezTo>
                  <a:pt x="319" y="47"/>
                  <a:pt x="309" y="39"/>
                  <a:pt x="298" y="32"/>
                </a:cubicBezTo>
                <a:cubicBezTo>
                  <a:pt x="288" y="25"/>
                  <a:pt x="277" y="19"/>
                  <a:pt x="265" y="14"/>
                </a:cubicBezTo>
                <a:cubicBezTo>
                  <a:pt x="254" y="9"/>
                  <a:pt x="242" y="6"/>
                  <a:pt x="229" y="3"/>
                </a:cubicBezTo>
                <a:cubicBezTo>
                  <a:pt x="217" y="1"/>
                  <a:pt x="204" y="0"/>
                  <a:pt x="192" y="0"/>
                </a:cubicBezTo>
                <a:cubicBezTo>
                  <a:pt x="179" y="0"/>
                  <a:pt x="167" y="1"/>
                  <a:pt x="154" y="3"/>
                </a:cubicBezTo>
                <a:cubicBezTo>
                  <a:pt x="142" y="6"/>
                  <a:pt x="130" y="9"/>
                  <a:pt x="118" y="14"/>
                </a:cubicBezTo>
                <a:cubicBezTo>
                  <a:pt x="107" y="19"/>
                  <a:pt x="96" y="25"/>
                  <a:pt x="85" y="32"/>
                </a:cubicBezTo>
                <a:cubicBezTo>
                  <a:pt x="75" y="39"/>
                  <a:pt x="65" y="47"/>
                  <a:pt x="56" y="56"/>
                </a:cubicBezTo>
                <a:cubicBezTo>
                  <a:pt x="47" y="65"/>
                  <a:pt x="39" y="74"/>
                  <a:pt x="32" y="85"/>
                </a:cubicBezTo>
                <a:cubicBezTo>
                  <a:pt x="25" y="95"/>
                  <a:pt x="19" y="106"/>
                  <a:pt x="15" y="118"/>
                </a:cubicBezTo>
                <a:cubicBezTo>
                  <a:pt x="10" y="130"/>
                  <a:pt x="6" y="142"/>
                  <a:pt x="4" y="154"/>
                </a:cubicBezTo>
                <a:cubicBezTo>
                  <a:pt x="1" y="166"/>
                  <a:pt x="0" y="179"/>
                  <a:pt x="0" y="191"/>
                </a:cubicBezTo>
                <a:cubicBezTo>
                  <a:pt x="0" y="275"/>
                  <a:pt x="53" y="346"/>
                  <a:pt x="128" y="372"/>
                </a:cubicBezTo>
                <a:lnTo>
                  <a:pt x="128" y="715"/>
                </a:lnTo>
                <a:cubicBezTo>
                  <a:pt x="128" y="721"/>
                  <a:pt x="129" y="728"/>
                  <a:pt x="131" y="734"/>
                </a:cubicBezTo>
                <a:cubicBezTo>
                  <a:pt x="134" y="740"/>
                  <a:pt x="137" y="745"/>
                  <a:pt x="142" y="750"/>
                </a:cubicBezTo>
                <a:cubicBezTo>
                  <a:pt x="146" y="755"/>
                  <a:pt x="151" y="759"/>
                  <a:pt x="157" y="762"/>
                </a:cubicBezTo>
                <a:cubicBezTo>
                  <a:pt x="163" y="765"/>
                  <a:pt x="169" y="767"/>
                  <a:pt x="176" y="767"/>
                </a:cubicBezTo>
                <a:cubicBezTo>
                  <a:pt x="182" y="768"/>
                  <a:pt x="189" y="768"/>
                  <a:pt x="195" y="766"/>
                </a:cubicBezTo>
                <a:cubicBezTo>
                  <a:pt x="202" y="764"/>
                  <a:pt x="207" y="761"/>
                  <a:pt x="213" y="757"/>
                </a:cubicBezTo>
                <a:cubicBezTo>
                  <a:pt x="218" y="753"/>
                  <a:pt x="223" y="749"/>
                  <a:pt x="226" y="743"/>
                </a:cubicBezTo>
                <a:cubicBezTo>
                  <a:pt x="230" y="737"/>
                  <a:pt x="232" y="731"/>
                  <a:pt x="233" y="725"/>
                </a:cubicBezTo>
                <a:cubicBezTo>
                  <a:pt x="234" y="725"/>
                  <a:pt x="234" y="725"/>
                  <a:pt x="234" y="725"/>
                </a:cubicBezTo>
                <a:cubicBezTo>
                  <a:pt x="240" y="725"/>
                  <a:pt x="245" y="723"/>
                  <a:pt x="249" y="719"/>
                </a:cubicBezTo>
                <a:cubicBezTo>
                  <a:pt x="254" y="715"/>
                  <a:pt x="256" y="710"/>
                  <a:pt x="256" y="704"/>
                </a:cubicBezTo>
                <a:lnTo>
                  <a:pt x="256" y="683"/>
                </a:lnTo>
                <a:cubicBezTo>
                  <a:pt x="256" y="677"/>
                  <a:pt x="254" y="672"/>
                  <a:pt x="249" y="668"/>
                </a:cubicBezTo>
                <a:cubicBezTo>
                  <a:pt x="245" y="663"/>
                  <a:pt x="240" y="661"/>
                  <a:pt x="234" y="661"/>
                </a:cubicBezTo>
                <a:lnTo>
                  <a:pt x="234" y="640"/>
                </a:lnTo>
                <a:cubicBezTo>
                  <a:pt x="240" y="640"/>
                  <a:pt x="245" y="638"/>
                  <a:pt x="249" y="634"/>
                </a:cubicBezTo>
                <a:cubicBezTo>
                  <a:pt x="254" y="630"/>
                  <a:pt x="256" y="625"/>
                  <a:pt x="256" y="619"/>
                </a:cubicBezTo>
                <a:lnTo>
                  <a:pt x="256" y="576"/>
                </a:lnTo>
                <a:cubicBezTo>
                  <a:pt x="256" y="570"/>
                  <a:pt x="254" y="565"/>
                  <a:pt x="249" y="561"/>
                </a:cubicBezTo>
                <a:cubicBezTo>
                  <a:pt x="245" y="557"/>
                  <a:pt x="240" y="555"/>
                  <a:pt x="234" y="555"/>
                </a:cubicBezTo>
                <a:lnTo>
                  <a:pt x="234" y="505"/>
                </a:lnTo>
                <a:cubicBezTo>
                  <a:pt x="249" y="497"/>
                  <a:pt x="256" y="485"/>
                  <a:pt x="256" y="468"/>
                </a:cubicBezTo>
                <a:lnTo>
                  <a:pt x="256" y="372"/>
                </a:lnTo>
                <a:cubicBezTo>
                  <a:pt x="330" y="346"/>
                  <a:pt x="385" y="275"/>
                  <a:pt x="385" y="191"/>
                </a:cubicBezTo>
                <a:moveTo>
                  <a:pt x="192" y="42"/>
                </a:moveTo>
                <a:cubicBezTo>
                  <a:pt x="197" y="42"/>
                  <a:pt x="203" y="43"/>
                  <a:pt x="208" y="45"/>
                </a:cubicBezTo>
                <a:cubicBezTo>
                  <a:pt x="213" y="48"/>
                  <a:pt x="218" y="51"/>
                  <a:pt x="222" y="55"/>
                </a:cubicBezTo>
                <a:cubicBezTo>
                  <a:pt x="226" y="59"/>
                  <a:pt x="229" y="63"/>
                  <a:pt x="231" y="68"/>
                </a:cubicBezTo>
                <a:cubicBezTo>
                  <a:pt x="233" y="74"/>
                  <a:pt x="234" y="79"/>
                  <a:pt x="234" y="85"/>
                </a:cubicBezTo>
                <a:cubicBezTo>
                  <a:pt x="234" y="90"/>
                  <a:pt x="233" y="96"/>
                  <a:pt x="231" y="101"/>
                </a:cubicBezTo>
                <a:cubicBezTo>
                  <a:pt x="229" y="106"/>
                  <a:pt x="226" y="111"/>
                  <a:pt x="222" y="115"/>
                </a:cubicBezTo>
                <a:cubicBezTo>
                  <a:pt x="218" y="119"/>
                  <a:pt x="213" y="122"/>
                  <a:pt x="208" y="124"/>
                </a:cubicBezTo>
                <a:cubicBezTo>
                  <a:pt x="203" y="126"/>
                  <a:pt x="197" y="127"/>
                  <a:pt x="192" y="127"/>
                </a:cubicBezTo>
                <a:cubicBezTo>
                  <a:pt x="186" y="127"/>
                  <a:pt x="181" y="126"/>
                  <a:pt x="175" y="124"/>
                </a:cubicBezTo>
                <a:cubicBezTo>
                  <a:pt x="170" y="122"/>
                  <a:pt x="166" y="119"/>
                  <a:pt x="162" y="115"/>
                </a:cubicBezTo>
                <a:cubicBezTo>
                  <a:pt x="158" y="111"/>
                  <a:pt x="155" y="106"/>
                  <a:pt x="152" y="101"/>
                </a:cubicBezTo>
                <a:cubicBezTo>
                  <a:pt x="150" y="96"/>
                  <a:pt x="149" y="90"/>
                  <a:pt x="149" y="85"/>
                </a:cubicBezTo>
                <a:cubicBezTo>
                  <a:pt x="149" y="79"/>
                  <a:pt x="150" y="74"/>
                  <a:pt x="152" y="68"/>
                </a:cubicBezTo>
                <a:cubicBezTo>
                  <a:pt x="155" y="63"/>
                  <a:pt x="158" y="59"/>
                  <a:pt x="162" y="55"/>
                </a:cubicBezTo>
                <a:cubicBezTo>
                  <a:pt x="166" y="51"/>
                  <a:pt x="170" y="48"/>
                  <a:pt x="175" y="45"/>
                </a:cubicBezTo>
                <a:cubicBezTo>
                  <a:pt x="181" y="43"/>
                  <a:pt x="186" y="42"/>
                  <a:pt x="192" y="42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065240" y="3064320"/>
            <a:ext cx="416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Instalación en contenedor Docker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71480" y="39430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85" y="769"/>
                </a:moveTo>
                <a:cubicBezTo>
                  <a:pt x="85" y="769"/>
                  <a:pt x="0" y="768"/>
                  <a:pt x="0" y="683"/>
                </a:cubicBezTo>
                <a:lnTo>
                  <a:pt x="0" y="86"/>
                </a:lnTo>
                <a:cubicBezTo>
                  <a:pt x="0" y="86"/>
                  <a:pt x="0" y="0"/>
                  <a:pt x="85" y="0"/>
                </a:cubicBezTo>
                <a:lnTo>
                  <a:pt x="640" y="0"/>
                </a:lnTo>
                <a:cubicBezTo>
                  <a:pt x="661" y="0"/>
                  <a:pt x="683" y="22"/>
                  <a:pt x="683" y="22"/>
                </a:cubicBezTo>
                <a:lnTo>
                  <a:pt x="747" y="86"/>
                </a:lnTo>
                <a:cubicBezTo>
                  <a:pt x="747" y="86"/>
                  <a:pt x="768" y="107"/>
                  <a:pt x="768" y="128"/>
                </a:cubicBezTo>
                <a:lnTo>
                  <a:pt x="768" y="683"/>
                </a:lnTo>
                <a:cubicBezTo>
                  <a:pt x="768" y="683"/>
                  <a:pt x="768" y="769"/>
                  <a:pt x="683" y="769"/>
                </a:cubicBezTo>
                <a:lnTo>
                  <a:pt x="85" y="769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809640" y="4065840"/>
            <a:ext cx="192240" cy="23400"/>
          </a:xfrm>
          <a:custGeom>
            <a:avLst/>
            <a:gdLst/>
            <a:ahLst/>
            <a:rect l="0" t="0" r="r" b="b"/>
            <a:pathLst>
              <a:path w="534" h="65">
                <a:moveTo>
                  <a:pt x="0" y="65"/>
                </a:moveTo>
                <a:lnTo>
                  <a:pt x="0" y="44"/>
                </a:lnTo>
                <a:cubicBezTo>
                  <a:pt x="0" y="44"/>
                  <a:pt x="0" y="0"/>
                  <a:pt x="43" y="0"/>
                </a:cubicBezTo>
                <a:lnTo>
                  <a:pt x="491" y="0"/>
                </a:lnTo>
                <a:cubicBezTo>
                  <a:pt x="534" y="0"/>
                  <a:pt x="534" y="44"/>
                  <a:pt x="534" y="44"/>
                </a:cubicBezTo>
                <a:lnTo>
                  <a:pt x="534" y="65"/>
                </a:lnTo>
                <a:lnTo>
                  <a:pt x="0" y="65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809640" y="3958560"/>
            <a:ext cx="192240" cy="245880"/>
          </a:xfrm>
          <a:custGeom>
            <a:avLst/>
            <a:gdLst/>
            <a:ahLst/>
            <a:rect l="0" t="0" r="r" b="b"/>
            <a:pathLst>
              <a:path w="534" h="683">
                <a:moveTo>
                  <a:pt x="0" y="641"/>
                </a:moveTo>
                <a:lnTo>
                  <a:pt x="0" y="363"/>
                </a:lnTo>
                <a:lnTo>
                  <a:pt x="534" y="363"/>
                </a:lnTo>
                <a:lnTo>
                  <a:pt x="534" y="640"/>
                </a:lnTo>
                <a:cubicBezTo>
                  <a:pt x="534" y="640"/>
                  <a:pt x="534" y="683"/>
                  <a:pt x="491" y="683"/>
                </a:cubicBezTo>
                <a:lnTo>
                  <a:pt x="43" y="683"/>
                </a:lnTo>
                <a:cubicBezTo>
                  <a:pt x="0" y="683"/>
                  <a:pt x="0" y="641"/>
                  <a:pt x="0" y="641"/>
                </a:cubicBezTo>
                <a:moveTo>
                  <a:pt x="107" y="21"/>
                </a:moveTo>
                <a:cubicBezTo>
                  <a:pt x="107" y="21"/>
                  <a:pt x="107" y="0"/>
                  <a:pt x="128" y="0"/>
                </a:cubicBezTo>
                <a:lnTo>
                  <a:pt x="513" y="0"/>
                </a:lnTo>
                <a:cubicBezTo>
                  <a:pt x="535" y="0"/>
                  <a:pt x="534" y="21"/>
                  <a:pt x="534" y="21"/>
                </a:cubicBezTo>
                <a:lnTo>
                  <a:pt x="534" y="234"/>
                </a:lnTo>
                <a:cubicBezTo>
                  <a:pt x="534" y="234"/>
                  <a:pt x="534" y="256"/>
                  <a:pt x="513" y="256"/>
                </a:cubicBezTo>
                <a:lnTo>
                  <a:pt x="128" y="256"/>
                </a:lnTo>
                <a:cubicBezTo>
                  <a:pt x="128" y="256"/>
                  <a:pt x="107" y="256"/>
                  <a:pt x="107" y="234"/>
                </a:cubicBezTo>
                <a:lnTo>
                  <a:pt x="107" y="21"/>
                </a:lnTo>
                <a:moveTo>
                  <a:pt x="364" y="234"/>
                </a:moveTo>
                <a:lnTo>
                  <a:pt x="470" y="234"/>
                </a:lnTo>
                <a:lnTo>
                  <a:pt x="470" y="21"/>
                </a:lnTo>
                <a:lnTo>
                  <a:pt x="364" y="21"/>
                </a:lnTo>
                <a:lnTo>
                  <a:pt x="364" y="234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065240" y="3483360"/>
            <a:ext cx="536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Configuración de usuarios, roles y permisos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5171760" y="392400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6" y="5"/>
                  <a:pt x="2196" y="8"/>
                  <a:pt x="2205" y="12"/>
                </a:cubicBezTo>
                <a:cubicBezTo>
                  <a:pt x="2215" y="16"/>
                  <a:pt x="2224" y="21"/>
                  <a:pt x="2233" y="27"/>
                </a:cubicBezTo>
                <a:cubicBezTo>
                  <a:pt x="2241" y="33"/>
                  <a:pt x="2249" y="39"/>
                  <a:pt x="2257" y="47"/>
                </a:cubicBezTo>
                <a:cubicBezTo>
                  <a:pt x="2264" y="54"/>
                  <a:pt x="2271" y="62"/>
                  <a:pt x="2276" y="71"/>
                </a:cubicBezTo>
                <a:cubicBezTo>
                  <a:pt x="2282" y="80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9"/>
                  <a:pt x="2303" y="159"/>
                </a:cubicBezTo>
                <a:lnTo>
                  <a:pt x="2303" y="873"/>
                </a:lnTo>
                <a:cubicBezTo>
                  <a:pt x="2303" y="884"/>
                  <a:pt x="2302" y="894"/>
                  <a:pt x="2300" y="904"/>
                </a:cubicBezTo>
                <a:cubicBezTo>
                  <a:pt x="2298" y="915"/>
                  <a:pt x="2295" y="925"/>
                  <a:pt x="2291" y="934"/>
                </a:cubicBezTo>
                <a:cubicBezTo>
                  <a:pt x="2287" y="944"/>
                  <a:pt x="2282" y="953"/>
                  <a:pt x="2276" y="963"/>
                </a:cubicBezTo>
                <a:cubicBezTo>
                  <a:pt x="2271" y="971"/>
                  <a:pt x="2264" y="979"/>
                  <a:pt x="2257" y="987"/>
                </a:cubicBezTo>
                <a:cubicBezTo>
                  <a:pt x="2249" y="994"/>
                  <a:pt x="2241" y="1001"/>
                  <a:pt x="2233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6" y="1025"/>
                  <a:pt x="2186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065240" y="3893040"/>
            <a:ext cx="410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Implementación de backups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99640" y="4362120"/>
            <a:ext cx="125280" cy="125280"/>
          </a:xfrm>
          <a:custGeom>
            <a:avLst/>
            <a:gdLst/>
            <a:ahLst/>
            <a:rect l="0" t="0" r="r" b="b"/>
            <a:pathLst>
              <a:path w="348" h="348">
                <a:moveTo>
                  <a:pt x="336" y="206"/>
                </a:moveTo>
                <a:lnTo>
                  <a:pt x="144" y="13"/>
                </a:lnTo>
                <a:cubicBezTo>
                  <a:pt x="136" y="5"/>
                  <a:pt x="125" y="0"/>
                  <a:pt x="114" y="0"/>
                </a:cubicBezTo>
                <a:cubicBezTo>
                  <a:pt x="89" y="0"/>
                  <a:pt x="70" y="20"/>
                  <a:pt x="70" y="43"/>
                </a:cubicBezTo>
                <a:cubicBezTo>
                  <a:pt x="70" y="55"/>
                  <a:pt x="75" y="65"/>
                  <a:pt x="82" y="73"/>
                </a:cubicBezTo>
                <a:lnTo>
                  <a:pt x="0" y="155"/>
                </a:lnTo>
                <a:lnTo>
                  <a:pt x="193" y="348"/>
                </a:lnTo>
                <a:lnTo>
                  <a:pt x="275" y="266"/>
                </a:lnTo>
                <a:cubicBezTo>
                  <a:pt x="283" y="274"/>
                  <a:pt x="294" y="278"/>
                  <a:pt x="305" y="278"/>
                </a:cubicBezTo>
                <a:cubicBezTo>
                  <a:pt x="329" y="278"/>
                  <a:pt x="348" y="259"/>
                  <a:pt x="348" y="236"/>
                </a:cubicBezTo>
                <a:cubicBezTo>
                  <a:pt x="348" y="224"/>
                  <a:pt x="343" y="213"/>
                  <a:pt x="336" y="206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794520" y="4362120"/>
            <a:ext cx="230400" cy="276840"/>
          </a:xfrm>
          <a:custGeom>
            <a:avLst/>
            <a:gdLst/>
            <a:ahLst/>
            <a:rect l="0" t="0" r="r" b="b"/>
            <a:pathLst>
              <a:path w="640" h="769">
                <a:moveTo>
                  <a:pt x="406" y="0"/>
                </a:moveTo>
                <a:lnTo>
                  <a:pt x="86" y="0"/>
                </a:lnTo>
                <a:cubicBezTo>
                  <a:pt x="39" y="0"/>
                  <a:pt x="0" y="39"/>
                  <a:pt x="0" y="86"/>
                </a:cubicBezTo>
                <a:lnTo>
                  <a:pt x="0" y="683"/>
                </a:lnTo>
                <a:cubicBezTo>
                  <a:pt x="0" y="731"/>
                  <a:pt x="39" y="769"/>
                  <a:pt x="86" y="769"/>
                </a:cubicBezTo>
                <a:lnTo>
                  <a:pt x="555" y="769"/>
                </a:lnTo>
                <a:cubicBezTo>
                  <a:pt x="602" y="769"/>
                  <a:pt x="640" y="731"/>
                  <a:pt x="640" y="683"/>
                </a:cubicBezTo>
                <a:lnTo>
                  <a:pt x="640" y="235"/>
                </a:lnTo>
                <a:lnTo>
                  <a:pt x="448" y="235"/>
                </a:lnTo>
                <a:cubicBezTo>
                  <a:pt x="427" y="235"/>
                  <a:pt x="406" y="214"/>
                  <a:pt x="406" y="192"/>
                </a:cubicBezTo>
                <a:lnTo>
                  <a:pt x="406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825120" y="4362120"/>
            <a:ext cx="199800" cy="223200"/>
          </a:xfrm>
          <a:custGeom>
            <a:avLst/>
            <a:gdLst/>
            <a:ahLst/>
            <a:rect l="0" t="0" r="r" b="b"/>
            <a:pathLst>
              <a:path w="555" h="620">
                <a:moveTo>
                  <a:pt x="321" y="0"/>
                </a:moveTo>
                <a:lnTo>
                  <a:pt x="278" y="0"/>
                </a:lnTo>
                <a:lnTo>
                  <a:pt x="278" y="192"/>
                </a:lnTo>
                <a:cubicBezTo>
                  <a:pt x="278" y="239"/>
                  <a:pt x="316" y="277"/>
                  <a:pt x="363" y="277"/>
                </a:cubicBezTo>
                <a:lnTo>
                  <a:pt x="555" y="277"/>
                </a:lnTo>
                <a:lnTo>
                  <a:pt x="555" y="235"/>
                </a:lnTo>
                <a:lnTo>
                  <a:pt x="363" y="235"/>
                </a:lnTo>
                <a:cubicBezTo>
                  <a:pt x="342" y="235"/>
                  <a:pt x="321" y="214"/>
                  <a:pt x="321" y="192"/>
                </a:cubicBezTo>
                <a:lnTo>
                  <a:pt x="321" y="0"/>
                </a:lnTo>
                <a:moveTo>
                  <a:pt x="214" y="171"/>
                </a:moveTo>
                <a:cubicBezTo>
                  <a:pt x="214" y="183"/>
                  <a:pt x="204" y="192"/>
                  <a:pt x="192" y="192"/>
                </a:cubicBezTo>
                <a:lnTo>
                  <a:pt x="21" y="192"/>
                </a:lnTo>
                <a:cubicBezTo>
                  <a:pt x="9" y="192"/>
                  <a:pt x="0" y="183"/>
                  <a:pt x="0" y="171"/>
                </a:cubicBezTo>
                <a:cubicBezTo>
                  <a:pt x="0" y="159"/>
                  <a:pt x="9" y="150"/>
                  <a:pt x="21" y="150"/>
                </a:cubicBezTo>
                <a:lnTo>
                  <a:pt x="192" y="150"/>
                </a:lnTo>
                <a:cubicBezTo>
                  <a:pt x="204" y="150"/>
                  <a:pt x="214" y="159"/>
                  <a:pt x="214" y="171"/>
                </a:cubicBezTo>
                <a:moveTo>
                  <a:pt x="214" y="256"/>
                </a:moveTo>
                <a:cubicBezTo>
                  <a:pt x="214" y="268"/>
                  <a:pt x="204" y="277"/>
                  <a:pt x="192" y="277"/>
                </a:cubicBezTo>
                <a:lnTo>
                  <a:pt x="21" y="277"/>
                </a:lnTo>
                <a:cubicBezTo>
                  <a:pt x="9" y="277"/>
                  <a:pt x="0" y="268"/>
                  <a:pt x="0" y="256"/>
                </a:cubicBezTo>
                <a:cubicBezTo>
                  <a:pt x="0" y="244"/>
                  <a:pt x="9" y="235"/>
                  <a:pt x="21" y="235"/>
                </a:cubicBezTo>
                <a:lnTo>
                  <a:pt x="192" y="235"/>
                </a:lnTo>
                <a:cubicBezTo>
                  <a:pt x="204" y="235"/>
                  <a:pt x="214" y="244"/>
                  <a:pt x="214" y="256"/>
                </a:cubicBezTo>
                <a:moveTo>
                  <a:pt x="470" y="341"/>
                </a:moveTo>
                <a:cubicBezTo>
                  <a:pt x="470" y="353"/>
                  <a:pt x="460" y="363"/>
                  <a:pt x="448" y="363"/>
                </a:cubicBezTo>
                <a:lnTo>
                  <a:pt x="21" y="363"/>
                </a:lnTo>
                <a:cubicBezTo>
                  <a:pt x="9" y="363"/>
                  <a:pt x="0" y="353"/>
                  <a:pt x="0" y="341"/>
                </a:cubicBezTo>
                <a:cubicBezTo>
                  <a:pt x="0" y="330"/>
                  <a:pt x="9" y="320"/>
                  <a:pt x="21" y="320"/>
                </a:cubicBezTo>
                <a:lnTo>
                  <a:pt x="448" y="320"/>
                </a:lnTo>
                <a:cubicBezTo>
                  <a:pt x="460" y="320"/>
                  <a:pt x="470" y="330"/>
                  <a:pt x="470" y="341"/>
                </a:cubicBezTo>
                <a:moveTo>
                  <a:pt x="470" y="427"/>
                </a:moveTo>
                <a:cubicBezTo>
                  <a:pt x="470" y="438"/>
                  <a:pt x="460" y="448"/>
                  <a:pt x="448" y="448"/>
                </a:cubicBezTo>
                <a:lnTo>
                  <a:pt x="21" y="448"/>
                </a:lnTo>
                <a:cubicBezTo>
                  <a:pt x="9" y="448"/>
                  <a:pt x="0" y="438"/>
                  <a:pt x="0" y="427"/>
                </a:cubicBezTo>
                <a:cubicBezTo>
                  <a:pt x="0" y="415"/>
                  <a:pt x="9" y="405"/>
                  <a:pt x="21" y="405"/>
                </a:cubicBezTo>
                <a:lnTo>
                  <a:pt x="448" y="405"/>
                </a:lnTo>
                <a:cubicBezTo>
                  <a:pt x="460" y="405"/>
                  <a:pt x="470" y="415"/>
                  <a:pt x="470" y="427"/>
                </a:cubicBezTo>
                <a:moveTo>
                  <a:pt x="470" y="512"/>
                </a:moveTo>
                <a:cubicBezTo>
                  <a:pt x="470" y="524"/>
                  <a:pt x="460" y="533"/>
                  <a:pt x="448" y="533"/>
                </a:cubicBezTo>
                <a:lnTo>
                  <a:pt x="21" y="533"/>
                </a:lnTo>
                <a:cubicBezTo>
                  <a:pt x="9" y="533"/>
                  <a:pt x="0" y="524"/>
                  <a:pt x="0" y="512"/>
                </a:cubicBezTo>
                <a:cubicBezTo>
                  <a:pt x="0" y="500"/>
                  <a:pt x="9" y="491"/>
                  <a:pt x="21" y="491"/>
                </a:cubicBezTo>
                <a:lnTo>
                  <a:pt x="448" y="491"/>
                </a:lnTo>
                <a:cubicBezTo>
                  <a:pt x="460" y="491"/>
                  <a:pt x="470" y="500"/>
                  <a:pt x="470" y="512"/>
                </a:cubicBezTo>
                <a:moveTo>
                  <a:pt x="470" y="598"/>
                </a:moveTo>
                <a:cubicBezTo>
                  <a:pt x="470" y="610"/>
                  <a:pt x="460" y="620"/>
                  <a:pt x="448" y="620"/>
                </a:cubicBezTo>
                <a:lnTo>
                  <a:pt x="21" y="620"/>
                </a:lnTo>
                <a:cubicBezTo>
                  <a:pt x="9" y="620"/>
                  <a:pt x="0" y="610"/>
                  <a:pt x="0" y="598"/>
                </a:cubicBezTo>
                <a:cubicBezTo>
                  <a:pt x="0" y="586"/>
                  <a:pt x="9" y="577"/>
                  <a:pt x="21" y="577"/>
                </a:cubicBezTo>
                <a:lnTo>
                  <a:pt x="448" y="577"/>
                </a:lnTo>
                <a:cubicBezTo>
                  <a:pt x="460" y="577"/>
                  <a:pt x="470" y="586"/>
                  <a:pt x="470" y="59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5264640" y="40158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rsync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41760" y="4820040"/>
            <a:ext cx="106200" cy="105840"/>
          </a:xfrm>
          <a:custGeom>
            <a:avLst/>
            <a:gdLst/>
            <a:ahLst/>
            <a:rect l="0" t="0" r="r" b="b"/>
            <a:pathLst>
              <a:path w="295" h="294">
                <a:moveTo>
                  <a:pt x="295" y="147"/>
                </a:moveTo>
                <a:cubicBezTo>
                  <a:pt x="295" y="228"/>
                  <a:pt x="229" y="294"/>
                  <a:pt x="147" y="294"/>
                </a:cubicBezTo>
                <a:cubicBezTo>
                  <a:pt x="66" y="294"/>
                  <a:pt x="0" y="228"/>
                  <a:pt x="0" y="147"/>
                </a:cubicBezTo>
                <a:cubicBezTo>
                  <a:pt x="0" y="66"/>
                  <a:pt x="66" y="0"/>
                  <a:pt x="147" y="0"/>
                </a:cubicBezTo>
                <a:cubicBezTo>
                  <a:pt x="229" y="0"/>
                  <a:pt x="295" y="66"/>
                  <a:pt x="295" y="147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808920" y="4833360"/>
            <a:ext cx="225720" cy="224640"/>
          </a:xfrm>
          <a:custGeom>
            <a:avLst/>
            <a:gdLst/>
            <a:ahLst/>
            <a:rect l="0" t="0" r="r" b="b"/>
            <a:pathLst>
              <a:path w="627" h="624">
                <a:moveTo>
                  <a:pt x="596" y="251"/>
                </a:moveTo>
                <a:cubicBezTo>
                  <a:pt x="589" y="258"/>
                  <a:pt x="577" y="258"/>
                  <a:pt x="570" y="251"/>
                </a:cubicBezTo>
                <a:lnTo>
                  <a:pt x="374" y="57"/>
                </a:lnTo>
                <a:cubicBezTo>
                  <a:pt x="367" y="50"/>
                  <a:pt x="367" y="38"/>
                  <a:pt x="374" y="31"/>
                </a:cubicBezTo>
                <a:lnTo>
                  <a:pt x="400" y="5"/>
                </a:lnTo>
                <a:cubicBezTo>
                  <a:pt x="408" y="-2"/>
                  <a:pt x="419" y="-2"/>
                  <a:pt x="426" y="5"/>
                </a:cubicBezTo>
                <a:lnTo>
                  <a:pt x="622" y="199"/>
                </a:lnTo>
                <a:cubicBezTo>
                  <a:pt x="629" y="207"/>
                  <a:pt x="629" y="218"/>
                  <a:pt x="622" y="225"/>
                </a:cubicBezTo>
                <a:lnTo>
                  <a:pt x="596" y="251"/>
                </a:lnTo>
                <a:moveTo>
                  <a:pt x="466" y="254"/>
                </a:moveTo>
                <a:lnTo>
                  <a:pt x="373" y="162"/>
                </a:lnTo>
                <a:cubicBezTo>
                  <a:pt x="357" y="145"/>
                  <a:pt x="331" y="146"/>
                  <a:pt x="315" y="164"/>
                </a:cubicBezTo>
                <a:lnTo>
                  <a:pt x="120" y="390"/>
                </a:lnTo>
                <a:cubicBezTo>
                  <a:pt x="94" y="420"/>
                  <a:pt x="89" y="461"/>
                  <a:pt x="105" y="490"/>
                </a:cubicBezTo>
                <a:lnTo>
                  <a:pt x="0" y="596"/>
                </a:lnTo>
                <a:lnTo>
                  <a:pt x="28" y="624"/>
                </a:lnTo>
                <a:lnTo>
                  <a:pt x="33" y="624"/>
                </a:lnTo>
                <a:lnTo>
                  <a:pt x="134" y="521"/>
                </a:lnTo>
                <a:cubicBezTo>
                  <a:pt x="164" y="539"/>
                  <a:pt x="207" y="534"/>
                  <a:pt x="238" y="507"/>
                </a:cubicBezTo>
                <a:lnTo>
                  <a:pt x="463" y="312"/>
                </a:lnTo>
                <a:cubicBezTo>
                  <a:pt x="481" y="297"/>
                  <a:pt x="482" y="271"/>
                  <a:pt x="466" y="254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771480" y="47890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85" y="106"/>
                </a:moveTo>
                <a:lnTo>
                  <a:pt x="85" y="281"/>
                </a:lnTo>
                <a:cubicBezTo>
                  <a:pt x="78" y="279"/>
                  <a:pt x="71" y="278"/>
                  <a:pt x="64" y="278"/>
                </a:cubicBezTo>
                <a:cubicBezTo>
                  <a:pt x="28" y="278"/>
                  <a:pt x="0" y="297"/>
                  <a:pt x="0" y="321"/>
                </a:cubicBezTo>
                <a:cubicBezTo>
                  <a:pt x="0" y="344"/>
                  <a:pt x="28" y="363"/>
                  <a:pt x="64" y="363"/>
                </a:cubicBezTo>
                <a:cubicBezTo>
                  <a:pt x="99" y="363"/>
                  <a:pt x="128" y="344"/>
                  <a:pt x="128" y="321"/>
                </a:cubicBezTo>
                <a:lnTo>
                  <a:pt x="128" y="190"/>
                </a:lnTo>
                <a:lnTo>
                  <a:pt x="235" y="238"/>
                </a:lnTo>
                <a:lnTo>
                  <a:pt x="235" y="345"/>
                </a:lnTo>
                <a:cubicBezTo>
                  <a:pt x="228" y="343"/>
                  <a:pt x="221" y="342"/>
                  <a:pt x="214" y="342"/>
                </a:cubicBezTo>
                <a:cubicBezTo>
                  <a:pt x="177" y="342"/>
                  <a:pt x="149" y="361"/>
                  <a:pt x="149" y="385"/>
                </a:cubicBezTo>
                <a:cubicBezTo>
                  <a:pt x="149" y="408"/>
                  <a:pt x="177" y="427"/>
                  <a:pt x="214" y="427"/>
                </a:cubicBezTo>
                <a:cubicBezTo>
                  <a:pt x="249" y="427"/>
                  <a:pt x="278" y="408"/>
                  <a:pt x="278" y="385"/>
                </a:cubicBezTo>
                <a:lnTo>
                  <a:pt x="278" y="193"/>
                </a:lnTo>
                <a:lnTo>
                  <a:pt x="85" y="106"/>
                </a:lnTo>
                <a:moveTo>
                  <a:pt x="384" y="0"/>
                </a:moveTo>
                <a:lnTo>
                  <a:pt x="384" y="174"/>
                </a:lnTo>
                <a:cubicBezTo>
                  <a:pt x="378" y="172"/>
                  <a:pt x="370" y="171"/>
                  <a:pt x="363" y="171"/>
                </a:cubicBezTo>
                <a:cubicBezTo>
                  <a:pt x="328" y="171"/>
                  <a:pt x="299" y="190"/>
                  <a:pt x="299" y="214"/>
                </a:cubicBezTo>
                <a:cubicBezTo>
                  <a:pt x="299" y="238"/>
                  <a:pt x="328" y="257"/>
                  <a:pt x="363" y="257"/>
                </a:cubicBezTo>
                <a:cubicBezTo>
                  <a:pt x="398" y="257"/>
                  <a:pt x="427" y="238"/>
                  <a:pt x="427" y="214"/>
                </a:cubicBezTo>
                <a:lnTo>
                  <a:pt x="427" y="0"/>
                </a:lnTo>
                <a:lnTo>
                  <a:pt x="384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065240" y="4312080"/>
            <a:ext cx="293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Documentación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065240" y="4731120"/>
            <a:ext cx="302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Defensa oral por grupos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868680" y="155844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7"/>
                </a:lnTo>
                <a:lnTo>
                  <a:pt x="201" y="0"/>
                </a:lnTo>
                <a:lnTo>
                  <a:pt x="401" y="200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930960" y="152460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2"/>
                </a:lnTo>
                <a:cubicBezTo>
                  <a:pt x="-9" y="125"/>
                  <a:pt x="-9" y="64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2"/>
                </a:lnTo>
                <a:cubicBezTo>
                  <a:pt x="332" y="199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72560" y="166068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7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22960" y="1596600"/>
            <a:ext cx="152280" cy="151920"/>
          </a:xfrm>
          <a:custGeom>
            <a:avLst/>
            <a:gdLst/>
            <a:ahLst/>
            <a:rect l="0" t="0" r="r" b="b"/>
            <a:pathLst>
              <a:path w="423" h="422">
                <a:moveTo>
                  <a:pt x="395" y="394"/>
                </a:moveTo>
                <a:cubicBezTo>
                  <a:pt x="358" y="432"/>
                  <a:pt x="299" y="432"/>
                  <a:pt x="262" y="394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5" y="-9"/>
                  <a:pt x="125" y="-9"/>
                  <a:pt x="162" y="28"/>
                </a:cubicBezTo>
                <a:lnTo>
                  <a:pt x="395" y="261"/>
                </a:lnTo>
                <a:cubicBezTo>
                  <a:pt x="432" y="298"/>
                  <a:pt x="432" y="358"/>
                  <a:pt x="395" y="39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736560"/>
            <a:ext cx="2416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2.7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65240" y="1473480"/>
            <a:ext cx="1231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300320" y="2035440"/>
            <a:ext cx="313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Funcionalidad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2521440"/>
            <a:ext cx="262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Seguridad y permisos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300320" y="3007080"/>
            <a:ext cx="3542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Calidad de la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86600" y="412056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8"/>
                  <a:pt x="0" y="64"/>
                </a:cubicBezTo>
                <a:lnTo>
                  <a:pt x="0" y="619"/>
                </a:lnTo>
                <a:cubicBezTo>
                  <a:pt x="0" y="654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8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779040" y="411264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9"/>
                  <a:pt x="0" y="86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6"/>
                </a:lnTo>
                <a:cubicBezTo>
                  <a:pt x="726" y="39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6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2"/>
                </a:lnTo>
                <a:lnTo>
                  <a:pt x="555" y="512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2"/>
                </a:lnTo>
                <a:lnTo>
                  <a:pt x="385" y="512"/>
                </a:lnTo>
                <a:lnTo>
                  <a:pt x="385" y="384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2"/>
                </a:lnTo>
                <a:lnTo>
                  <a:pt x="213" y="512"/>
                </a:lnTo>
                <a:lnTo>
                  <a:pt x="213" y="384"/>
                </a:lnTo>
                <a:moveTo>
                  <a:pt x="43" y="86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6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2"/>
                </a:lnTo>
                <a:lnTo>
                  <a:pt x="43" y="512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41"/>
                </a:cubicBezTo>
                <a:lnTo>
                  <a:pt x="43" y="556"/>
                </a:lnTo>
                <a:lnTo>
                  <a:pt x="170" y="556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6"/>
                </a:lnTo>
                <a:lnTo>
                  <a:pt x="341" y="556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6"/>
                </a:lnTo>
                <a:lnTo>
                  <a:pt x="512" y="556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6"/>
                </a:lnTo>
                <a:lnTo>
                  <a:pt x="683" y="556"/>
                </a:lnTo>
                <a:lnTo>
                  <a:pt x="683" y="641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25120" y="421236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20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20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947880" y="415872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886320" y="4266360"/>
            <a:ext cx="46440" cy="92160"/>
          </a:xfrm>
          <a:custGeom>
            <a:avLst/>
            <a:gdLst/>
            <a:ahLst/>
            <a:rect l="0" t="0" r="r" b="b"/>
            <a:pathLst>
              <a:path w="129" h="256">
                <a:moveTo>
                  <a:pt x="129" y="256"/>
                </a:moveTo>
                <a:lnTo>
                  <a:pt x="0" y="256"/>
                </a:lnTo>
                <a:lnTo>
                  <a:pt x="0" y="43"/>
                </a:lnTo>
                <a:cubicBezTo>
                  <a:pt x="0" y="20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20"/>
                  <a:pt x="129" y="43"/>
                </a:cubicBezTo>
                <a:lnTo>
                  <a:pt x="129" y="25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300320" y="3493080"/>
            <a:ext cx="221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en equipo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065240" y="4055040"/>
            <a:ext cx="186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5257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4626360"/>
            <a:ext cx="245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de proyecto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5743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5102640"/>
            <a:ext cx="176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de cotejo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47600" y="6229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5588280"/>
            <a:ext cx="182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Diario reflexivo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6074280"/>
            <a:ext cx="640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Autoevaluación y coevaluación con feedback técnico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73280" y="23878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3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747720" y="1593720"/>
            <a:ext cx="4127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2.8 Conclusión Didáctica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065240" y="2331000"/>
            <a:ext cx="922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Este módulo desarrolla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competencias clave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del perfil de Técnico en Redes: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2902320"/>
            <a:ext cx="284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Despliegue de servicios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0320" y="3387960"/>
            <a:ext cx="309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 de tareas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71480" y="44859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806040" y="4520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32680" y="4547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8"/>
                  <a:pt x="417" y="282"/>
                  <a:pt x="411" y="295"/>
                </a:cubicBezTo>
                <a:cubicBezTo>
                  <a:pt x="406" y="308"/>
                  <a:pt x="399" y="320"/>
                  <a:pt x="391" y="331"/>
                </a:cubicBezTo>
                <a:cubicBezTo>
                  <a:pt x="384" y="343"/>
                  <a:pt x="375" y="354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4"/>
                  <a:pt x="45" y="343"/>
                  <a:pt x="37" y="331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8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63280" y="4578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886320" y="4601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09"/>
                </a:cubicBezTo>
                <a:cubicBezTo>
                  <a:pt x="13" y="103"/>
                  <a:pt x="8" y="96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6"/>
                  <a:pt x="2" y="47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7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906120" y="4626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903960" y="4612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954360" y="4485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910800" y="4510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7"/>
                </a:lnTo>
                <a:cubicBezTo>
                  <a:pt x="56" y="316"/>
                  <a:pt x="28" y="327"/>
                  <a:pt x="10" y="308"/>
                </a:cubicBezTo>
                <a:cubicBezTo>
                  <a:pt x="-7" y="290"/>
                  <a:pt x="2" y="264"/>
                  <a:pt x="9" y="256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300320" y="3864240"/>
            <a:ext cx="282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Responsabilidad digital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065240" y="4435920"/>
            <a:ext cx="621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Prepara al alumnado para entornos reales híbridos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887760" y="4980240"/>
            <a:ext cx="108000" cy="186840"/>
          </a:xfrm>
          <a:custGeom>
            <a:avLst/>
            <a:gdLst/>
            <a:ahLst/>
            <a:rect l="0" t="0" r="r" b="b"/>
            <a:pathLst>
              <a:path w="300" h="519">
                <a:moveTo>
                  <a:pt x="0" y="0"/>
                </a:moveTo>
                <a:lnTo>
                  <a:pt x="0" y="263"/>
                </a:lnTo>
                <a:cubicBezTo>
                  <a:pt x="0" y="307"/>
                  <a:pt x="23" y="316"/>
                  <a:pt x="23" y="316"/>
                </a:cubicBezTo>
                <a:lnTo>
                  <a:pt x="271" y="511"/>
                </a:lnTo>
                <a:cubicBezTo>
                  <a:pt x="310" y="542"/>
                  <a:pt x="299" y="477"/>
                  <a:pt x="299" y="477"/>
                </a:cubicBezTo>
                <a:lnTo>
                  <a:pt x="299" y="234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994680" y="4980240"/>
            <a:ext cx="108360" cy="186840"/>
          </a:xfrm>
          <a:custGeom>
            <a:avLst/>
            <a:gdLst/>
            <a:ahLst/>
            <a:rect l="0" t="0" r="r" b="b"/>
            <a:pathLst>
              <a:path w="301" h="519">
                <a:moveTo>
                  <a:pt x="301" y="0"/>
                </a:moveTo>
                <a:lnTo>
                  <a:pt x="301" y="263"/>
                </a:lnTo>
                <a:cubicBezTo>
                  <a:pt x="301" y="307"/>
                  <a:pt x="278" y="316"/>
                  <a:pt x="278" y="316"/>
                </a:cubicBezTo>
                <a:cubicBezTo>
                  <a:pt x="278" y="316"/>
                  <a:pt x="69" y="481"/>
                  <a:pt x="30" y="511"/>
                </a:cubicBezTo>
                <a:cubicBezTo>
                  <a:pt x="-9" y="542"/>
                  <a:pt x="1" y="477"/>
                  <a:pt x="1" y="477"/>
                </a:cubicBezTo>
                <a:lnTo>
                  <a:pt x="1" y="234"/>
                </a:lnTo>
                <a:lnTo>
                  <a:pt x="301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887760" y="4896000"/>
            <a:ext cx="215280" cy="171720"/>
          </a:xfrm>
          <a:custGeom>
            <a:avLst/>
            <a:gdLst/>
            <a:ahLst/>
            <a:rect l="0" t="0" r="r" b="b"/>
            <a:pathLst>
              <a:path w="598" h="477">
                <a:moveTo>
                  <a:pt x="327" y="10"/>
                </a:moveTo>
                <a:cubicBezTo>
                  <a:pt x="311" y="-3"/>
                  <a:pt x="284" y="-3"/>
                  <a:pt x="268" y="10"/>
                </a:cubicBezTo>
                <a:lnTo>
                  <a:pt x="12" y="213"/>
                </a:lnTo>
                <a:cubicBezTo>
                  <a:pt x="-4" y="226"/>
                  <a:pt x="-4" y="247"/>
                  <a:pt x="12" y="260"/>
                </a:cubicBezTo>
                <a:lnTo>
                  <a:pt x="269" y="467"/>
                </a:lnTo>
                <a:cubicBezTo>
                  <a:pt x="285" y="480"/>
                  <a:pt x="312" y="480"/>
                  <a:pt x="328" y="467"/>
                </a:cubicBezTo>
                <a:lnTo>
                  <a:pt x="586" y="258"/>
                </a:lnTo>
                <a:cubicBezTo>
                  <a:pt x="602" y="245"/>
                  <a:pt x="602" y="224"/>
                  <a:pt x="586" y="211"/>
                </a:cubicBezTo>
                <a:lnTo>
                  <a:pt x="327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987480" y="5054400"/>
            <a:ext cx="15840" cy="115920"/>
          </a:xfrm>
          <a:custGeom>
            <a:avLst/>
            <a:gdLst/>
            <a:ahLst/>
            <a:rect l="0" t="0" r="r" b="b"/>
            <a:pathLst>
              <a:path w="44" h="322">
                <a:moveTo>
                  <a:pt x="22" y="322"/>
                </a:moveTo>
                <a:cubicBezTo>
                  <a:pt x="11" y="322"/>
                  <a:pt x="0" y="312"/>
                  <a:pt x="0" y="299"/>
                </a:cubicBezTo>
                <a:lnTo>
                  <a:pt x="0" y="23"/>
                </a:lnTo>
                <a:cubicBezTo>
                  <a:pt x="0" y="10"/>
                  <a:pt x="11" y="0"/>
                  <a:pt x="22" y="0"/>
                </a:cubicBezTo>
                <a:cubicBezTo>
                  <a:pt x="34" y="0"/>
                  <a:pt x="44" y="10"/>
                  <a:pt x="44" y="23"/>
                </a:cubicBezTo>
                <a:lnTo>
                  <a:pt x="44" y="299"/>
                </a:lnTo>
                <a:cubicBezTo>
                  <a:pt x="44" y="312"/>
                  <a:pt x="34" y="322"/>
                  <a:pt x="22" y="3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920880" y="4921560"/>
            <a:ext cx="151560" cy="154800"/>
          </a:xfrm>
          <a:custGeom>
            <a:avLst/>
            <a:gdLst/>
            <a:ahLst/>
            <a:rect l="0" t="0" r="r" b="b"/>
            <a:pathLst>
              <a:path w="421" h="430">
                <a:moveTo>
                  <a:pt x="421" y="331"/>
                </a:moveTo>
                <a:cubicBezTo>
                  <a:pt x="421" y="354"/>
                  <a:pt x="423" y="366"/>
                  <a:pt x="399" y="383"/>
                </a:cubicBezTo>
                <a:lnTo>
                  <a:pt x="347" y="423"/>
                </a:lnTo>
                <a:cubicBezTo>
                  <a:pt x="323" y="440"/>
                  <a:pt x="314" y="425"/>
                  <a:pt x="314" y="401"/>
                </a:cubicBezTo>
                <a:lnTo>
                  <a:pt x="314" y="338"/>
                </a:lnTo>
                <a:cubicBezTo>
                  <a:pt x="314" y="334"/>
                  <a:pt x="313" y="330"/>
                  <a:pt x="308" y="325"/>
                </a:cubicBezTo>
                <a:cubicBezTo>
                  <a:pt x="253" y="280"/>
                  <a:pt x="39" y="110"/>
                  <a:pt x="0" y="78"/>
                </a:cubicBezTo>
                <a:lnTo>
                  <a:pt x="98" y="0"/>
                </a:lnTo>
                <a:cubicBezTo>
                  <a:pt x="125" y="20"/>
                  <a:pt x="329" y="176"/>
                  <a:pt x="413" y="242"/>
                </a:cubicBezTo>
                <a:cubicBezTo>
                  <a:pt x="417" y="246"/>
                  <a:pt x="421" y="249"/>
                  <a:pt x="421" y="253"/>
                </a:cubicBezTo>
                <a:lnTo>
                  <a:pt x="421" y="331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920880" y="4921560"/>
            <a:ext cx="150480" cy="119880"/>
          </a:xfrm>
          <a:custGeom>
            <a:avLst/>
            <a:gdLst/>
            <a:ahLst/>
            <a:rect l="0" t="0" r="r" b="b"/>
            <a:pathLst>
              <a:path w="418" h="333">
                <a:moveTo>
                  <a:pt x="413" y="243"/>
                </a:moveTo>
                <a:cubicBezTo>
                  <a:pt x="329" y="177"/>
                  <a:pt x="125" y="20"/>
                  <a:pt x="98" y="0"/>
                </a:cubicBezTo>
                <a:lnTo>
                  <a:pt x="62" y="29"/>
                </a:lnTo>
                <a:lnTo>
                  <a:pt x="0" y="78"/>
                </a:lnTo>
                <a:cubicBezTo>
                  <a:pt x="39" y="111"/>
                  <a:pt x="253" y="280"/>
                  <a:pt x="308" y="325"/>
                </a:cubicBezTo>
                <a:cubicBezTo>
                  <a:pt x="311" y="328"/>
                  <a:pt x="313" y="331"/>
                  <a:pt x="313" y="333"/>
                </a:cubicBezTo>
                <a:lnTo>
                  <a:pt x="418" y="249"/>
                </a:lnTo>
                <a:cubicBezTo>
                  <a:pt x="417" y="247"/>
                  <a:pt x="415" y="245"/>
                  <a:pt x="413" y="24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940320" y="4921560"/>
            <a:ext cx="132120" cy="143640"/>
          </a:xfrm>
          <a:custGeom>
            <a:avLst/>
            <a:gdLst/>
            <a:ahLst/>
            <a:rect l="0" t="0" r="r" b="b"/>
            <a:pathLst>
              <a:path w="367" h="399">
                <a:moveTo>
                  <a:pt x="367" y="331"/>
                </a:moveTo>
                <a:lnTo>
                  <a:pt x="367" y="254"/>
                </a:lnTo>
                <a:cubicBezTo>
                  <a:pt x="367" y="250"/>
                  <a:pt x="363" y="247"/>
                  <a:pt x="359" y="243"/>
                </a:cubicBezTo>
                <a:cubicBezTo>
                  <a:pt x="275" y="177"/>
                  <a:pt x="71" y="20"/>
                  <a:pt x="44" y="0"/>
                </a:cubicBezTo>
                <a:lnTo>
                  <a:pt x="0" y="36"/>
                </a:lnTo>
                <a:cubicBezTo>
                  <a:pt x="73" y="93"/>
                  <a:pt x="267" y="242"/>
                  <a:pt x="318" y="283"/>
                </a:cubicBezTo>
                <a:cubicBezTo>
                  <a:pt x="323" y="287"/>
                  <a:pt x="324" y="292"/>
                  <a:pt x="324" y="296"/>
                </a:cubicBezTo>
                <a:lnTo>
                  <a:pt x="324" y="399"/>
                </a:lnTo>
                <a:lnTo>
                  <a:pt x="345" y="383"/>
                </a:lnTo>
                <a:cubicBezTo>
                  <a:pt x="369" y="366"/>
                  <a:pt x="367" y="354"/>
                  <a:pt x="367" y="33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940320" y="4921560"/>
            <a:ext cx="131040" cy="102600"/>
          </a:xfrm>
          <a:custGeom>
            <a:avLst/>
            <a:gdLst/>
            <a:ahLst/>
            <a:rect l="0" t="0" r="r" b="b"/>
            <a:pathLst>
              <a:path w="364" h="285">
                <a:moveTo>
                  <a:pt x="359" y="243"/>
                </a:moveTo>
                <a:cubicBezTo>
                  <a:pt x="275" y="177"/>
                  <a:pt x="71" y="20"/>
                  <a:pt x="44" y="0"/>
                </a:cubicBezTo>
                <a:lnTo>
                  <a:pt x="0" y="35"/>
                </a:lnTo>
                <a:cubicBezTo>
                  <a:pt x="73" y="93"/>
                  <a:pt x="267" y="242"/>
                  <a:pt x="318" y="283"/>
                </a:cubicBezTo>
                <a:cubicBezTo>
                  <a:pt x="319" y="283"/>
                  <a:pt x="319" y="284"/>
                  <a:pt x="320" y="285"/>
                </a:cubicBezTo>
                <a:lnTo>
                  <a:pt x="364" y="249"/>
                </a:lnTo>
                <a:cubicBezTo>
                  <a:pt x="363" y="247"/>
                  <a:pt x="361" y="245"/>
                  <a:pt x="359" y="24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47720" y="48456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190960" y="4911120"/>
            <a:ext cx="222840" cy="153720"/>
          </a:xfrm>
          <a:custGeom>
            <a:avLst/>
            <a:gdLst/>
            <a:ahLst/>
            <a:rect l="0" t="0" r="r" b="b"/>
            <a:pathLst>
              <a:path w="619" h="427">
                <a:moveTo>
                  <a:pt x="470" y="128"/>
                </a:moveTo>
                <a:cubicBezTo>
                  <a:pt x="455" y="128"/>
                  <a:pt x="440" y="130"/>
                  <a:pt x="427" y="134"/>
                </a:cubicBezTo>
                <a:cubicBezTo>
                  <a:pt x="427" y="132"/>
                  <a:pt x="427" y="130"/>
                  <a:pt x="427" y="128"/>
                </a:cubicBezTo>
                <a:cubicBezTo>
                  <a:pt x="427" y="57"/>
                  <a:pt x="369" y="0"/>
                  <a:pt x="298" y="0"/>
                </a:cubicBezTo>
                <a:cubicBezTo>
                  <a:pt x="239" y="0"/>
                  <a:pt x="189" y="40"/>
                  <a:pt x="175" y="94"/>
                </a:cubicBezTo>
                <a:cubicBezTo>
                  <a:pt x="160" y="88"/>
                  <a:pt x="144" y="85"/>
                  <a:pt x="128" y="85"/>
                </a:cubicBezTo>
                <a:cubicBezTo>
                  <a:pt x="57" y="85"/>
                  <a:pt x="0" y="142"/>
                  <a:pt x="0" y="214"/>
                </a:cubicBezTo>
                <a:cubicBezTo>
                  <a:pt x="0" y="284"/>
                  <a:pt x="57" y="342"/>
                  <a:pt x="128" y="342"/>
                </a:cubicBezTo>
                <a:cubicBezTo>
                  <a:pt x="187" y="342"/>
                  <a:pt x="236" y="302"/>
                  <a:pt x="251" y="247"/>
                </a:cubicBezTo>
                <a:cubicBezTo>
                  <a:pt x="265" y="253"/>
                  <a:pt x="281" y="256"/>
                  <a:pt x="298" y="256"/>
                </a:cubicBezTo>
                <a:cubicBezTo>
                  <a:pt x="306" y="256"/>
                  <a:pt x="314" y="256"/>
                  <a:pt x="321" y="254"/>
                </a:cubicBezTo>
                <a:cubicBezTo>
                  <a:pt x="320" y="262"/>
                  <a:pt x="319" y="270"/>
                  <a:pt x="319" y="278"/>
                </a:cubicBezTo>
                <a:cubicBezTo>
                  <a:pt x="319" y="360"/>
                  <a:pt x="386" y="427"/>
                  <a:pt x="470" y="427"/>
                </a:cubicBezTo>
                <a:cubicBezTo>
                  <a:pt x="552" y="427"/>
                  <a:pt x="619" y="360"/>
                  <a:pt x="619" y="278"/>
                </a:cubicBezTo>
                <a:cubicBezTo>
                  <a:pt x="619" y="194"/>
                  <a:pt x="552" y="128"/>
                  <a:pt x="470" y="12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2152440" y="4987800"/>
            <a:ext cx="276480" cy="153720"/>
          </a:xfrm>
          <a:custGeom>
            <a:avLst/>
            <a:gdLst/>
            <a:ahLst/>
            <a:rect l="0" t="0" r="r" b="b"/>
            <a:pathLst>
              <a:path w="768" h="427">
                <a:moveTo>
                  <a:pt x="662" y="213"/>
                </a:moveTo>
                <a:cubicBezTo>
                  <a:pt x="652" y="213"/>
                  <a:pt x="642" y="215"/>
                  <a:pt x="633" y="217"/>
                </a:cubicBezTo>
                <a:cubicBezTo>
                  <a:pt x="638" y="206"/>
                  <a:pt x="640" y="194"/>
                  <a:pt x="640" y="181"/>
                </a:cubicBezTo>
                <a:cubicBezTo>
                  <a:pt x="640" y="128"/>
                  <a:pt x="598" y="85"/>
                  <a:pt x="545" y="85"/>
                </a:cubicBezTo>
                <a:cubicBezTo>
                  <a:pt x="522" y="85"/>
                  <a:pt x="502" y="93"/>
                  <a:pt x="486" y="105"/>
                </a:cubicBezTo>
                <a:cubicBezTo>
                  <a:pt x="471" y="45"/>
                  <a:pt x="417" y="0"/>
                  <a:pt x="352" y="0"/>
                </a:cubicBezTo>
                <a:cubicBezTo>
                  <a:pt x="291" y="0"/>
                  <a:pt x="240" y="39"/>
                  <a:pt x="221" y="93"/>
                </a:cubicBezTo>
                <a:cubicBezTo>
                  <a:pt x="205" y="88"/>
                  <a:pt x="188" y="85"/>
                  <a:pt x="171" y="85"/>
                </a:cubicBezTo>
                <a:cubicBezTo>
                  <a:pt x="76" y="85"/>
                  <a:pt x="0" y="161"/>
                  <a:pt x="0" y="256"/>
                </a:cubicBezTo>
                <a:cubicBezTo>
                  <a:pt x="0" y="350"/>
                  <a:pt x="76" y="427"/>
                  <a:pt x="171" y="427"/>
                </a:cubicBezTo>
                <a:lnTo>
                  <a:pt x="662" y="427"/>
                </a:lnTo>
                <a:cubicBezTo>
                  <a:pt x="721" y="427"/>
                  <a:pt x="768" y="378"/>
                  <a:pt x="768" y="320"/>
                </a:cubicBezTo>
                <a:cubicBezTo>
                  <a:pt x="768" y="261"/>
                  <a:pt x="721" y="213"/>
                  <a:pt x="662" y="21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148760" y="4845600"/>
            <a:ext cx="97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local +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2445840" y="4845600"/>
            <a:ext cx="778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nube)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