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4320" y="2533320"/>
            <a:ext cx="424080" cy="415440"/>
          </a:xfrm>
          <a:custGeom>
            <a:avLst/>
            <a:gdLst/>
            <a:ahLst/>
            <a:rect l="0" t="0" r="r" b="b"/>
            <a:pathLst>
              <a:path w="1178" h="1154">
                <a:moveTo>
                  <a:pt x="1118" y="214"/>
                </a:moveTo>
                <a:lnTo>
                  <a:pt x="1023" y="307"/>
                </a:lnTo>
                <a:cubicBezTo>
                  <a:pt x="1023" y="307"/>
                  <a:pt x="960" y="338"/>
                  <a:pt x="896" y="276"/>
                </a:cubicBezTo>
                <a:cubicBezTo>
                  <a:pt x="833" y="214"/>
                  <a:pt x="865" y="152"/>
                  <a:pt x="865" y="152"/>
                </a:cubicBezTo>
                <a:lnTo>
                  <a:pt x="960" y="60"/>
                </a:lnTo>
                <a:cubicBezTo>
                  <a:pt x="991" y="29"/>
                  <a:pt x="953" y="0"/>
                  <a:pt x="925" y="0"/>
                </a:cubicBezTo>
                <a:cubicBezTo>
                  <a:pt x="785" y="0"/>
                  <a:pt x="670" y="111"/>
                  <a:pt x="670" y="248"/>
                </a:cubicBezTo>
                <a:cubicBezTo>
                  <a:pt x="670" y="268"/>
                  <a:pt x="673" y="286"/>
                  <a:pt x="677" y="304"/>
                </a:cubicBezTo>
                <a:lnTo>
                  <a:pt x="463" y="515"/>
                </a:lnTo>
                <a:lnTo>
                  <a:pt x="652" y="700"/>
                </a:lnTo>
                <a:lnTo>
                  <a:pt x="868" y="491"/>
                </a:lnTo>
                <a:cubicBezTo>
                  <a:pt x="886" y="495"/>
                  <a:pt x="905" y="497"/>
                  <a:pt x="925" y="497"/>
                </a:cubicBezTo>
                <a:cubicBezTo>
                  <a:pt x="1065" y="497"/>
                  <a:pt x="1178" y="385"/>
                  <a:pt x="1178" y="248"/>
                </a:cubicBezTo>
                <a:cubicBezTo>
                  <a:pt x="1178" y="220"/>
                  <a:pt x="1149" y="183"/>
                  <a:pt x="1118" y="214"/>
                </a:cubicBezTo>
                <a:moveTo>
                  <a:pt x="459" y="521"/>
                </a:moveTo>
                <a:lnTo>
                  <a:pt x="38" y="933"/>
                </a:lnTo>
                <a:cubicBezTo>
                  <a:pt x="-13" y="983"/>
                  <a:pt x="-13" y="1065"/>
                  <a:pt x="38" y="1116"/>
                </a:cubicBezTo>
                <a:cubicBezTo>
                  <a:pt x="90" y="1167"/>
                  <a:pt x="174" y="1167"/>
                  <a:pt x="225" y="1116"/>
                </a:cubicBezTo>
                <a:lnTo>
                  <a:pt x="646" y="704"/>
                </a:lnTo>
                <a:lnTo>
                  <a:pt x="459" y="521"/>
                </a:lnTo>
                <a:moveTo>
                  <a:pt x="133" y="1078"/>
                </a:moveTo>
                <a:cubicBezTo>
                  <a:pt x="104" y="1078"/>
                  <a:pt x="81" y="1055"/>
                  <a:pt x="81" y="1028"/>
                </a:cubicBezTo>
                <a:cubicBezTo>
                  <a:pt x="81" y="1000"/>
                  <a:pt x="104" y="978"/>
                  <a:pt x="133" y="978"/>
                </a:cubicBezTo>
                <a:cubicBezTo>
                  <a:pt x="161" y="978"/>
                  <a:pt x="184" y="1000"/>
                  <a:pt x="184" y="1028"/>
                </a:cubicBezTo>
                <a:cubicBezTo>
                  <a:pt x="184" y="1055"/>
                  <a:pt x="161" y="1078"/>
                  <a:pt x="133" y="10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73000" y="259560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835" y="954"/>
                </a:moveTo>
                <a:cubicBezTo>
                  <a:pt x="876" y="993"/>
                  <a:pt x="940" y="995"/>
                  <a:pt x="978" y="958"/>
                </a:cubicBezTo>
                <a:cubicBezTo>
                  <a:pt x="1016" y="920"/>
                  <a:pt x="1014" y="858"/>
                  <a:pt x="974" y="818"/>
                </a:cubicBezTo>
                <a:lnTo>
                  <a:pt x="170" y="31"/>
                </a:lnTo>
                <a:cubicBezTo>
                  <a:pt x="130" y="-9"/>
                  <a:pt x="65" y="-11"/>
                  <a:pt x="27" y="27"/>
                </a:cubicBezTo>
                <a:cubicBezTo>
                  <a:pt x="-11" y="64"/>
                  <a:pt x="-9" y="127"/>
                  <a:pt x="31" y="167"/>
                </a:cubicBezTo>
                <a:lnTo>
                  <a:pt x="835" y="9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0560" y="2533680"/>
            <a:ext cx="270000" cy="211320"/>
          </a:xfrm>
          <a:custGeom>
            <a:avLst/>
            <a:gdLst/>
            <a:ahLst/>
            <a:rect l="0" t="0" r="r" b="b"/>
            <a:pathLst>
              <a:path w="750" h="587">
                <a:moveTo>
                  <a:pt x="741" y="31"/>
                </a:moveTo>
                <a:cubicBezTo>
                  <a:pt x="741" y="31"/>
                  <a:pt x="534" y="-71"/>
                  <a:pt x="360" y="98"/>
                </a:cubicBezTo>
                <a:lnTo>
                  <a:pt x="119" y="336"/>
                </a:lnTo>
                <a:cubicBezTo>
                  <a:pt x="119" y="336"/>
                  <a:pt x="84" y="302"/>
                  <a:pt x="49" y="336"/>
                </a:cubicBezTo>
                <a:lnTo>
                  <a:pt x="15" y="370"/>
                </a:lnTo>
                <a:cubicBezTo>
                  <a:pt x="15" y="370"/>
                  <a:pt x="0" y="384"/>
                  <a:pt x="0" y="404"/>
                </a:cubicBezTo>
                <a:lnTo>
                  <a:pt x="0" y="405"/>
                </a:lnTo>
                <a:cubicBezTo>
                  <a:pt x="0" y="415"/>
                  <a:pt x="4" y="426"/>
                  <a:pt x="15" y="437"/>
                </a:cubicBezTo>
                <a:lnTo>
                  <a:pt x="153" y="573"/>
                </a:lnTo>
                <a:cubicBezTo>
                  <a:pt x="153" y="573"/>
                  <a:pt x="188" y="606"/>
                  <a:pt x="222" y="573"/>
                </a:cubicBezTo>
                <a:lnTo>
                  <a:pt x="257" y="539"/>
                </a:lnTo>
                <a:cubicBezTo>
                  <a:pt x="257" y="539"/>
                  <a:pt x="291" y="505"/>
                  <a:pt x="257" y="471"/>
                </a:cubicBezTo>
                <a:lnTo>
                  <a:pt x="254" y="468"/>
                </a:lnTo>
                <a:cubicBezTo>
                  <a:pt x="281" y="443"/>
                  <a:pt x="320" y="418"/>
                  <a:pt x="360" y="437"/>
                </a:cubicBezTo>
                <a:lnTo>
                  <a:pt x="499" y="302"/>
                </a:lnTo>
                <a:cubicBezTo>
                  <a:pt x="499" y="302"/>
                  <a:pt x="465" y="200"/>
                  <a:pt x="534" y="132"/>
                </a:cubicBezTo>
                <a:cubicBezTo>
                  <a:pt x="603" y="64"/>
                  <a:pt x="638" y="64"/>
                  <a:pt x="707" y="64"/>
                </a:cubicBezTo>
                <a:cubicBezTo>
                  <a:pt x="776" y="64"/>
                  <a:pt x="741" y="31"/>
                  <a:pt x="741" y="3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44728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365280"/>
            <a:ext cx="10760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“Despliegue y gestión de un sistema colaborativo con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813120"/>
            <a:ext cx="193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Nextcloud”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27360" y="2463120"/>
            <a:ext cx="180000" cy="175320"/>
          </a:xfrm>
          <a:custGeom>
            <a:avLst/>
            <a:gdLst/>
            <a:ahLst/>
            <a:rect l="0" t="0" r="r" b="b"/>
            <a:pathLst>
              <a:path w="500" h="487">
                <a:moveTo>
                  <a:pt x="0" y="297"/>
                </a:moveTo>
                <a:lnTo>
                  <a:pt x="305" y="0"/>
                </a:lnTo>
                <a:lnTo>
                  <a:pt x="500" y="189"/>
                </a:lnTo>
                <a:lnTo>
                  <a:pt x="195" y="487"/>
                </a:lnTo>
                <a:lnTo>
                  <a:pt x="0" y="29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97040" y="2540160"/>
            <a:ext cx="282960" cy="225720"/>
          </a:xfrm>
          <a:custGeom>
            <a:avLst/>
            <a:gdLst/>
            <a:ahLst/>
            <a:rect l="0" t="0" r="r" b="b"/>
            <a:pathLst>
              <a:path w="786" h="627">
                <a:moveTo>
                  <a:pt x="180" y="627"/>
                </a:moveTo>
                <a:cubicBezTo>
                  <a:pt x="24" y="616"/>
                  <a:pt x="-4" y="509"/>
                  <a:pt x="0" y="451"/>
                </a:cubicBezTo>
                <a:cubicBezTo>
                  <a:pt x="9" y="313"/>
                  <a:pt x="435" y="0"/>
                  <a:pt x="435" y="0"/>
                </a:cubicBezTo>
                <a:lnTo>
                  <a:pt x="786" y="52"/>
                </a:lnTo>
                <a:cubicBezTo>
                  <a:pt x="786" y="52"/>
                  <a:pt x="299" y="635"/>
                  <a:pt x="180" y="627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81920" y="2429640"/>
            <a:ext cx="360360" cy="351000"/>
          </a:xfrm>
          <a:custGeom>
            <a:avLst/>
            <a:gdLst/>
            <a:ahLst/>
            <a:rect l="0" t="0" r="r" b="b"/>
            <a:pathLst>
              <a:path w="1001" h="975">
                <a:moveTo>
                  <a:pt x="901" y="98"/>
                </a:moveTo>
                <a:cubicBezTo>
                  <a:pt x="819" y="19"/>
                  <a:pt x="727" y="-20"/>
                  <a:pt x="695" y="11"/>
                </a:cubicBezTo>
                <a:lnTo>
                  <a:pt x="694" y="12"/>
                </a:lnTo>
                <a:lnTo>
                  <a:pt x="693" y="13"/>
                </a:lnTo>
                <a:lnTo>
                  <a:pt x="61" y="628"/>
                </a:lnTo>
                <a:cubicBezTo>
                  <a:pt x="22" y="667"/>
                  <a:pt x="0" y="718"/>
                  <a:pt x="0" y="772"/>
                </a:cubicBezTo>
                <a:cubicBezTo>
                  <a:pt x="0" y="826"/>
                  <a:pt x="22" y="877"/>
                  <a:pt x="61" y="916"/>
                </a:cubicBezTo>
                <a:cubicBezTo>
                  <a:pt x="101" y="954"/>
                  <a:pt x="153" y="975"/>
                  <a:pt x="209" y="975"/>
                </a:cubicBezTo>
                <a:cubicBezTo>
                  <a:pt x="265" y="975"/>
                  <a:pt x="317" y="954"/>
                  <a:pt x="358" y="916"/>
                </a:cubicBezTo>
                <a:lnTo>
                  <a:pt x="989" y="300"/>
                </a:lnTo>
                <a:cubicBezTo>
                  <a:pt x="990" y="299"/>
                  <a:pt x="990" y="299"/>
                  <a:pt x="990" y="299"/>
                </a:cubicBezTo>
                <a:cubicBezTo>
                  <a:pt x="1023" y="267"/>
                  <a:pt x="982" y="178"/>
                  <a:pt x="901" y="98"/>
                </a:cubicBezTo>
                <a:moveTo>
                  <a:pt x="297" y="858"/>
                </a:moveTo>
                <a:cubicBezTo>
                  <a:pt x="274" y="881"/>
                  <a:pt x="242" y="894"/>
                  <a:pt x="209" y="894"/>
                </a:cubicBezTo>
                <a:cubicBezTo>
                  <a:pt x="175" y="894"/>
                  <a:pt x="144" y="881"/>
                  <a:pt x="120" y="858"/>
                </a:cubicBezTo>
                <a:cubicBezTo>
                  <a:pt x="97" y="835"/>
                  <a:pt x="84" y="805"/>
                  <a:pt x="84" y="772"/>
                </a:cubicBezTo>
                <a:cubicBezTo>
                  <a:pt x="84" y="740"/>
                  <a:pt x="97" y="709"/>
                  <a:pt x="120" y="686"/>
                </a:cubicBezTo>
                <a:lnTo>
                  <a:pt x="708" y="114"/>
                </a:lnTo>
                <a:cubicBezTo>
                  <a:pt x="725" y="145"/>
                  <a:pt x="751" y="179"/>
                  <a:pt x="785" y="211"/>
                </a:cubicBezTo>
                <a:cubicBezTo>
                  <a:pt x="818" y="244"/>
                  <a:pt x="853" y="269"/>
                  <a:pt x="885" y="286"/>
                </a:cubicBezTo>
                <a:lnTo>
                  <a:pt x="297" y="858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45640" y="2537280"/>
            <a:ext cx="229320" cy="183960"/>
          </a:xfrm>
          <a:custGeom>
            <a:avLst/>
            <a:gdLst/>
            <a:ahLst/>
            <a:rect l="0" t="0" r="r" b="b"/>
            <a:pathLst>
              <a:path w="637" h="511">
                <a:moveTo>
                  <a:pt x="637" y="56"/>
                </a:moveTo>
                <a:cubicBezTo>
                  <a:pt x="636" y="66"/>
                  <a:pt x="564" y="76"/>
                  <a:pt x="478" y="65"/>
                </a:cubicBezTo>
                <a:cubicBezTo>
                  <a:pt x="392" y="54"/>
                  <a:pt x="324" y="32"/>
                  <a:pt x="327" y="16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40"/>
                  <a:pt x="637" y="56"/>
                </a:cubicBezTo>
                <a:moveTo>
                  <a:pt x="124" y="331"/>
                </a:moveTo>
                <a:cubicBezTo>
                  <a:pt x="115" y="340"/>
                  <a:pt x="101" y="340"/>
                  <a:pt x="92" y="331"/>
                </a:cubicBezTo>
                <a:cubicBezTo>
                  <a:pt x="84" y="322"/>
                  <a:pt x="84" y="308"/>
                  <a:pt x="92" y="300"/>
                </a:cubicBezTo>
                <a:cubicBezTo>
                  <a:pt x="101" y="292"/>
                  <a:pt x="115" y="292"/>
                  <a:pt x="124" y="300"/>
                </a:cubicBezTo>
                <a:cubicBezTo>
                  <a:pt x="132" y="308"/>
                  <a:pt x="132" y="322"/>
                  <a:pt x="124" y="331"/>
                </a:cubicBezTo>
                <a:moveTo>
                  <a:pt x="216" y="403"/>
                </a:moveTo>
                <a:cubicBezTo>
                  <a:pt x="202" y="416"/>
                  <a:pt x="179" y="416"/>
                  <a:pt x="165" y="403"/>
                </a:cubicBezTo>
                <a:cubicBezTo>
                  <a:pt x="151" y="389"/>
                  <a:pt x="151" y="367"/>
                  <a:pt x="165" y="353"/>
                </a:cubicBezTo>
                <a:cubicBezTo>
                  <a:pt x="179" y="339"/>
                  <a:pt x="202" y="339"/>
                  <a:pt x="216" y="353"/>
                </a:cubicBezTo>
                <a:cubicBezTo>
                  <a:pt x="231" y="367"/>
                  <a:pt x="231" y="389"/>
                  <a:pt x="216" y="403"/>
                </a:cubicBezTo>
                <a:moveTo>
                  <a:pt x="263" y="257"/>
                </a:moveTo>
                <a:cubicBezTo>
                  <a:pt x="250" y="270"/>
                  <a:pt x="228" y="270"/>
                  <a:pt x="215" y="257"/>
                </a:cubicBezTo>
                <a:cubicBezTo>
                  <a:pt x="202" y="244"/>
                  <a:pt x="202" y="223"/>
                  <a:pt x="215" y="210"/>
                </a:cubicBezTo>
                <a:cubicBezTo>
                  <a:pt x="228" y="197"/>
                  <a:pt x="250" y="197"/>
                  <a:pt x="263" y="210"/>
                </a:cubicBezTo>
                <a:cubicBezTo>
                  <a:pt x="277" y="223"/>
                  <a:pt x="277" y="244"/>
                  <a:pt x="263" y="257"/>
                </a:cubicBezTo>
                <a:moveTo>
                  <a:pt x="71" y="499"/>
                </a:moveTo>
                <a:cubicBezTo>
                  <a:pt x="55" y="515"/>
                  <a:pt x="29" y="515"/>
                  <a:pt x="13" y="499"/>
                </a:cubicBezTo>
                <a:cubicBezTo>
                  <a:pt x="-4" y="483"/>
                  <a:pt x="-4" y="457"/>
                  <a:pt x="13" y="442"/>
                </a:cubicBezTo>
                <a:cubicBezTo>
                  <a:pt x="29" y="426"/>
                  <a:pt x="55" y="426"/>
                  <a:pt x="71" y="442"/>
                </a:cubicBezTo>
                <a:cubicBezTo>
                  <a:pt x="88" y="457"/>
                  <a:pt x="88" y="483"/>
                  <a:pt x="71" y="499"/>
                </a:cubicBezTo>
                <a:moveTo>
                  <a:pt x="390" y="249"/>
                </a:moveTo>
                <a:cubicBezTo>
                  <a:pt x="378" y="260"/>
                  <a:pt x="360" y="260"/>
                  <a:pt x="348" y="249"/>
                </a:cubicBezTo>
                <a:cubicBezTo>
                  <a:pt x="336" y="237"/>
                  <a:pt x="336" y="219"/>
                  <a:pt x="348" y="208"/>
                </a:cubicBezTo>
                <a:cubicBezTo>
                  <a:pt x="360" y="197"/>
                  <a:pt x="378" y="197"/>
                  <a:pt x="390" y="208"/>
                </a:cubicBezTo>
                <a:cubicBezTo>
                  <a:pt x="401" y="219"/>
                  <a:pt x="401" y="237"/>
                  <a:pt x="390" y="249"/>
                </a:cubicBezTo>
                <a:moveTo>
                  <a:pt x="356" y="132"/>
                </a:moveTo>
                <a:cubicBezTo>
                  <a:pt x="349" y="139"/>
                  <a:pt x="336" y="139"/>
                  <a:pt x="329" y="132"/>
                </a:cubicBezTo>
                <a:cubicBezTo>
                  <a:pt x="321" y="125"/>
                  <a:pt x="321" y="113"/>
                  <a:pt x="329" y="105"/>
                </a:cubicBezTo>
                <a:cubicBezTo>
                  <a:pt x="336" y="98"/>
                  <a:pt x="348" y="98"/>
                  <a:pt x="356" y="105"/>
                </a:cubicBezTo>
                <a:cubicBezTo>
                  <a:pt x="364" y="113"/>
                  <a:pt x="364" y="125"/>
                  <a:pt x="356" y="132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55160" y="2445120"/>
            <a:ext cx="71280" cy="69480"/>
          </a:xfrm>
          <a:custGeom>
            <a:avLst/>
            <a:gdLst/>
            <a:ahLst/>
            <a:rect l="0" t="0" r="r" b="b"/>
            <a:pathLst>
              <a:path w="198" h="193">
                <a:moveTo>
                  <a:pt x="122" y="73"/>
                </a:moveTo>
                <a:cubicBezTo>
                  <a:pt x="136" y="85"/>
                  <a:pt x="147" y="97"/>
                  <a:pt x="158" y="110"/>
                </a:cubicBezTo>
                <a:cubicBezTo>
                  <a:pt x="169" y="123"/>
                  <a:pt x="177" y="134"/>
                  <a:pt x="184" y="145"/>
                </a:cubicBezTo>
                <a:cubicBezTo>
                  <a:pt x="191" y="156"/>
                  <a:pt x="195" y="165"/>
                  <a:pt x="197" y="173"/>
                </a:cubicBezTo>
                <a:cubicBezTo>
                  <a:pt x="199" y="181"/>
                  <a:pt x="199" y="187"/>
                  <a:pt x="195" y="190"/>
                </a:cubicBezTo>
                <a:cubicBezTo>
                  <a:pt x="192" y="193"/>
                  <a:pt x="187" y="193"/>
                  <a:pt x="179" y="191"/>
                </a:cubicBezTo>
                <a:cubicBezTo>
                  <a:pt x="172" y="189"/>
                  <a:pt x="162" y="185"/>
                  <a:pt x="151" y="177"/>
                </a:cubicBezTo>
                <a:cubicBezTo>
                  <a:pt x="140" y="171"/>
                  <a:pt x="128" y="162"/>
                  <a:pt x="114" y="152"/>
                </a:cubicBezTo>
                <a:cubicBezTo>
                  <a:pt x="101" y="142"/>
                  <a:pt x="88" y="131"/>
                  <a:pt x="75" y="118"/>
                </a:cubicBezTo>
                <a:cubicBezTo>
                  <a:pt x="63" y="106"/>
                  <a:pt x="51" y="93"/>
                  <a:pt x="41" y="81"/>
                </a:cubicBezTo>
                <a:cubicBezTo>
                  <a:pt x="30" y="68"/>
                  <a:pt x="21" y="56"/>
                  <a:pt x="15" y="46"/>
                </a:cubicBezTo>
                <a:cubicBezTo>
                  <a:pt x="8" y="35"/>
                  <a:pt x="3" y="26"/>
                  <a:pt x="1" y="18"/>
                </a:cubicBezTo>
                <a:cubicBezTo>
                  <a:pt x="-1" y="10"/>
                  <a:pt x="0" y="5"/>
                  <a:pt x="3" y="2"/>
                </a:cubicBezTo>
                <a:cubicBezTo>
                  <a:pt x="6" y="-1"/>
                  <a:pt x="12" y="-1"/>
                  <a:pt x="19" y="1"/>
                </a:cubicBezTo>
                <a:cubicBezTo>
                  <a:pt x="27" y="3"/>
                  <a:pt x="36" y="7"/>
                  <a:pt x="48" y="13"/>
                </a:cubicBezTo>
                <a:cubicBezTo>
                  <a:pt x="59" y="20"/>
                  <a:pt x="71" y="28"/>
                  <a:pt x="84" y="39"/>
                </a:cubicBezTo>
                <a:cubicBezTo>
                  <a:pt x="97" y="49"/>
                  <a:pt x="109" y="60"/>
                  <a:pt x="122" y="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60280" y="2365200"/>
            <a:ext cx="2758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se espera?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3102480"/>
            <a:ext cx="1027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sistema funcional, con roles definidos y controlado por el alumnado, que sirva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25120" y="4241160"/>
            <a:ext cx="169200" cy="161280"/>
          </a:xfrm>
          <a:custGeom>
            <a:avLst/>
            <a:gdLst/>
            <a:ahLst/>
            <a:rect l="0" t="0" r="r" b="b"/>
            <a:pathLst>
              <a:path w="470" h="448">
                <a:moveTo>
                  <a:pt x="363" y="0"/>
                </a:moveTo>
                <a:lnTo>
                  <a:pt x="106" y="0"/>
                </a:lnTo>
                <a:cubicBezTo>
                  <a:pt x="106" y="0"/>
                  <a:pt x="0" y="129"/>
                  <a:pt x="0" y="214"/>
                </a:cubicBezTo>
                <a:cubicBezTo>
                  <a:pt x="0" y="299"/>
                  <a:pt x="234" y="448"/>
                  <a:pt x="234" y="448"/>
                </a:cubicBezTo>
                <a:cubicBezTo>
                  <a:pt x="234" y="448"/>
                  <a:pt x="470" y="299"/>
                  <a:pt x="470" y="214"/>
                </a:cubicBezTo>
                <a:cubicBezTo>
                  <a:pt x="470" y="129"/>
                  <a:pt x="363" y="0"/>
                  <a:pt x="363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78680" y="4139280"/>
            <a:ext cx="261720" cy="204480"/>
          </a:xfrm>
          <a:custGeom>
            <a:avLst/>
            <a:gdLst/>
            <a:ahLst/>
            <a:rect l="0" t="0" r="r" b="b"/>
            <a:pathLst>
              <a:path w="727" h="568">
                <a:moveTo>
                  <a:pt x="399" y="11"/>
                </a:moveTo>
                <a:cubicBezTo>
                  <a:pt x="380" y="-4"/>
                  <a:pt x="348" y="-4"/>
                  <a:pt x="328" y="11"/>
                </a:cubicBezTo>
                <a:lnTo>
                  <a:pt x="15" y="257"/>
                </a:lnTo>
                <a:cubicBezTo>
                  <a:pt x="-5" y="272"/>
                  <a:pt x="-5" y="296"/>
                  <a:pt x="15" y="311"/>
                </a:cubicBezTo>
                <a:lnTo>
                  <a:pt x="328" y="556"/>
                </a:lnTo>
                <a:cubicBezTo>
                  <a:pt x="348" y="571"/>
                  <a:pt x="380" y="571"/>
                  <a:pt x="399" y="556"/>
                </a:cubicBezTo>
                <a:lnTo>
                  <a:pt x="713" y="311"/>
                </a:lnTo>
                <a:cubicBezTo>
                  <a:pt x="732" y="296"/>
                  <a:pt x="732" y="272"/>
                  <a:pt x="713" y="257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78680" y="4139280"/>
            <a:ext cx="261720" cy="204480"/>
          </a:xfrm>
          <a:custGeom>
            <a:avLst/>
            <a:gdLst/>
            <a:ahLst/>
            <a:rect l="0" t="0" r="r" b="b"/>
            <a:pathLst>
              <a:path w="727" h="568">
                <a:moveTo>
                  <a:pt x="399" y="11"/>
                </a:moveTo>
                <a:cubicBezTo>
                  <a:pt x="380" y="-4"/>
                  <a:pt x="348" y="-4"/>
                  <a:pt x="328" y="11"/>
                </a:cubicBezTo>
                <a:lnTo>
                  <a:pt x="15" y="257"/>
                </a:lnTo>
                <a:cubicBezTo>
                  <a:pt x="-5" y="272"/>
                  <a:pt x="-5" y="296"/>
                  <a:pt x="15" y="311"/>
                </a:cubicBezTo>
                <a:lnTo>
                  <a:pt x="328" y="556"/>
                </a:lnTo>
                <a:cubicBezTo>
                  <a:pt x="348" y="571"/>
                  <a:pt x="380" y="571"/>
                  <a:pt x="399" y="556"/>
                </a:cubicBezTo>
                <a:lnTo>
                  <a:pt x="713" y="311"/>
                </a:lnTo>
                <a:cubicBezTo>
                  <a:pt x="732" y="296"/>
                  <a:pt x="732" y="272"/>
                  <a:pt x="713" y="257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17560" y="4325400"/>
            <a:ext cx="30960" cy="84960"/>
          </a:xfrm>
          <a:custGeom>
            <a:avLst/>
            <a:gdLst/>
            <a:ahLst/>
            <a:rect l="0" t="0" r="r" b="b"/>
            <a:pathLst>
              <a:path w="86" h="236">
                <a:moveTo>
                  <a:pt x="42" y="0"/>
                </a:moveTo>
                <a:cubicBezTo>
                  <a:pt x="42" y="0"/>
                  <a:pt x="0" y="44"/>
                  <a:pt x="0" y="65"/>
                </a:cubicBezTo>
                <a:lnTo>
                  <a:pt x="0" y="193"/>
                </a:lnTo>
                <a:cubicBezTo>
                  <a:pt x="0" y="193"/>
                  <a:pt x="0" y="236"/>
                  <a:pt x="42" y="236"/>
                </a:cubicBezTo>
                <a:cubicBezTo>
                  <a:pt x="86" y="236"/>
                  <a:pt x="86" y="193"/>
                  <a:pt x="86" y="193"/>
                </a:cubicBezTo>
                <a:lnTo>
                  <a:pt x="86" y="65"/>
                </a:lnTo>
                <a:cubicBezTo>
                  <a:pt x="86" y="44"/>
                  <a:pt x="42" y="0"/>
                  <a:pt x="42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809640" y="43102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6" y="120"/>
                  <a:pt x="89" y="124"/>
                </a:cubicBezTo>
                <a:cubicBezTo>
                  <a:pt x="81" y="127"/>
                  <a:pt x="73" y="129"/>
                  <a:pt x="64" y="129"/>
                </a:cubicBezTo>
                <a:cubicBezTo>
                  <a:pt x="56" y="129"/>
                  <a:pt x="47" y="127"/>
                  <a:pt x="40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4"/>
                  <a:pt x="19" y="18"/>
                </a:cubicBezTo>
                <a:cubicBezTo>
                  <a:pt x="25" y="12"/>
                  <a:pt x="32" y="8"/>
                  <a:pt x="40" y="4"/>
                </a:cubicBezTo>
                <a:cubicBezTo>
                  <a:pt x="47" y="1"/>
                  <a:pt x="56" y="0"/>
                  <a:pt x="64" y="0"/>
                </a:cubicBezTo>
                <a:cubicBezTo>
                  <a:pt x="73" y="0"/>
                  <a:pt x="81" y="1"/>
                  <a:pt x="89" y="4"/>
                </a:cubicBezTo>
                <a:cubicBezTo>
                  <a:pt x="96" y="8"/>
                  <a:pt x="104" y="12"/>
                  <a:pt x="110" y="18"/>
                </a:cubicBezTo>
                <a:cubicBezTo>
                  <a:pt x="116" y="24"/>
                  <a:pt x="121" y="32"/>
                  <a:pt x="124" y="40"/>
                </a:cubicBezTo>
                <a:cubicBezTo>
                  <a:pt x="127" y="48"/>
                  <a:pt x="129" y="56"/>
                  <a:pt x="129" y="65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25120" y="4218120"/>
            <a:ext cx="92520" cy="123120"/>
          </a:xfrm>
          <a:custGeom>
            <a:avLst/>
            <a:gdLst/>
            <a:ahLst/>
            <a:rect l="0" t="0" r="r" b="b"/>
            <a:pathLst>
              <a:path w="257" h="342">
                <a:moveTo>
                  <a:pt x="21" y="342"/>
                </a:moveTo>
                <a:cubicBezTo>
                  <a:pt x="9" y="342"/>
                  <a:pt x="0" y="332"/>
                  <a:pt x="0" y="321"/>
                </a:cubicBezTo>
                <a:lnTo>
                  <a:pt x="0" y="236"/>
                </a:lnTo>
                <a:cubicBezTo>
                  <a:pt x="-1" y="223"/>
                  <a:pt x="4" y="193"/>
                  <a:pt x="28" y="175"/>
                </a:cubicBezTo>
                <a:lnTo>
                  <a:pt x="221" y="5"/>
                </a:lnTo>
                <a:cubicBezTo>
                  <a:pt x="230" y="-3"/>
                  <a:pt x="244" y="-2"/>
                  <a:pt x="251" y="7"/>
                </a:cubicBezTo>
                <a:cubicBezTo>
                  <a:pt x="259" y="16"/>
                  <a:pt x="258" y="29"/>
                  <a:pt x="249" y="37"/>
                </a:cubicBezTo>
                <a:lnTo>
                  <a:pt x="55" y="208"/>
                </a:lnTo>
                <a:cubicBezTo>
                  <a:pt x="42" y="218"/>
                  <a:pt x="42" y="235"/>
                  <a:pt x="42" y="235"/>
                </a:cubicBezTo>
                <a:lnTo>
                  <a:pt x="42" y="321"/>
                </a:lnTo>
                <a:cubicBezTo>
                  <a:pt x="42" y="332"/>
                  <a:pt x="33" y="342"/>
                  <a:pt x="21" y="342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86320" y="421056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47720" y="3511800"/>
            <a:ext cx="666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realista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un servicio colaborativo en red.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65240" y="4083480"/>
            <a:ext cx="921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¡Demuestra tu competencia técnica y tu capacidad para trabajar en equipo!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59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59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26200" y="226440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9"/>
                  <a:pt x="7" y="304"/>
                </a:cubicBezTo>
                <a:cubicBezTo>
                  <a:pt x="12" y="280"/>
                  <a:pt x="19" y="257"/>
                  <a:pt x="28" y="234"/>
                </a:cubicBezTo>
                <a:cubicBezTo>
                  <a:pt x="38" y="211"/>
                  <a:pt x="50" y="189"/>
                  <a:pt x="63" y="169"/>
                </a:cubicBezTo>
                <a:cubicBezTo>
                  <a:pt x="77" y="148"/>
                  <a:pt x="93" y="129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9"/>
                  <a:pt x="678" y="148"/>
                  <a:pt x="691" y="169"/>
                </a:cubicBezTo>
                <a:cubicBezTo>
                  <a:pt x="705" y="189"/>
                  <a:pt x="717" y="211"/>
                  <a:pt x="726" y="234"/>
                </a:cubicBezTo>
                <a:cubicBezTo>
                  <a:pt x="736" y="257"/>
                  <a:pt x="743" y="280"/>
                  <a:pt x="748" y="304"/>
                </a:cubicBezTo>
                <a:cubicBezTo>
                  <a:pt x="752" y="329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61480" y="229968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0"/>
                  <a:pt x="490" y="465"/>
                  <a:pt x="477" y="477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7"/>
                  <a:pt x="298" y="559"/>
                  <a:pt x="280" y="559"/>
                </a:cubicBezTo>
                <a:cubicBezTo>
                  <a:pt x="261" y="559"/>
                  <a:pt x="243" y="557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7"/>
                </a:cubicBezTo>
                <a:cubicBezTo>
                  <a:pt x="68" y="465"/>
                  <a:pt x="57" y="450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2"/>
                  <a:pt x="1" y="243"/>
                  <a:pt x="5" y="226"/>
                </a:cubicBezTo>
                <a:cubicBezTo>
                  <a:pt x="8" y="208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10"/>
                  <a:pt x="68" y="95"/>
                  <a:pt x="81" y="83"/>
                </a:cubicBezTo>
                <a:cubicBezTo>
                  <a:pt x="94" y="70"/>
                  <a:pt x="108" y="58"/>
                  <a:pt x="125" y="48"/>
                </a:cubicBezTo>
                <a:cubicBezTo>
                  <a:pt x="140" y="38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8"/>
                  <a:pt x="435" y="48"/>
                </a:cubicBezTo>
                <a:cubicBezTo>
                  <a:pt x="450" y="58"/>
                  <a:pt x="464" y="70"/>
                  <a:pt x="477" y="83"/>
                </a:cubicBezTo>
                <a:cubicBezTo>
                  <a:pt x="490" y="95"/>
                  <a:pt x="502" y="110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8"/>
                  <a:pt x="554" y="226"/>
                </a:cubicBezTo>
                <a:cubicBezTo>
                  <a:pt x="557" y="243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1440" y="233964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7"/>
                  <a:pt x="169" y="337"/>
                </a:cubicBezTo>
                <a:cubicBezTo>
                  <a:pt x="158" y="337"/>
                  <a:pt x="147" y="335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20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10" y="115"/>
                  <a:pt x="14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6" y="67"/>
                  <a:pt x="43" y="58"/>
                  <a:pt x="50" y="51"/>
                </a:cubicBezTo>
                <a:cubicBezTo>
                  <a:pt x="58" y="43"/>
                  <a:pt x="67" y="36"/>
                  <a:pt x="76" y="29"/>
                </a:cubicBezTo>
                <a:cubicBezTo>
                  <a:pt x="85" y="23"/>
                  <a:pt x="95" y="17"/>
                  <a:pt x="105" y="13"/>
                </a:cubicBezTo>
                <a:cubicBezTo>
                  <a:pt x="115" y="9"/>
                  <a:pt x="125" y="6"/>
                  <a:pt x="136" y="4"/>
                </a:cubicBezTo>
                <a:cubicBezTo>
                  <a:pt x="147" y="2"/>
                  <a:pt x="158" y="0"/>
                  <a:pt x="169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3"/>
                  <a:pt x="262" y="29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31680" y="236988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3"/>
                  <a:pt x="18" y="34"/>
                  <a:pt x="26" y="26"/>
                </a:cubicBezTo>
                <a:cubicBezTo>
                  <a:pt x="33" y="18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8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7600" y="240300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4720" y="238464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20600" y="221904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63720" y="22510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3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60280" y="2155680"/>
            <a:ext cx="291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 general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892960"/>
            <a:ext cx="944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un sistema de almacenamiento y colaboración en red, utilizando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73280" y="3930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3312000"/>
            <a:ext cx="446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Nextcloud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plataforma central.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065240" y="3873960"/>
            <a:ext cx="1036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Aprender a instalar, configurar y administrar un servicio de compartición de datos 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4293000"/>
            <a:ext cx="530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red, con seguridad y automatización básica.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85880" y="212904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1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8"/>
                  <a:pt x="232" y="345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29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2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6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2"/>
                  <a:pt x="905" y="155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80840" y="289548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658" y="470"/>
                </a:moveTo>
                <a:cubicBezTo>
                  <a:pt x="644" y="470"/>
                  <a:pt x="630" y="471"/>
                  <a:pt x="616" y="475"/>
                </a:cubicBezTo>
                <a:lnTo>
                  <a:pt x="372" y="231"/>
                </a:lnTo>
                <a:cubicBezTo>
                  <a:pt x="375" y="217"/>
                  <a:pt x="377" y="203"/>
                  <a:pt x="377" y="188"/>
                </a:cubicBezTo>
                <a:cubicBezTo>
                  <a:pt x="377" y="84"/>
                  <a:pt x="293" y="0"/>
                  <a:pt x="189" y="0"/>
                </a:cubicBezTo>
                <a:cubicBezTo>
                  <a:pt x="167" y="0"/>
                  <a:pt x="139" y="21"/>
                  <a:pt x="163" y="45"/>
                </a:cubicBezTo>
                <a:lnTo>
                  <a:pt x="233" y="115"/>
                </a:lnTo>
                <a:cubicBezTo>
                  <a:pt x="233" y="115"/>
                  <a:pt x="257" y="162"/>
                  <a:pt x="210" y="209"/>
                </a:cubicBezTo>
                <a:cubicBezTo>
                  <a:pt x="163" y="256"/>
                  <a:pt x="116" y="233"/>
                  <a:pt x="116" y="233"/>
                </a:cubicBezTo>
                <a:lnTo>
                  <a:pt x="45" y="162"/>
                </a:lnTo>
                <a:cubicBezTo>
                  <a:pt x="22" y="139"/>
                  <a:pt x="0" y="167"/>
                  <a:pt x="0" y="188"/>
                </a:cubicBezTo>
                <a:cubicBezTo>
                  <a:pt x="0" y="292"/>
                  <a:pt x="84" y="377"/>
                  <a:pt x="189" y="377"/>
                </a:cubicBezTo>
                <a:cubicBezTo>
                  <a:pt x="203" y="377"/>
                  <a:pt x="217" y="375"/>
                  <a:pt x="231" y="372"/>
                </a:cubicBezTo>
                <a:lnTo>
                  <a:pt x="475" y="616"/>
                </a:lnTo>
                <a:cubicBezTo>
                  <a:pt x="472" y="629"/>
                  <a:pt x="470" y="643"/>
                  <a:pt x="470" y="658"/>
                </a:cubicBezTo>
                <a:cubicBezTo>
                  <a:pt x="470" y="762"/>
                  <a:pt x="554" y="847"/>
                  <a:pt x="658" y="847"/>
                </a:cubicBezTo>
                <a:cubicBezTo>
                  <a:pt x="680" y="847"/>
                  <a:pt x="708" y="825"/>
                  <a:pt x="684" y="801"/>
                </a:cubicBezTo>
                <a:lnTo>
                  <a:pt x="614" y="731"/>
                </a:lnTo>
                <a:cubicBezTo>
                  <a:pt x="614" y="731"/>
                  <a:pt x="590" y="684"/>
                  <a:pt x="637" y="637"/>
                </a:cubicBezTo>
                <a:cubicBezTo>
                  <a:pt x="684" y="590"/>
                  <a:pt x="731" y="614"/>
                  <a:pt x="731" y="614"/>
                </a:cubicBezTo>
                <a:lnTo>
                  <a:pt x="803" y="684"/>
                </a:lnTo>
                <a:cubicBezTo>
                  <a:pt x="826" y="708"/>
                  <a:pt x="848" y="679"/>
                  <a:pt x="848" y="658"/>
                </a:cubicBezTo>
                <a:cubicBezTo>
                  <a:pt x="848" y="554"/>
                  <a:pt x="762" y="470"/>
                  <a:pt x="658" y="47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60280" y="2060640"/>
            <a:ext cx="3216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del proyecto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096920" y="2844000"/>
            <a:ext cx="2670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Instalación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3416760"/>
            <a:ext cx="611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Nextcloud en contenedor Docker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3893040"/>
            <a:ext cx="563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inicial (puertos, volúmenes, red)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4378680"/>
            <a:ext cx="40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 de acceso local al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91000" y="2510280"/>
            <a:ext cx="186480" cy="223560"/>
          </a:xfrm>
          <a:custGeom>
            <a:avLst/>
            <a:gdLst/>
            <a:ahLst/>
            <a:rect l="0" t="0" r="r" b="b"/>
            <a:pathLst>
              <a:path w="518" h="621">
                <a:moveTo>
                  <a:pt x="377" y="474"/>
                </a:moveTo>
                <a:lnTo>
                  <a:pt x="377" y="427"/>
                </a:lnTo>
                <a:cubicBezTo>
                  <a:pt x="401" y="403"/>
                  <a:pt x="446" y="359"/>
                  <a:pt x="457" y="303"/>
                </a:cubicBezTo>
                <a:cubicBezTo>
                  <a:pt x="460" y="305"/>
                  <a:pt x="458" y="306"/>
                  <a:pt x="462" y="306"/>
                </a:cubicBezTo>
                <a:cubicBezTo>
                  <a:pt x="480" y="306"/>
                  <a:pt x="491" y="283"/>
                  <a:pt x="491" y="255"/>
                </a:cubicBezTo>
                <a:cubicBezTo>
                  <a:pt x="491" y="227"/>
                  <a:pt x="476" y="204"/>
                  <a:pt x="459" y="203"/>
                </a:cubicBezTo>
                <a:cubicBezTo>
                  <a:pt x="462" y="191"/>
                  <a:pt x="464" y="175"/>
                  <a:pt x="464" y="154"/>
                </a:cubicBezTo>
                <a:cubicBezTo>
                  <a:pt x="464" y="84"/>
                  <a:pt x="404" y="0"/>
                  <a:pt x="268" y="0"/>
                </a:cubicBezTo>
                <a:cubicBezTo>
                  <a:pt x="149" y="0"/>
                  <a:pt x="75" y="84"/>
                  <a:pt x="75" y="154"/>
                </a:cubicBezTo>
                <a:cubicBezTo>
                  <a:pt x="75" y="174"/>
                  <a:pt x="76" y="191"/>
                  <a:pt x="78" y="204"/>
                </a:cubicBezTo>
                <a:cubicBezTo>
                  <a:pt x="61" y="206"/>
                  <a:pt x="49" y="228"/>
                  <a:pt x="49" y="255"/>
                </a:cubicBezTo>
                <a:cubicBezTo>
                  <a:pt x="49" y="283"/>
                  <a:pt x="63" y="306"/>
                  <a:pt x="81" y="306"/>
                </a:cubicBezTo>
                <a:cubicBezTo>
                  <a:pt x="85" y="306"/>
                  <a:pt x="79" y="305"/>
                  <a:pt x="83" y="303"/>
                </a:cubicBezTo>
                <a:cubicBezTo>
                  <a:pt x="94" y="359"/>
                  <a:pt x="141" y="403"/>
                  <a:pt x="164" y="427"/>
                </a:cubicBezTo>
                <a:lnTo>
                  <a:pt x="164" y="471"/>
                </a:lnTo>
                <a:cubicBezTo>
                  <a:pt x="70" y="482"/>
                  <a:pt x="0" y="533"/>
                  <a:pt x="0" y="583"/>
                </a:cubicBezTo>
                <a:lnTo>
                  <a:pt x="0" y="602"/>
                </a:lnTo>
                <a:cubicBezTo>
                  <a:pt x="0" y="621"/>
                  <a:pt x="19" y="621"/>
                  <a:pt x="38" y="621"/>
                </a:cubicBezTo>
                <a:lnTo>
                  <a:pt x="480" y="621"/>
                </a:lnTo>
                <a:cubicBezTo>
                  <a:pt x="499" y="621"/>
                  <a:pt x="518" y="621"/>
                  <a:pt x="518" y="602"/>
                </a:cubicBezTo>
                <a:lnTo>
                  <a:pt x="518" y="583"/>
                </a:lnTo>
                <a:cubicBezTo>
                  <a:pt x="518" y="536"/>
                  <a:pt x="448" y="489"/>
                  <a:pt x="377" y="474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89480" y="2577960"/>
            <a:ext cx="186480" cy="223560"/>
          </a:xfrm>
          <a:custGeom>
            <a:avLst/>
            <a:gdLst/>
            <a:ahLst/>
            <a:rect l="0" t="0" r="r" b="b"/>
            <a:pathLst>
              <a:path w="518" h="621">
                <a:moveTo>
                  <a:pt x="377" y="473"/>
                </a:moveTo>
                <a:lnTo>
                  <a:pt x="377" y="427"/>
                </a:lnTo>
                <a:cubicBezTo>
                  <a:pt x="400" y="402"/>
                  <a:pt x="445" y="359"/>
                  <a:pt x="457" y="303"/>
                </a:cubicBezTo>
                <a:cubicBezTo>
                  <a:pt x="460" y="304"/>
                  <a:pt x="458" y="306"/>
                  <a:pt x="462" y="306"/>
                </a:cubicBezTo>
                <a:cubicBezTo>
                  <a:pt x="479" y="306"/>
                  <a:pt x="491" y="282"/>
                  <a:pt x="491" y="254"/>
                </a:cubicBezTo>
                <a:cubicBezTo>
                  <a:pt x="491" y="226"/>
                  <a:pt x="476" y="203"/>
                  <a:pt x="458" y="202"/>
                </a:cubicBezTo>
                <a:cubicBezTo>
                  <a:pt x="462" y="190"/>
                  <a:pt x="463" y="174"/>
                  <a:pt x="463" y="153"/>
                </a:cubicBezTo>
                <a:cubicBezTo>
                  <a:pt x="463" y="84"/>
                  <a:pt x="403" y="0"/>
                  <a:pt x="269" y="0"/>
                </a:cubicBezTo>
                <a:cubicBezTo>
                  <a:pt x="150" y="0"/>
                  <a:pt x="74" y="84"/>
                  <a:pt x="74" y="153"/>
                </a:cubicBezTo>
                <a:cubicBezTo>
                  <a:pt x="74" y="173"/>
                  <a:pt x="75" y="190"/>
                  <a:pt x="78" y="203"/>
                </a:cubicBezTo>
                <a:cubicBezTo>
                  <a:pt x="61" y="205"/>
                  <a:pt x="48" y="227"/>
                  <a:pt x="48" y="254"/>
                </a:cubicBezTo>
                <a:cubicBezTo>
                  <a:pt x="48" y="282"/>
                  <a:pt x="63" y="306"/>
                  <a:pt x="81" y="306"/>
                </a:cubicBezTo>
                <a:cubicBezTo>
                  <a:pt x="84" y="306"/>
                  <a:pt x="79" y="304"/>
                  <a:pt x="82" y="303"/>
                </a:cubicBezTo>
                <a:cubicBezTo>
                  <a:pt x="94" y="359"/>
                  <a:pt x="142" y="402"/>
                  <a:pt x="165" y="427"/>
                </a:cubicBezTo>
                <a:lnTo>
                  <a:pt x="165" y="470"/>
                </a:lnTo>
                <a:cubicBezTo>
                  <a:pt x="70" y="482"/>
                  <a:pt x="0" y="532"/>
                  <a:pt x="0" y="583"/>
                </a:cubicBezTo>
                <a:lnTo>
                  <a:pt x="0" y="602"/>
                </a:lnTo>
                <a:cubicBezTo>
                  <a:pt x="0" y="621"/>
                  <a:pt x="19" y="621"/>
                  <a:pt x="38" y="621"/>
                </a:cubicBezTo>
                <a:lnTo>
                  <a:pt x="480" y="621"/>
                </a:lnTo>
                <a:cubicBezTo>
                  <a:pt x="499" y="621"/>
                  <a:pt x="518" y="621"/>
                  <a:pt x="518" y="602"/>
                </a:cubicBezTo>
                <a:lnTo>
                  <a:pt x="518" y="583"/>
                </a:lnTo>
                <a:cubicBezTo>
                  <a:pt x="518" y="535"/>
                  <a:pt x="447" y="488"/>
                  <a:pt x="377" y="473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96920" y="2453400"/>
            <a:ext cx="5540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Gestión de usuarios y permisos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016800"/>
            <a:ext cx="462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 de varios usuarios simulados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502440"/>
            <a:ext cx="515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Definición de roles y carpetas compartidas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3988080"/>
            <a:ext cx="407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accesos según perfiles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80840" y="27428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94" y="848"/>
                </a:moveTo>
                <a:cubicBezTo>
                  <a:pt x="94" y="848"/>
                  <a:pt x="0" y="848"/>
                  <a:pt x="0" y="754"/>
                </a:cubicBezTo>
                <a:lnTo>
                  <a:pt x="0" y="95"/>
                </a:lnTo>
                <a:cubicBezTo>
                  <a:pt x="0" y="95"/>
                  <a:pt x="0" y="0"/>
                  <a:pt x="94" y="0"/>
                </a:cubicBezTo>
                <a:lnTo>
                  <a:pt x="706" y="0"/>
                </a:lnTo>
                <a:cubicBezTo>
                  <a:pt x="729" y="0"/>
                  <a:pt x="753" y="24"/>
                  <a:pt x="753" y="24"/>
                </a:cubicBezTo>
                <a:lnTo>
                  <a:pt x="824" y="95"/>
                </a:lnTo>
                <a:cubicBezTo>
                  <a:pt x="824" y="95"/>
                  <a:pt x="848" y="118"/>
                  <a:pt x="848" y="142"/>
                </a:cubicBezTo>
                <a:lnTo>
                  <a:pt x="848" y="754"/>
                </a:lnTo>
                <a:cubicBezTo>
                  <a:pt x="848" y="755"/>
                  <a:pt x="847" y="848"/>
                  <a:pt x="753" y="848"/>
                </a:cubicBezTo>
                <a:lnTo>
                  <a:pt x="94" y="848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23320" y="2878560"/>
            <a:ext cx="212040" cy="25560"/>
          </a:xfrm>
          <a:custGeom>
            <a:avLst/>
            <a:gdLst/>
            <a:ahLst/>
            <a:rect l="0" t="0" r="r" b="b"/>
            <a:pathLst>
              <a:path w="589" h="71">
                <a:moveTo>
                  <a:pt x="0" y="71"/>
                </a:moveTo>
                <a:lnTo>
                  <a:pt x="0" y="48"/>
                </a:lnTo>
                <a:cubicBezTo>
                  <a:pt x="0" y="48"/>
                  <a:pt x="0" y="0"/>
                  <a:pt x="47" y="0"/>
                </a:cubicBezTo>
                <a:lnTo>
                  <a:pt x="542" y="0"/>
                </a:lnTo>
                <a:cubicBezTo>
                  <a:pt x="589" y="0"/>
                  <a:pt x="589" y="48"/>
                  <a:pt x="589" y="48"/>
                </a:cubicBezTo>
                <a:lnTo>
                  <a:pt x="589" y="71"/>
                </a:lnTo>
                <a:lnTo>
                  <a:pt x="0" y="7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23320" y="2760120"/>
            <a:ext cx="212040" cy="271080"/>
          </a:xfrm>
          <a:custGeom>
            <a:avLst/>
            <a:gdLst/>
            <a:ahLst/>
            <a:rect l="0" t="0" r="r" b="b"/>
            <a:pathLst>
              <a:path w="589" h="753">
                <a:moveTo>
                  <a:pt x="0" y="707"/>
                </a:moveTo>
                <a:lnTo>
                  <a:pt x="0" y="400"/>
                </a:lnTo>
                <a:lnTo>
                  <a:pt x="589" y="400"/>
                </a:lnTo>
                <a:lnTo>
                  <a:pt x="589" y="706"/>
                </a:lnTo>
                <a:cubicBezTo>
                  <a:pt x="589" y="706"/>
                  <a:pt x="589" y="753"/>
                  <a:pt x="542" y="753"/>
                </a:cubicBezTo>
                <a:lnTo>
                  <a:pt x="47" y="753"/>
                </a:lnTo>
                <a:cubicBezTo>
                  <a:pt x="0" y="753"/>
                  <a:pt x="0" y="707"/>
                  <a:pt x="0" y="707"/>
                </a:cubicBezTo>
                <a:moveTo>
                  <a:pt x="117" y="23"/>
                </a:moveTo>
                <a:cubicBezTo>
                  <a:pt x="117" y="23"/>
                  <a:pt x="117" y="0"/>
                  <a:pt x="141" y="0"/>
                </a:cubicBezTo>
                <a:lnTo>
                  <a:pt x="565" y="0"/>
                </a:lnTo>
                <a:cubicBezTo>
                  <a:pt x="590" y="0"/>
                  <a:pt x="589" y="23"/>
                  <a:pt x="589" y="23"/>
                </a:cubicBezTo>
                <a:lnTo>
                  <a:pt x="589" y="259"/>
                </a:lnTo>
                <a:cubicBezTo>
                  <a:pt x="589" y="259"/>
                  <a:pt x="589" y="283"/>
                  <a:pt x="565" y="283"/>
                </a:cubicBezTo>
                <a:lnTo>
                  <a:pt x="141" y="283"/>
                </a:lnTo>
                <a:cubicBezTo>
                  <a:pt x="141" y="283"/>
                  <a:pt x="117" y="283"/>
                  <a:pt x="117" y="259"/>
                </a:cubicBezTo>
                <a:lnTo>
                  <a:pt x="117" y="23"/>
                </a:lnTo>
                <a:moveTo>
                  <a:pt x="400" y="259"/>
                </a:moveTo>
                <a:lnTo>
                  <a:pt x="518" y="259"/>
                </a:lnTo>
                <a:lnTo>
                  <a:pt x="518" y="23"/>
                </a:lnTo>
                <a:lnTo>
                  <a:pt x="400" y="23"/>
                </a:lnTo>
                <a:lnTo>
                  <a:pt x="400" y="259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96920" y="2691720"/>
            <a:ext cx="4005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Copias de seguridad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209920" y="3295440"/>
            <a:ext cx="838800" cy="362160"/>
          </a:xfrm>
          <a:custGeom>
            <a:avLst/>
            <a:gdLst/>
            <a:ahLst/>
            <a:rect l="0" t="0" r="r" b="b"/>
            <a:pathLst>
              <a:path w="2330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9" y="79"/>
                  <a:pt x="2313" y="88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9" y="138"/>
                  <a:pt x="2330" y="148"/>
                  <a:pt x="2330" y="159"/>
                </a:cubicBezTo>
                <a:lnTo>
                  <a:pt x="2330" y="848"/>
                </a:lnTo>
                <a:cubicBezTo>
                  <a:pt x="2330" y="858"/>
                  <a:pt x="2329" y="868"/>
                  <a:pt x="2326" y="879"/>
                </a:cubicBezTo>
                <a:cubicBezTo>
                  <a:pt x="2324" y="889"/>
                  <a:pt x="2321" y="899"/>
                  <a:pt x="2317" y="909"/>
                </a:cubicBezTo>
                <a:cubicBezTo>
                  <a:pt x="2313" y="918"/>
                  <a:pt x="2309" y="927"/>
                  <a:pt x="2303" y="936"/>
                </a:cubicBezTo>
                <a:cubicBezTo>
                  <a:pt x="2297" y="945"/>
                  <a:pt x="2290" y="953"/>
                  <a:pt x="2283" y="960"/>
                </a:cubicBezTo>
                <a:cubicBezTo>
                  <a:pt x="2276" y="967"/>
                  <a:pt x="2268" y="974"/>
                  <a:pt x="2259" y="980"/>
                </a:cubicBezTo>
                <a:cubicBezTo>
                  <a:pt x="2250" y="986"/>
                  <a:pt x="2241" y="990"/>
                  <a:pt x="2232" y="994"/>
                </a:cubicBezTo>
                <a:cubicBezTo>
                  <a:pt x="2222" y="998"/>
                  <a:pt x="2212" y="1001"/>
                  <a:pt x="2202" y="1003"/>
                </a:cubicBezTo>
                <a:cubicBezTo>
                  <a:pt x="2192" y="1005"/>
                  <a:pt x="2181" y="1006"/>
                  <a:pt x="217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3264480"/>
            <a:ext cx="390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de backup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306760" y="33872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rsync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046200" y="3264480"/>
            <a:ext cx="234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 otra herramienta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3750120"/>
            <a:ext cx="449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recuperación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22320" y="2057040"/>
            <a:ext cx="138240" cy="138240"/>
          </a:xfrm>
          <a:custGeom>
            <a:avLst/>
            <a:gdLst/>
            <a:ahLst/>
            <a:rect l="0" t="0" r="r" b="b"/>
            <a:pathLst>
              <a:path w="384" h="384">
                <a:moveTo>
                  <a:pt x="370" y="227"/>
                </a:moveTo>
                <a:lnTo>
                  <a:pt x="158" y="14"/>
                </a:lnTo>
                <a:cubicBezTo>
                  <a:pt x="149" y="6"/>
                  <a:pt x="137" y="0"/>
                  <a:pt x="124" y="0"/>
                </a:cubicBezTo>
                <a:cubicBezTo>
                  <a:pt x="99" y="0"/>
                  <a:pt x="77" y="22"/>
                  <a:pt x="77" y="48"/>
                </a:cubicBezTo>
                <a:cubicBezTo>
                  <a:pt x="77" y="61"/>
                  <a:pt x="83" y="72"/>
                  <a:pt x="91" y="81"/>
                </a:cubicBezTo>
                <a:lnTo>
                  <a:pt x="0" y="172"/>
                </a:lnTo>
                <a:lnTo>
                  <a:pt x="212" y="384"/>
                </a:lnTo>
                <a:lnTo>
                  <a:pt x="304" y="293"/>
                </a:lnTo>
                <a:cubicBezTo>
                  <a:pt x="312" y="302"/>
                  <a:pt x="324" y="307"/>
                  <a:pt x="337" y="307"/>
                </a:cubicBezTo>
                <a:cubicBezTo>
                  <a:pt x="363" y="307"/>
                  <a:pt x="384" y="286"/>
                  <a:pt x="384" y="260"/>
                </a:cubicBezTo>
                <a:cubicBezTo>
                  <a:pt x="384" y="247"/>
                  <a:pt x="379" y="235"/>
                  <a:pt x="370" y="227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06400" y="2057040"/>
            <a:ext cx="254160" cy="305280"/>
          </a:xfrm>
          <a:custGeom>
            <a:avLst/>
            <a:gdLst/>
            <a:ahLst/>
            <a:rect l="0" t="0" r="r" b="b"/>
            <a:pathLst>
              <a:path w="706" h="848">
                <a:moveTo>
                  <a:pt x="447" y="0"/>
                </a:moveTo>
                <a:lnTo>
                  <a:pt x="94" y="0"/>
                </a:lnTo>
                <a:cubicBezTo>
                  <a:pt x="42" y="0"/>
                  <a:pt x="0" y="43"/>
                  <a:pt x="0" y="95"/>
                </a:cubicBezTo>
                <a:lnTo>
                  <a:pt x="0" y="754"/>
                </a:lnTo>
                <a:cubicBezTo>
                  <a:pt x="0" y="806"/>
                  <a:pt x="42" y="848"/>
                  <a:pt x="94" y="848"/>
                </a:cubicBezTo>
                <a:lnTo>
                  <a:pt x="612" y="848"/>
                </a:lnTo>
                <a:cubicBezTo>
                  <a:pt x="664" y="848"/>
                  <a:pt x="706" y="806"/>
                  <a:pt x="706" y="754"/>
                </a:cubicBezTo>
                <a:lnTo>
                  <a:pt x="706" y="259"/>
                </a:lnTo>
                <a:lnTo>
                  <a:pt x="495" y="259"/>
                </a:lnTo>
                <a:cubicBezTo>
                  <a:pt x="471" y="259"/>
                  <a:pt x="447" y="236"/>
                  <a:pt x="447" y="212"/>
                </a:cubicBezTo>
                <a:lnTo>
                  <a:pt x="447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40240" y="2057040"/>
            <a:ext cx="220320" cy="246240"/>
          </a:xfrm>
          <a:custGeom>
            <a:avLst/>
            <a:gdLst/>
            <a:ahLst/>
            <a:rect l="0" t="0" r="r" b="b"/>
            <a:pathLst>
              <a:path w="612" h="684">
                <a:moveTo>
                  <a:pt x="352" y="0"/>
                </a:moveTo>
                <a:lnTo>
                  <a:pt x="305" y="0"/>
                </a:lnTo>
                <a:lnTo>
                  <a:pt x="305" y="213"/>
                </a:lnTo>
                <a:cubicBezTo>
                  <a:pt x="305" y="265"/>
                  <a:pt x="348" y="307"/>
                  <a:pt x="400" y="307"/>
                </a:cubicBezTo>
                <a:lnTo>
                  <a:pt x="612" y="307"/>
                </a:lnTo>
                <a:lnTo>
                  <a:pt x="612" y="260"/>
                </a:lnTo>
                <a:lnTo>
                  <a:pt x="400" y="260"/>
                </a:lnTo>
                <a:cubicBezTo>
                  <a:pt x="376" y="260"/>
                  <a:pt x="352" y="237"/>
                  <a:pt x="352" y="213"/>
                </a:cubicBezTo>
                <a:lnTo>
                  <a:pt x="352" y="0"/>
                </a:lnTo>
                <a:moveTo>
                  <a:pt x="235" y="190"/>
                </a:moveTo>
                <a:cubicBezTo>
                  <a:pt x="235" y="203"/>
                  <a:pt x="224" y="213"/>
                  <a:pt x="211" y="213"/>
                </a:cubicBezTo>
                <a:lnTo>
                  <a:pt x="23" y="213"/>
                </a:lnTo>
                <a:cubicBezTo>
                  <a:pt x="10" y="213"/>
                  <a:pt x="0" y="203"/>
                  <a:pt x="0" y="190"/>
                </a:cubicBezTo>
                <a:cubicBezTo>
                  <a:pt x="0" y="177"/>
                  <a:pt x="10" y="166"/>
                  <a:pt x="23" y="166"/>
                </a:cubicBezTo>
                <a:lnTo>
                  <a:pt x="211" y="166"/>
                </a:lnTo>
                <a:cubicBezTo>
                  <a:pt x="224" y="166"/>
                  <a:pt x="235" y="177"/>
                  <a:pt x="235" y="190"/>
                </a:cubicBezTo>
                <a:moveTo>
                  <a:pt x="235" y="284"/>
                </a:moveTo>
                <a:cubicBezTo>
                  <a:pt x="235" y="297"/>
                  <a:pt x="224" y="307"/>
                  <a:pt x="211" y="307"/>
                </a:cubicBezTo>
                <a:lnTo>
                  <a:pt x="23" y="307"/>
                </a:lnTo>
                <a:cubicBezTo>
                  <a:pt x="10" y="307"/>
                  <a:pt x="0" y="297"/>
                  <a:pt x="0" y="284"/>
                </a:cubicBezTo>
                <a:cubicBezTo>
                  <a:pt x="0" y="271"/>
                  <a:pt x="10" y="260"/>
                  <a:pt x="23" y="260"/>
                </a:cubicBezTo>
                <a:lnTo>
                  <a:pt x="211" y="260"/>
                </a:lnTo>
                <a:cubicBezTo>
                  <a:pt x="224" y="260"/>
                  <a:pt x="235" y="271"/>
                  <a:pt x="235" y="284"/>
                </a:cubicBezTo>
                <a:moveTo>
                  <a:pt x="518" y="378"/>
                </a:moveTo>
                <a:cubicBezTo>
                  <a:pt x="518" y="391"/>
                  <a:pt x="508" y="401"/>
                  <a:pt x="495" y="401"/>
                </a:cubicBezTo>
                <a:lnTo>
                  <a:pt x="23" y="401"/>
                </a:lnTo>
                <a:cubicBezTo>
                  <a:pt x="10" y="401"/>
                  <a:pt x="0" y="391"/>
                  <a:pt x="0" y="378"/>
                </a:cubicBezTo>
                <a:cubicBezTo>
                  <a:pt x="0" y="365"/>
                  <a:pt x="10" y="354"/>
                  <a:pt x="23" y="354"/>
                </a:cubicBezTo>
                <a:lnTo>
                  <a:pt x="495" y="354"/>
                </a:lnTo>
                <a:cubicBezTo>
                  <a:pt x="508" y="354"/>
                  <a:pt x="518" y="365"/>
                  <a:pt x="518" y="378"/>
                </a:cubicBezTo>
                <a:moveTo>
                  <a:pt x="518" y="472"/>
                </a:moveTo>
                <a:cubicBezTo>
                  <a:pt x="518" y="485"/>
                  <a:pt x="508" y="495"/>
                  <a:pt x="495" y="495"/>
                </a:cubicBezTo>
                <a:lnTo>
                  <a:pt x="23" y="495"/>
                </a:lnTo>
                <a:cubicBezTo>
                  <a:pt x="10" y="495"/>
                  <a:pt x="0" y="485"/>
                  <a:pt x="0" y="472"/>
                </a:cubicBezTo>
                <a:cubicBezTo>
                  <a:pt x="0" y="459"/>
                  <a:pt x="10" y="448"/>
                  <a:pt x="23" y="448"/>
                </a:cubicBezTo>
                <a:lnTo>
                  <a:pt x="495" y="448"/>
                </a:lnTo>
                <a:cubicBezTo>
                  <a:pt x="508" y="448"/>
                  <a:pt x="518" y="459"/>
                  <a:pt x="518" y="472"/>
                </a:cubicBezTo>
                <a:moveTo>
                  <a:pt x="518" y="566"/>
                </a:moveTo>
                <a:cubicBezTo>
                  <a:pt x="518" y="579"/>
                  <a:pt x="508" y="589"/>
                  <a:pt x="495" y="589"/>
                </a:cubicBezTo>
                <a:lnTo>
                  <a:pt x="23" y="589"/>
                </a:lnTo>
                <a:cubicBezTo>
                  <a:pt x="10" y="589"/>
                  <a:pt x="0" y="579"/>
                  <a:pt x="0" y="566"/>
                </a:cubicBezTo>
                <a:cubicBezTo>
                  <a:pt x="0" y="553"/>
                  <a:pt x="10" y="542"/>
                  <a:pt x="23" y="542"/>
                </a:cubicBezTo>
                <a:lnTo>
                  <a:pt x="495" y="542"/>
                </a:lnTo>
                <a:cubicBezTo>
                  <a:pt x="508" y="542"/>
                  <a:pt x="518" y="553"/>
                  <a:pt x="518" y="566"/>
                </a:cubicBezTo>
                <a:moveTo>
                  <a:pt x="518" y="660"/>
                </a:moveTo>
                <a:cubicBezTo>
                  <a:pt x="518" y="673"/>
                  <a:pt x="508" y="684"/>
                  <a:pt x="495" y="684"/>
                </a:cubicBezTo>
                <a:lnTo>
                  <a:pt x="23" y="684"/>
                </a:lnTo>
                <a:cubicBezTo>
                  <a:pt x="10" y="684"/>
                  <a:pt x="0" y="673"/>
                  <a:pt x="0" y="660"/>
                </a:cubicBezTo>
                <a:cubicBezTo>
                  <a:pt x="0" y="647"/>
                  <a:pt x="10" y="636"/>
                  <a:pt x="23" y="636"/>
                </a:cubicBezTo>
                <a:lnTo>
                  <a:pt x="495" y="636"/>
                </a:lnTo>
                <a:cubicBezTo>
                  <a:pt x="508" y="636"/>
                  <a:pt x="518" y="647"/>
                  <a:pt x="518" y="66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096920" y="1996200"/>
            <a:ext cx="4814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4: Documentación y defensa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2568960"/>
            <a:ext cx="668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Elaboración de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completa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3054600"/>
            <a:ext cx="540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oral del sistema al grupo-clase: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52560" y="3474000"/>
            <a:ext cx="31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de decisiones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852560" y="3950280"/>
            <a:ext cx="259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Lecciones aprendidas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52560" y="4435920"/>
            <a:ext cx="203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Posibles mejoras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38440" y="201096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2"/>
                </a:cubicBezTo>
                <a:lnTo>
                  <a:pt x="258" y="489"/>
                </a:lnTo>
                <a:lnTo>
                  <a:pt x="118" y="362"/>
                </a:lnTo>
                <a:cubicBezTo>
                  <a:pt x="89" y="337"/>
                  <a:pt x="44" y="339"/>
                  <a:pt x="18" y="366"/>
                </a:cubicBezTo>
                <a:cubicBezTo>
                  <a:pt x="-8" y="394"/>
                  <a:pt x="-6" y="437"/>
                  <a:pt x="22" y="462"/>
                </a:cubicBezTo>
                <a:lnTo>
                  <a:pt x="224" y="643"/>
                </a:lnTo>
                <a:cubicBezTo>
                  <a:pt x="238" y="656"/>
                  <a:pt x="255" y="661"/>
                  <a:pt x="272" y="661"/>
                </a:cubicBezTo>
                <a:cubicBezTo>
                  <a:pt x="290" y="661"/>
                  <a:pt x="315" y="654"/>
                  <a:pt x="330" y="631"/>
                </a:cubicBezTo>
                <a:cubicBezTo>
                  <a:pt x="340" y="617"/>
                  <a:pt x="679" y="106"/>
                  <a:pt x="679" y="106"/>
                </a:cubicBezTo>
                <a:cubicBezTo>
                  <a:pt x="700" y="75"/>
                  <a:pt x="691" y="33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60280" y="1888920"/>
            <a:ext cx="5633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mínimos del proyecto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00320" y="2626200"/>
            <a:ext cx="581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 accesible desde otros equipos de la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3111840"/>
            <a:ext cx="716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 menos 2 roles diferentes configurados (admin y usuario)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3588120"/>
            <a:ext cx="469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Copia de seguridad funcional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4073760"/>
            <a:ext cx="722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en formato Markdown, PDF o 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4559760"/>
            <a:ext cx="488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Participación activa en la defensa grupal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51400" y="2020680"/>
            <a:ext cx="221400" cy="279000"/>
          </a:xfrm>
          <a:custGeom>
            <a:avLst/>
            <a:gdLst/>
            <a:ahLst/>
            <a:rect l="0" t="0" r="r" b="b"/>
            <a:pathLst>
              <a:path w="615" h="775">
                <a:moveTo>
                  <a:pt x="615" y="306"/>
                </a:moveTo>
                <a:cubicBezTo>
                  <a:pt x="615" y="485"/>
                  <a:pt x="475" y="513"/>
                  <a:pt x="475" y="681"/>
                </a:cubicBezTo>
                <a:cubicBezTo>
                  <a:pt x="475" y="767"/>
                  <a:pt x="387" y="775"/>
                  <a:pt x="321" y="775"/>
                </a:cubicBezTo>
                <a:cubicBezTo>
                  <a:pt x="263" y="775"/>
                  <a:pt x="137" y="753"/>
                  <a:pt x="137" y="681"/>
                </a:cubicBezTo>
                <a:cubicBezTo>
                  <a:pt x="137" y="513"/>
                  <a:pt x="0" y="485"/>
                  <a:pt x="0" y="306"/>
                </a:cubicBezTo>
                <a:cubicBezTo>
                  <a:pt x="0" y="136"/>
                  <a:pt x="147" y="0"/>
                  <a:pt x="309" y="0"/>
                </a:cubicBezTo>
                <a:cubicBezTo>
                  <a:pt x="472" y="0"/>
                  <a:pt x="615" y="136"/>
                  <a:pt x="615" y="306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19800" y="2340360"/>
            <a:ext cx="84240" cy="31320"/>
          </a:xfrm>
          <a:custGeom>
            <a:avLst/>
            <a:gdLst/>
            <a:ahLst/>
            <a:rect l="0" t="0" r="r" b="b"/>
            <a:pathLst>
              <a:path w="234" h="87">
                <a:moveTo>
                  <a:pt x="234" y="17"/>
                </a:moveTo>
                <a:cubicBezTo>
                  <a:pt x="234" y="40"/>
                  <a:pt x="172" y="87"/>
                  <a:pt x="118" y="87"/>
                </a:cubicBezTo>
                <a:cubicBezTo>
                  <a:pt x="63" y="87"/>
                  <a:pt x="0" y="40"/>
                  <a:pt x="0" y="17"/>
                </a:cubicBezTo>
                <a:cubicBezTo>
                  <a:pt x="0" y="-7"/>
                  <a:pt x="63" y="2"/>
                  <a:pt x="118" y="2"/>
                </a:cubicBezTo>
                <a:cubicBezTo>
                  <a:pt x="172" y="2"/>
                  <a:pt x="234" y="-7"/>
                  <a:pt x="234" y="1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911520" y="2119680"/>
            <a:ext cx="101160" cy="171360"/>
          </a:xfrm>
          <a:custGeom>
            <a:avLst/>
            <a:gdLst/>
            <a:ahLst/>
            <a:rect l="0" t="0" r="r" b="b"/>
            <a:pathLst>
              <a:path w="281" h="476">
                <a:moveTo>
                  <a:pt x="272" y="8"/>
                </a:moveTo>
                <a:cubicBezTo>
                  <a:pt x="261" y="-3"/>
                  <a:pt x="244" y="-3"/>
                  <a:pt x="233" y="8"/>
                </a:cubicBezTo>
                <a:lnTo>
                  <a:pt x="141" y="101"/>
                </a:lnTo>
                <a:lnTo>
                  <a:pt x="48" y="8"/>
                </a:lnTo>
                <a:cubicBezTo>
                  <a:pt x="37" y="-3"/>
                  <a:pt x="19" y="-3"/>
                  <a:pt x="8" y="8"/>
                </a:cubicBezTo>
                <a:cubicBezTo>
                  <a:pt x="-3" y="19"/>
                  <a:pt x="-3" y="38"/>
                  <a:pt x="8" y="49"/>
                </a:cubicBezTo>
                <a:lnTo>
                  <a:pt x="112" y="152"/>
                </a:lnTo>
                <a:lnTo>
                  <a:pt x="112" y="448"/>
                </a:lnTo>
                <a:cubicBezTo>
                  <a:pt x="112" y="463"/>
                  <a:pt x="125" y="476"/>
                  <a:pt x="141" y="476"/>
                </a:cubicBezTo>
                <a:cubicBezTo>
                  <a:pt x="156" y="476"/>
                  <a:pt x="169" y="463"/>
                  <a:pt x="169" y="448"/>
                </a:cubicBezTo>
                <a:lnTo>
                  <a:pt x="169" y="152"/>
                </a:lnTo>
                <a:lnTo>
                  <a:pt x="272" y="49"/>
                </a:lnTo>
                <a:cubicBezTo>
                  <a:pt x="283" y="38"/>
                  <a:pt x="283" y="19"/>
                  <a:pt x="272" y="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901440" y="2270520"/>
            <a:ext cx="120960" cy="80640"/>
          </a:xfrm>
          <a:custGeom>
            <a:avLst/>
            <a:gdLst/>
            <a:ahLst/>
            <a:rect l="0" t="0" r="r" b="b"/>
            <a:pathLst>
              <a:path w="336" h="224">
                <a:moveTo>
                  <a:pt x="336" y="168"/>
                </a:moveTo>
                <a:cubicBezTo>
                  <a:pt x="336" y="199"/>
                  <a:pt x="311" y="224"/>
                  <a:pt x="281" y="224"/>
                </a:cubicBezTo>
                <a:lnTo>
                  <a:pt x="57" y="224"/>
                </a:lnTo>
                <a:cubicBezTo>
                  <a:pt x="26" y="224"/>
                  <a:pt x="0" y="199"/>
                  <a:pt x="0" y="168"/>
                </a:cubicBezTo>
                <a:lnTo>
                  <a:pt x="0" y="0"/>
                </a:lnTo>
                <a:lnTo>
                  <a:pt x="336" y="0"/>
                </a:lnTo>
                <a:lnTo>
                  <a:pt x="336" y="16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91360" y="2260440"/>
            <a:ext cx="141120" cy="80640"/>
          </a:xfrm>
          <a:custGeom>
            <a:avLst/>
            <a:gdLst/>
            <a:ahLst/>
            <a:rect l="0" t="0" r="r" b="b"/>
            <a:pathLst>
              <a:path w="392" h="224">
                <a:moveTo>
                  <a:pt x="28" y="224"/>
                </a:moveTo>
                <a:cubicBezTo>
                  <a:pt x="15" y="224"/>
                  <a:pt x="3" y="215"/>
                  <a:pt x="1" y="201"/>
                </a:cubicBezTo>
                <a:cubicBezTo>
                  <a:pt x="-2" y="186"/>
                  <a:pt x="8" y="171"/>
                  <a:pt x="24" y="169"/>
                </a:cubicBezTo>
                <a:lnTo>
                  <a:pt x="360" y="113"/>
                </a:lnTo>
                <a:cubicBezTo>
                  <a:pt x="375" y="110"/>
                  <a:pt x="389" y="121"/>
                  <a:pt x="392" y="136"/>
                </a:cubicBezTo>
                <a:cubicBezTo>
                  <a:pt x="394" y="151"/>
                  <a:pt x="384" y="166"/>
                  <a:pt x="369" y="168"/>
                </a:cubicBezTo>
                <a:lnTo>
                  <a:pt x="33" y="224"/>
                </a:lnTo>
                <a:cubicBezTo>
                  <a:pt x="31" y="224"/>
                  <a:pt x="30" y="224"/>
                  <a:pt x="28" y="224"/>
                </a:cubicBezTo>
                <a:moveTo>
                  <a:pt x="28" y="113"/>
                </a:moveTo>
                <a:cubicBezTo>
                  <a:pt x="15" y="113"/>
                  <a:pt x="3" y="103"/>
                  <a:pt x="1" y="89"/>
                </a:cubicBezTo>
                <a:cubicBezTo>
                  <a:pt x="-2" y="73"/>
                  <a:pt x="8" y="59"/>
                  <a:pt x="24" y="56"/>
                </a:cubicBezTo>
                <a:lnTo>
                  <a:pt x="360" y="0"/>
                </a:lnTo>
                <a:cubicBezTo>
                  <a:pt x="375" y="-2"/>
                  <a:pt x="389" y="8"/>
                  <a:pt x="392" y="23"/>
                </a:cubicBezTo>
                <a:cubicBezTo>
                  <a:pt x="394" y="38"/>
                  <a:pt x="384" y="53"/>
                  <a:pt x="369" y="55"/>
                </a:cubicBezTo>
                <a:lnTo>
                  <a:pt x="33" y="112"/>
                </a:lnTo>
                <a:cubicBezTo>
                  <a:pt x="31" y="113"/>
                  <a:pt x="30" y="113"/>
                  <a:pt x="28" y="1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60280" y="1955520"/>
            <a:ext cx="314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Recomendaciones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2692800"/>
            <a:ext cx="993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Utiliza herramientas como Portainer o Docker Compose para gestionar fácilmente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111840"/>
            <a:ext cx="214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los contenedores.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00320" y="3588120"/>
            <a:ext cx="810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Aprovecha la consola web de Nextcloud para revisar logs y estado.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4073760"/>
            <a:ext cx="999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Revisa la documentación oficial de Nextcloud para conocer todas las posibilidades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4493160"/>
            <a:ext cx="142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del sistema.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03160" y="2190600"/>
            <a:ext cx="318600" cy="297720"/>
          </a:xfrm>
          <a:custGeom>
            <a:avLst/>
            <a:gdLst/>
            <a:ahLst/>
            <a:rect l="0" t="0" r="r" b="b"/>
            <a:pathLst>
              <a:path w="885" h="827">
                <a:moveTo>
                  <a:pt x="744" y="481"/>
                </a:moveTo>
                <a:cubicBezTo>
                  <a:pt x="716" y="509"/>
                  <a:pt x="698" y="564"/>
                  <a:pt x="703" y="603"/>
                </a:cubicBezTo>
                <a:lnTo>
                  <a:pt x="728" y="778"/>
                </a:lnTo>
                <a:cubicBezTo>
                  <a:pt x="734" y="817"/>
                  <a:pt x="709" y="835"/>
                  <a:pt x="673" y="818"/>
                </a:cubicBezTo>
                <a:lnTo>
                  <a:pt x="509" y="742"/>
                </a:lnTo>
                <a:cubicBezTo>
                  <a:pt x="473" y="725"/>
                  <a:pt x="414" y="725"/>
                  <a:pt x="378" y="742"/>
                </a:cubicBezTo>
                <a:lnTo>
                  <a:pt x="215" y="820"/>
                </a:lnTo>
                <a:cubicBezTo>
                  <a:pt x="179" y="837"/>
                  <a:pt x="154" y="819"/>
                  <a:pt x="159" y="780"/>
                </a:cubicBezTo>
                <a:lnTo>
                  <a:pt x="183" y="605"/>
                </a:lnTo>
                <a:cubicBezTo>
                  <a:pt x="188" y="566"/>
                  <a:pt x="169" y="511"/>
                  <a:pt x="142" y="483"/>
                </a:cubicBezTo>
                <a:lnTo>
                  <a:pt x="16" y="355"/>
                </a:lnTo>
                <a:cubicBezTo>
                  <a:pt x="-12" y="327"/>
                  <a:pt x="-2" y="298"/>
                  <a:pt x="37" y="291"/>
                </a:cubicBezTo>
                <a:lnTo>
                  <a:pt x="215" y="259"/>
                </a:lnTo>
                <a:cubicBezTo>
                  <a:pt x="254" y="252"/>
                  <a:pt x="302" y="217"/>
                  <a:pt x="321" y="183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2"/>
                </a:lnTo>
                <a:cubicBezTo>
                  <a:pt x="581" y="216"/>
                  <a:pt x="629" y="250"/>
                  <a:pt x="668" y="257"/>
                </a:cubicBezTo>
                <a:lnTo>
                  <a:pt x="846" y="288"/>
                </a:lnTo>
                <a:cubicBezTo>
                  <a:pt x="887" y="295"/>
                  <a:pt x="897" y="324"/>
                  <a:pt x="869" y="352"/>
                </a:cubicBezTo>
                <a:lnTo>
                  <a:pt x="744" y="481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80840" y="2198160"/>
            <a:ext cx="362160" cy="345240"/>
          </a:xfrm>
          <a:custGeom>
            <a:avLst/>
            <a:gdLst/>
            <a:ahLst/>
            <a:rect l="0" t="0" r="r" b="b"/>
            <a:pathLst>
              <a:path w="1006" h="959">
                <a:moveTo>
                  <a:pt x="273" y="38"/>
                </a:moveTo>
                <a:cubicBezTo>
                  <a:pt x="302" y="77"/>
                  <a:pt x="342" y="173"/>
                  <a:pt x="321" y="187"/>
                </a:cubicBezTo>
                <a:cubicBezTo>
                  <a:pt x="301" y="202"/>
                  <a:pt x="221" y="135"/>
                  <a:pt x="192" y="96"/>
                </a:cubicBezTo>
                <a:cubicBezTo>
                  <a:pt x="163" y="58"/>
                  <a:pt x="166" y="23"/>
                  <a:pt x="188" y="7"/>
                </a:cubicBezTo>
                <a:cubicBezTo>
                  <a:pt x="211" y="-8"/>
                  <a:pt x="245" y="0"/>
                  <a:pt x="273" y="38"/>
                </a:cubicBezTo>
                <a:moveTo>
                  <a:pt x="815" y="96"/>
                </a:moveTo>
                <a:cubicBezTo>
                  <a:pt x="786" y="135"/>
                  <a:pt x="706" y="202"/>
                  <a:pt x="685" y="187"/>
                </a:cubicBezTo>
                <a:cubicBezTo>
                  <a:pt x="665" y="173"/>
                  <a:pt x="705" y="77"/>
                  <a:pt x="733" y="38"/>
                </a:cubicBezTo>
                <a:cubicBezTo>
                  <a:pt x="762" y="0"/>
                  <a:pt x="796" y="-8"/>
                  <a:pt x="818" y="7"/>
                </a:cubicBezTo>
                <a:cubicBezTo>
                  <a:pt x="841" y="23"/>
                  <a:pt x="843" y="58"/>
                  <a:pt x="815" y="96"/>
                </a:cubicBezTo>
                <a:moveTo>
                  <a:pt x="465" y="885"/>
                </a:moveTo>
                <a:cubicBezTo>
                  <a:pt x="465" y="838"/>
                  <a:pt x="490" y="738"/>
                  <a:pt x="516" y="738"/>
                </a:cubicBezTo>
                <a:cubicBezTo>
                  <a:pt x="541" y="738"/>
                  <a:pt x="566" y="838"/>
                  <a:pt x="566" y="885"/>
                </a:cubicBezTo>
                <a:cubicBezTo>
                  <a:pt x="566" y="933"/>
                  <a:pt x="543" y="959"/>
                  <a:pt x="516" y="959"/>
                </a:cubicBezTo>
                <a:cubicBezTo>
                  <a:pt x="488" y="959"/>
                  <a:pt x="465" y="933"/>
                  <a:pt x="465" y="885"/>
                </a:cubicBezTo>
                <a:moveTo>
                  <a:pt x="917" y="633"/>
                </a:moveTo>
                <a:cubicBezTo>
                  <a:pt x="871" y="619"/>
                  <a:pt x="782" y="564"/>
                  <a:pt x="789" y="541"/>
                </a:cubicBezTo>
                <a:cubicBezTo>
                  <a:pt x="797" y="518"/>
                  <a:pt x="902" y="525"/>
                  <a:pt x="948" y="540"/>
                </a:cubicBezTo>
                <a:cubicBezTo>
                  <a:pt x="986" y="552"/>
                  <a:pt x="1006" y="574"/>
                  <a:pt x="1006" y="596"/>
                </a:cubicBezTo>
                <a:lnTo>
                  <a:pt x="1006" y="598"/>
                </a:lnTo>
                <a:cubicBezTo>
                  <a:pt x="1006" y="602"/>
                  <a:pt x="1006" y="606"/>
                  <a:pt x="1004" y="609"/>
                </a:cubicBezTo>
                <a:cubicBezTo>
                  <a:pt x="996" y="635"/>
                  <a:pt x="963" y="648"/>
                  <a:pt x="917" y="633"/>
                </a:cubicBezTo>
                <a:moveTo>
                  <a:pt x="58" y="540"/>
                </a:moveTo>
                <a:cubicBezTo>
                  <a:pt x="104" y="525"/>
                  <a:pt x="209" y="518"/>
                  <a:pt x="217" y="541"/>
                </a:cubicBezTo>
                <a:cubicBezTo>
                  <a:pt x="225" y="564"/>
                  <a:pt x="136" y="619"/>
                  <a:pt x="89" y="633"/>
                </a:cubicBezTo>
                <a:cubicBezTo>
                  <a:pt x="43" y="648"/>
                  <a:pt x="11" y="635"/>
                  <a:pt x="2" y="609"/>
                </a:cubicBezTo>
                <a:cubicBezTo>
                  <a:pt x="1" y="605"/>
                  <a:pt x="0" y="601"/>
                  <a:pt x="0" y="597"/>
                </a:cubicBezTo>
                <a:cubicBezTo>
                  <a:pt x="0" y="575"/>
                  <a:pt x="19" y="552"/>
                  <a:pt x="58" y="54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60280" y="2127240"/>
            <a:ext cx="6216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Extensiones opcionales (ampliación)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2864160"/>
            <a:ext cx="473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con OnlyOffice o Collabora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350160"/>
            <a:ext cx="669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de doble factor de autenticación (2FA)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466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835800"/>
            <a:ext cx="517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 con Prometheus + Grafana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000560" y="4343040"/>
            <a:ext cx="2124720" cy="371880"/>
          </a:xfrm>
          <a:custGeom>
            <a:avLst/>
            <a:gdLst/>
            <a:ahLst/>
            <a:rect l="0" t="0" r="r" b="b"/>
            <a:pathLst>
              <a:path w="5902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5743" y="0"/>
                </a:lnTo>
                <a:cubicBezTo>
                  <a:pt x="5753" y="0"/>
                  <a:pt x="5764" y="2"/>
                  <a:pt x="5774" y="4"/>
                </a:cubicBezTo>
                <a:cubicBezTo>
                  <a:pt x="5784" y="6"/>
                  <a:pt x="5794" y="9"/>
                  <a:pt x="5804" y="13"/>
                </a:cubicBezTo>
                <a:cubicBezTo>
                  <a:pt x="5813" y="17"/>
                  <a:pt x="5822" y="21"/>
                  <a:pt x="5831" y="27"/>
                </a:cubicBezTo>
                <a:cubicBezTo>
                  <a:pt x="5840" y="33"/>
                  <a:pt x="5848" y="40"/>
                  <a:pt x="5855" y="47"/>
                </a:cubicBezTo>
                <a:cubicBezTo>
                  <a:pt x="5862" y="54"/>
                  <a:pt x="5869" y="62"/>
                  <a:pt x="5875" y="71"/>
                </a:cubicBezTo>
                <a:cubicBezTo>
                  <a:pt x="5881" y="80"/>
                  <a:pt x="5886" y="89"/>
                  <a:pt x="5889" y="98"/>
                </a:cubicBezTo>
                <a:cubicBezTo>
                  <a:pt x="5893" y="108"/>
                  <a:pt x="5896" y="118"/>
                  <a:pt x="5899" y="128"/>
                </a:cubicBezTo>
                <a:cubicBezTo>
                  <a:pt x="5901" y="139"/>
                  <a:pt x="5902" y="149"/>
                  <a:pt x="5902" y="159"/>
                </a:cubicBezTo>
                <a:lnTo>
                  <a:pt x="5902" y="875"/>
                </a:lnTo>
                <a:cubicBezTo>
                  <a:pt x="5902" y="885"/>
                  <a:pt x="5901" y="895"/>
                  <a:pt x="5899" y="906"/>
                </a:cubicBezTo>
                <a:cubicBezTo>
                  <a:pt x="5896" y="916"/>
                  <a:pt x="5893" y="926"/>
                  <a:pt x="5889" y="935"/>
                </a:cubicBezTo>
                <a:cubicBezTo>
                  <a:pt x="5886" y="945"/>
                  <a:pt x="5881" y="954"/>
                  <a:pt x="5875" y="963"/>
                </a:cubicBezTo>
                <a:cubicBezTo>
                  <a:pt x="5869" y="971"/>
                  <a:pt x="5862" y="980"/>
                  <a:pt x="5855" y="987"/>
                </a:cubicBezTo>
                <a:cubicBezTo>
                  <a:pt x="5848" y="994"/>
                  <a:pt x="5840" y="1001"/>
                  <a:pt x="5831" y="1007"/>
                </a:cubicBezTo>
                <a:cubicBezTo>
                  <a:pt x="5822" y="1012"/>
                  <a:pt x="5813" y="1017"/>
                  <a:pt x="5804" y="1021"/>
                </a:cubicBezTo>
                <a:cubicBezTo>
                  <a:pt x="5794" y="1025"/>
                  <a:pt x="5784" y="1028"/>
                  <a:pt x="5774" y="1030"/>
                </a:cubicBezTo>
                <a:cubicBezTo>
                  <a:pt x="5764" y="1032"/>
                  <a:pt x="5753" y="1033"/>
                  <a:pt x="5743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4312080"/>
            <a:ext cx="569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un DNS local y acceso por nombre (ej.: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097040" y="4434840"/>
            <a:ext cx="1936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nextcloud.local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9127080" y="4312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