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911520" y="2224440"/>
            <a:ext cx="250200" cy="151200"/>
          </a:xfrm>
          <a:custGeom>
            <a:avLst/>
            <a:gdLst/>
            <a:ahLst/>
            <a:rect l="0" t="0" r="r" b="b"/>
            <a:pathLst>
              <a:path w="695" h="420">
                <a:moveTo>
                  <a:pt x="129" y="0"/>
                </a:moveTo>
                <a:cubicBezTo>
                  <a:pt x="109" y="11"/>
                  <a:pt x="51" y="44"/>
                  <a:pt x="16" y="75"/>
                </a:cubicBezTo>
                <a:cubicBezTo>
                  <a:pt x="-5" y="93"/>
                  <a:pt x="-2" y="106"/>
                  <a:pt x="5" y="138"/>
                </a:cubicBezTo>
                <a:lnTo>
                  <a:pt x="5" y="141"/>
                </a:lnTo>
                <a:cubicBezTo>
                  <a:pt x="12" y="173"/>
                  <a:pt x="78" y="380"/>
                  <a:pt x="91" y="420"/>
                </a:cubicBezTo>
                <a:lnTo>
                  <a:pt x="131" y="411"/>
                </a:lnTo>
                <a:cubicBezTo>
                  <a:pt x="132" y="390"/>
                  <a:pt x="133" y="316"/>
                  <a:pt x="125" y="267"/>
                </a:cubicBezTo>
                <a:cubicBezTo>
                  <a:pt x="122" y="252"/>
                  <a:pt x="120" y="232"/>
                  <a:pt x="118" y="215"/>
                </a:cubicBezTo>
                <a:cubicBezTo>
                  <a:pt x="115" y="197"/>
                  <a:pt x="113" y="180"/>
                  <a:pt x="111" y="172"/>
                </a:cubicBezTo>
                <a:cubicBezTo>
                  <a:pt x="109" y="159"/>
                  <a:pt x="113" y="150"/>
                  <a:pt x="125" y="144"/>
                </a:cubicBezTo>
                <a:cubicBezTo>
                  <a:pt x="152" y="131"/>
                  <a:pt x="175" y="121"/>
                  <a:pt x="186" y="117"/>
                </a:cubicBezTo>
                <a:lnTo>
                  <a:pt x="129" y="0"/>
                </a:lnTo>
                <a:moveTo>
                  <a:pt x="498" y="183"/>
                </a:moveTo>
                <a:cubicBezTo>
                  <a:pt x="480" y="181"/>
                  <a:pt x="462" y="179"/>
                  <a:pt x="454" y="178"/>
                </a:cubicBezTo>
                <a:cubicBezTo>
                  <a:pt x="440" y="178"/>
                  <a:pt x="432" y="171"/>
                  <a:pt x="430" y="158"/>
                </a:cubicBezTo>
                <a:cubicBezTo>
                  <a:pt x="424" y="130"/>
                  <a:pt x="420" y="105"/>
                  <a:pt x="418" y="93"/>
                </a:cubicBezTo>
                <a:lnTo>
                  <a:pt x="289" y="118"/>
                </a:lnTo>
                <a:cubicBezTo>
                  <a:pt x="294" y="140"/>
                  <a:pt x="312" y="203"/>
                  <a:pt x="334" y="244"/>
                </a:cubicBezTo>
                <a:cubicBezTo>
                  <a:pt x="347" y="268"/>
                  <a:pt x="360" y="269"/>
                  <a:pt x="394" y="271"/>
                </a:cubicBezTo>
                <a:lnTo>
                  <a:pt x="397" y="271"/>
                </a:lnTo>
                <a:cubicBezTo>
                  <a:pt x="429" y="273"/>
                  <a:pt x="651" y="262"/>
                  <a:pt x="694" y="260"/>
                </a:cubicBezTo>
                <a:lnTo>
                  <a:pt x="695" y="219"/>
                </a:lnTo>
                <a:cubicBezTo>
                  <a:pt x="674" y="214"/>
                  <a:pt x="602" y="194"/>
                  <a:pt x="552" y="189"/>
                </a:cubicBezTo>
                <a:cubicBezTo>
                  <a:pt x="535" y="188"/>
                  <a:pt x="516" y="185"/>
                  <a:pt x="498" y="183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1137960" y="2315880"/>
            <a:ext cx="8280" cy="9360"/>
          </a:xfrm>
          <a:custGeom>
            <a:avLst/>
            <a:gdLst/>
            <a:ahLst/>
            <a:rect l="0" t="0" r="r" b="b"/>
            <a:pathLst>
              <a:path w="23" h="26">
                <a:moveTo>
                  <a:pt x="6" y="24"/>
                </a:moveTo>
                <a:lnTo>
                  <a:pt x="0" y="14"/>
                </a:lnTo>
                <a:cubicBezTo>
                  <a:pt x="-1" y="12"/>
                  <a:pt x="0" y="9"/>
                  <a:pt x="2" y="9"/>
                </a:cubicBezTo>
                <a:cubicBezTo>
                  <a:pt x="7" y="7"/>
                  <a:pt x="19" y="2"/>
                  <a:pt x="23" y="0"/>
                </a:cubicBezTo>
                <a:cubicBezTo>
                  <a:pt x="20" y="8"/>
                  <a:pt x="15" y="21"/>
                  <a:pt x="11" y="24"/>
                </a:cubicBezTo>
                <a:cubicBezTo>
                  <a:pt x="9" y="26"/>
                  <a:pt x="6" y="26"/>
                  <a:pt x="6" y="24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1139040" y="2293200"/>
            <a:ext cx="31320" cy="79920"/>
          </a:xfrm>
          <a:custGeom>
            <a:avLst/>
            <a:gdLst/>
            <a:ahLst/>
            <a:rect l="0" t="0" r="r" b="b"/>
            <a:pathLst>
              <a:path w="87" h="222">
                <a:moveTo>
                  <a:pt x="87" y="6"/>
                </a:moveTo>
                <a:cubicBezTo>
                  <a:pt x="83" y="3"/>
                  <a:pt x="72" y="1"/>
                  <a:pt x="66" y="0"/>
                </a:cubicBezTo>
                <a:cubicBezTo>
                  <a:pt x="62" y="0"/>
                  <a:pt x="50" y="-1"/>
                  <a:pt x="40" y="0"/>
                </a:cubicBezTo>
                <a:cubicBezTo>
                  <a:pt x="36" y="0"/>
                  <a:pt x="31" y="1"/>
                  <a:pt x="29" y="1"/>
                </a:cubicBezTo>
                <a:cubicBezTo>
                  <a:pt x="21" y="3"/>
                  <a:pt x="19" y="6"/>
                  <a:pt x="17" y="8"/>
                </a:cubicBezTo>
                <a:cubicBezTo>
                  <a:pt x="15" y="10"/>
                  <a:pt x="15" y="12"/>
                  <a:pt x="15" y="13"/>
                </a:cubicBezTo>
                <a:cubicBezTo>
                  <a:pt x="17" y="18"/>
                  <a:pt x="26" y="27"/>
                  <a:pt x="30" y="34"/>
                </a:cubicBezTo>
                <a:cubicBezTo>
                  <a:pt x="31" y="37"/>
                  <a:pt x="32" y="40"/>
                  <a:pt x="31" y="42"/>
                </a:cubicBezTo>
                <a:cubicBezTo>
                  <a:pt x="31" y="51"/>
                  <a:pt x="18" y="64"/>
                  <a:pt x="10" y="73"/>
                </a:cubicBezTo>
                <a:cubicBezTo>
                  <a:pt x="5" y="79"/>
                  <a:pt x="1" y="83"/>
                  <a:pt x="0" y="85"/>
                </a:cubicBezTo>
                <a:cubicBezTo>
                  <a:pt x="0" y="87"/>
                  <a:pt x="1" y="88"/>
                  <a:pt x="2" y="90"/>
                </a:cubicBezTo>
                <a:cubicBezTo>
                  <a:pt x="4" y="94"/>
                  <a:pt x="9" y="98"/>
                  <a:pt x="12" y="110"/>
                </a:cubicBezTo>
                <a:cubicBezTo>
                  <a:pt x="15" y="117"/>
                  <a:pt x="26" y="151"/>
                  <a:pt x="26" y="151"/>
                </a:cubicBezTo>
                <a:cubicBezTo>
                  <a:pt x="29" y="160"/>
                  <a:pt x="32" y="162"/>
                  <a:pt x="33" y="167"/>
                </a:cubicBezTo>
                <a:cubicBezTo>
                  <a:pt x="36" y="176"/>
                  <a:pt x="42" y="201"/>
                  <a:pt x="44" y="209"/>
                </a:cubicBezTo>
                <a:cubicBezTo>
                  <a:pt x="47" y="217"/>
                  <a:pt x="53" y="220"/>
                  <a:pt x="58" y="221"/>
                </a:cubicBezTo>
                <a:cubicBezTo>
                  <a:pt x="62" y="222"/>
                  <a:pt x="65" y="221"/>
                  <a:pt x="65" y="221"/>
                </a:cubicBezTo>
                <a:cubicBezTo>
                  <a:pt x="65" y="221"/>
                  <a:pt x="76" y="216"/>
                  <a:pt x="84" y="175"/>
                </a:cubicBezTo>
                <a:cubicBezTo>
                  <a:pt x="89" y="145"/>
                  <a:pt x="84" y="141"/>
                  <a:pt x="80" y="96"/>
                </a:cubicBezTo>
                <a:cubicBezTo>
                  <a:pt x="76" y="51"/>
                  <a:pt x="87" y="6"/>
                  <a:pt x="87" y="6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153080" y="2293200"/>
            <a:ext cx="17280" cy="26280"/>
          </a:xfrm>
          <a:custGeom>
            <a:avLst/>
            <a:gdLst/>
            <a:ahLst/>
            <a:rect l="0" t="0" r="r" b="b"/>
            <a:pathLst>
              <a:path w="48" h="73">
                <a:moveTo>
                  <a:pt x="38" y="73"/>
                </a:moveTo>
                <a:cubicBezTo>
                  <a:pt x="30" y="70"/>
                  <a:pt x="13" y="59"/>
                  <a:pt x="8" y="47"/>
                </a:cubicBezTo>
                <a:cubicBezTo>
                  <a:pt x="4" y="36"/>
                  <a:pt x="1" y="7"/>
                  <a:pt x="0" y="0"/>
                </a:cubicBezTo>
                <a:cubicBezTo>
                  <a:pt x="10" y="-1"/>
                  <a:pt x="24" y="0"/>
                  <a:pt x="28" y="0"/>
                </a:cubicBezTo>
                <a:cubicBezTo>
                  <a:pt x="34" y="1"/>
                  <a:pt x="42" y="1"/>
                  <a:pt x="47" y="6"/>
                </a:cubicBezTo>
                <a:lnTo>
                  <a:pt x="48" y="7"/>
                </a:lnTo>
                <a:cubicBezTo>
                  <a:pt x="48" y="7"/>
                  <a:pt x="41" y="54"/>
                  <a:pt x="38" y="7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1140120" y="2294280"/>
            <a:ext cx="39960" cy="78840"/>
          </a:xfrm>
          <a:custGeom>
            <a:avLst/>
            <a:gdLst/>
            <a:ahLst/>
            <a:rect l="0" t="0" r="r" b="b"/>
            <a:pathLst>
              <a:path w="111" h="219">
                <a:moveTo>
                  <a:pt x="7" y="104"/>
                </a:moveTo>
                <a:cubicBezTo>
                  <a:pt x="5" y="104"/>
                  <a:pt x="2" y="102"/>
                  <a:pt x="1" y="100"/>
                </a:cubicBezTo>
                <a:cubicBezTo>
                  <a:pt x="-1" y="96"/>
                  <a:pt x="1" y="92"/>
                  <a:pt x="4" y="91"/>
                </a:cubicBezTo>
                <a:lnTo>
                  <a:pt x="15" y="86"/>
                </a:lnTo>
                <a:cubicBezTo>
                  <a:pt x="19" y="84"/>
                  <a:pt x="23" y="85"/>
                  <a:pt x="25" y="89"/>
                </a:cubicBezTo>
                <a:cubicBezTo>
                  <a:pt x="26" y="92"/>
                  <a:pt x="25" y="96"/>
                  <a:pt x="21" y="98"/>
                </a:cubicBezTo>
                <a:lnTo>
                  <a:pt x="10" y="103"/>
                </a:lnTo>
                <a:cubicBezTo>
                  <a:pt x="9" y="103"/>
                  <a:pt x="8" y="104"/>
                  <a:pt x="7" y="104"/>
                </a:cubicBezTo>
                <a:moveTo>
                  <a:pt x="14" y="123"/>
                </a:moveTo>
                <a:cubicBezTo>
                  <a:pt x="11" y="123"/>
                  <a:pt x="9" y="121"/>
                  <a:pt x="8" y="119"/>
                </a:cubicBezTo>
                <a:cubicBezTo>
                  <a:pt x="7" y="115"/>
                  <a:pt x="9" y="111"/>
                  <a:pt x="12" y="110"/>
                </a:cubicBezTo>
                <a:lnTo>
                  <a:pt x="25" y="106"/>
                </a:lnTo>
                <a:cubicBezTo>
                  <a:pt x="28" y="105"/>
                  <a:pt x="32" y="107"/>
                  <a:pt x="33" y="111"/>
                </a:cubicBezTo>
                <a:cubicBezTo>
                  <a:pt x="34" y="114"/>
                  <a:pt x="32" y="118"/>
                  <a:pt x="29" y="119"/>
                </a:cubicBezTo>
                <a:lnTo>
                  <a:pt x="17" y="123"/>
                </a:lnTo>
                <a:cubicBezTo>
                  <a:pt x="16" y="123"/>
                  <a:pt x="15" y="123"/>
                  <a:pt x="14" y="123"/>
                </a:cubicBezTo>
                <a:moveTo>
                  <a:pt x="20" y="143"/>
                </a:moveTo>
                <a:cubicBezTo>
                  <a:pt x="17" y="143"/>
                  <a:pt x="14" y="141"/>
                  <a:pt x="14" y="138"/>
                </a:cubicBezTo>
                <a:cubicBezTo>
                  <a:pt x="13" y="134"/>
                  <a:pt x="15" y="131"/>
                  <a:pt x="19" y="130"/>
                </a:cubicBezTo>
                <a:lnTo>
                  <a:pt x="30" y="128"/>
                </a:lnTo>
                <a:cubicBezTo>
                  <a:pt x="34" y="127"/>
                  <a:pt x="38" y="129"/>
                  <a:pt x="39" y="133"/>
                </a:cubicBezTo>
                <a:cubicBezTo>
                  <a:pt x="39" y="137"/>
                  <a:pt x="37" y="140"/>
                  <a:pt x="33" y="141"/>
                </a:cubicBezTo>
                <a:lnTo>
                  <a:pt x="22" y="143"/>
                </a:lnTo>
                <a:cubicBezTo>
                  <a:pt x="21" y="143"/>
                  <a:pt x="21" y="143"/>
                  <a:pt x="20" y="143"/>
                </a:cubicBezTo>
                <a:moveTo>
                  <a:pt x="111" y="12"/>
                </a:moveTo>
                <a:cubicBezTo>
                  <a:pt x="111" y="12"/>
                  <a:pt x="110" y="8"/>
                  <a:pt x="108" y="4"/>
                </a:cubicBezTo>
                <a:cubicBezTo>
                  <a:pt x="107" y="3"/>
                  <a:pt x="105" y="2"/>
                  <a:pt x="103" y="2"/>
                </a:cubicBezTo>
                <a:cubicBezTo>
                  <a:pt x="101" y="2"/>
                  <a:pt x="84" y="-2"/>
                  <a:pt x="83" y="3"/>
                </a:cubicBezTo>
                <a:cubicBezTo>
                  <a:pt x="83" y="3"/>
                  <a:pt x="83" y="8"/>
                  <a:pt x="81" y="11"/>
                </a:cubicBezTo>
                <a:cubicBezTo>
                  <a:pt x="78" y="14"/>
                  <a:pt x="77" y="23"/>
                  <a:pt x="76" y="29"/>
                </a:cubicBezTo>
                <a:cubicBezTo>
                  <a:pt x="76" y="36"/>
                  <a:pt x="73" y="59"/>
                  <a:pt x="73" y="76"/>
                </a:cubicBezTo>
                <a:cubicBezTo>
                  <a:pt x="74" y="92"/>
                  <a:pt x="79" y="123"/>
                  <a:pt x="80" y="133"/>
                </a:cubicBezTo>
                <a:cubicBezTo>
                  <a:pt x="80" y="143"/>
                  <a:pt x="80" y="158"/>
                  <a:pt x="77" y="170"/>
                </a:cubicBezTo>
                <a:cubicBezTo>
                  <a:pt x="75" y="181"/>
                  <a:pt x="73" y="192"/>
                  <a:pt x="71" y="198"/>
                </a:cubicBezTo>
                <a:cubicBezTo>
                  <a:pt x="69" y="206"/>
                  <a:pt x="66" y="213"/>
                  <a:pt x="62" y="219"/>
                </a:cubicBezTo>
                <a:cubicBezTo>
                  <a:pt x="62" y="219"/>
                  <a:pt x="76" y="218"/>
                  <a:pt x="86" y="197"/>
                </a:cubicBezTo>
                <a:cubicBezTo>
                  <a:pt x="94" y="182"/>
                  <a:pt x="99" y="167"/>
                  <a:pt x="100" y="153"/>
                </a:cubicBezTo>
                <a:cubicBezTo>
                  <a:pt x="100" y="152"/>
                  <a:pt x="104" y="113"/>
                  <a:pt x="106" y="94"/>
                </a:cubicBezTo>
                <a:cubicBezTo>
                  <a:pt x="107" y="80"/>
                  <a:pt x="109" y="58"/>
                  <a:pt x="109" y="58"/>
                </a:cubicBezTo>
                <a:cubicBezTo>
                  <a:pt x="111" y="31"/>
                  <a:pt x="112" y="18"/>
                  <a:pt x="111" y="1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932400" y="2354400"/>
            <a:ext cx="10800" cy="6840"/>
          </a:xfrm>
          <a:custGeom>
            <a:avLst/>
            <a:gdLst/>
            <a:ahLst/>
            <a:rect l="0" t="0" r="r" b="b"/>
            <a:pathLst>
              <a:path w="30" h="19">
                <a:moveTo>
                  <a:pt x="2" y="10"/>
                </a:moveTo>
                <a:lnTo>
                  <a:pt x="10" y="1"/>
                </a:lnTo>
                <a:cubicBezTo>
                  <a:pt x="12" y="0"/>
                  <a:pt x="14" y="0"/>
                  <a:pt x="15" y="1"/>
                </a:cubicBezTo>
                <a:cubicBezTo>
                  <a:pt x="18" y="7"/>
                  <a:pt x="26" y="16"/>
                  <a:pt x="30" y="19"/>
                </a:cubicBezTo>
                <a:cubicBezTo>
                  <a:pt x="21" y="18"/>
                  <a:pt x="8" y="18"/>
                  <a:pt x="3" y="15"/>
                </a:cubicBezTo>
                <a:cubicBezTo>
                  <a:pt x="1" y="14"/>
                  <a:pt x="-1" y="12"/>
                  <a:pt x="2" y="1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891000" y="2354400"/>
            <a:ext cx="79200" cy="40320"/>
          </a:xfrm>
          <a:custGeom>
            <a:avLst/>
            <a:gdLst/>
            <a:ahLst/>
            <a:rect l="0" t="0" r="r" b="b"/>
            <a:pathLst>
              <a:path w="220" h="112">
                <a:moveTo>
                  <a:pt x="219" y="66"/>
                </a:moveTo>
                <a:cubicBezTo>
                  <a:pt x="221" y="61"/>
                  <a:pt x="220" y="51"/>
                  <a:pt x="219" y="44"/>
                </a:cubicBezTo>
                <a:cubicBezTo>
                  <a:pt x="218" y="40"/>
                  <a:pt x="215" y="29"/>
                  <a:pt x="212" y="20"/>
                </a:cubicBezTo>
                <a:cubicBezTo>
                  <a:pt x="210" y="16"/>
                  <a:pt x="208" y="11"/>
                  <a:pt x="207" y="10"/>
                </a:cubicBezTo>
                <a:cubicBezTo>
                  <a:pt x="203" y="3"/>
                  <a:pt x="200" y="1"/>
                  <a:pt x="198" y="0"/>
                </a:cubicBezTo>
                <a:cubicBezTo>
                  <a:pt x="195" y="-1"/>
                  <a:pt x="193" y="0"/>
                  <a:pt x="192" y="1"/>
                </a:cubicBezTo>
                <a:cubicBezTo>
                  <a:pt x="188" y="4"/>
                  <a:pt x="182" y="15"/>
                  <a:pt x="175" y="20"/>
                </a:cubicBezTo>
                <a:cubicBezTo>
                  <a:pt x="173" y="22"/>
                  <a:pt x="170" y="23"/>
                  <a:pt x="168" y="24"/>
                </a:cubicBezTo>
                <a:cubicBezTo>
                  <a:pt x="159" y="25"/>
                  <a:pt x="143" y="18"/>
                  <a:pt x="132" y="13"/>
                </a:cubicBezTo>
                <a:cubicBezTo>
                  <a:pt x="125" y="10"/>
                  <a:pt x="119" y="7"/>
                  <a:pt x="118" y="8"/>
                </a:cubicBezTo>
                <a:cubicBezTo>
                  <a:pt x="116" y="8"/>
                  <a:pt x="114" y="9"/>
                  <a:pt x="113" y="10"/>
                </a:cubicBezTo>
                <a:cubicBezTo>
                  <a:pt x="110" y="14"/>
                  <a:pt x="107" y="20"/>
                  <a:pt x="97" y="26"/>
                </a:cubicBezTo>
                <a:cubicBezTo>
                  <a:pt x="90" y="30"/>
                  <a:pt x="60" y="50"/>
                  <a:pt x="60" y="50"/>
                </a:cubicBezTo>
                <a:cubicBezTo>
                  <a:pt x="53" y="54"/>
                  <a:pt x="52" y="58"/>
                  <a:pt x="48" y="61"/>
                </a:cubicBezTo>
                <a:cubicBezTo>
                  <a:pt x="38" y="66"/>
                  <a:pt x="15" y="78"/>
                  <a:pt x="8" y="83"/>
                </a:cubicBezTo>
                <a:cubicBezTo>
                  <a:pt x="1" y="88"/>
                  <a:pt x="-1" y="94"/>
                  <a:pt x="0" y="99"/>
                </a:cubicBezTo>
                <a:cubicBezTo>
                  <a:pt x="1" y="104"/>
                  <a:pt x="3" y="106"/>
                  <a:pt x="3" y="106"/>
                </a:cubicBezTo>
                <a:cubicBezTo>
                  <a:pt x="3" y="106"/>
                  <a:pt x="11" y="115"/>
                  <a:pt x="54" y="110"/>
                </a:cubicBezTo>
                <a:cubicBezTo>
                  <a:pt x="84" y="107"/>
                  <a:pt x="87" y="101"/>
                  <a:pt x="129" y="85"/>
                </a:cubicBezTo>
                <a:cubicBezTo>
                  <a:pt x="172" y="68"/>
                  <a:pt x="219" y="66"/>
                  <a:pt x="219" y="66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945360" y="2361240"/>
            <a:ext cx="25200" cy="20520"/>
          </a:xfrm>
          <a:custGeom>
            <a:avLst/>
            <a:gdLst/>
            <a:ahLst/>
            <a:rect l="0" t="0" r="r" b="b"/>
            <a:pathLst>
              <a:path w="70" h="57">
                <a:moveTo>
                  <a:pt x="0" y="57"/>
                </a:moveTo>
                <a:cubicBezTo>
                  <a:pt x="1" y="49"/>
                  <a:pt x="7" y="29"/>
                  <a:pt x="17" y="22"/>
                </a:cubicBezTo>
                <a:cubicBezTo>
                  <a:pt x="26" y="13"/>
                  <a:pt x="55" y="2"/>
                  <a:pt x="61" y="0"/>
                </a:cubicBezTo>
                <a:cubicBezTo>
                  <a:pt x="64" y="9"/>
                  <a:pt x="68" y="23"/>
                  <a:pt x="68" y="28"/>
                </a:cubicBezTo>
                <a:cubicBezTo>
                  <a:pt x="70" y="33"/>
                  <a:pt x="71" y="40"/>
                  <a:pt x="69" y="45"/>
                </a:cubicBezTo>
                <a:lnTo>
                  <a:pt x="68" y="47"/>
                </a:lnTo>
                <a:cubicBezTo>
                  <a:pt x="68" y="47"/>
                  <a:pt x="19" y="53"/>
                  <a:pt x="0" y="57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92080" y="2359080"/>
            <a:ext cx="80640" cy="40320"/>
          </a:xfrm>
          <a:custGeom>
            <a:avLst/>
            <a:gdLst/>
            <a:ahLst/>
            <a:rect l="0" t="0" r="r" b="b"/>
            <a:pathLst>
              <a:path w="224" h="112">
                <a:moveTo>
                  <a:pt x="112" y="22"/>
                </a:moveTo>
                <a:cubicBezTo>
                  <a:pt x="110" y="22"/>
                  <a:pt x="108" y="21"/>
                  <a:pt x="107" y="19"/>
                </a:cubicBezTo>
                <a:lnTo>
                  <a:pt x="99" y="11"/>
                </a:lnTo>
                <a:cubicBezTo>
                  <a:pt x="96" y="8"/>
                  <a:pt x="96" y="4"/>
                  <a:pt x="99" y="1"/>
                </a:cubicBezTo>
                <a:cubicBezTo>
                  <a:pt x="102" y="-1"/>
                  <a:pt x="106" y="-1"/>
                  <a:pt x="109" y="2"/>
                </a:cubicBezTo>
                <a:lnTo>
                  <a:pt x="117" y="10"/>
                </a:lnTo>
                <a:cubicBezTo>
                  <a:pt x="119" y="13"/>
                  <a:pt x="119" y="18"/>
                  <a:pt x="116" y="20"/>
                </a:cubicBezTo>
                <a:cubicBezTo>
                  <a:pt x="115" y="21"/>
                  <a:pt x="113" y="22"/>
                  <a:pt x="112" y="22"/>
                </a:cubicBezTo>
                <a:moveTo>
                  <a:pt x="94" y="35"/>
                </a:moveTo>
                <a:cubicBezTo>
                  <a:pt x="91" y="35"/>
                  <a:pt x="89" y="34"/>
                  <a:pt x="88" y="33"/>
                </a:cubicBezTo>
                <a:lnTo>
                  <a:pt x="80" y="22"/>
                </a:lnTo>
                <a:cubicBezTo>
                  <a:pt x="77" y="19"/>
                  <a:pt x="78" y="15"/>
                  <a:pt x="81" y="13"/>
                </a:cubicBezTo>
                <a:cubicBezTo>
                  <a:pt x="85" y="11"/>
                  <a:pt x="90" y="11"/>
                  <a:pt x="92" y="14"/>
                </a:cubicBezTo>
                <a:lnTo>
                  <a:pt x="99" y="25"/>
                </a:lnTo>
                <a:cubicBezTo>
                  <a:pt x="101" y="28"/>
                  <a:pt x="101" y="32"/>
                  <a:pt x="97" y="34"/>
                </a:cubicBezTo>
                <a:cubicBezTo>
                  <a:pt x="96" y="35"/>
                  <a:pt x="95" y="35"/>
                  <a:pt x="94" y="35"/>
                </a:cubicBezTo>
                <a:moveTo>
                  <a:pt x="73" y="46"/>
                </a:moveTo>
                <a:cubicBezTo>
                  <a:pt x="70" y="46"/>
                  <a:pt x="68" y="45"/>
                  <a:pt x="67" y="43"/>
                </a:cubicBezTo>
                <a:lnTo>
                  <a:pt x="61" y="33"/>
                </a:lnTo>
                <a:cubicBezTo>
                  <a:pt x="59" y="29"/>
                  <a:pt x="61" y="25"/>
                  <a:pt x="64" y="24"/>
                </a:cubicBezTo>
                <a:cubicBezTo>
                  <a:pt x="67" y="22"/>
                  <a:pt x="72" y="23"/>
                  <a:pt x="73" y="26"/>
                </a:cubicBezTo>
                <a:lnTo>
                  <a:pt x="79" y="37"/>
                </a:lnTo>
                <a:cubicBezTo>
                  <a:pt x="81" y="40"/>
                  <a:pt x="79" y="44"/>
                  <a:pt x="76" y="46"/>
                </a:cubicBezTo>
                <a:cubicBezTo>
                  <a:pt x="75" y="46"/>
                  <a:pt x="74" y="46"/>
                  <a:pt x="73" y="46"/>
                </a:cubicBezTo>
                <a:moveTo>
                  <a:pt x="215" y="78"/>
                </a:moveTo>
                <a:cubicBezTo>
                  <a:pt x="216" y="78"/>
                  <a:pt x="219" y="76"/>
                  <a:pt x="223" y="73"/>
                </a:cubicBezTo>
                <a:cubicBezTo>
                  <a:pt x="224" y="72"/>
                  <a:pt x="224" y="70"/>
                  <a:pt x="224" y="68"/>
                </a:cubicBezTo>
                <a:cubicBezTo>
                  <a:pt x="223" y="66"/>
                  <a:pt x="221" y="49"/>
                  <a:pt x="217" y="50"/>
                </a:cubicBezTo>
                <a:cubicBezTo>
                  <a:pt x="217" y="50"/>
                  <a:pt x="212" y="51"/>
                  <a:pt x="208" y="50"/>
                </a:cubicBezTo>
                <a:cubicBezTo>
                  <a:pt x="204" y="48"/>
                  <a:pt x="196" y="49"/>
                  <a:pt x="189" y="51"/>
                </a:cubicBezTo>
                <a:cubicBezTo>
                  <a:pt x="183" y="52"/>
                  <a:pt x="159" y="56"/>
                  <a:pt x="143" y="61"/>
                </a:cubicBezTo>
                <a:cubicBezTo>
                  <a:pt x="127" y="66"/>
                  <a:pt x="99" y="80"/>
                  <a:pt x="89" y="83"/>
                </a:cubicBezTo>
                <a:cubicBezTo>
                  <a:pt x="78" y="86"/>
                  <a:pt x="63" y="90"/>
                  <a:pt x="51" y="92"/>
                </a:cubicBezTo>
                <a:cubicBezTo>
                  <a:pt x="39" y="93"/>
                  <a:pt x="28" y="94"/>
                  <a:pt x="21" y="94"/>
                </a:cubicBezTo>
                <a:cubicBezTo>
                  <a:pt x="13" y="94"/>
                  <a:pt x="5" y="93"/>
                  <a:pt x="0" y="91"/>
                </a:cubicBezTo>
                <a:cubicBezTo>
                  <a:pt x="0" y="91"/>
                  <a:pt x="4" y="104"/>
                  <a:pt x="26" y="108"/>
                </a:cubicBezTo>
                <a:cubicBezTo>
                  <a:pt x="44" y="112"/>
                  <a:pt x="59" y="112"/>
                  <a:pt x="74" y="109"/>
                </a:cubicBezTo>
                <a:cubicBezTo>
                  <a:pt x="75" y="109"/>
                  <a:pt x="115" y="100"/>
                  <a:pt x="134" y="96"/>
                </a:cubicBezTo>
                <a:cubicBezTo>
                  <a:pt x="148" y="94"/>
                  <a:pt x="171" y="89"/>
                  <a:pt x="171" y="89"/>
                </a:cubicBezTo>
                <a:cubicBezTo>
                  <a:pt x="197" y="84"/>
                  <a:pt x="211" y="81"/>
                  <a:pt x="215" y="7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950760" y="2201760"/>
            <a:ext cx="79920" cy="69480"/>
          </a:xfrm>
          <a:custGeom>
            <a:avLst/>
            <a:gdLst/>
            <a:ahLst/>
            <a:rect l="0" t="0" r="r" b="b"/>
            <a:pathLst>
              <a:path w="222" h="193">
                <a:moveTo>
                  <a:pt x="6" y="60"/>
                </a:moveTo>
                <a:cubicBezTo>
                  <a:pt x="32" y="47"/>
                  <a:pt x="117" y="6"/>
                  <a:pt x="175" y="0"/>
                </a:cubicBezTo>
                <a:cubicBezTo>
                  <a:pt x="180" y="0"/>
                  <a:pt x="227" y="133"/>
                  <a:pt x="221" y="135"/>
                </a:cubicBezTo>
                <a:cubicBezTo>
                  <a:pt x="195" y="143"/>
                  <a:pt x="128" y="165"/>
                  <a:pt x="77" y="192"/>
                </a:cubicBezTo>
                <a:cubicBezTo>
                  <a:pt x="72" y="194"/>
                  <a:pt x="66" y="193"/>
                  <a:pt x="62" y="188"/>
                </a:cubicBezTo>
                <a:cubicBezTo>
                  <a:pt x="47" y="168"/>
                  <a:pt x="9" y="112"/>
                  <a:pt x="0" y="71"/>
                </a:cubicBezTo>
                <a:cubicBezTo>
                  <a:pt x="-1" y="67"/>
                  <a:pt x="2" y="62"/>
                  <a:pt x="6" y="60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1005120" y="2201040"/>
            <a:ext cx="59400" cy="73080"/>
          </a:xfrm>
          <a:custGeom>
            <a:avLst/>
            <a:gdLst/>
            <a:ahLst/>
            <a:rect l="0" t="0" r="r" b="b"/>
            <a:pathLst>
              <a:path w="165" h="203">
                <a:moveTo>
                  <a:pt x="21" y="194"/>
                </a:moveTo>
                <a:cubicBezTo>
                  <a:pt x="14" y="168"/>
                  <a:pt x="-6" y="79"/>
                  <a:pt x="1" y="23"/>
                </a:cubicBezTo>
                <a:cubicBezTo>
                  <a:pt x="2" y="18"/>
                  <a:pt x="129" y="0"/>
                  <a:pt x="129" y="0"/>
                </a:cubicBezTo>
                <a:cubicBezTo>
                  <a:pt x="136" y="-1"/>
                  <a:pt x="150" y="105"/>
                  <a:pt x="164" y="158"/>
                </a:cubicBezTo>
                <a:cubicBezTo>
                  <a:pt x="166" y="164"/>
                  <a:pt x="163" y="169"/>
                  <a:pt x="158" y="171"/>
                </a:cubicBezTo>
                <a:cubicBezTo>
                  <a:pt x="135" y="181"/>
                  <a:pt x="71" y="204"/>
                  <a:pt x="31" y="203"/>
                </a:cubicBezTo>
                <a:cubicBezTo>
                  <a:pt x="26" y="203"/>
                  <a:pt x="22" y="199"/>
                  <a:pt x="21" y="194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974160" y="2085480"/>
            <a:ext cx="98640" cy="117720"/>
          </a:xfrm>
          <a:custGeom>
            <a:avLst/>
            <a:gdLst/>
            <a:ahLst/>
            <a:rect l="0" t="0" r="r" b="b"/>
            <a:pathLst>
              <a:path w="274" h="327">
                <a:moveTo>
                  <a:pt x="1" y="37"/>
                </a:moveTo>
                <a:cubicBezTo>
                  <a:pt x="-3" y="59"/>
                  <a:pt x="10" y="85"/>
                  <a:pt x="61" y="96"/>
                </a:cubicBezTo>
                <a:cubicBezTo>
                  <a:pt x="112" y="106"/>
                  <a:pt x="149" y="105"/>
                  <a:pt x="177" y="103"/>
                </a:cubicBezTo>
                <a:cubicBezTo>
                  <a:pt x="199" y="102"/>
                  <a:pt x="196" y="136"/>
                  <a:pt x="201" y="171"/>
                </a:cubicBezTo>
                <a:cubicBezTo>
                  <a:pt x="206" y="206"/>
                  <a:pt x="210" y="254"/>
                  <a:pt x="208" y="261"/>
                </a:cubicBezTo>
                <a:cubicBezTo>
                  <a:pt x="204" y="273"/>
                  <a:pt x="183" y="277"/>
                  <a:pt x="192" y="299"/>
                </a:cubicBezTo>
                <a:cubicBezTo>
                  <a:pt x="202" y="321"/>
                  <a:pt x="204" y="332"/>
                  <a:pt x="225" y="326"/>
                </a:cubicBezTo>
                <a:cubicBezTo>
                  <a:pt x="246" y="319"/>
                  <a:pt x="267" y="311"/>
                  <a:pt x="273" y="300"/>
                </a:cubicBezTo>
                <a:cubicBezTo>
                  <a:pt x="279" y="289"/>
                  <a:pt x="258" y="264"/>
                  <a:pt x="258" y="250"/>
                </a:cubicBezTo>
                <a:cubicBezTo>
                  <a:pt x="258" y="240"/>
                  <a:pt x="268" y="115"/>
                  <a:pt x="267" y="101"/>
                </a:cubicBezTo>
                <a:cubicBezTo>
                  <a:pt x="267" y="83"/>
                  <a:pt x="266" y="58"/>
                  <a:pt x="237" y="47"/>
                </a:cubicBezTo>
                <a:cubicBezTo>
                  <a:pt x="208" y="36"/>
                  <a:pt x="94" y="7"/>
                  <a:pt x="64" y="2"/>
                </a:cubicBezTo>
                <a:cubicBezTo>
                  <a:pt x="33" y="-4"/>
                  <a:pt x="6" y="8"/>
                  <a:pt x="1" y="37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15120" y="1969920"/>
            <a:ext cx="90360" cy="131040"/>
          </a:xfrm>
          <a:custGeom>
            <a:avLst/>
            <a:gdLst/>
            <a:ahLst/>
            <a:rect l="0" t="0" r="r" b="b"/>
            <a:pathLst>
              <a:path w="251" h="364">
                <a:moveTo>
                  <a:pt x="224" y="202"/>
                </a:moveTo>
                <a:cubicBezTo>
                  <a:pt x="235" y="189"/>
                  <a:pt x="243" y="173"/>
                  <a:pt x="247" y="152"/>
                </a:cubicBezTo>
                <a:cubicBezTo>
                  <a:pt x="261" y="82"/>
                  <a:pt x="220" y="15"/>
                  <a:pt x="154" y="2"/>
                </a:cubicBezTo>
                <a:cubicBezTo>
                  <a:pt x="89" y="-11"/>
                  <a:pt x="-2" y="37"/>
                  <a:pt x="0" y="109"/>
                </a:cubicBezTo>
                <a:cubicBezTo>
                  <a:pt x="2" y="181"/>
                  <a:pt x="43" y="286"/>
                  <a:pt x="105" y="268"/>
                </a:cubicBezTo>
                <a:cubicBezTo>
                  <a:pt x="121" y="263"/>
                  <a:pt x="137" y="258"/>
                  <a:pt x="152" y="252"/>
                </a:cubicBezTo>
                <a:cubicBezTo>
                  <a:pt x="159" y="260"/>
                  <a:pt x="164" y="289"/>
                  <a:pt x="161" y="313"/>
                </a:cubicBezTo>
                <a:cubicBezTo>
                  <a:pt x="154" y="377"/>
                  <a:pt x="243" y="383"/>
                  <a:pt x="250" y="320"/>
                </a:cubicBezTo>
                <a:cubicBezTo>
                  <a:pt x="255" y="270"/>
                  <a:pt x="223" y="238"/>
                  <a:pt x="224" y="202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12240" y="1965240"/>
            <a:ext cx="179280" cy="79200"/>
          </a:xfrm>
          <a:custGeom>
            <a:avLst/>
            <a:gdLst/>
            <a:ahLst/>
            <a:rect l="0" t="0" r="r" b="b"/>
            <a:pathLst>
              <a:path w="498" h="220">
                <a:moveTo>
                  <a:pt x="419" y="83"/>
                </a:moveTo>
                <a:cubicBezTo>
                  <a:pt x="374" y="83"/>
                  <a:pt x="333" y="37"/>
                  <a:pt x="286" y="66"/>
                </a:cubicBezTo>
                <a:cubicBezTo>
                  <a:pt x="277" y="72"/>
                  <a:pt x="271" y="78"/>
                  <a:pt x="265" y="83"/>
                </a:cubicBezTo>
                <a:cubicBezTo>
                  <a:pt x="257" y="59"/>
                  <a:pt x="243" y="37"/>
                  <a:pt x="221" y="23"/>
                </a:cubicBezTo>
                <a:cubicBezTo>
                  <a:pt x="198" y="8"/>
                  <a:pt x="170" y="-2"/>
                  <a:pt x="144" y="1"/>
                </a:cubicBezTo>
                <a:cubicBezTo>
                  <a:pt x="-14" y="18"/>
                  <a:pt x="-6" y="131"/>
                  <a:pt x="6" y="141"/>
                </a:cubicBezTo>
                <a:cubicBezTo>
                  <a:pt x="18" y="152"/>
                  <a:pt x="51" y="121"/>
                  <a:pt x="75" y="118"/>
                </a:cubicBezTo>
                <a:cubicBezTo>
                  <a:pt x="87" y="116"/>
                  <a:pt x="111" y="116"/>
                  <a:pt x="124" y="135"/>
                </a:cubicBezTo>
                <a:cubicBezTo>
                  <a:pt x="135" y="150"/>
                  <a:pt x="139" y="180"/>
                  <a:pt x="139" y="180"/>
                </a:cubicBezTo>
                <a:cubicBezTo>
                  <a:pt x="139" y="180"/>
                  <a:pt x="139" y="146"/>
                  <a:pt x="140" y="134"/>
                </a:cubicBezTo>
                <a:cubicBezTo>
                  <a:pt x="141" y="122"/>
                  <a:pt x="152" y="109"/>
                  <a:pt x="168" y="127"/>
                </a:cubicBezTo>
                <a:cubicBezTo>
                  <a:pt x="181" y="141"/>
                  <a:pt x="174" y="169"/>
                  <a:pt x="165" y="172"/>
                </a:cubicBezTo>
                <a:cubicBezTo>
                  <a:pt x="158" y="175"/>
                  <a:pt x="169" y="192"/>
                  <a:pt x="187" y="205"/>
                </a:cubicBezTo>
                <a:cubicBezTo>
                  <a:pt x="221" y="229"/>
                  <a:pt x="246" y="219"/>
                  <a:pt x="250" y="218"/>
                </a:cubicBezTo>
                <a:cubicBezTo>
                  <a:pt x="254" y="217"/>
                  <a:pt x="266" y="214"/>
                  <a:pt x="272" y="173"/>
                </a:cubicBezTo>
                <a:cubicBezTo>
                  <a:pt x="273" y="167"/>
                  <a:pt x="274" y="161"/>
                  <a:pt x="274" y="155"/>
                </a:cubicBezTo>
                <a:cubicBezTo>
                  <a:pt x="287" y="166"/>
                  <a:pt x="308" y="179"/>
                  <a:pt x="337" y="179"/>
                </a:cubicBezTo>
                <a:cubicBezTo>
                  <a:pt x="370" y="179"/>
                  <a:pt x="428" y="163"/>
                  <a:pt x="461" y="123"/>
                </a:cubicBezTo>
                <a:cubicBezTo>
                  <a:pt x="487" y="93"/>
                  <a:pt x="498" y="44"/>
                  <a:pt x="498" y="44"/>
                </a:cubicBezTo>
                <a:cubicBezTo>
                  <a:pt x="484" y="69"/>
                  <a:pt x="453" y="84"/>
                  <a:pt x="419" y="8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58320" y="2067840"/>
            <a:ext cx="97200" cy="149400"/>
          </a:xfrm>
          <a:custGeom>
            <a:avLst/>
            <a:gdLst/>
            <a:ahLst/>
            <a:rect l="0" t="0" r="r" b="b"/>
            <a:pathLst>
              <a:path w="270" h="415">
                <a:moveTo>
                  <a:pt x="213" y="76"/>
                </a:moveTo>
                <a:cubicBezTo>
                  <a:pt x="188" y="18"/>
                  <a:pt x="151" y="-12"/>
                  <a:pt x="101" y="4"/>
                </a:cubicBezTo>
                <a:cubicBezTo>
                  <a:pt x="56" y="19"/>
                  <a:pt x="34" y="43"/>
                  <a:pt x="21" y="71"/>
                </a:cubicBezTo>
                <a:cubicBezTo>
                  <a:pt x="15" y="84"/>
                  <a:pt x="-10" y="136"/>
                  <a:pt x="5" y="170"/>
                </a:cubicBezTo>
                <a:cubicBezTo>
                  <a:pt x="35" y="236"/>
                  <a:pt x="83" y="369"/>
                  <a:pt x="91" y="409"/>
                </a:cubicBezTo>
                <a:cubicBezTo>
                  <a:pt x="91" y="409"/>
                  <a:pt x="102" y="420"/>
                  <a:pt x="175" y="412"/>
                </a:cubicBezTo>
                <a:cubicBezTo>
                  <a:pt x="238" y="404"/>
                  <a:pt x="270" y="398"/>
                  <a:pt x="270" y="398"/>
                </a:cubicBezTo>
                <a:cubicBezTo>
                  <a:pt x="260" y="310"/>
                  <a:pt x="254" y="169"/>
                  <a:pt x="213" y="7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868320" y="2094120"/>
            <a:ext cx="144360" cy="87480"/>
          </a:xfrm>
          <a:custGeom>
            <a:avLst/>
            <a:gdLst/>
            <a:ahLst/>
            <a:rect l="0" t="0" r="r" b="b"/>
            <a:pathLst>
              <a:path w="401" h="243">
                <a:moveTo>
                  <a:pt x="379" y="7"/>
                </a:moveTo>
                <a:cubicBezTo>
                  <a:pt x="359" y="-6"/>
                  <a:pt x="327" y="-4"/>
                  <a:pt x="296" y="40"/>
                </a:cubicBezTo>
                <a:cubicBezTo>
                  <a:pt x="264" y="85"/>
                  <a:pt x="251" y="122"/>
                  <a:pt x="242" y="148"/>
                </a:cubicBezTo>
                <a:cubicBezTo>
                  <a:pt x="234" y="170"/>
                  <a:pt x="202" y="153"/>
                  <a:pt x="163" y="144"/>
                </a:cubicBezTo>
                <a:cubicBezTo>
                  <a:pt x="126" y="134"/>
                  <a:pt x="79" y="118"/>
                  <a:pt x="72" y="113"/>
                </a:cubicBezTo>
                <a:cubicBezTo>
                  <a:pt x="61" y="105"/>
                  <a:pt x="66" y="82"/>
                  <a:pt x="41" y="82"/>
                </a:cubicBezTo>
                <a:cubicBezTo>
                  <a:pt x="15" y="83"/>
                  <a:pt x="2" y="79"/>
                  <a:pt x="1" y="103"/>
                </a:cubicBezTo>
                <a:cubicBezTo>
                  <a:pt x="-1" y="126"/>
                  <a:pt x="-2" y="150"/>
                  <a:pt x="7" y="160"/>
                </a:cubicBezTo>
                <a:cubicBezTo>
                  <a:pt x="15" y="170"/>
                  <a:pt x="48" y="160"/>
                  <a:pt x="62" y="166"/>
                </a:cubicBezTo>
                <a:cubicBezTo>
                  <a:pt x="72" y="169"/>
                  <a:pt x="193" y="230"/>
                  <a:pt x="207" y="235"/>
                </a:cubicBezTo>
                <a:cubicBezTo>
                  <a:pt x="225" y="242"/>
                  <a:pt x="250" y="251"/>
                  <a:pt x="273" y="228"/>
                </a:cubicBezTo>
                <a:cubicBezTo>
                  <a:pt x="296" y="205"/>
                  <a:pt x="370" y="109"/>
                  <a:pt x="388" y="82"/>
                </a:cubicBezTo>
                <a:cubicBezTo>
                  <a:pt x="407" y="54"/>
                  <a:pt x="405" y="24"/>
                  <a:pt x="379" y="7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255680" y="1875960"/>
            <a:ext cx="4030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Principal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47720" y="2793960"/>
            <a:ext cx="3447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Proyecto: "Actívate"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47720" y="3577320"/>
            <a:ext cx="17449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47720" y="4150080"/>
            <a:ext cx="1041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 una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aplicación Android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llamada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"Actívate"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cuyo objetivo es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fomentar 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47720" y="4559760"/>
            <a:ext cx="1077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 física entre adolescentes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mediante una interfaz motivadora, clara y accesible.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978120" y="2145240"/>
            <a:ext cx="78480" cy="76320"/>
          </a:xfrm>
          <a:custGeom>
            <a:avLst/>
            <a:gdLst/>
            <a:ahLst/>
            <a:rect l="0" t="0" r="r" b="b"/>
            <a:pathLst>
              <a:path w="218" h="212">
                <a:moveTo>
                  <a:pt x="218" y="136"/>
                </a:moveTo>
                <a:lnTo>
                  <a:pt x="138" y="212"/>
                </a:lnTo>
                <a:lnTo>
                  <a:pt x="0" y="78"/>
                </a:lnTo>
                <a:lnTo>
                  <a:pt x="79" y="0"/>
                </a:lnTo>
                <a:lnTo>
                  <a:pt x="218" y="136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1007640" y="2174040"/>
            <a:ext cx="133920" cy="130320"/>
          </a:xfrm>
          <a:custGeom>
            <a:avLst/>
            <a:gdLst/>
            <a:ahLst/>
            <a:rect l="0" t="0" r="r" b="b"/>
            <a:pathLst>
              <a:path w="372" h="362">
                <a:moveTo>
                  <a:pt x="339" y="176"/>
                </a:moveTo>
                <a:lnTo>
                  <a:pt x="175" y="16"/>
                </a:lnTo>
                <a:cubicBezTo>
                  <a:pt x="153" y="-5"/>
                  <a:pt x="117" y="-5"/>
                  <a:pt x="96" y="16"/>
                </a:cubicBezTo>
                <a:lnTo>
                  <a:pt x="17" y="93"/>
                </a:lnTo>
                <a:cubicBezTo>
                  <a:pt x="-5" y="114"/>
                  <a:pt x="-5" y="149"/>
                  <a:pt x="17" y="170"/>
                </a:cubicBezTo>
                <a:lnTo>
                  <a:pt x="181" y="331"/>
                </a:lnTo>
                <a:cubicBezTo>
                  <a:pt x="224" y="373"/>
                  <a:pt x="295" y="373"/>
                  <a:pt x="339" y="331"/>
                </a:cubicBezTo>
                <a:cubicBezTo>
                  <a:pt x="383" y="288"/>
                  <a:pt x="383" y="219"/>
                  <a:pt x="339" y="176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81560" y="1954080"/>
            <a:ext cx="272160" cy="264600"/>
          </a:xfrm>
          <a:custGeom>
            <a:avLst/>
            <a:gdLst/>
            <a:ahLst/>
            <a:rect l="0" t="0" r="r" b="b"/>
            <a:pathLst>
              <a:path w="756" h="735">
                <a:moveTo>
                  <a:pt x="756" y="368"/>
                </a:moveTo>
                <a:cubicBezTo>
                  <a:pt x="756" y="392"/>
                  <a:pt x="753" y="416"/>
                  <a:pt x="748" y="440"/>
                </a:cubicBezTo>
                <a:cubicBezTo>
                  <a:pt x="743" y="463"/>
                  <a:pt x="736" y="486"/>
                  <a:pt x="727" y="509"/>
                </a:cubicBezTo>
                <a:cubicBezTo>
                  <a:pt x="717" y="531"/>
                  <a:pt x="706" y="552"/>
                  <a:pt x="692" y="572"/>
                </a:cubicBezTo>
                <a:cubicBezTo>
                  <a:pt x="678" y="592"/>
                  <a:pt x="663" y="611"/>
                  <a:pt x="645" y="628"/>
                </a:cubicBezTo>
                <a:cubicBezTo>
                  <a:pt x="628" y="645"/>
                  <a:pt x="609" y="660"/>
                  <a:pt x="588" y="673"/>
                </a:cubicBezTo>
                <a:cubicBezTo>
                  <a:pt x="567" y="687"/>
                  <a:pt x="546" y="698"/>
                  <a:pt x="523" y="707"/>
                </a:cubicBezTo>
                <a:cubicBezTo>
                  <a:pt x="500" y="717"/>
                  <a:pt x="476" y="724"/>
                  <a:pt x="451" y="728"/>
                </a:cubicBezTo>
                <a:cubicBezTo>
                  <a:pt x="427" y="733"/>
                  <a:pt x="402" y="735"/>
                  <a:pt x="378" y="735"/>
                </a:cubicBezTo>
                <a:cubicBezTo>
                  <a:pt x="353" y="735"/>
                  <a:pt x="328" y="733"/>
                  <a:pt x="304" y="728"/>
                </a:cubicBezTo>
                <a:cubicBezTo>
                  <a:pt x="280" y="724"/>
                  <a:pt x="256" y="717"/>
                  <a:pt x="233" y="707"/>
                </a:cubicBezTo>
                <a:cubicBezTo>
                  <a:pt x="210" y="698"/>
                  <a:pt x="189" y="687"/>
                  <a:pt x="168" y="673"/>
                </a:cubicBezTo>
                <a:cubicBezTo>
                  <a:pt x="147" y="660"/>
                  <a:pt x="128" y="645"/>
                  <a:pt x="111" y="628"/>
                </a:cubicBezTo>
                <a:cubicBezTo>
                  <a:pt x="93" y="611"/>
                  <a:pt x="78" y="592"/>
                  <a:pt x="64" y="572"/>
                </a:cubicBezTo>
                <a:cubicBezTo>
                  <a:pt x="50" y="552"/>
                  <a:pt x="39" y="531"/>
                  <a:pt x="29" y="509"/>
                </a:cubicBezTo>
                <a:cubicBezTo>
                  <a:pt x="20" y="486"/>
                  <a:pt x="13" y="463"/>
                  <a:pt x="8" y="440"/>
                </a:cubicBezTo>
                <a:cubicBezTo>
                  <a:pt x="3" y="416"/>
                  <a:pt x="0" y="392"/>
                  <a:pt x="0" y="368"/>
                </a:cubicBezTo>
                <a:cubicBezTo>
                  <a:pt x="0" y="344"/>
                  <a:pt x="3" y="320"/>
                  <a:pt x="8" y="297"/>
                </a:cubicBezTo>
                <a:cubicBezTo>
                  <a:pt x="13" y="273"/>
                  <a:pt x="20" y="250"/>
                  <a:pt x="29" y="228"/>
                </a:cubicBezTo>
                <a:cubicBezTo>
                  <a:pt x="39" y="205"/>
                  <a:pt x="50" y="184"/>
                  <a:pt x="64" y="164"/>
                </a:cubicBezTo>
                <a:cubicBezTo>
                  <a:pt x="78" y="144"/>
                  <a:pt x="93" y="126"/>
                  <a:pt x="111" y="109"/>
                </a:cubicBezTo>
                <a:cubicBezTo>
                  <a:pt x="128" y="92"/>
                  <a:pt x="147" y="75"/>
                  <a:pt x="168" y="62"/>
                </a:cubicBezTo>
                <a:cubicBezTo>
                  <a:pt x="189" y="49"/>
                  <a:pt x="210" y="37"/>
                  <a:pt x="233" y="28"/>
                </a:cubicBezTo>
                <a:cubicBezTo>
                  <a:pt x="256" y="19"/>
                  <a:pt x="280" y="12"/>
                  <a:pt x="304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2" y="0"/>
                  <a:pt x="427" y="2"/>
                  <a:pt x="451" y="7"/>
                </a:cubicBezTo>
                <a:cubicBezTo>
                  <a:pt x="476" y="12"/>
                  <a:pt x="500" y="19"/>
                  <a:pt x="523" y="28"/>
                </a:cubicBezTo>
                <a:cubicBezTo>
                  <a:pt x="546" y="37"/>
                  <a:pt x="567" y="49"/>
                  <a:pt x="588" y="62"/>
                </a:cubicBezTo>
                <a:cubicBezTo>
                  <a:pt x="609" y="75"/>
                  <a:pt x="628" y="92"/>
                  <a:pt x="645" y="109"/>
                </a:cubicBezTo>
                <a:cubicBezTo>
                  <a:pt x="663" y="126"/>
                  <a:pt x="678" y="144"/>
                  <a:pt x="692" y="164"/>
                </a:cubicBezTo>
                <a:cubicBezTo>
                  <a:pt x="706" y="184"/>
                  <a:pt x="717" y="205"/>
                  <a:pt x="727" y="228"/>
                </a:cubicBezTo>
                <a:cubicBezTo>
                  <a:pt x="736" y="250"/>
                  <a:pt x="743" y="273"/>
                  <a:pt x="748" y="297"/>
                </a:cubicBezTo>
                <a:cubicBezTo>
                  <a:pt x="753" y="320"/>
                  <a:pt x="756" y="344"/>
                  <a:pt x="756" y="36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821880" y="1993320"/>
            <a:ext cx="191520" cy="186120"/>
          </a:xfrm>
          <a:custGeom>
            <a:avLst/>
            <a:gdLst/>
            <a:ahLst/>
            <a:rect l="0" t="0" r="r" b="b"/>
            <a:pathLst>
              <a:path w="532" h="517">
                <a:moveTo>
                  <a:pt x="532" y="258"/>
                </a:moveTo>
                <a:cubicBezTo>
                  <a:pt x="532" y="275"/>
                  <a:pt x="530" y="292"/>
                  <a:pt x="527" y="309"/>
                </a:cubicBezTo>
                <a:cubicBezTo>
                  <a:pt x="523" y="325"/>
                  <a:pt x="518" y="341"/>
                  <a:pt x="512" y="357"/>
                </a:cubicBezTo>
                <a:cubicBezTo>
                  <a:pt x="505" y="373"/>
                  <a:pt x="497" y="388"/>
                  <a:pt x="487" y="403"/>
                </a:cubicBezTo>
                <a:cubicBezTo>
                  <a:pt x="477" y="417"/>
                  <a:pt x="466" y="430"/>
                  <a:pt x="454" y="442"/>
                </a:cubicBezTo>
                <a:cubicBezTo>
                  <a:pt x="442" y="454"/>
                  <a:pt x="428" y="465"/>
                  <a:pt x="414" y="474"/>
                </a:cubicBezTo>
                <a:cubicBezTo>
                  <a:pt x="399" y="483"/>
                  <a:pt x="384" y="491"/>
                  <a:pt x="368" y="498"/>
                </a:cubicBezTo>
                <a:cubicBezTo>
                  <a:pt x="352" y="504"/>
                  <a:pt x="335" y="509"/>
                  <a:pt x="318" y="513"/>
                </a:cubicBezTo>
                <a:cubicBezTo>
                  <a:pt x="301" y="516"/>
                  <a:pt x="284" y="517"/>
                  <a:pt x="267" y="517"/>
                </a:cubicBezTo>
                <a:cubicBezTo>
                  <a:pt x="249" y="517"/>
                  <a:pt x="232" y="516"/>
                  <a:pt x="215" y="513"/>
                </a:cubicBezTo>
                <a:cubicBezTo>
                  <a:pt x="198" y="509"/>
                  <a:pt x="181" y="504"/>
                  <a:pt x="165" y="498"/>
                </a:cubicBezTo>
                <a:cubicBezTo>
                  <a:pt x="149" y="491"/>
                  <a:pt x="134" y="483"/>
                  <a:pt x="119" y="474"/>
                </a:cubicBezTo>
                <a:cubicBezTo>
                  <a:pt x="105" y="465"/>
                  <a:pt x="90" y="454"/>
                  <a:pt x="78" y="442"/>
                </a:cubicBezTo>
                <a:cubicBezTo>
                  <a:pt x="66" y="430"/>
                  <a:pt x="55" y="417"/>
                  <a:pt x="45" y="403"/>
                </a:cubicBezTo>
                <a:cubicBezTo>
                  <a:pt x="35" y="388"/>
                  <a:pt x="27" y="373"/>
                  <a:pt x="20" y="357"/>
                </a:cubicBezTo>
                <a:cubicBezTo>
                  <a:pt x="14" y="341"/>
                  <a:pt x="9" y="325"/>
                  <a:pt x="5" y="309"/>
                </a:cubicBezTo>
                <a:cubicBezTo>
                  <a:pt x="2" y="292"/>
                  <a:pt x="0" y="275"/>
                  <a:pt x="0" y="258"/>
                </a:cubicBezTo>
                <a:cubicBezTo>
                  <a:pt x="0" y="241"/>
                  <a:pt x="2" y="224"/>
                  <a:pt x="5" y="208"/>
                </a:cubicBezTo>
                <a:cubicBezTo>
                  <a:pt x="9" y="191"/>
                  <a:pt x="14" y="175"/>
                  <a:pt x="20" y="159"/>
                </a:cubicBezTo>
                <a:cubicBezTo>
                  <a:pt x="27" y="144"/>
                  <a:pt x="35" y="129"/>
                  <a:pt x="45" y="115"/>
                </a:cubicBezTo>
                <a:cubicBezTo>
                  <a:pt x="55" y="101"/>
                  <a:pt x="66" y="87"/>
                  <a:pt x="78" y="75"/>
                </a:cubicBezTo>
                <a:cubicBezTo>
                  <a:pt x="90" y="63"/>
                  <a:pt x="105" y="53"/>
                  <a:pt x="119" y="43"/>
                </a:cubicBezTo>
                <a:cubicBezTo>
                  <a:pt x="134" y="34"/>
                  <a:pt x="149" y="26"/>
                  <a:pt x="165" y="19"/>
                </a:cubicBezTo>
                <a:cubicBezTo>
                  <a:pt x="181" y="13"/>
                  <a:pt x="198" y="8"/>
                  <a:pt x="215" y="5"/>
                </a:cubicBezTo>
                <a:cubicBezTo>
                  <a:pt x="232" y="1"/>
                  <a:pt x="249" y="0"/>
                  <a:pt x="267" y="0"/>
                </a:cubicBezTo>
                <a:cubicBezTo>
                  <a:pt x="284" y="0"/>
                  <a:pt x="301" y="1"/>
                  <a:pt x="318" y="5"/>
                </a:cubicBezTo>
                <a:cubicBezTo>
                  <a:pt x="335" y="8"/>
                  <a:pt x="352" y="13"/>
                  <a:pt x="368" y="19"/>
                </a:cubicBezTo>
                <a:cubicBezTo>
                  <a:pt x="384" y="26"/>
                  <a:pt x="399" y="34"/>
                  <a:pt x="414" y="43"/>
                </a:cubicBezTo>
                <a:cubicBezTo>
                  <a:pt x="428" y="53"/>
                  <a:pt x="442" y="63"/>
                  <a:pt x="454" y="75"/>
                </a:cubicBezTo>
                <a:cubicBezTo>
                  <a:pt x="466" y="87"/>
                  <a:pt x="477" y="101"/>
                  <a:pt x="487" y="115"/>
                </a:cubicBezTo>
                <a:cubicBezTo>
                  <a:pt x="497" y="129"/>
                  <a:pt x="505" y="144"/>
                  <a:pt x="512" y="159"/>
                </a:cubicBezTo>
                <a:cubicBezTo>
                  <a:pt x="518" y="175"/>
                  <a:pt x="523" y="191"/>
                  <a:pt x="527" y="208"/>
                </a:cubicBezTo>
                <a:cubicBezTo>
                  <a:pt x="530" y="224"/>
                  <a:pt x="532" y="241"/>
                  <a:pt x="532" y="258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160280" y="1888920"/>
            <a:ext cx="54417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Requisitos funcionales mínimos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300320" y="2626200"/>
            <a:ext cx="658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Registro de ejercicios diarios: tipo, series, repeticiones.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300320" y="3111840"/>
            <a:ext cx="513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Reproductor de vídeos de rutinas guiadas.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300320" y="3588120"/>
            <a:ext cx="994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Recordatorios personalizables y configuración visual (modo oscuro, accesibilidad).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300320" y="4073760"/>
            <a:ext cx="5552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Gráficas semanales de progresos individuales.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300320" y="4559760"/>
            <a:ext cx="9541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accesible: navegación táctil, por teclado, contraste alto, textos legibles.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846360" y="2195640"/>
            <a:ext cx="231480" cy="75600"/>
          </a:xfrm>
          <a:custGeom>
            <a:avLst/>
            <a:gdLst/>
            <a:ahLst/>
            <a:rect l="0" t="0" r="r" b="b"/>
            <a:pathLst>
              <a:path w="643" h="210">
                <a:moveTo>
                  <a:pt x="545" y="0"/>
                </a:moveTo>
                <a:lnTo>
                  <a:pt x="97" y="0"/>
                </a:lnTo>
                <a:cubicBezTo>
                  <a:pt x="43" y="0"/>
                  <a:pt x="0" y="44"/>
                  <a:pt x="0" y="99"/>
                </a:cubicBezTo>
                <a:lnTo>
                  <a:pt x="0" y="210"/>
                </a:lnTo>
                <a:lnTo>
                  <a:pt x="83" y="210"/>
                </a:lnTo>
                <a:lnTo>
                  <a:pt x="83" y="99"/>
                </a:lnTo>
                <a:cubicBezTo>
                  <a:pt x="83" y="91"/>
                  <a:pt x="90" y="85"/>
                  <a:pt x="97" y="85"/>
                </a:cubicBezTo>
                <a:lnTo>
                  <a:pt x="545" y="85"/>
                </a:lnTo>
                <a:cubicBezTo>
                  <a:pt x="553" y="85"/>
                  <a:pt x="559" y="91"/>
                  <a:pt x="559" y="99"/>
                </a:cubicBezTo>
                <a:lnTo>
                  <a:pt x="559" y="210"/>
                </a:lnTo>
                <a:lnTo>
                  <a:pt x="643" y="210"/>
                </a:lnTo>
                <a:lnTo>
                  <a:pt x="643" y="99"/>
                </a:lnTo>
                <a:cubicBezTo>
                  <a:pt x="643" y="44"/>
                  <a:pt x="599" y="0"/>
                  <a:pt x="545" y="0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780840" y="2265120"/>
            <a:ext cx="362160" cy="287640"/>
          </a:xfrm>
          <a:custGeom>
            <a:avLst/>
            <a:gdLst/>
            <a:ahLst/>
            <a:rect l="0" t="0" r="r" b="b"/>
            <a:pathLst>
              <a:path w="1006" h="799">
                <a:moveTo>
                  <a:pt x="1006" y="681"/>
                </a:moveTo>
                <a:cubicBezTo>
                  <a:pt x="1006" y="681"/>
                  <a:pt x="1006" y="799"/>
                  <a:pt x="888" y="799"/>
                </a:cubicBezTo>
                <a:lnTo>
                  <a:pt x="118" y="799"/>
                </a:lnTo>
                <a:cubicBezTo>
                  <a:pt x="0" y="799"/>
                  <a:pt x="0" y="681"/>
                  <a:pt x="0" y="681"/>
                </a:cubicBezTo>
                <a:lnTo>
                  <a:pt x="0" y="118"/>
                </a:lnTo>
                <a:cubicBezTo>
                  <a:pt x="0" y="0"/>
                  <a:pt x="118" y="0"/>
                  <a:pt x="118" y="0"/>
                </a:cubicBezTo>
                <a:lnTo>
                  <a:pt x="888" y="0"/>
                </a:lnTo>
                <a:cubicBezTo>
                  <a:pt x="888" y="0"/>
                  <a:pt x="1006" y="0"/>
                  <a:pt x="1006" y="118"/>
                </a:cubicBezTo>
                <a:lnTo>
                  <a:pt x="1006" y="681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821160" y="2411640"/>
            <a:ext cx="281880" cy="20520"/>
          </a:xfrm>
          <a:custGeom>
            <a:avLst/>
            <a:gdLst/>
            <a:ahLst/>
            <a:rect l="0" t="0" r="r" b="b"/>
            <a:pathLst>
              <a:path w="783" h="57">
                <a:moveTo>
                  <a:pt x="0" y="0"/>
                </a:moveTo>
                <a:lnTo>
                  <a:pt x="783" y="0"/>
                </a:lnTo>
                <a:lnTo>
                  <a:pt x="783" y="57"/>
                </a:lnTo>
                <a:lnTo>
                  <a:pt x="0" y="57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780840" y="2341440"/>
            <a:ext cx="362160" cy="171360"/>
          </a:xfrm>
          <a:custGeom>
            <a:avLst/>
            <a:gdLst/>
            <a:ahLst/>
            <a:rect l="0" t="0" r="r" b="b"/>
            <a:pathLst>
              <a:path w="1006" h="476">
                <a:moveTo>
                  <a:pt x="0" y="0"/>
                </a:moveTo>
                <a:lnTo>
                  <a:pt x="1006" y="0"/>
                </a:lnTo>
                <a:lnTo>
                  <a:pt x="1006" y="56"/>
                </a:lnTo>
                <a:lnTo>
                  <a:pt x="0" y="56"/>
                </a:lnTo>
                <a:lnTo>
                  <a:pt x="0" y="0"/>
                </a:lnTo>
                <a:moveTo>
                  <a:pt x="112" y="251"/>
                </a:moveTo>
                <a:lnTo>
                  <a:pt x="895" y="251"/>
                </a:lnTo>
                <a:lnTo>
                  <a:pt x="895" y="307"/>
                </a:lnTo>
                <a:lnTo>
                  <a:pt x="112" y="307"/>
                </a:lnTo>
                <a:lnTo>
                  <a:pt x="112" y="251"/>
                </a:lnTo>
                <a:moveTo>
                  <a:pt x="112" y="420"/>
                </a:moveTo>
                <a:lnTo>
                  <a:pt x="895" y="420"/>
                </a:lnTo>
                <a:lnTo>
                  <a:pt x="895" y="476"/>
                </a:lnTo>
                <a:lnTo>
                  <a:pt x="112" y="476"/>
                </a:lnTo>
                <a:lnTo>
                  <a:pt x="112" y="420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821160" y="2472120"/>
            <a:ext cx="281880" cy="20520"/>
          </a:xfrm>
          <a:custGeom>
            <a:avLst/>
            <a:gdLst/>
            <a:ahLst/>
            <a:rect l="0" t="0" r="r" b="b"/>
            <a:pathLst>
              <a:path w="783" h="57">
                <a:moveTo>
                  <a:pt x="0" y="0"/>
                </a:moveTo>
                <a:lnTo>
                  <a:pt x="783" y="0"/>
                </a:lnTo>
                <a:lnTo>
                  <a:pt x="783" y="57"/>
                </a:lnTo>
                <a:lnTo>
                  <a:pt x="0" y="57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851400" y="2321280"/>
            <a:ext cx="221400" cy="60840"/>
          </a:xfrm>
          <a:custGeom>
            <a:avLst/>
            <a:gdLst/>
            <a:ahLst/>
            <a:rect l="0" t="0" r="r" b="b"/>
            <a:pathLst>
              <a:path w="615" h="169">
                <a:moveTo>
                  <a:pt x="83" y="169"/>
                </a:moveTo>
                <a:lnTo>
                  <a:pt x="28" y="169"/>
                </a:lnTo>
                <a:cubicBezTo>
                  <a:pt x="12" y="169"/>
                  <a:pt x="0" y="156"/>
                  <a:pt x="0" y="140"/>
                </a:cubicBezTo>
                <a:lnTo>
                  <a:pt x="0" y="28"/>
                </a:lnTo>
                <a:cubicBezTo>
                  <a:pt x="0" y="12"/>
                  <a:pt x="12" y="0"/>
                  <a:pt x="28" y="0"/>
                </a:cubicBezTo>
                <a:lnTo>
                  <a:pt x="83" y="0"/>
                </a:lnTo>
                <a:cubicBezTo>
                  <a:pt x="99" y="0"/>
                  <a:pt x="111" y="12"/>
                  <a:pt x="111" y="28"/>
                </a:cubicBezTo>
                <a:lnTo>
                  <a:pt x="111" y="140"/>
                </a:lnTo>
                <a:cubicBezTo>
                  <a:pt x="111" y="156"/>
                  <a:pt x="99" y="169"/>
                  <a:pt x="83" y="169"/>
                </a:cubicBezTo>
                <a:moveTo>
                  <a:pt x="587" y="169"/>
                </a:moveTo>
                <a:lnTo>
                  <a:pt x="531" y="169"/>
                </a:lnTo>
                <a:cubicBezTo>
                  <a:pt x="516" y="169"/>
                  <a:pt x="503" y="156"/>
                  <a:pt x="503" y="140"/>
                </a:cubicBezTo>
                <a:lnTo>
                  <a:pt x="503" y="28"/>
                </a:lnTo>
                <a:cubicBezTo>
                  <a:pt x="503" y="12"/>
                  <a:pt x="516" y="0"/>
                  <a:pt x="531" y="0"/>
                </a:cubicBezTo>
                <a:lnTo>
                  <a:pt x="587" y="0"/>
                </a:lnTo>
                <a:cubicBezTo>
                  <a:pt x="602" y="0"/>
                  <a:pt x="615" y="12"/>
                  <a:pt x="615" y="28"/>
                </a:cubicBezTo>
                <a:lnTo>
                  <a:pt x="615" y="140"/>
                </a:lnTo>
                <a:cubicBezTo>
                  <a:pt x="615" y="156"/>
                  <a:pt x="602" y="169"/>
                  <a:pt x="587" y="169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851400" y="2361600"/>
            <a:ext cx="221400" cy="20520"/>
          </a:xfrm>
          <a:custGeom>
            <a:avLst/>
            <a:gdLst/>
            <a:ahLst/>
            <a:rect l="0" t="0" r="r" b="b"/>
            <a:pathLst>
              <a:path w="615" h="57">
                <a:moveTo>
                  <a:pt x="503" y="0"/>
                </a:moveTo>
                <a:lnTo>
                  <a:pt x="503" y="29"/>
                </a:lnTo>
                <a:cubicBezTo>
                  <a:pt x="503" y="44"/>
                  <a:pt x="516" y="57"/>
                  <a:pt x="531" y="57"/>
                </a:cubicBezTo>
                <a:lnTo>
                  <a:pt x="587" y="57"/>
                </a:lnTo>
                <a:cubicBezTo>
                  <a:pt x="602" y="57"/>
                  <a:pt x="615" y="44"/>
                  <a:pt x="615" y="29"/>
                </a:cubicBezTo>
                <a:lnTo>
                  <a:pt x="615" y="0"/>
                </a:lnTo>
                <a:lnTo>
                  <a:pt x="503" y="0"/>
                </a:lnTo>
                <a:moveTo>
                  <a:pt x="0" y="0"/>
                </a:moveTo>
                <a:lnTo>
                  <a:pt x="0" y="29"/>
                </a:lnTo>
                <a:cubicBezTo>
                  <a:pt x="0" y="44"/>
                  <a:pt x="12" y="57"/>
                  <a:pt x="28" y="57"/>
                </a:cubicBezTo>
                <a:lnTo>
                  <a:pt x="83" y="57"/>
                </a:lnTo>
                <a:cubicBezTo>
                  <a:pt x="99" y="57"/>
                  <a:pt x="111" y="44"/>
                  <a:pt x="111" y="29"/>
                </a:cubicBezTo>
                <a:lnTo>
                  <a:pt x="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861480" y="2341440"/>
            <a:ext cx="201240" cy="30600"/>
          </a:xfrm>
          <a:custGeom>
            <a:avLst/>
            <a:gdLst/>
            <a:ahLst/>
            <a:rect l="0" t="0" r="r" b="b"/>
            <a:pathLst>
              <a:path w="559" h="85">
                <a:moveTo>
                  <a:pt x="503" y="0"/>
                </a:moveTo>
                <a:lnTo>
                  <a:pt x="559" y="0"/>
                </a:lnTo>
                <a:lnTo>
                  <a:pt x="559" y="85"/>
                </a:lnTo>
                <a:lnTo>
                  <a:pt x="503" y="85"/>
                </a:lnTo>
                <a:lnTo>
                  <a:pt x="503" y="0"/>
                </a:lnTo>
                <a:moveTo>
                  <a:pt x="0" y="0"/>
                </a:moveTo>
                <a:lnTo>
                  <a:pt x="55" y="0"/>
                </a:lnTo>
                <a:lnTo>
                  <a:pt x="55" y="85"/>
                </a:lnTo>
                <a:lnTo>
                  <a:pt x="0" y="85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160280" y="2127240"/>
            <a:ext cx="4732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Tecnologías y herramientas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300320" y="2864160"/>
            <a:ext cx="3437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Figma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el diseño UI/UX.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300320" y="3350160"/>
            <a:ext cx="621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Android Studio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el desarrollo en Kotlin o Java.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300320" y="3835800"/>
            <a:ext cx="426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Material Design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como base visual.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300320" y="4321440"/>
            <a:ext cx="587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Accessibility Scanner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validar accesibilidad.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927360" y="2262960"/>
            <a:ext cx="180000" cy="175320"/>
          </a:xfrm>
          <a:custGeom>
            <a:avLst/>
            <a:gdLst/>
            <a:ahLst/>
            <a:rect l="0" t="0" r="r" b="b"/>
            <a:pathLst>
              <a:path w="500" h="487">
                <a:moveTo>
                  <a:pt x="0" y="298"/>
                </a:moveTo>
                <a:lnTo>
                  <a:pt x="305" y="0"/>
                </a:lnTo>
                <a:lnTo>
                  <a:pt x="500" y="189"/>
                </a:lnTo>
                <a:lnTo>
                  <a:pt x="195" y="487"/>
                </a:lnTo>
                <a:lnTo>
                  <a:pt x="0" y="298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797040" y="2340000"/>
            <a:ext cx="282960" cy="225720"/>
          </a:xfrm>
          <a:custGeom>
            <a:avLst/>
            <a:gdLst/>
            <a:ahLst/>
            <a:rect l="0" t="0" r="r" b="b"/>
            <a:pathLst>
              <a:path w="786" h="627">
                <a:moveTo>
                  <a:pt x="180" y="627"/>
                </a:moveTo>
                <a:cubicBezTo>
                  <a:pt x="24" y="616"/>
                  <a:pt x="-4" y="509"/>
                  <a:pt x="0" y="451"/>
                </a:cubicBezTo>
                <a:cubicBezTo>
                  <a:pt x="9" y="313"/>
                  <a:pt x="435" y="0"/>
                  <a:pt x="435" y="0"/>
                </a:cubicBezTo>
                <a:lnTo>
                  <a:pt x="786" y="53"/>
                </a:lnTo>
                <a:cubicBezTo>
                  <a:pt x="786" y="53"/>
                  <a:pt x="299" y="635"/>
                  <a:pt x="180" y="627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781920" y="2229840"/>
            <a:ext cx="360360" cy="351360"/>
          </a:xfrm>
          <a:custGeom>
            <a:avLst/>
            <a:gdLst/>
            <a:ahLst/>
            <a:rect l="0" t="0" r="r" b="b"/>
            <a:pathLst>
              <a:path w="1001" h="976">
                <a:moveTo>
                  <a:pt x="901" y="99"/>
                </a:moveTo>
                <a:cubicBezTo>
                  <a:pt x="819" y="19"/>
                  <a:pt x="727" y="-20"/>
                  <a:pt x="695" y="11"/>
                </a:cubicBezTo>
                <a:cubicBezTo>
                  <a:pt x="695" y="12"/>
                  <a:pt x="694" y="12"/>
                  <a:pt x="694" y="13"/>
                </a:cubicBezTo>
                <a:lnTo>
                  <a:pt x="693" y="13"/>
                </a:lnTo>
                <a:lnTo>
                  <a:pt x="61" y="629"/>
                </a:lnTo>
                <a:cubicBezTo>
                  <a:pt x="22" y="667"/>
                  <a:pt x="0" y="718"/>
                  <a:pt x="0" y="772"/>
                </a:cubicBezTo>
                <a:cubicBezTo>
                  <a:pt x="0" y="827"/>
                  <a:pt x="22" y="878"/>
                  <a:pt x="61" y="916"/>
                </a:cubicBezTo>
                <a:cubicBezTo>
                  <a:pt x="101" y="955"/>
                  <a:pt x="153" y="976"/>
                  <a:pt x="209" y="976"/>
                </a:cubicBezTo>
                <a:cubicBezTo>
                  <a:pt x="265" y="976"/>
                  <a:pt x="317" y="955"/>
                  <a:pt x="358" y="916"/>
                </a:cubicBezTo>
                <a:lnTo>
                  <a:pt x="989" y="302"/>
                </a:lnTo>
                <a:cubicBezTo>
                  <a:pt x="989" y="301"/>
                  <a:pt x="989" y="301"/>
                  <a:pt x="989" y="301"/>
                </a:cubicBezTo>
                <a:cubicBezTo>
                  <a:pt x="990" y="301"/>
                  <a:pt x="990" y="300"/>
                  <a:pt x="990" y="300"/>
                </a:cubicBezTo>
                <a:cubicBezTo>
                  <a:pt x="1023" y="269"/>
                  <a:pt x="982" y="179"/>
                  <a:pt x="901" y="99"/>
                </a:cubicBezTo>
                <a:moveTo>
                  <a:pt x="297" y="859"/>
                </a:moveTo>
                <a:cubicBezTo>
                  <a:pt x="274" y="882"/>
                  <a:pt x="242" y="894"/>
                  <a:pt x="209" y="894"/>
                </a:cubicBezTo>
                <a:cubicBezTo>
                  <a:pt x="175" y="894"/>
                  <a:pt x="144" y="882"/>
                  <a:pt x="120" y="859"/>
                </a:cubicBezTo>
                <a:cubicBezTo>
                  <a:pt x="97" y="836"/>
                  <a:pt x="84" y="805"/>
                  <a:pt x="84" y="772"/>
                </a:cubicBezTo>
                <a:cubicBezTo>
                  <a:pt x="84" y="740"/>
                  <a:pt x="97" y="709"/>
                  <a:pt x="120" y="686"/>
                </a:cubicBezTo>
                <a:lnTo>
                  <a:pt x="708" y="114"/>
                </a:lnTo>
                <a:cubicBezTo>
                  <a:pt x="725" y="147"/>
                  <a:pt x="751" y="181"/>
                  <a:pt x="785" y="213"/>
                </a:cubicBezTo>
                <a:cubicBezTo>
                  <a:pt x="818" y="245"/>
                  <a:pt x="853" y="271"/>
                  <a:pt x="885" y="288"/>
                </a:cubicBezTo>
                <a:lnTo>
                  <a:pt x="297" y="859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845640" y="2337120"/>
            <a:ext cx="229320" cy="183600"/>
          </a:xfrm>
          <a:custGeom>
            <a:avLst/>
            <a:gdLst/>
            <a:ahLst/>
            <a:rect l="0" t="0" r="r" b="b"/>
            <a:pathLst>
              <a:path w="637" h="510">
                <a:moveTo>
                  <a:pt x="637" y="55"/>
                </a:moveTo>
                <a:cubicBezTo>
                  <a:pt x="636" y="65"/>
                  <a:pt x="564" y="76"/>
                  <a:pt x="478" y="65"/>
                </a:cubicBezTo>
                <a:cubicBezTo>
                  <a:pt x="392" y="53"/>
                  <a:pt x="324" y="31"/>
                  <a:pt x="327" y="15"/>
                </a:cubicBezTo>
                <a:cubicBezTo>
                  <a:pt x="329" y="-1"/>
                  <a:pt x="400" y="-5"/>
                  <a:pt x="486" y="6"/>
                </a:cubicBezTo>
                <a:cubicBezTo>
                  <a:pt x="572" y="17"/>
                  <a:pt x="640" y="39"/>
                  <a:pt x="637" y="55"/>
                </a:cubicBezTo>
                <a:moveTo>
                  <a:pt x="124" y="330"/>
                </a:moveTo>
                <a:cubicBezTo>
                  <a:pt x="115" y="338"/>
                  <a:pt x="101" y="338"/>
                  <a:pt x="92" y="330"/>
                </a:cubicBezTo>
                <a:cubicBezTo>
                  <a:pt x="84" y="321"/>
                  <a:pt x="84" y="308"/>
                  <a:pt x="92" y="299"/>
                </a:cubicBezTo>
                <a:cubicBezTo>
                  <a:pt x="101" y="291"/>
                  <a:pt x="115" y="291"/>
                  <a:pt x="124" y="299"/>
                </a:cubicBezTo>
                <a:cubicBezTo>
                  <a:pt x="132" y="308"/>
                  <a:pt x="132" y="321"/>
                  <a:pt x="124" y="330"/>
                </a:cubicBezTo>
                <a:moveTo>
                  <a:pt x="216" y="402"/>
                </a:moveTo>
                <a:cubicBezTo>
                  <a:pt x="202" y="416"/>
                  <a:pt x="179" y="416"/>
                  <a:pt x="165" y="402"/>
                </a:cubicBezTo>
                <a:cubicBezTo>
                  <a:pt x="151" y="388"/>
                  <a:pt x="151" y="365"/>
                  <a:pt x="165" y="351"/>
                </a:cubicBezTo>
                <a:cubicBezTo>
                  <a:pt x="179" y="337"/>
                  <a:pt x="202" y="337"/>
                  <a:pt x="216" y="351"/>
                </a:cubicBezTo>
                <a:cubicBezTo>
                  <a:pt x="231" y="365"/>
                  <a:pt x="231" y="388"/>
                  <a:pt x="216" y="402"/>
                </a:cubicBezTo>
                <a:moveTo>
                  <a:pt x="263" y="256"/>
                </a:moveTo>
                <a:cubicBezTo>
                  <a:pt x="250" y="269"/>
                  <a:pt x="228" y="269"/>
                  <a:pt x="215" y="256"/>
                </a:cubicBezTo>
                <a:cubicBezTo>
                  <a:pt x="202" y="243"/>
                  <a:pt x="202" y="222"/>
                  <a:pt x="215" y="209"/>
                </a:cubicBezTo>
                <a:cubicBezTo>
                  <a:pt x="228" y="196"/>
                  <a:pt x="250" y="196"/>
                  <a:pt x="263" y="209"/>
                </a:cubicBezTo>
                <a:cubicBezTo>
                  <a:pt x="277" y="222"/>
                  <a:pt x="277" y="243"/>
                  <a:pt x="263" y="256"/>
                </a:cubicBezTo>
                <a:moveTo>
                  <a:pt x="71" y="498"/>
                </a:moveTo>
                <a:cubicBezTo>
                  <a:pt x="55" y="514"/>
                  <a:pt x="29" y="514"/>
                  <a:pt x="13" y="498"/>
                </a:cubicBezTo>
                <a:cubicBezTo>
                  <a:pt x="-4" y="482"/>
                  <a:pt x="-4" y="457"/>
                  <a:pt x="13" y="441"/>
                </a:cubicBezTo>
                <a:cubicBezTo>
                  <a:pt x="29" y="425"/>
                  <a:pt x="55" y="425"/>
                  <a:pt x="71" y="441"/>
                </a:cubicBezTo>
                <a:cubicBezTo>
                  <a:pt x="88" y="457"/>
                  <a:pt x="88" y="482"/>
                  <a:pt x="71" y="498"/>
                </a:cubicBezTo>
                <a:moveTo>
                  <a:pt x="390" y="248"/>
                </a:moveTo>
                <a:cubicBezTo>
                  <a:pt x="378" y="259"/>
                  <a:pt x="360" y="259"/>
                  <a:pt x="348" y="248"/>
                </a:cubicBezTo>
                <a:cubicBezTo>
                  <a:pt x="336" y="237"/>
                  <a:pt x="336" y="219"/>
                  <a:pt x="348" y="207"/>
                </a:cubicBezTo>
                <a:cubicBezTo>
                  <a:pt x="360" y="196"/>
                  <a:pt x="378" y="196"/>
                  <a:pt x="390" y="207"/>
                </a:cubicBezTo>
                <a:cubicBezTo>
                  <a:pt x="401" y="219"/>
                  <a:pt x="401" y="237"/>
                  <a:pt x="390" y="248"/>
                </a:cubicBezTo>
                <a:moveTo>
                  <a:pt x="356" y="131"/>
                </a:moveTo>
                <a:cubicBezTo>
                  <a:pt x="349" y="139"/>
                  <a:pt x="336" y="139"/>
                  <a:pt x="329" y="131"/>
                </a:cubicBezTo>
                <a:cubicBezTo>
                  <a:pt x="321" y="124"/>
                  <a:pt x="321" y="112"/>
                  <a:pt x="329" y="105"/>
                </a:cubicBezTo>
                <a:cubicBezTo>
                  <a:pt x="336" y="98"/>
                  <a:pt x="348" y="97"/>
                  <a:pt x="356" y="105"/>
                </a:cubicBezTo>
                <a:cubicBezTo>
                  <a:pt x="364" y="112"/>
                  <a:pt x="364" y="124"/>
                  <a:pt x="356" y="131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1055160" y="2245320"/>
            <a:ext cx="71280" cy="69480"/>
          </a:xfrm>
          <a:custGeom>
            <a:avLst/>
            <a:gdLst/>
            <a:ahLst/>
            <a:rect l="0" t="0" r="r" b="b"/>
            <a:pathLst>
              <a:path w="198" h="193">
                <a:moveTo>
                  <a:pt x="122" y="73"/>
                </a:moveTo>
                <a:cubicBezTo>
                  <a:pt x="136" y="85"/>
                  <a:pt x="147" y="98"/>
                  <a:pt x="158" y="110"/>
                </a:cubicBezTo>
                <a:cubicBezTo>
                  <a:pt x="169" y="123"/>
                  <a:pt x="177" y="135"/>
                  <a:pt x="184" y="146"/>
                </a:cubicBezTo>
                <a:cubicBezTo>
                  <a:pt x="191" y="156"/>
                  <a:pt x="195" y="167"/>
                  <a:pt x="197" y="174"/>
                </a:cubicBezTo>
                <a:cubicBezTo>
                  <a:pt x="199" y="182"/>
                  <a:pt x="199" y="187"/>
                  <a:pt x="195" y="190"/>
                </a:cubicBezTo>
                <a:cubicBezTo>
                  <a:pt x="192" y="193"/>
                  <a:pt x="187" y="194"/>
                  <a:pt x="179" y="192"/>
                </a:cubicBezTo>
                <a:cubicBezTo>
                  <a:pt x="172" y="190"/>
                  <a:pt x="162" y="185"/>
                  <a:pt x="151" y="179"/>
                </a:cubicBezTo>
                <a:cubicBezTo>
                  <a:pt x="140" y="172"/>
                  <a:pt x="128" y="164"/>
                  <a:pt x="114" y="152"/>
                </a:cubicBezTo>
                <a:cubicBezTo>
                  <a:pt x="101" y="142"/>
                  <a:pt x="88" y="131"/>
                  <a:pt x="75" y="119"/>
                </a:cubicBezTo>
                <a:cubicBezTo>
                  <a:pt x="63" y="106"/>
                  <a:pt x="51" y="94"/>
                  <a:pt x="41" y="81"/>
                </a:cubicBezTo>
                <a:cubicBezTo>
                  <a:pt x="30" y="69"/>
                  <a:pt x="21" y="57"/>
                  <a:pt x="15" y="46"/>
                </a:cubicBezTo>
                <a:cubicBezTo>
                  <a:pt x="8" y="35"/>
                  <a:pt x="3" y="26"/>
                  <a:pt x="1" y="18"/>
                </a:cubicBezTo>
                <a:cubicBezTo>
                  <a:pt x="-1" y="11"/>
                  <a:pt x="0" y="6"/>
                  <a:pt x="3" y="3"/>
                </a:cubicBezTo>
                <a:cubicBezTo>
                  <a:pt x="6" y="0"/>
                  <a:pt x="12" y="-1"/>
                  <a:pt x="19" y="1"/>
                </a:cubicBezTo>
                <a:cubicBezTo>
                  <a:pt x="27" y="3"/>
                  <a:pt x="36" y="7"/>
                  <a:pt x="48" y="14"/>
                </a:cubicBezTo>
                <a:cubicBezTo>
                  <a:pt x="59" y="20"/>
                  <a:pt x="71" y="29"/>
                  <a:pt x="84" y="39"/>
                </a:cubicBezTo>
                <a:cubicBezTo>
                  <a:pt x="97" y="49"/>
                  <a:pt x="109" y="61"/>
                  <a:pt x="122" y="7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160280" y="2165400"/>
            <a:ext cx="4050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técnica final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300320" y="2902320"/>
            <a:ext cx="54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Demo funcional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 el aula o entorno virtual.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1047600" y="4019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300320" y="3387960"/>
            <a:ext cx="7625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Defensa técnica ante el grupo: explicación del diseño y código.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300320" y="3864240"/>
            <a:ext cx="863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Entrega de memoria técnica con justificación de decisiones de diseño y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300320" y="4283640"/>
            <a:ext cx="161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accesibilidad.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851400" y="2706480"/>
            <a:ext cx="221400" cy="279000"/>
          </a:xfrm>
          <a:custGeom>
            <a:avLst/>
            <a:gdLst/>
            <a:ahLst/>
            <a:rect l="0" t="0" r="r" b="b"/>
            <a:pathLst>
              <a:path w="615" h="775">
                <a:moveTo>
                  <a:pt x="615" y="305"/>
                </a:moveTo>
                <a:cubicBezTo>
                  <a:pt x="615" y="484"/>
                  <a:pt x="475" y="512"/>
                  <a:pt x="475" y="681"/>
                </a:cubicBezTo>
                <a:cubicBezTo>
                  <a:pt x="475" y="767"/>
                  <a:pt x="387" y="775"/>
                  <a:pt x="321" y="775"/>
                </a:cubicBezTo>
                <a:cubicBezTo>
                  <a:pt x="263" y="775"/>
                  <a:pt x="137" y="753"/>
                  <a:pt x="137" y="681"/>
                </a:cubicBezTo>
                <a:cubicBezTo>
                  <a:pt x="137" y="512"/>
                  <a:pt x="0" y="484"/>
                  <a:pt x="0" y="305"/>
                </a:cubicBezTo>
                <a:cubicBezTo>
                  <a:pt x="0" y="136"/>
                  <a:pt x="147" y="0"/>
                  <a:pt x="309" y="0"/>
                </a:cubicBezTo>
                <a:cubicBezTo>
                  <a:pt x="472" y="0"/>
                  <a:pt x="615" y="136"/>
                  <a:pt x="615" y="305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919800" y="3026160"/>
            <a:ext cx="84240" cy="31320"/>
          </a:xfrm>
          <a:custGeom>
            <a:avLst/>
            <a:gdLst/>
            <a:ahLst/>
            <a:rect l="0" t="0" r="r" b="b"/>
            <a:pathLst>
              <a:path w="234" h="87">
                <a:moveTo>
                  <a:pt x="234" y="16"/>
                </a:moveTo>
                <a:cubicBezTo>
                  <a:pt x="234" y="39"/>
                  <a:pt x="172" y="87"/>
                  <a:pt x="118" y="87"/>
                </a:cubicBezTo>
                <a:cubicBezTo>
                  <a:pt x="63" y="87"/>
                  <a:pt x="0" y="39"/>
                  <a:pt x="0" y="16"/>
                </a:cubicBezTo>
                <a:cubicBezTo>
                  <a:pt x="0" y="-7"/>
                  <a:pt x="63" y="2"/>
                  <a:pt x="118" y="2"/>
                </a:cubicBezTo>
                <a:cubicBezTo>
                  <a:pt x="172" y="2"/>
                  <a:pt x="234" y="-7"/>
                  <a:pt x="234" y="1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911520" y="2805480"/>
            <a:ext cx="101160" cy="171360"/>
          </a:xfrm>
          <a:custGeom>
            <a:avLst/>
            <a:gdLst/>
            <a:ahLst/>
            <a:rect l="0" t="0" r="r" b="b"/>
            <a:pathLst>
              <a:path w="281" h="476">
                <a:moveTo>
                  <a:pt x="272" y="8"/>
                </a:moveTo>
                <a:cubicBezTo>
                  <a:pt x="261" y="-3"/>
                  <a:pt x="244" y="-3"/>
                  <a:pt x="233" y="8"/>
                </a:cubicBezTo>
                <a:lnTo>
                  <a:pt x="141" y="101"/>
                </a:lnTo>
                <a:lnTo>
                  <a:pt x="48" y="8"/>
                </a:lnTo>
                <a:cubicBezTo>
                  <a:pt x="37" y="-3"/>
                  <a:pt x="19" y="-3"/>
                  <a:pt x="8" y="8"/>
                </a:cubicBezTo>
                <a:cubicBezTo>
                  <a:pt x="-3" y="19"/>
                  <a:pt x="-3" y="38"/>
                  <a:pt x="8" y="49"/>
                </a:cubicBezTo>
                <a:lnTo>
                  <a:pt x="112" y="152"/>
                </a:lnTo>
                <a:lnTo>
                  <a:pt x="112" y="448"/>
                </a:lnTo>
                <a:cubicBezTo>
                  <a:pt x="112" y="463"/>
                  <a:pt x="125" y="476"/>
                  <a:pt x="141" y="476"/>
                </a:cubicBezTo>
                <a:cubicBezTo>
                  <a:pt x="156" y="476"/>
                  <a:pt x="169" y="463"/>
                  <a:pt x="169" y="448"/>
                </a:cubicBezTo>
                <a:lnTo>
                  <a:pt x="169" y="152"/>
                </a:lnTo>
                <a:lnTo>
                  <a:pt x="272" y="49"/>
                </a:lnTo>
                <a:cubicBezTo>
                  <a:pt x="283" y="38"/>
                  <a:pt x="283" y="19"/>
                  <a:pt x="272" y="8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901440" y="2956320"/>
            <a:ext cx="120960" cy="80640"/>
          </a:xfrm>
          <a:custGeom>
            <a:avLst/>
            <a:gdLst/>
            <a:ahLst/>
            <a:rect l="0" t="0" r="r" b="b"/>
            <a:pathLst>
              <a:path w="336" h="224">
                <a:moveTo>
                  <a:pt x="336" y="168"/>
                </a:moveTo>
                <a:cubicBezTo>
                  <a:pt x="336" y="199"/>
                  <a:pt x="311" y="224"/>
                  <a:pt x="281" y="224"/>
                </a:cubicBezTo>
                <a:lnTo>
                  <a:pt x="57" y="224"/>
                </a:lnTo>
                <a:cubicBezTo>
                  <a:pt x="26" y="224"/>
                  <a:pt x="0" y="199"/>
                  <a:pt x="0" y="168"/>
                </a:cubicBezTo>
                <a:lnTo>
                  <a:pt x="0" y="0"/>
                </a:lnTo>
                <a:lnTo>
                  <a:pt x="336" y="0"/>
                </a:lnTo>
                <a:lnTo>
                  <a:pt x="336" y="168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891360" y="2946240"/>
            <a:ext cx="141120" cy="80640"/>
          </a:xfrm>
          <a:custGeom>
            <a:avLst/>
            <a:gdLst/>
            <a:ahLst/>
            <a:rect l="0" t="0" r="r" b="b"/>
            <a:pathLst>
              <a:path w="392" h="224">
                <a:moveTo>
                  <a:pt x="28" y="224"/>
                </a:moveTo>
                <a:cubicBezTo>
                  <a:pt x="15" y="224"/>
                  <a:pt x="3" y="215"/>
                  <a:pt x="1" y="201"/>
                </a:cubicBezTo>
                <a:cubicBezTo>
                  <a:pt x="-2" y="186"/>
                  <a:pt x="8" y="170"/>
                  <a:pt x="24" y="168"/>
                </a:cubicBezTo>
                <a:lnTo>
                  <a:pt x="360" y="112"/>
                </a:lnTo>
                <a:cubicBezTo>
                  <a:pt x="375" y="109"/>
                  <a:pt x="389" y="120"/>
                  <a:pt x="392" y="135"/>
                </a:cubicBezTo>
                <a:cubicBezTo>
                  <a:pt x="394" y="150"/>
                  <a:pt x="384" y="165"/>
                  <a:pt x="369" y="167"/>
                </a:cubicBezTo>
                <a:lnTo>
                  <a:pt x="33" y="224"/>
                </a:lnTo>
                <a:cubicBezTo>
                  <a:pt x="31" y="224"/>
                  <a:pt x="30" y="224"/>
                  <a:pt x="28" y="224"/>
                </a:cubicBezTo>
                <a:moveTo>
                  <a:pt x="28" y="112"/>
                </a:moveTo>
                <a:cubicBezTo>
                  <a:pt x="15" y="112"/>
                  <a:pt x="3" y="102"/>
                  <a:pt x="1" y="88"/>
                </a:cubicBezTo>
                <a:cubicBezTo>
                  <a:pt x="-2" y="73"/>
                  <a:pt x="8" y="59"/>
                  <a:pt x="24" y="56"/>
                </a:cubicBezTo>
                <a:lnTo>
                  <a:pt x="360" y="0"/>
                </a:lnTo>
                <a:cubicBezTo>
                  <a:pt x="375" y="-2"/>
                  <a:pt x="389" y="8"/>
                  <a:pt x="392" y="23"/>
                </a:cubicBezTo>
                <a:cubicBezTo>
                  <a:pt x="394" y="38"/>
                  <a:pt x="384" y="53"/>
                  <a:pt x="369" y="55"/>
                </a:cubicBezTo>
                <a:lnTo>
                  <a:pt x="33" y="111"/>
                </a:lnTo>
                <a:cubicBezTo>
                  <a:pt x="31" y="112"/>
                  <a:pt x="30" y="112"/>
                  <a:pt x="28" y="11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160280" y="2641320"/>
            <a:ext cx="3642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 pedagógico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747720" y="3387960"/>
            <a:ext cx="966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Aplicar conocimientos de programación móvil y diseño de interfaces accesibles,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747720" y="3797640"/>
            <a:ext cx="1020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fomentando el trabajo cooperativo y la conexión entre tecnología y bienestar social.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