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52400" y="2371680"/>
            <a:ext cx="2248200" cy="952560"/>
          </a:xfrm>
          <a:custGeom>
            <a:avLst/>
            <a:gdLst/>
            <a:ahLst/>
            <a:rect l="0" t="0" r="r" b="b"/>
            <a:pathLst>
              <a:path w="6245" h="2646">
                <a:moveTo>
                  <a:pt x="0" y="0"/>
                </a:moveTo>
                <a:lnTo>
                  <a:pt x="6245" y="0"/>
                </a:lnTo>
                <a:lnTo>
                  <a:pt x="6245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3000240" y="2371680"/>
            <a:ext cx="2152800" cy="952560"/>
          </a:xfrm>
          <a:custGeom>
            <a:avLst/>
            <a:gdLst/>
            <a:ahLst/>
            <a:rect l="0" t="0" r="r" b="b"/>
            <a:pathLst>
              <a:path w="5980" h="2646">
                <a:moveTo>
                  <a:pt x="0" y="0"/>
                </a:moveTo>
                <a:lnTo>
                  <a:pt x="5980" y="0"/>
                </a:lnTo>
                <a:lnTo>
                  <a:pt x="598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5152680" y="2371680"/>
            <a:ext cx="1924560" cy="952560"/>
          </a:xfrm>
          <a:custGeom>
            <a:avLst/>
            <a:gdLst/>
            <a:ahLst/>
            <a:rect l="0" t="0" r="r" b="b"/>
            <a:pathLst>
              <a:path w="5346" h="2646">
                <a:moveTo>
                  <a:pt x="0" y="0"/>
                </a:moveTo>
                <a:lnTo>
                  <a:pt x="5346" y="0"/>
                </a:lnTo>
                <a:lnTo>
                  <a:pt x="5346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7076880" y="2371680"/>
            <a:ext cx="2190960" cy="952560"/>
          </a:xfrm>
          <a:custGeom>
            <a:avLst/>
            <a:gdLst/>
            <a:ahLst/>
            <a:rect l="0" t="0" r="r" b="b"/>
            <a:pathLst>
              <a:path w="6086" h="2646">
                <a:moveTo>
                  <a:pt x="0" y="0"/>
                </a:moveTo>
                <a:lnTo>
                  <a:pt x="6086" y="0"/>
                </a:lnTo>
                <a:lnTo>
                  <a:pt x="6086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267480" y="2371680"/>
            <a:ext cx="2172240" cy="952560"/>
          </a:xfrm>
          <a:custGeom>
            <a:avLst/>
            <a:gdLst/>
            <a:ahLst/>
            <a:rect l="0" t="0" r="r" b="b"/>
            <a:pathLst>
              <a:path w="6034" h="2646">
                <a:moveTo>
                  <a:pt x="0" y="0"/>
                </a:moveTo>
                <a:lnTo>
                  <a:pt x="6034" y="0"/>
                </a:lnTo>
                <a:lnTo>
                  <a:pt x="603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752400" y="3323880"/>
            <a:ext cx="2248200" cy="1371960"/>
          </a:xfrm>
          <a:custGeom>
            <a:avLst/>
            <a:gdLst/>
            <a:ahLst/>
            <a:rect l="0" t="0" r="r" b="b"/>
            <a:pathLst>
              <a:path w="6245" h="3811">
                <a:moveTo>
                  <a:pt x="0" y="0"/>
                </a:moveTo>
                <a:lnTo>
                  <a:pt x="6245" y="0"/>
                </a:lnTo>
                <a:lnTo>
                  <a:pt x="6245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3000240" y="3323880"/>
            <a:ext cx="2152800" cy="1371960"/>
          </a:xfrm>
          <a:custGeom>
            <a:avLst/>
            <a:gdLst/>
            <a:ahLst/>
            <a:rect l="0" t="0" r="r" b="b"/>
            <a:pathLst>
              <a:path w="5980" h="3811">
                <a:moveTo>
                  <a:pt x="0" y="0"/>
                </a:moveTo>
                <a:lnTo>
                  <a:pt x="5980" y="0"/>
                </a:lnTo>
                <a:lnTo>
                  <a:pt x="5980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5152680" y="3323880"/>
            <a:ext cx="1924560" cy="1371960"/>
          </a:xfrm>
          <a:custGeom>
            <a:avLst/>
            <a:gdLst/>
            <a:ahLst/>
            <a:rect l="0" t="0" r="r" b="b"/>
            <a:pathLst>
              <a:path w="5346" h="3811">
                <a:moveTo>
                  <a:pt x="0" y="0"/>
                </a:moveTo>
                <a:lnTo>
                  <a:pt x="5346" y="0"/>
                </a:lnTo>
                <a:lnTo>
                  <a:pt x="5346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7076880" y="3323880"/>
            <a:ext cx="2190960" cy="1371960"/>
          </a:xfrm>
          <a:custGeom>
            <a:avLst/>
            <a:gdLst/>
            <a:ahLst/>
            <a:rect l="0" t="0" r="r" b="b"/>
            <a:pathLst>
              <a:path w="6086" h="3811">
                <a:moveTo>
                  <a:pt x="0" y="0"/>
                </a:moveTo>
                <a:lnTo>
                  <a:pt x="6086" y="0"/>
                </a:lnTo>
                <a:lnTo>
                  <a:pt x="6086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267480" y="3323880"/>
            <a:ext cx="2172240" cy="1371960"/>
          </a:xfrm>
          <a:custGeom>
            <a:avLst/>
            <a:gdLst/>
            <a:ahLst/>
            <a:rect l="0" t="0" r="r" b="b"/>
            <a:pathLst>
              <a:path w="6034" h="3811">
                <a:moveTo>
                  <a:pt x="0" y="0"/>
                </a:moveTo>
                <a:lnTo>
                  <a:pt x="6034" y="0"/>
                </a:lnTo>
                <a:lnTo>
                  <a:pt x="6034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52400" y="4695480"/>
            <a:ext cx="2248200" cy="1362600"/>
          </a:xfrm>
          <a:custGeom>
            <a:avLst/>
            <a:gdLst/>
            <a:ahLst/>
            <a:rect l="0" t="0" r="r" b="b"/>
            <a:pathLst>
              <a:path w="6245" h="3785">
                <a:moveTo>
                  <a:pt x="0" y="0"/>
                </a:moveTo>
                <a:lnTo>
                  <a:pt x="6245" y="0"/>
                </a:lnTo>
                <a:lnTo>
                  <a:pt x="6245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3000240" y="4695480"/>
            <a:ext cx="2152800" cy="1362600"/>
          </a:xfrm>
          <a:custGeom>
            <a:avLst/>
            <a:gdLst/>
            <a:ahLst/>
            <a:rect l="0" t="0" r="r" b="b"/>
            <a:pathLst>
              <a:path w="5980" h="3785">
                <a:moveTo>
                  <a:pt x="0" y="0"/>
                </a:moveTo>
                <a:lnTo>
                  <a:pt x="5980" y="0"/>
                </a:lnTo>
                <a:lnTo>
                  <a:pt x="5980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5152680" y="4695480"/>
            <a:ext cx="1924560" cy="1362600"/>
          </a:xfrm>
          <a:custGeom>
            <a:avLst/>
            <a:gdLst/>
            <a:ahLst/>
            <a:rect l="0" t="0" r="r" b="b"/>
            <a:pathLst>
              <a:path w="5346" h="3785">
                <a:moveTo>
                  <a:pt x="0" y="0"/>
                </a:moveTo>
                <a:lnTo>
                  <a:pt x="5346" y="0"/>
                </a:lnTo>
                <a:lnTo>
                  <a:pt x="5346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076880" y="4695480"/>
            <a:ext cx="2190960" cy="1362600"/>
          </a:xfrm>
          <a:custGeom>
            <a:avLst/>
            <a:gdLst/>
            <a:ahLst/>
            <a:rect l="0" t="0" r="r" b="b"/>
            <a:pathLst>
              <a:path w="6086" h="3785">
                <a:moveTo>
                  <a:pt x="0" y="0"/>
                </a:moveTo>
                <a:lnTo>
                  <a:pt x="6086" y="0"/>
                </a:lnTo>
                <a:lnTo>
                  <a:pt x="6086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267480" y="4695480"/>
            <a:ext cx="2172240" cy="1362600"/>
          </a:xfrm>
          <a:custGeom>
            <a:avLst/>
            <a:gdLst/>
            <a:ahLst/>
            <a:rect l="0" t="0" r="r" b="b"/>
            <a:pathLst>
              <a:path w="6034" h="3785">
                <a:moveTo>
                  <a:pt x="0" y="0"/>
                </a:moveTo>
                <a:lnTo>
                  <a:pt x="6034" y="0"/>
                </a:lnTo>
                <a:lnTo>
                  <a:pt x="6034" y="3785"/>
                </a:lnTo>
                <a:lnTo>
                  <a:pt x="0" y="378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752400" y="6057720"/>
            <a:ext cx="2248200" cy="800280"/>
          </a:xfrm>
          <a:custGeom>
            <a:avLst/>
            <a:gdLst/>
            <a:ahLst/>
            <a:rect l="0" t="0" r="r" b="b"/>
            <a:pathLst>
              <a:path w="6245" h="2223">
                <a:moveTo>
                  <a:pt x="0" y="0"/>
                </a:moveTo>
                <a:lnTo>
                  <a:pt x="6245" y="0"/>
                </a:lnTo>
                <a:lnTo>
                  <a:pt x="6245" y="2223"/>
                </a:lnTo>
                <a:lnTo>
                  <a:pt x="0" y="2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3000240" y="6057720"/>
            <a:ext cx="2152800" cy="800280"/>
          </a:xfrm>
          <a:custGeom>
            <a:avLst/>
            <a:gdLst/>
            <a:ahLst/>
            <a:rect l="0" t="0" r="r" b="b"/>
            <a:pathLst>
              <a:path w="5980" h="2223">
                <a:moveTo>
                  <a:pt x="0" y="0"/>
                </a:moveTo>
                <a:lnTo>
                  <a:pt x="5980" y="0"/>
                </a:lnTo>
                <a:lnTo>
                  <a:pt x="5980" y="2223"/>
                </a:lnTo>
                <a:lnTo>
                  <a:pt x="0" y="2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5152680" y="6057720"/>
            <a:ext cx="1924560" cy="800280"/>
          </a:xfrm>
          <a:custGeom>
            <a:avLst/>
            <a:gdLst/>
            <a:ahLst/>
            <a:rect l="0" t="0" r="r" b="b"/>
            <a:pathLst>
              <a:path w="5346" h="2223">
                <a:moveTo>
                  <a:pt x="0" y="0"/>
                </a:moveTo>
                <a:lnTo>
                  <a:pt x="5346" y="0"/>
                </a:lnTo>
                <a:lnTo>
                  <a:pt x="5346" y="2223"/>
                </a:lnTo>
                <a:lnTo>
                  <a:pt x="0" y="2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076880" y="6057720"/>
            <a:ext cx="2190960" cy="800280"/>
          </a:xfrm>
          <a:custGeom>
            <a:avLst/>
            <a:gdLst/>
            <a:ahLst/>
            <a:rect l="0" t="0" r="r" b="b"/>
            <a:pathLst>
              <a:path w="6086" h="2223">
                <a:moveTo>
                  <a:pt x="0" y="0"/>
                </a:moveTo>
                <a:lnTo>
                  <a:pt x="6086" y="0"/>
                </a:lnTo>
                <a:lnTo>
                  <a:pt x="6086" y="2223"/>
                </a:lnTo>
                <a:lnTo>
                  <a:pt x="0" y="2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9267480" y="6057720"/>
            <a:ext cx="2172240" cy="800280"/>
          </a:xfrm>
          <a:custGeom>
            <a:avLst/>
            <a:gdLst/>
            <a:ahLst/>
            <a:rect l="0" t="0" r="r" b="b"/>
            <a:pathLst>
              <a:path w="6034" h="2223">
                <a:moveTo>
                  <a:pt x="0" y="0"/>
                </a:moveTo>
                <a:lnTo>
                  <a:pt x="6034" y="0"/>
                </a:lnTo>
                <a:lnTo>
                  <a:pt x="6034" y="2223"/>
                </a:lnTo>
                <a:lnTo>
                  <a:pt x="0" y="222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52400" y="23716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2371680"/>
            <a:ext cx="2248200" cy="9720"/>
          </a:xfrm>
          <a:custGeom>
            <a:avLst/>
            <a:gdLst/>
            <a:ahLst/>
            <a:rect l="0" t="0" r="r" b="b"/>
            <a:pathLst>
              <a:path w="6245" h="27">
                <a:moveTo>
                  <a:pt x="0" y="0"/>
                </a:moveTo>
                <a:lnTo>
                  <a:pt x="6245" y="0"/>
                </a:lnTo>
                <a:lnTo>
                  <a:pt x="62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2990520" y="2371680"/>
            <a:ext cx="10080" cy="962280"/>
          </a:xfrm>
          <a:custGeom>
            <a:avLst/>
            <a:gdLst/>
            <a:ahLst/>
            <a:rect l="0" t="0" r="r" b="b"/>
            <a:pathLst>
              <a:path w="28" h="2673">
                <a:moveTo>
                  <a:pt x="0" y="0"/>
                </a:moveTo>
                <a:lnTo>
                  <a:pt x="28" y="0"/>
                </a:lnTo>
                <a:lnTo>
                  <a:pt x="28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3000240" y="2371680"/>
            <a:ext cx="2152800" cy="9720"/>
          </a:xfrm>
          <a:custGeom>
            <a:avLst/>
            <a:gdLst/>
            <a:ahLst/>
            <a:rect l="0" t="0" r="r" b="b"/>
            <a:pathLst>
              <a:path w="5980" h="27">
                <a:moveTo>
                  <a:pt x="0" y="0"/>
                </a:moveTo>
                <a:lnTo>
                  <a:pt x="5980" y="0"/>
                </a:lnTo>
                <a:lnTo>
                  <a:pt x="59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143320" y="23716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5152680" y="2371680"/>
            <a:ext cx="1933920" cy="9720"/>
          </a:xfrm>
          <a:custGeom>
            <a:avLst/>
            <a:gdLst/>
            <a:ahLst/>
            <a:rect l="0" t="0" r="r" b="b"/>
            <a:pathLst>
              <a:path w="5372" h="27">
                <a:moveTo>
                  <a:pt x="0" y="0"/>
                </a:moveTo>
                <a:lnTo>
                  <a:pt x="5372" y="0"/>
                </a:lnTo>
                <a:lnTo>
                  <a:pt x="537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7076880" y="23716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086240" y="2371680"/>
            <a:ext cx="2191320" cy="9720"/>
          </a:xfrm>
          <a:custGeom>
            <a:avLst/>
            <a:gdLst/>
            <a:ahLst/>
            <a:rect l="0" t="0" r="r" b="b"/>
            <a:pathLst>
              <a:path w="6087" h="27">
                <a:moveTo>
                  <a:pt x="0" y="0"/>
                </a:moveTo>
                <a:lnTo>
                  <a:pt x="6087" y="0"/>
                </a:lnTo>
                <a:lnTo>
                  <a:pt x="608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267480" y="2371680"/>
            <a:ext cx="10080" cy="962280"/>
          </a:xfrm>
          <a:custGeom>
            <a:avLst/>
            <a:gdLst/>
            <a:ahLst/>
            <a:rect l="0" t="0" r="r" b="b"/>
            <a:pathLst>
              <a:path w="28" h="2673">
                <a:moveTo>
                  <a:pt x="0" y="0"/>
                </a:moveTo>
                <a:lnTo>
                  <a:pt x="28" y="0"/>
                </a:lnTo>
                <a:lnTo>
                  <a:pt x="28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277200" y="2371680"/>
            <a:ext cx="2171880" cy="9720"/>
          </a:xfrm>
          <a:custGeom>
            <a:avLst/>
            <a:gdLst/>
            <a:ahLst/>
            <a:rect l="0" t="0" r="r" b="b"/>
            <a:pathLst>
              <a:path w="6033" h="27">
                <a:moveTo>
                  <a:pt x="0" y="0"/>
                </a:moveTo>
                <a:lnTo>
                  <a:pt x="6033" y="0"/>
                </a:lnTo>
                <a:lnTo>
                  <a:pt x="60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1439360" y="23716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3323880"/>
            <a:ext cx="2248200" cy="10080"/>
          </a:xfrm>
          <a:custGeom>
            <a:avLst/>
            <a:gdLst/>
            <a:ahLst/>
            <a:rect l="0" t="0" r="r" b="b"/>
            <a:pathLst>
              <a:path w="6245" h="28">
                <a:moveTo>
                  <a:pt x="0" y="0"/>
                </a:moveTo>
                <a:lnTo>
                  <a:pt x="6245" y="0"/>
                </a:lnTo>
                <a:lnTo>
                  <a:pt x="62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3000240" y="3323880"/>
            <a:ext cx="2152800" cy="10080"/>
          </a:xfrm>
          <a:custGeom>
            <a:avLst/>
            <a:gdLst/>
            <a:ahLst/>
            <a:rect l="0" t="0" r="r" b="b"/>
            <a:pathLst>
              <a:path w="5980" h="28">
                <a:moveTo>
                  <a:pt x="0" y="0"/>
                </a:moveTo>
                <a:lnTo>
                  <a:pt x="5980" y="0"/>
                </a:lnTo>
                <a:lnTo>
                  <a:pt x="598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5152680" y="3323880"/>
            <a:ext cx="1933920" cy="10080"/>
          </a:xfrm>
          <a:custGeom>
            <a:avLst/>
            <a:gdLst/>
            <a:ahLst/>
            <a:rect l="0" t="0" r="r" b="b"/>
            <a:pathLst>
              <a:path w="5372" h="28">
                <a:moveTo>
                  <a:pt x="0" y="0"/>
                </a:moveTo>
                <a:lnTo>
                  <a:pt x="5372" y="0"/>
                </a:lnTo>
                <a:lnTo>
                  <a:pt x="537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086240" y="3323880"/>
            <a:ext cx="2191320" cy="10080"/>
          </a:xfrm>
          <a:custGeom>
            <a:avLst/>
            <a:gdLst/>
            <a:ahLst/>
            <a:rect l="0" t="0" r="r" b="b"/>
            <a:pathLst>
              <a:path w="6087" h="28">
                <a:moveTo>
                  <a:pt x="0" y="0"/>
                </a:moveTo>
                <a:lnTo>
                  <a:pt x="6087" y="0"/>
                </a:lnTo>
                <a:lnTo>
                  <a:pt x="608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9277200" y="3323880"/>
            <a:ext cx="2171880" cy="10080"/>
          </a:xfrm>
          <a:custGeom>
            <a:avLst/>
            <a:gdLst/>
            <a:ahLst/>
            <a:rect l="0" t="0" r="r" b="b"/>
            <a:pathLst>
              <a:path w="6033" h="28">
                <a:moveTo>
                  <a:pt x="0" y="0"/>
                </a:moveTo>
                <a:lnTo>
                  <a:pt x="6033" y="0"/>
                </a:lnTo>
                <a:lnTo>
                  <a:pt x="60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3333600"/>
            <a:ext cx="9720" cy="1362240"/>
          </a:xfrm>
          <a:custGeom>
            <a:avLst/>
            <a:gdLst/>
            <a:ahLst/>
            <a:rect l="0" t="0" r="r" b="b"/>
            <a:pathLst>
              <a:path w="27" h="3784">
                <a:moveTo>
                  <a:pt x="0" y="0"/>
                </a:moveTo>
                <a:lnTo>
                  <a:pt x="27" y="0"/>
                </a:lnTo>
                <a:lnTo>
                  <a:pt x="27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2990520" y="3333600"/>
            <a:ext cx="10080" cy="1362240"/>
          </a:xfrm>
          <a:custGeom>
            <a:avLst/>
            <a:gdLst/>
            <a:ahLst/>
            <a:rect l="0" t="0" r="r" b="b"/>
            <a:pathLst>
              <a:path w="28" h="3784">
                <a:moveTo>
                  <a:pt x="0" y="0"/>
                </a:moveTo>
                <a:lnTo>
                  <a:pt x="28" y="0"/>
                </a:lnTo>
                <a:lnTo>
                  <a:pt x="28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5143320" y="3333600"/>
            <a:ext cx="9720" cy="1362240"/>
          </a:xfrm>
          <a:custGeom>
            <a:avLst/>
            <a:gdLst/>
            <a:ahLst/>
            <a:rect l="0" t="0" r="r" b="b"/>
            <a:pathLst>
              <a:path w="27" h="3784">
                <a:moveTo>
                  <a:pt x="0" y="0"/>
                </a:moveTo>
                <a:lnTo>
                  <a:pt x="27" y="0"/>
                </a:lnTo>
                <a:lnTo>
                  <a:pt x="27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076880" y="3333600"/>
            <a:ext cx="9720" cy="1362240"/>
          </a:xfrm>
          <a:custGeom>
            <a:avLst/>
            <a:gdLst/>
            <a:ahLst/>
            <a:rect l="0" t="0" r="r" b="b"/>
            <a:pathLst>
              <a:path w="27" h="3784">
                <a:moveTo>
                  <a:pt x="0" y="0"/>
                </a:moveTo>
                <a:lnTo>
                  <a:pt x="27" y="0"/>
                </a:lnTo>
                <a:lnTo>
                  <a:pt x="27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9267480" y="3333600"/>
            <a:ext cx="10080" cy="1362240"/>
          </a:xfrm>
          <a:custGeom>
            <a:avLst/>
            <a:gdLst/>
            <a:ahLst/>
            <a:rect l="0" t="0" r="r" b="b"/>
            <a:pathLst>
              <a:path w="28" h="3784">
                <a:moveTo>
                  <a:pt x="0" y="0"/>
                </a:moveTo>
                <a:lnTo>
                  <a:pt x="28" y="0"/>
                </a:lnTo>
                <a:lnTo>
                  <a:pt x="28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1439360" y="3333600"/>
            <a:ext cx="9720" cy="1362240"/>
          </a:xfrm>
          <a:custGeom>
            <a:avLst/>
            <a:gdLst/>
            <a:ahLst/>
            <a:rect l="0" t="0" r="r" b="b"/>
            <a:pathLst>
              <a:path w="27" h="3784">
                <a:moveTo>
                  <a:pt x="0" y="0"/>
                </a:moveTo>
                <a:lnTo>
                  <a:pt x="27" y="0"/>
                </a:lnTo>
                <a:lnTo>
                  <a:pt x="27" y="3784"/>
                </a:lnTo>
                <a:lnTo>
                  <a:pt x="0" y="378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4695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2400" y="4686120"/>
            <a:ext cx="2248200" cy="9720"/>
          </a:xfrm>
          <a:custGeom>
            <a:avLst/>
            <a:gdLst/>
            <a:ahLst/>
            <a:rect l="0" t="0" r="r" b="b"/>
            <a:pathLst>
              <a:path w="6245" h="27">
                <a:moveTo>
                  <a:pt x="0" y="0"/>
                </a:moveTo>
                <a:lnTo>
                  <a:pt x="6245" y="0"/>
                </a:lnTo>
                <a:lnTo>
                  <a:pt x="62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2990520" y="4695480"/>
            <a:ext cx="10080" cy="1371960"/>
          </a:xfrm>
          <a:custGeom>
            <a:avLst/>
            <a:gdLst/>
            <a:ahLst/>
            <a:rect l="0" t="0" r="r" b="b"/>
            <a:pathLst>
              <a:path w="28" h="3811">
                <a:moveTo>
                  <a:pt x="0" y="0"/>
                </a:moveTo>
                <a:lnTo>
                  <a:pt x="28" y="0"/>
                </a:lnTo>
                <a:lnTo>
                  <a:pt x="28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3000240" y="4686120"/>
            <a:ext cx="2152800" cy="9720"/>
          </a:xfrm>
          <a:custGeom>
            <a:avLst/>
            <a:gdLst/>
            <a:ahLst/>
            <a:rect l="0" t="0" r="r" b="b"/>
            <a:pathLst>
              <a:path w="5980" h="27">
                <a:moveTo>
                  <a:pt x="0" y="0"/>
                </a:moveTo>
                <a:lnTo>
                  <a:pt x="5980" y="0"/>
                </a:lnTo>
                <a:lnTo>
                  <a:pt x="59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5143320" y="4695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5152680" y="4686120"/>
            <a:ext cx="1933920" cy="9720"/>
          </a:xfrm>
          <a:custGeom>
            <a:avLst/>
            <a:gdLst/>
            <a:ahLst/>
            <a:rect l="0" t="0" r="r" b="b"/>
            <a:pathLst>
              <a:path w="5372" h="27">
                <a:moveTo>
                  <a:pt x="0" y="0"/>
                </a:moveTo>
                <a:lnTo>
                  <a:pt x="5372" y="0"/>
                </a:lnTo>
                <a:lnTo>
                  <a:pt x="537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076880" y="4695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086240" y="4686120"/>
            <a:ext cx="2191320" cy="9720"/>
          </a:xfrm>
          <a:custGeom>
            <a:avLst/>
            <a:gdLst/>
            <a:ahLst/>
            <a:rect l="0" t="0" r="r" b="b"/>
            <a:pathLst>
              <a:path w="6087" h="27">
                <a:moveTo>
                  <a:pt x="0" y="0"/>
                </a:moveTo>
                <a:lnTo>
                  <a:pt x="6087" y="0"/>
                </a:lnTo>
                <a:lnTo>
                  <a:pt x="608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267480" y="4695480"/>
            <a:ext cx="10080" cy="1371960"/>
          </a:xfrm>
          <a:custGeom>
            <a:avLst/>
            <a:gdLst/>
            <a:ahLst/>
            <a:rect l="0" t="0" r="r" b="b"/>
            <a:pathLst>
              <a:path w="28" h="3811">
                <a:moveTo>
                  <a:pt x="0" y="0"/>
                </a:moveTo>
                <a:lnTo>
                  <a:pt x="28" y="0"/>
                </a:lnTo>
                <a:lnTo>
                  <a:pt x="28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9277200" y="4686120"/>
            <a:ext cx="2171880" cy="9720"/>
          </a:xfrm>
          <a:custGeom>
            <a:avLst/>
            <a:gdLst/>
            <a:ahLst/>
            <a:rect l="0" t="0" r="r" b="b"/>
            <a:pathLst>
              <a:path w="6033" h="27">
                <a:moveTo>
                  <a:pt x="0" y="0"/>
                </a:moveTo>
                <a:lnTo>
                  <a:pt x="6033" y="0"/>
                </a:lnTo>
                <a:lnTo>
                  <a:pt x="60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1439360" y="4695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6067080"/>
            <a:ext cx="9720" cy="790920"/>
          </a:xfrm>
          <a:custGeom>
            <a:avLst/>
            <a:gdLst/>
            <a:ahLst/>
            <a:rect l="0" t="0" r="r" b="b"/>
            <a:pathLst>
              <a:path w="27" h="2197">
                <a:moveTo>
                  <a:pt x="0" y="0"/>
                </a:moveTo>
                <a:lnTo>
                  <a:pt x="27" y="0"/>
                </a:lnTo>
                <a:lnTo>
                  <a:pt x="27" y="2197"/>
                </a:lnTo>
                <a:lnTo>
                  <a:pt x="0" y="219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6057720"/>
            <a:ext cx="2248200" cy="9720"/>
          </a:xfrm>
          <a:custGeom>
            <a:avLst/>
            <a:gdLst/>
            <a:ahLst/>
            <a:rect l="0" t="0" r="r" b="b"/>
            <a:pathLst>
              <a:path w="6245" h="27">
                <a:moveTo>
                  <a:pt x="0" y="0"/>
                </a:moveTo>
                <a:lnTo>
                  <a:pt x="6245" y="0"/>
                </a:lnTo>
                <a:lnTo>
                  <a:pt x="62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990520" y="6067080"/>
            <a:ext cx="10080" cy="790920"/>
          </a:xfrm>
          <a:custGeom>
            <a:avLst/>
            <a:gdLst/>
            <a:ahLst/>
            <a:rect l="0" t="0" r="r" b="b"/>
            <a:pathLst>
              <a:path w="28" h="2197">
                <a:moveTo>
                  <a:pt x="0" y="0"/>
                </a:moveTo>
                <a:lnTo>
                  <a:pt x="28" y="0"/>
                </a:lnTo>
                <a:lnTo>
                  <a:pt x="28" y="2197"/>
                </a:lnTo>
                <a:lnTo>
                  <a:pt x="0" y="219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3000240" y="6057720"/>
            <a:ext cx="2152800" cy="9720"/>
          </a:xfrm>
          <a:custGeom>
            <a:avLst/>
            <a:gdLst/>
            <a:ahLst/>
            <a:rect l="0" t="0" r="r" b="b"/>
            <a:pathLst>
              <a:path w="5980" h="27">
                <a:moveTo>
                  <a:pt x="0" y="0"/>
                </a:moveTo>
                <a:lnTo>
                  <a:pt x="5980" y="0"/>
                </a:lnTo>
                <a:lnTo>
                  <a:pt x="59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5143320" y="6067080"/>
            <a:ext cx="9720" cy="790920"/>
          </a:xfrm>
          <a:custGeom>
            <a:avLst/>
            <a:gdLst/>
            <a:ahLst/>
            <a:rect l="0" t="0" r="r" b="b"/>
            <a:pathLst>
              <a:path w="27" h="2197">
                <a:moveTo>
                  <a:pt x="0" y="0"/>
                </a:moveTo>
                <a:lnTo>
                  <a:pt x="27" y="0"/>
                </a:lnTo>
                <a:lnTo>
                  <a:pt x="27" y="2197"/>
                </a:lnTo>
                <a:lnTo>
                  <a:pt x="0" y="219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152680" y="6057720"/>
            <a:ext cx="1933920" cy="9720"/>
          </a:xfrm>
          <a:custGeom>
            <a:avLst/>
            <a:gdLst/>
            <a:ahLst/>
            <a:rect l="0" t="0" r="r" b="b"/>
            <a:pathLst>
              <a:path w="5372" h="27">
                <a:moveTo>
                  <a:pt x="0" y="0"/>
                </a:moveTo>
                <a:lnTo>
                  <a:pt x="5372" y="0"/>
                </a:lnTo>
                <a:lnTo>
                  <a:pt x="537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076880" y="6067080"/>
            <a:ext cx="9720" cy="790920"/>
          </a:xfrm>
          <a:custGeom>
            <a:avLst/>
            <a:gdLst/>
            <a:ahLst/>
            <a:rect l="0" t="0" r="r" b="b"/>
            <a:pathLst>
              <a:path w="27" h="2197">
                <a:moveTo>
                  <a:pt x="0" y="0"/>
                </a:moveTo>
                <a:lnTo>
                  <a:pt x="27" y="0"/>
                </a:lnTo>
                <a:lnTo>
                  <a:pt x="27" y="2197"/>
                </a:lnTo>
                <a:lnTo>
                  <a:pt x="0" y="219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086240" y="6057720"/>
            <a:ext cx="2191320" cy="9720"/>
          </a:xfrm>
          <a:custGeom>
            <a:avLst/>
            <a:gdLst/>
            <a:ahLst/>
            <a:rect l="0" t="0" r="r" b="b"/>
            <a:pathLst>
              <a:path w="6087" h="27">
                <a:moveTo>
                  <a:pt x="0" y="0"/>
                </a:moveTo>
                <a:lnTo>
                  <a:pt x="6087" y="0"/>
                </a:lnTo>
                <a:lnTo>
                  <a:pt x="608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9267480" y="6067080"/>
            <a:ext cx="10080" cy="790920"/>
          </a:xfrm>
          <a:custGeom>
            <a:avLst/>
            <a:gdLst/>
            <a:ahLst/>
            <a:rect l="0" t="0" r="r" b="b"/>
            <a:pathLst>
              <a:path w="28" h="2197">
                <a:moveTo>
                  <a:pt x="0" y="0"/>
                </a:moveTo>
                <a:lnTo>
                  <a:pt x="28" y="0"/>
                </a:lnTo>
                <a:lnTo>
                  <a:pt x="28" y="2197"/>
                </a:lnTo>
                <a:lnTo>
                  <a:pt x="0" y="219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277200" y="6057720"/>
            <a:ext cx="2171880" cy="9720"/>
          </a:xfrm>
          <a:custGeom>
            <a:avLst/>
            <a:gdLst/>
            <a:ahLst/>
            <a:rect l="0" t="0" r="r" b="b"/>
            <a:pathLst>
              <a:path w="6033" h="27">
                <a:moveTo>
                  <a:pt x="0" y="0"/>
                </a:moveTo>
                <a:lnTo>
                  <a:pt x="6033" y="0"/>
                </a:lnTo>
                <a:lnTo>
                  <a:pt x="60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1439360" y="6067080"/>
            <a:ext cx="9720" cy="790920"/>
          </a:xfrm>
          <a:custGeom>
            <a:avLst/>
            <a:gdLst/>
            <a:ahLst/>
            <a:rect l="0" t="0" r="r" b="b"/>
            <a:pathLst>
              <a:path w="27" h="2197">
                <a:moveTo>
                  <a:pt x="0" y="0"/>
                </a:moveTo>
                <a:lnTo>
                  <a:pt x="27" y="0"/>
                </a:lnTo>
                <a:lnTo>
                  <a:pt x="27" y="2197"/>
                </a:lnTo>
                <a:lnTo>
                  <a:pt x="0" y="219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15400" y="833760"/>
            <a:ext cx="398160" cy="389880"/>
          </a:xfrm>
          <a:custGeom>
            <a:avLst/>
            <a:gdLst/>
            <a:ahLst/>
            <a:rect l="0" t="0" r="r" b="b"/>
            <a:pathLst>
              <a:path w="1106" h="1083">
                <a:moveTo>
                  <a:pt x="1002" y="0"/>
                </a:moveTo>
                <a:lnTo>
                  <a:pt x="103" y="0"/>
                </a:lnTo>
                <a:cubicBezTo>
                  <a:pt x="46" y="0"/>
                  <a:pt x="0" y="45"/>
                  <a:pt x="0" y="101"/>
                </a:cubicBezTo>
                <a:lnTo>
                  <a:pt x="0" y="982"/>
                </a:lnTo>
                <a:cubicBezTo>
                  <a:pt x="0" y="1038"/>
                  <a:pt x="46" y="1083"/>
                  <a:pt x="103" y="1083"/>
                </a:cubicBezTo>
                <a:lnTo>
                  <a:pt x="1002" y="1083"/>
                </a:lnTo>
                <a:cubicBezTo>
                  <a:pt x="1060" y="1083"/>
                  <a:pt x="1106" y="1038"/>
                  <a:pt x="1106" y="982"/>
                </a:cubicBezTo>
                <a:lnTo>
                  <a:pt x="1106" y="101"/>
                </a:lnTo>
                <a:cubicBezTo>
                  <a:pt x="1106" y="45"/>
                  <a:pt x="1060" y="0"/>
                  <a:pt x="1002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02800" y="821520"/>
            <a:ext cx="423360" cy="414360"/>
          </a:xfrm>
          <a:custGeom>
            <a:avLst/>
            <a:gdLst/>
            <a:ahLst/>
            <a:rect l="0" t="0" r="r" b="b"/>
            <a:pathLst>
              <a:path w="1176" h="1151">
                <a:moveTo>
                  <a:pt x="1037" y="0"/>
                </a:moveTo>
                <a:lnTo>
                  <a:pt x="138" y="0"/>
                </a:lnTo>
                <a:cubicBezTo>
                  <a:pt x="62" y="0"/>
                  <a:pt x="0" y="61"/>
                  <a:pt x="0" y="135"/>
                </a:cubicBezTo>
                <a:lnTo>
                  <a:pt x="0" y="1016"/>
                </a:lnTo>
                <a:cubicBezTo>
                  <a:pt x="0" y="1090"/>
                  <a:pt x="62" y="1151"/>
                  <a:pt x="138" y="1151"/>
                </a:cubicBezTo>
                <a:lnTo>
                  <a:pt x="1037" y="1151"/>
                </a:lnTo>
                <a:cubicBezTo>
                  <a:pt x="1114" y="1151"/>
                  <a:pt x="1176" y="1090"/>
                  <a:pt x="1176" y="1016"/>
                </a:cubicBezTo>
                <a:lnTo>
                  <a:pt x="1176" y="135"/>
                </a:lnTo>
                <a:cubicBezTo>
                  <a:pt x="1176" y="61"/>
                  <a:pt x="1114" y="0"/>
                  <a:pt x="1037" y="0"/>
                </a:cubicBezTo>
                <a:moveTo>
                  <a:pt x="1037" y="68"/>
                </a:moveTo>
                <a:cubicBezTo>
                  <a:pt x="1075" y="68"/>
                  <a:pt x="1106" y="98"/>
                  <a:pt x="1106" y="135"/>
                </a:cubicBezTo>
                <a:lnTo>
                  <a:pt x="1106" y="271"/>
                </a:lnTo>
                <a:lnTo>
                  <a:pt x="899" y="271"/>
                </a:lnTo>
                <a:lnTo>
                  <a:pt x="899" y="68"/>
                </a:lnTo>
                <a:lnTo>
                  <a:pt x="1037" y="68"/>
                </a:lnTo>
                <a:moveTo>
                  <a:pt x="899" y="610"/>
                </a:moveTo>
                <a:lnTo>
                  <a:pt x="1106" y="610"/>
                </a:lnTo>
                <a:lnTo>
                  <a:pt x="1106" y="813"/>
                </a:lnTo>
                <a:lnTo>
                  <a:pt x="899" y="813"/>
                </a:lnTo>
                <a:lnTo>
                  <a:pt x="899" y="610"/>
                </a:lnTo>
                <a:moveTo>
                  <a:pt x="899" y="541"/>
                </a:moveTo>
                <a:lnTo>
                  <a:pt x="899" y="338"/>
                </a:lnTo>
                <a:lnTo>
                  <a:pt x="1106" y="338"/>
                </a:lnTo>
                <a:lnTo>
                  <a:pt x="1106" y="541"/>
                </a:lnTo>
                <a:lnTo>
                  <a:pt x="899" y="541"/>
                </a:lnTo>
                <a:moveTo>
                  <a:pt x="830" y="68"/>
                </a:moveTo>
                <a:lnTo>
                  <a:pt x="830" y="271"/>
                </a:lnTo>
                <a:lnTo>
                  <a:pt x="622" y="271"/>
                </a:lnTo>
                <a:lnTo>
                  <a:pt x="622" y="68"/>
                </a:lnTo>
                <a:lnTo>
                  <a:pt x="830" y="68"/>
                </a:lnTo>
                <a:moveTo>
                  <a:pt x="622" y="338"/>
                </a:moveTo>
                <a:lnTo>
                  <a:pt x="830" y="338"/>
                </a:lnTo>
                <a:lnTo>
                  <a:pt x="830" y="541"/>
                </a:lnTo>
                <a:lnTo>
                  <a:pt x="622" y="541"/>
                </a:lnTo>
                <a:lnTo>
                  <a:pt x="622" y="338"/>
                </a:lnTo>
                <a:moveTo>
                  <a:pt x="622" y="610"/>
                </a:moveTo>
                <a:lnTo>
                  <a:pt x="830" y="610"/>
                </a:lnTo>
                <a:lnTo>
                  <a:pt x="830" y="813"/>
                </a:lnTo>
                <a:lnTo>
                  <a:pt x="622" y="813"/>
                </a:lnTo>
                <a:lnTo>
                  <a:pt x="622" y="610"/>
                </a:lnTo>
                <a:moveTo>
                  <a:pt x="553" y="68"/>
                </a:moveTo>
                <a:lnTo>
                  <a:pt x="553" y="271"/>
                </a:lnTo>
                <a:lnTo>
                  <a:pt x="346" y="271"/>
                </a:lnTo>
                <a:lnTo>
                  <a:pt x="346" y="68"/>
                </a:lnTo>
                <a:lnTo>
                  <a:pt x="553" y="68"/>
                </a:lnTo>
                <a:moveTo>
                  <a:pt x="346" y="338"/>
                </a:moveTo>
                <a:lnTo>
                  <a:pt x="553" y="338"/>
                </a:lnTo>
                <a:lnTo>
                  <a:pt x="553" y="541"/>
                </a:lnTo>
                <a:lnTo>
                  <a:pt x="346" y="541"/>
                </a:lnTo>
                <a:lnTo>
                  <a:pt x="346" y="338"/>
                </a:lnTo>
                <a:moveTo>
                  <a:pt x="346" y="610"/>
                </a:moveTo>
                <a:lnTo>
                  <a:pt x="553" y="610"/>
                </a:lnTo>
                <a:lnTo>
                  <a:pt x="553" y="813"/>
                </a:lnTo>
                <a:lnTo>
                  <a:pt x="346" y="813"/>
                </a:lnTo>
                <a:lnTo>
                  <a:pt x="346" y="610"/>
                </a:lnTo>
                <a:moveTo>
                  <a:pt x="69" y="135"/>
                </a:moveTo>
                <a:cubicBezTo>
                  <a:pt x="69" y="98"/>
                  <a:pt x="100" y="68"/>
                  <a:pt x="138" y="68"/>
                </a:cubicBezTo>
                <a:lnTo>
                  <a:pt x="276" y="68"/>
                </a:lnTo>
                <a:lnTo>
                  <a:pt x="276" y="271"/>
                </a:lnTo>
                <a:lnTo>
                  <a:pt x="69" y="271"/>
                </a:lnTo>
                <a:lnTo>
                  <a:pt x="69" y="135"/>
                </a:lnTo>
                <a:moveTo>
                  <a:pt x="69" y="338"/>
                </a:moveTo>
                <a:lnTo>
                  <a:pt x="276" y="338"/>
                </a:lnTo>
                <a:lnTo>
                  <a:pt x="276" y="541"/>
                </a:lnTo>
                <a:lnTo>
                  <a:pt x="69" y="541"/>
                </a:lnTo>
                <a:lnTo>
                  <a:pt x="69" y="338"/>
                </a:lnTo>
                <a:moveTo>
                  <a:pt x="69" y="610"/>
                </a:moveTo>
                <a:lnTo>
                  <a:pt x="276" y="610"/>
                </a:lnTo>
                <a:lnTo>
                  <a:pt x="276" y="813"/>
                </a:lnTo>
                <a:lnTo>
                  <a:pt x="69" y="813"/>
                </a:lnTo>
                <a:lnTo>
                  <a:pt x="69" y="610"/>
                </a:lnTo>
                <a:moveTo>
                  <a:pt x="138" y="1083"/>
                </a:moveTo>
                <a:cubicBezTo>
                  <a:pt x="100" y="1083"/>
                  <a:pt x="69" y="1053"/>
                  <a:pt x="69" y="1016"/>
                </a:cubicBezTo>
                <a:lnTo>
                  <a:pt x="69" y="880"/>
                </a:lnTo>
                <a:lnTo>
                  <a:pt x="276" y="880"/>
                </a:lnTo>
                <a:lnTo>
                  <a:pt x="276" y="1083"/>
                </a:lnTo>
                <a:lnTo>
                  <a:pt x="138" y="1083"/>
                </a:lnTo>
                <a:moveTo>
                  <a:pt x="346" y="1083"/>
                </a:moveTo>
                <a:lnTo>
                  <a:pt x="346" y="880"/>
                </a:lnTo>
                <a:lnTo>
                  <a:pt x="553" y="880"/>
                </a:lnTo>
                <a:lnTo>
                  <a:pt x="553" y="1083"/>
                </a:lnTo>
                <a:lnTo>
                  <a:pt x="346" y="1083"/>
                </a:lnTo>
                <a:moveTo>
                  <a:pt x="622" y="1083"/>
                </a:moveTo>
                <a:lnTo>
                  <a:pt x="622" y="880"/>
                </a:lnTo>
                <a:lnTo>
                  <a:pt x="830" y="880"/>
                </a:lnTo>
                <a:lnTo>
                  <a:pt x="830" y="1083"/>
                </a:lnTo>
                <a:lnTo>
                  <a:pt x="622" y="1083"/>
                </a:lnTo>
                <a:moveTo>
                  <a:pt x="1037" y="1083"/>
                </a:moveTo>
                <a:lnTo>
                  <a:pt x="899" y="1083"/>
                </a:lnTo>
                <a:lnTo>
                  <a:pt x="899" y="880"/>
                </a:lnTo>
                <a:lnTo>
                  <a:pt x="1106" y="880"/>
                </a:lnTo>
                <a:lnTo>
                  <a:pt x="1106" y="1016"/>
                </a:lnTo>
                <a:cubicBezTo>
                  <a:pt x="1106" y="1053"/>
                  <a:pt x="1075" y="1083"/>
                  <a:pt x="1037" y="10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877320" y="979920"/>
            <a:ext cx="75240" cy="231480"/>
          </a:xfrm>
          <a:custGeom>
            <a:avLst/>
            <a:gdLst/>
            <a:ahLst/>
            <a:rect l="0" t="0" r="r" b="b"/>
            <a:pathLst>
              <a:path w="209" h="643">
                <a:moveTo>
                  <a:pt x="209" y="643"/>
                </a:moveTo>
                <a:lnTo>
                  <a:pt x="0" y="643"/>
                </a:lnTo>
                <a:lnTo>
                  <a:pt x="0" y="67"/>
                </a:lnTo>
                <a:cubicBezTo>
                  <a:pt x="0" y="30"/>
                  <a:pt x="31" y="0"/>
                  <a:pt x="69" y="0"/>
                </a:cubicBezTo>
                <a:lnTo>
                  <a:pt x="139" y="0"/>
                </a:lnTo>
                <a:cubicBezTo>
                  <a:pt x="178" y="0"/>
                  <a:pt x="209" y="30"/>
                  <a:pt x="209" y="67"/>
                </a:cubicBezTo>
                <a:lnTo>
                  <a:pt x="209" y="643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076400" y="894600"/>
            <a:ext cx="74880" cy="316800"/>
          </a:xfrm>
          <a:custGeom>
            <a:avLst/>
            <a:gdLst/>
            <a:ahLst/>
            <a:rect l="0" t="0" r="r" b="b"/>
            <a:pathLst>
              <a:path w="208" h="880">
                <a:moveTo>
                  <a:pt x="208" y="880"/>
                </a:moveTo>
                <a:lnTo>
                  <a:pt x="0" y="880"/>
                </a:lnTo>
                <a:lnTo>
                  <a:pt x="0" y="68"/>
                </a:lnTo>
                <a:cubicBezTo>
                  <a:pt x="0" y="30"/>
                  <a:pt x="32" y="0"/>
                  <a:pt x="70" y="0"/>
                </a:cubicBezTo>
                <a:lnTo>
                  <a:pt x="139" y="0"/>
                </a:lnTo>
                <a:cubicBezTo>
                  <a:pt x="177" y="0"/>
                  <a:pt x="208" y="30"/>
                  <a:pt x="208" y="68"/>
                </a:cubicBezTo>
                <a:lnTo>
                  <a:pt x="208" y="880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77040" y="1064880"/>
            <a:ext cx="74880" cy="146520"/>
          </a:xfrm>
          <a:custGeom>
            <a:avLst/>
            <a:gdLst/>
            <a:ahLst/>
            <a:rect l="0" t="0" r="r" b="b"/>
            <a:pathLst>
              <a:path w="208" h="407">
                <a:moveTo>
                  <a:pt x="208" y="407"/>
                </a:moveTo>
                <a:lnTo>
                  <a:pt x="0" y="407"/>
                </a:lnTo>
                <a:lnTo>
                  <a:pt x="0" y="68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7" y="0"/>
                  <a:pt x="208" y="31"/>
                  <a:pt x="208" y="68"/>
                </a:cubicBezTo>
                <a:lnTo>
                  <a:pt x="208" y="40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255680" y="732960"/>
            <a:ext cx="468288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1641240"/>
            <a:ext cx="524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Proyecto: "Actívate" (2.º DAM)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410120" y="26643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201480" y="2664360"/>
            <a:ext cx="182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 (10)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5637960" y="2664360"/>
            <a:ext cx="101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Bien (7)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350840" y="2664360"/>
            <a:ext cx="172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Suficiente (5)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9416160" y="2454840"/>
            <a:ext cx="195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 (0-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023156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880920" y="3816720"/>
            <a:ext cx="175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UI/UX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126600" y="3407040"/>
            <a:ext cx="162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clara,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126600" y="3816720"/>
            <a:ext cx="109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atractiva,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126600" y="4235760"/>
            <a:ext cx="122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coherente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5279400" y="3407040"/>
            <a:ext cx="83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5279400" y="3816720"/>
            <a:ext cx="132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279400" y="4235760"/>
            <a:ext cx="100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207920" y="3616560"/>
            <a:ext cx="152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algo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207920" y="4026240"/>
            <a:ext cx="177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desorganizada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9397440" y="3407040"/>
            <a:ext cx="91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9397440" y="3816720"/>
            <a:ext cx="187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confusa o poco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9397440" y="4235760"/>
            <a:ext cx="78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880920" y="5188320"/>
            <a:ext cx="170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3126600" y="4769280"/>
            <a:ext cx="138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Totalmente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3126600" y="5188320"/>
            <a:ext cx="130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accesible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126600" y="5598000"/>
            <a:ext cx="103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279400" y="4769280"/>
            <a:ext cx="93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Cumple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279400" y="5188320"/>
            <a:ext cx="1182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requisitos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279400" y="5598000"/>
            <a:ext cx="104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mínimos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207920" y="4769280"/>
            <a:ext cx="99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Algunos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207920" y="5188320"/>
            <a:ext cx="128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problemas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207920" y="5598000"/>
            <a:ext cx="139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detectables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397440" y="4978800"/>
            <a:ext cx="161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considera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9397440" y="5397840"/>
            <a:ext cx="155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880920" y="6350400"/>
            <a:ext cx="181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979200" y="6760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é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416960" y="67600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126600" y="6140880"/>
            <a:ext cx="112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Todas las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126600" y="6550560"/>
            <a:ext cx="117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279400" y="6140880"/>
            <a:ext cx="122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279400" y="6550560"/>
            <a:ext cx="130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207920" y="6140880"/>
            <a:ext cx="73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Varias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207920" y="6550560"/>
            <a:ext cx="191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397440" y="6140880"/>
            <a:ext cx="169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397440" y="6550560"/>
            <a:ext cx="121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limitada 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21160" y="1733400"/>
            <a:ext cx="281880" cy="362160"/>
          </a:xfrm>
          <a:custGeom>
            <a:avLst/>
            <a:gdLst/>
            <a:ahLst/>
            <a:rect l="0" t="0" r="r" b="b"/>
            <a:pathLst>
              <a:path w="783" h="1006">
                <a:moveTo>
                  <a:pt x="783" y="1006"/>
                </a:moveTo>
                <a:lnTo>
                  <a:pt x="727" y="950"/>
                </a:lnTo>
                <a:lnTo>
                  <a:pt x="671" y="1006"/>
                </a:lnTo>
                <a:lnTo>
                  <a:pt x="615" y="950"/>
                </a:lnTo>
                <a:lnTo>
                  <a:pt x="559" y="1006"/>
                </a:lnTo>
                <a:lnTo>
                  <a:pt x="504" y="950"/>
                </a:lnTo>
                <a:lnTo>
                  <a:pt x="447" y="1006"/>
                </a:lnTo>
                <a:lnTo>
                  <a:pt x="391" y="950"/>
                </a:lnTo>
                <a:lnTo>
                  <a:pt x="335" y="1006"/>
                </a:lnTo>
                <a:lnTo>
                  <a:pt x="279" y="950"/>
                </a:lnTo>
                <a:lnTo>
                  <a:pt x="223" y="1006"/>
                </a:lnTo>
                <a:lnTo>
                  <a:pt x="167" y="950"/>
                </a:lnTo>
                <a:lnTo>
                  <a:pt x="112" y="1006"/>
                </a:lnTo>
                <a:lnTo>
                  <a:pt x="56" y="950"/>
                </a:lnTo>
                <a:lnTo>
                  <a:pt x="0" y="1006"/>
                </a:lnTo>
                <a:lnTo>
                  <a:pt x="0" y="0"/>
                </a:lnTo>
                <a:lnTo>
                  <a:pt x="56" y="56"/>
                </a:lnTo>
                <a:lnTo>
                  <a:pt x="110" y="0"/>
                </a:lnTo>
                <a:lnTo>
                  <a:pt x="167" y="56"/>
                </a:lnTo>
                <a:lnTo>
                  <a:pt x="224" y="0"/>
                </a:lnTo>
                <a:lnTo>
                  <a:pt x="279" y="56"/>
                </a:lnTo>
                <a:lnTo>
                  <a:pt x="336" y="0"/>
                </a:lnTo>
                <a:lnTo>
                  <a:pt x="391" y="56"/>
                </a:lnTo>
                <a:lnTo>
                  <a:pt x="449" y="0"/>
                </a:lnTo>
                <a:lnTo>
                  <a:pt x="504" y="56"/>
                </a:lnTo>
                <a:lnTo>
                  <a:pt x="563" y="0"/>
                </a:lnTo>
                <a:lnTo>
                  <a:pt x="615" y="56"/>
                </a:lnTo>
                <a:lnTo>
                  <a:pt x="670" y="0"/>
                </a:lnTo>
                <a:lnTo>
                  <a:pt x="727" y="56"/>
                </a:lnTo>
                <a:lnTo>
                  <a:pt x="783" y="0"/>
                </a:lnTo>
                <a:lnTo>
                  <a:pt x="783" y="100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61480" y="1884240"/>
            <a:ext cx="201240" cy="161280"/>
          </a:xfrm>
          <a:custGeom>
            <a:avLst/>
            <a:gdLst/>
            <a:ahLst/>
            <a:rect l="0" t="0" r="r" b="b"/>
            <a:pathLst>
              <a:path w="559" h="448">
                <a:moveTo>
                  <a:pt x="308" y="56"/>
                </a:moveTo>
                <a:lnTo>
                  <a:pt x="27" y="56"/>
                </a:lnTo>
                <a:cubicBezTo>
                  <a:pt x="12" y="56"/>
                  <a:pt x="0" y="43"/>
                  <a:pt x="0" y="28"/>
                </a:cubicBezTo>
                <a:cubicBezTo>
                  <a:pt x="0" y="12"/>
                  <a:pt x="12" y="0"/>
                  <a:pt x="27" y="0"/>
                </a:cubicBezTo>
                <a:lnTo>
                  <a:pt x="308" y="0"/>
                </a:lnTo>
                <a:cubicBezTo>
                  <a:pt x="323" y="0"/>
                  <a:pt x="336" y="12"/>
                  <a:pt x="336" y="28"/>
                </a:cubicBezTo>
                <a:cubicBezTo>
                  <a:pt x="336" y="43"/>
                  <a:pt x="323" y="56"/>
                  <a:pt x="308" y="56"/>
                </a:cubicBezTo>
                <a:moveTo>
                  <a:pt x="531" y="56"/>
                </a:moveTo>
                <a:lnTo>
                  <a:pt x="419" y="56"/>
                </a:lnTo>
                <a:cubicBezTo>
                  <a:pt x="404" y="56"/>
                  <a:pt x="392" y="43"/>
                  <a:pt x="392" y="28"/>
                </a:cubicBezTo>
                <a:cubicBezTo>
                  <a:pt x="392" y="12"/>
                  <a:pt x="404" y="0"/>
                  <a:pt x="419" y="0"/>
                </a:cubicBezTo>
                <a:lnTo>
                  <a:pt x="531" y="0"/>
                </a:lnTo>
                <a:cubicBezTo>
                  <a:pt x="547" y="0"/>
                  <a:pt x="559" y="12"/>
                  <a:pt x="559" y="28"/>
                </a:cubicBezTo>
                <a:cubicBezTo>
                  <a:pt x="559" y="43"/>
                  <a:pt x="547" y="56"/>
                  <a:pt x="531" y="56"/>
                </a:cubicBezTo>
                <a:moveTo>
                  <a:pt x="308" y="167"/>
                </a:moveTo>
                <a:lnTo>
                  <a:pt x="27" y="167"/>
                </a:lnTo>
                <a:cubicBezTo>
                  <a:pt x="12" y="167"/>
                  <a:pt x="0" y="155"/>
                  <a:pt x="0" y="139"/>
                </a:cubicBezTo>
                <a:cubicBezTo>
                  <a:pt x="0" y="124"/>
                  <a:pt x="12" y="112"/>
                  <a:pt x="27" y="112"/>
                </a:cubicBezTo>
                <a:lnTo>
                  <a:pt x="308" y="112"/>
                </a:lnTo>
                <a:cubicBezTo>
                  <a:pt x="323" y="112"/>
                  <a:pt x="336" y="124"/>
                  <a:pt x="336" y="139"/>
                </a:cubicBezTo>
                <a:cubicBezTo>
                  <a:pt x="336" y="155"/>
                  <a:pt x="323" y="167"/>
                  <a:pt x="308" y="167"/>
                </a:cubicBezTo>
                <a:moveTo>
                  <a:pt x="531" y="167"/>
                </a:moveTo>
                <a:lnTo>
                  <a:pt x="419" y="167"/>
                </a:lnTo>
                <a:cubicBezTo>
                  <a:pt x="404" y="167"/>
                  <a:pt x="392" y="155"/>
                  <a:pt x="392" y="139"/>
                </a:cubicBezTo>
                <a:cubicBezTo>
                  <a:pt x="392" y="124"/>
                  <a:pt x="404" y="112"/>
                  <a:pt x="419" y="112"/>
                </a:cubicBezTo>
                <a:lnTo>
                  <a:pt x="531" y="112"/>
                </a:lnTo>
                <a:cubicBezTo>
                  <a:pt x="547" y="112"/>
                  <a:pt x="559" y="124"/>
                  <a:pt x="559" y="139"/>
                </a:cubicBezTo>
                <a:cubicBezTo>
                  <a:pt x="559" y="155"/>
                  <a:pt x="547" y="167"/>
                  <a:pt x="531" y="167"/>
                </a:cubicBezTo>
                <a:moveTo>
                  <a:pt x="531" y="335"/>
                </a:moveTo>
                <a:lnTo>
                  <a:pt x="27" y="335"/>
                </a:lnTo>
                <a:cubicBezTo>
                  <a:pt x="12" y="335"/>
                  <a:pt x="0" y="322"/>
                  <a:pt x="0" y="307"/>
                </a:cubicBezTo>
                <a:cubicBezTo>
                  <a:pt x="0" y="292"/>
                  <a:pt x="12" y="279"/>
                  <a:pt x="27" y="279"/>
                </a:cubicBezTo>
                <a:lnTo>
                  <a:pt x="531" y="279"/>
                </a:lnTo>
                <a:cubicBezTo>
                  <a:pt x="547" y="279"/>
                  <a:pt x="559" y="292"/>
                  <a:pt x="559" y="307"/>
                </a:cubicBezTo>
                <a:cubicBezTo>
                  <a:pt x="559" y="322"/>
                  <a:pt x="547" y="335"/>
                  <a:pt x="531" y="335"/>
                </a:cubicBezTo>
                <a:moveTo>
                  <a:pt x="531" y="448"/>
                </a:moveTo>
                <a:lnTo>
                  <a:pt x="419" y="448"/>
                </a:lnTo>
                <a:cubicBezTo>
                  <a:pt x="404" y="448"/>
                  <a:pt x="392" y="435"/>
                  <a:pt x="392" y="420"/>
                </a:cubicBezTo>
                <a:cubicBezTo>
                  <a:pt x="392" y="404"/>
                  <a:pt x="404" y="392"/>
                  <a:pt x="419" y="392"/>
                </a:cubicBezTo>
                <a:lnTo>
                  <a:pt x="531" y="392"/>
                </a:lnTo>
                <a:cubicBezTo>
                  <a:pt x="547" y="392"/>
                  <a:pt x="559" y="404"/>
                  <a:pt x="559" y="420"/>
                </a:cubicBezTo>
                <a:cubicBezTo>
                  <a:pt x="559" y="435"/>
                  <a:pt x="547" y="448"/>
                  <a:pt x="531" y="44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21600" y="1773720"/>
            <a:ext cx="81000" cy="80640"/>
          </a:xfrm>
          <a:custGeom>
            <a:avLst/>
            <a:gdLst/>
            <a:ahLst/>
            <a:rect l="0" t="0" r="r" b="b"/>
            <a:pathLst>
              <a:path w="225" h="224">
                <a:moveTo>
                  <a:pt x="225" y="112"/>
                </a:moveTo>
                <a:cubicBezTo>
                  <a:pt x="225" y="127"/>
                  <a:pt x="222" y="141"/>
                  <a:pt x="216" y="155"/>
                </a:cubicBezTo>
                <a:cubicBezTo>
                  <a:pt x="210" y="169"/>
                  <a:pt x="202" y="181"/>
                  <a:pt x="192" y="191"/>
                </a:cubicBezTo>
                <a:cubicBezTo>
                  <a:pt x="181" y="202"/>
                  <a:pt x="169" y="210"/>
                  <a:pt x="156" y="216"/>
                </a:cubicBezTo>
                <a:cubicBezTo>
                  <a:pt x="142" y="221"/>
                  <a:pt x="128" y="224"/>
                  <a:pt x="113" y="224"/>
                </a:cubicBezTo>
                <a:cubicBezTo>
                  <a:pt x="98" y="224"/>
                  <a:pt x="84" y="221"/>
                  <a:pt x="70" y="216"/>
                </a:cubicBezTo>
                <a:cubicBezTo>
                  <a:pt x="56" y="210"/>
                  <a:pt x="44" y="202"/>
                  <a:pt x="34" y="191"/>
                </a:cubicBezTo>
                <a:cubicBezTo>
                  <a:pt x="23" y="181"/>
                  <a:pt x="15" y="169"/>
                  <a:pt x="10" y="155"/>
                </a:cubicBezTo>
                <a:cubicBezTo>
                  <a:pt x="3" y="141"/>
                  <a:pt x="0" y="127"/>
                  <a:pt x="0" y="112"/>
                </a:cubicBezTo>
                <a:cubicBezTo>
                  <a:pt x="0" y="98"/>
                  <a:pt x="3" y="82"/>
                  <a:pt x="10" y="69"/>
                </a:cubicBezTo>
                <a:cubicBezTo>
                  <a:pt x="15" y="55"/>
                  <a:pt x="23" y="43"/>
                  <a:pt x="34" y="32"/>
                </a:cubicBezTo>
                <a:cubicBezTo>
                  <a:pt x="44" y="22"/>
                  <a:pt x="56" y="14"/>
                  <a:pt x="70" y="8"/>
                </a:cubicBezTo>
                <a:cubicBezTo>
                  <a:pt x="84" y="2"/>
                  <a:pt x="98" y="0"/>
                  <a:pt x="113" y="0"/>
                </a:cubicBezTo>
                <a:cubicBezTo>
                  <a:pt x="128" y="0"/>
                  <a:pt x="142" y="2"/>
                  <a:pt x="156" y="8"/>
                </a:cubicBezTo>
                <a:cubicBezTo>
                  <a:pt x="169" y="14"/>
                  <a:pt x="181" y="22"/>
                  <a:pt x="192" y="32"/>
                </a:cubicBezTo>
                <a:cubicBezTo>
                  <a:pt x="202" y="43"/>
                  <a:pt x="210" y="55"/>
                  <a:pt x="216" y="69"/>
                </a:cubicBezTo>
                <a:cubicBezTo>
                  <a:pt x="222" y="82"/>
                  <a:pt x="225" y="98"/>
                  <a:pt x="225" y="11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2562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60280" y="1670040"/>
            <a:ext cx="4760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complementaria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3047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2406960"/>
            <a:ext cx="338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Autoevaluación individual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47600" y="3533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2892960"/>
            <a:ext cx="454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Coevaluación entre compañeros/as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71480" y="3990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15040" y="403668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2"/>
                </a:lnTo>
                <a:lnTo>
                  <a:pt x="90" y="283"/>
                </a:lnTo>
                <a:cubicBezTo>
                  <a:pt x="68" y="263"/>
                  <a:pt x="34" y="265"/>
                  <a:pt x="14" y="286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00320" y="3378600"/>
            <a:ext cx="467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continua del desarrollo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065240" y="3940560"/>
            <a:ext cx="904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Nota final = Media ponderada entre funcionalidad, diseño, accesibilidad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771480" y="48193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7"/>
                </a:lnTo>
                <a:cubicBezTo>
                  <a:pt x="0" y="40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40"/>
                  <a:pt x="768" y="87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15040" y="486504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5" y="309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4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747720" y="4359600"/>
            <a:ext cx="195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065240" y="4769280"/>
            <a:ext cx="591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Puede incluir mejoras tras revisión del feedback.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