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40240" y="2466720"/>
            <a:ext cx="249120" cy="249120"/>
          </a:xfrm>
          <a:custGeom>
            <a:avLst/>
            <a:gdLst/>
            <a:ahLst/>
            <a:rect l="0" t="0" r="r" b="b"/>
            <a:pathLst>
              <a:path w="692" h="692">
                <a:moveTo>
                  <a:pt x="346" y="0"/>
                </a:moveTo>
                <a:cubicBezTo>
                  <a:pt x="155" y="0"/>
                  <a:pt x="0" y="155"/>
                  <a:pt x="0" y="346"/>
                </a:cubicBezTo>
                <a:lnTo>
                  <a:pt x="0" y="692"/>
                </a:lnTo>
                <a:lnTo>
                  <a:pt x="139" y="692"/>
                </a:lnTo>
                <a:lnTo>
                  <a:pt x="139" y="346"/>
                </a:lnTo>
                <a:cubicBezTo>
                  <a:pt x="139" y="332"/>
                  <a:pt x="140" y="319"/>
                  <a:pt x="143" y="305"/>
                </a:cubicBezTo>
                <a:cubicBezTo>
                  <a:pt x="146" y="292"/>
                  <a:pt x="149" y="279"/>
                  <a:pt x="155" y="266"/>
                </a:cubicBezTo>
                <a:cubicBezTo>
                  <a:pt x="160" y="254"/>
                  <a:pt x="166" y="242"/>
                  <a:pt x="174" y="230"/>
                </a:cubicBezTo>
                <a:cubicBezTo>
                  <a:pt x="181" y="219"/>
                  <a:pt x="190" y="209"/>
                  <a:pt x="200" y="199"/>
                </a:cubicBezTo>
                <a:cubicBezTo>
                  <a:pt x="209" y="189"/>
                  <a:pt x="220" y="181"/>
                  <a:pt x="231" y="173"/>
                </a:cubicBezTo>
                <a:cubicBezTo>
                  <a:pt x="242" y="166"/>
                  <a:pt x="254" y="159"/>
                  <a:pt x="267" y="154"/>
                </a:cubicBezTo>
                <a:cubicBezTo>
                  <a:pt x="279" y="149"/>
                  <a:pt x="292" y="145"/>
                  <a:pt x="306" y="142"/>
                </a:cubicBezTo>
                <a:cubicBezTo>
                  <a:pt x="319" y="140"/>
                  <a:pt x="333" y="138"/>
                  <a:pt x="346" y="138"/>
                </a:cubicBezTo>
                <a:cubicBezTo>
                  <a:pt x="360" y="138"/>
                  <a:pt x="373" y="140"/>
                  <a:pt x="387" y="142"/>
                </a:cubicBezTo>
                <a:cubicBezTo>
                  <a:pt x="400" y="145"/>
                  <a:pt x="413" y="149"/>
                  <a:pt x="425" y="154"/>
                </a:cubicBezTo>
                <a:cubicBezTo>
                  <a:pt x="438" y="159"/>
                  <a:pt x="450" y="166"/>
                  <a:pt x="461" y="173"/>
                </a:cubicBezTo>
                <a:cubicBezTo>
                  <a:pt x="473" y="181"/>
                  <a:pt x="483" y="189"/>
                  <a:pt x="493" y="199"/>
                </a:cubicBezTo>
                <a:cubicBezTo>
                  <a:pt x="502" y="209"/>
                  <a:pt x="511" y="219"/>
                  <a:pt x="518" y="230"/>
                </a:cubicBezTo>
                <a:cubicBezTo>
                  <a:pt x="526" y="242"/>
                  <a:pt x="532" y="254"/>
                  <a:pt x="538" y="266"/>
                </a:cubicBezTo>
                <a:cubicBezTo>
                  <a:pt x="543" y="279"/>
                  <a:pt x="547" y="292"/>
                  <a:pt x="549" y="305"/>
                </a:cubicBezTo>
                <a:cubicBezTo>
                  <a:pt x="552" y="319"/>
                  <a:pt x="553" y="332"/>
                  <a:pt x="553" y="346"/>
                </a:cubicBezTo>
                <a:lnTo>
                  <a:pt x="553" y="692"/>
                </a:lnTo>
                <a:lnTo>
                  <a:pt x="692" y="692"/>
                </a:lnTo>
                <a:lnTo>
                  <a:pt x="692" y="346"/>
                </a:lnTo>
                <a:cubicBezTo>
                  <a:pt x="692" y="155"/>
                  <a:pt x="537" y="0"/>
                  <a:pt x="346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790560" y="2640960"/>
            <a:ext cx="348480" cy="273960"/>
          </a:xfrm>
          <a:custGeom>
            <a:avLst/>
            <a:gdLst/>
            <a:ahLst/>
            <a:rect l="0" t="0" r="r" b="b"/>
            <a:pathLst>
              <a:path w="968" h="761">
                <a:moveTo>
                  <a:pt x="968" y="622"/>
                </a:moveTo>
                <a:cubicBezTo>
                  <a:pt x="968" y="641"/>
                  <a:pt x="964" y="659"/>
                  <a:pt x="957" y="675"/>
                </a:cubicBezTo>
                <a:cubicBezTo>
                  <a:pt x="950" y="692"/>
                  <a:pt x="940" y="707"/>
                  <a:pt x="927" y="720"/>
                </a:cubicBezTo>
                <a:cubicBezTo>
                  <a:pt x="914" y="733"/>
                  <a:pt x="899" y="743"/>
                  <a:pt x="882" y="750"/>
                </a:cubicBezTo>
                <a:cubicBezTo>
                  <a:pt x="866" y="757"/>
                  <a:pt x="848" y="761"/>
                  <a:pt x="830" y="761"/>
                </a:cubicBezTo>
                <a:lnTo>
                  <a:pt x="138" y="761"/>
                </a:lnTo>
                <a:cubicBezTo>
                  <a:pt x="119" y="761"/>
                  <a:pt x="102" y="757"/>
                  <a:pt x="85" y="750"/>
                </a:cubicBezTo>
                <a:cubicBezTo>
                  <a:pt x="68" y="743"/>
                  <a:pt x="53" y="733"/>
                  <a:pt x="40" y="720"/>
                </a:cubicBezTo>
                <a:cubicBezTo>
                  <a:pt x="27" y="707"/>
                  <a:pt x="17" y="692"/>
                  <a:pt x="10" y="675"/>
                </a:cubicBezTo>
                <a:cubicBezTo>
                  <a:pt x="3" y="659"/>
                  <a:pt x="0" y="641"/>
                  <a:pt x="0" y="622"/>
                </a:cubicBezTo>
                <a:lnTo>
                  <a:pt x="0" y="138"/>
                </a:lnTo>
                <a:cubicBezTo>
                  <a:pt x="0" y="120"/>
                  <a:pt x="3" y="102"/>
                  <a:pt x="10" y="85"/>
                </a:cubicBezTo>
                <a:cubicBezTo>
                  <a:pt x="17" y="68"/>
                  <a:pt x="27" y="53"/>
                  <a:pt x="40" y="40"/>
                </a:cubicBezTo>
                <a:cubicBezTo>
                  <a:pt x="53" y="27"/>
                  <a:pt x="68" y="17"/>
                  <a:pt x="85" y="10"/>
                </a:cubicBezTo>
                <a:cubicBezTo>
                  <a:pt x="102" y="3"/>
                  <a:pt x="119" y="0"/>
                  <a:pt x="138" y="0"/>
                </a:cubicBezTo>
                <a:lnTo>
                  <a:pt x="830" y="0"/>
                </a:lnTo>
                <a:cubicBezTo>
                  <a:pt x="848" y="0"/>
                  <a:pt x="866" y="3"/>
                  <a:pt x="882" y="10"/>
                </a:cubicBezTo>
                <a:cubicBezTo>
                  <a:pt x="899" y="17"/>
                  <a:pt x="914" y="27"/>
                  <a:pt x="927" y="40"/>
                </a:cubicBezTo>
                <a:cubicBezTo>
                  <a:pt x="940" y="53"/>
                  <a:pt x="950" y="68"/>
                  <a:pt x="957" y="85"/>
                </a:cubicBezTo>
                <a:cubicBezTo>
                  <a:pt x="964" y="102"/>
                  <a:pt x="968" y="120"/>
                  <a:pt x="968" y="138"/>
                </a:cubicBezTo>
                <a:lnTo>
                  <a:pt x="968" y="62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1001880" y="2466720"/>
            <a:ext cx="224280" cy="447840"/>
          </a:xfrm>
          <a:custGeom>
            <a:avLst/>
            <a:gdLst/>
            <a:ahLst/>
            <a:rect l="0" t="0" r="r" b="b"/>
            <a:pathLst>
              <a:path w="623" h="1244">
                <a:moveTo>
                  <a:pt x="623" y="311"/>
                </a:moveTo>
                <a:cubicBezTo>
                  <a:pt x="623" y="291"/>
                  <a:pt x="621" y="270"/>
                  <a:pt x="617" y="250"/>
                </a:cubicBezTo>
                <a:cubicBezTo>
                  <a:pt x="613" y="230"/>
                  <a:pt x="607" y="211"/>
                  <a:pt x="599" y="192"/>
                </a:cubicBezTo>
                <a:cubicBezTo>
                  <a:pt x="591" y="173"/>
                  <a:pt x="581" y="155"/>
                  <a:pt x="570" y="138"/>
                </a:cubicBezTo>
                <a:cubicBezTo>
                  <a:pt x="559" y="121"/>
                  <a:pt x="546" y="106"/>
                  <a:pt x="531" y="91"/>
                </a:cubicBezTo>
                <a:cubicBezTo>
                  <a:pt x="517" y="77"/>
                  <a:pt x="501" y="64"/>
                  <a:pt x="484" y="53"/>
                </a:cubicBezTo>
                <a:cubicBezTo>
                  <a:pt x="467" y="41"/>
                  <a:pt x="449" y="32"/>
                  <a:pt x="431" y="24"/>
                </a:cubicBezTo>
                <a:cubicBezTo>
                  <a:pt x="412" y="16"/>
                  <a:pt x="392" y="10"/>
                  <a:pt x="372" y="6"/>
                </a:cubicBezTo>
                <a:cubicBezTo>
                  <a:pt x="352" y="2"/>
                  <a:pt x="332" y="0"/>
                  <a:pt x="312" y="0"/>
                </a:cubicBezTo>
                <a:cubicBezTo>
                  <a:pt x="291" y="0"/>
                  <a:pt x="271" y="2"/>
                  <a:pt x="251" y="6"/>
                </a:cubicBezTo>
                <a:cubicBezTo>
                  <a:pt x="231" y="10"/>
                  <a:pt x="212" y="16"/>
                  <a:pt x="193" y="24"/>
                </a:cubicBezTo>
                <a:cubicBezTo>
                  <a:pt x="174" y="32"/>
                  <a:pt x="156" y="41"/>
                  <a:pt x="139" y="53"/>
                </a:cubicBezTo>
                <a:cubicBezTo>
                  <a:pt x="122" y="64"/>
                  <a:pt x="106" y="77"/>
                  <a:pt x="92" y="91"/>
                </a:cubicBezTo>
                <a:cubicBezTo>
                  <a:pt x="77" y="106"/>
                  <a:pt x="65" y="121"/>
                  <a:pt x="53" y="138"/>
                </a:cubicBezTo>
                <a:cubicBezTo>
                  <a:pt x="42" y="155"/>
                  <a:pt x="32" y="173"/>
                  <a:pt x="24" y="192"/>
                </a:cubicBezTo>
                <a:cubicBezTo>
                  <a:pt x="17" y="211"/>
                  <a:pt x="10" y="230"/>
                  <a:pt x="6" y="250"/>
                </a:cubicBezTo>
                <a:cubicBezTo>
                  <a:pt x="2" y="270"/>
                  <a:pt x="0" y="291"/>
                  <a:pt x="0" y="311"/>
                </a:cubicBezTo>
                <a:cubicBezTo>
                  <a:pt x="0" y="446"/>
                  <a:pt x="87" y="561"/>
                  <a:pt x="208" y="604"/>
                </a:cubicBezTo>
                <a:lnTo>
                  <a:pt x="208" y="1157"/>
                </a:lnTo>
                <a:cubicBezTo>
                  <a:pt x="208" y="1168"/>
                  <a:pt x="210" y="1178"/>
                  <a:pt x="214" y="1188"/>
                </a:cubicBezTo>
                <a:cubicBezTo>
                  <a:pt x="218" y="1198"/>
                  <a:pt x="223" y="1207"/>
                  <a:pt x="230" y="1215"/>
                </a:cubicBezTo>
                <a:cubicBezTo>
                  <a:pt x="238" y="1223"/>
                  <a:pt x="246" y="1230"/>
                  <a:pt x="256" y="1235"/>
                </a:cubicBezTo>
                <a:cubicBezTo>
                  <a:pt x="265" y="1240"/>
                  <a:pt x="275" y="1243"/>
                  <a:pt x="286" y="1244"/>
                </a:cubicBezTo>
                <a:cubicBezTo>
                  <a:pt x="297" y="1245"/>
                  <a:pt x="307" y="1244"/>
                  <a:pt x="317" y="1241"/>
                </a:cubicBezTo>
                <a:cubicBezTo>
                  <a:pt x="328" y="1239"/>
                  <a:pt x="337" y="1234"/>
                  <a:pt x="346" y="1227"/>
                </a:cubicBezTo>
                <a:cubicBezTo>
                  <a:pt x="354" y="1220"/>
                  <a:pt x="361" y="1213"/>
                  <a:pt x="367" y="1204"/>
                </a:cubicBezTo>
                <a:cubicBezTo>
                  <a:pt x="373" y="1195"/>
                  <a:pt x="377" y="1185"/>
                  <a:pt x="379" y="1174"/>
                </a:cubicBezTo>
                <a:cubicBezTo>
                  <a:pt x="380" y="1174"/>
                  <a:pt x="380" y="1175"/>
                  <a:pt x="381" y="1175"/>
                </a:cubicBezTo>
                <a:cubicBezTo>
                  <a:pt x="390" y="1175"/>
                  <a:pt x="398" y="1171"/>
                  <a:pt x="405" y="1165"/>
                </a:cubicBezTo>
                <a:cubicBezTo>
                  <a:pt x="412" y="1158"/>
                  <a:pt x="415" y="1150"/>
                  <a:pt x="415" y="1140"/>
                </a:cubicBezTo>
                <a:lnTo>
                  <a:pt x="415" y="1106"/>
                </a:lnTo>
                <a:cubicBezTo>
                  <a:pt x="415" y="1096"/>
                  <a:pt x="412" y="1088"/>
                  <a:pt x="405" y="1081"/>
                </a:cubicBezTo>
                <a:cubicBezTo>
                  <a:pt x="398" y="1074"/>
                  <a:pt x="390" y="1071"/>
                  <a:pt x="381" y="1071"/>
                </a:cubicBezTo>
                <a:lnTo>
                  <a:pt x="381" y="1036"/>
                </a:lnTo>
                <a:cubicBezTo>
                  <a:pt x="390" y="1036"/>
                  <a:pt x="398" y="1033"/>
                  <a:pt x="405" y="1026"/>
                </a:cubicBezTo>
                <a:cubicBezTo>
                  <a:pt x="412" y="1020"/>
                  <a:pt x="415" y="1011"/>
                  <a:pt x="415" y="1002"/>
                </a:cubicBezTo>
                <a:lnTo>
                  <a:pt x="415" y="933"/>
                </a:lnTo>
                <a:cubicBezTo>
                  <a:pt x="415" y="923"/>
                  <a:pt x="412" y="915"/>
                  <a:pt x="405" y="908"/>
                </a:cubicBezTo>
                <a:cubicBezTo>
                  <a:pt x="398" y="902"/>
                  <a:pt x="390" y="898"/>
                  <a:pt x="381" y="898"/>
                </a:cubicBezTo>
                <a:lnTo>
                  <a:pt x="381" y="820"/>
                </a:lnTo>
                <a:cubicBezTo>
                  <a:pt x="391" y="814"/>
                  <a:pt x="400" y="805"/>
                  <a:pt x="406" y="795"/>
                </a:cubicBezTo>
                <a:cubicBezTo>
                  <a:pt x="412" y="784"/>
                  <a:pt x="415" y="772"/>
                  <a:pt x="415" y="760"/>
                </a:cubicBezTo>
                <a:lnTo>
                  <a:pt x="415" y="604"/>
                </a:lnTo>
                <a:cubicBezTo>
                  <a:pt x="536" y="561"/>
                  <a:pt x="623" y="446"/>
                  <a:pt x="623" y="311"/>
                </a:cubicBezTo>
                <a:moveTo>
                  <a:pt x="312" y="69"/>
                </a:moveTo>
                <a:cubicBezTo>
                  <a:pt x="321" y="69"/>
                  <a:pt x="330" y="71"/>
                  <a:pt x="338" y="75"/>
                </a:cubicBezTo>
                <a:cubicBezTo>
                  <a:pt x="347" y="78"/>
                  <a:pt x="354" y="83"/>
                  <a:pt x="361" y="90"/>
                </a:cubicBezTo>
                <a:cubicBezTo>
                  <a:pt x="367" y="96"/>
                  <a:pt x="372" y="103"/>
                  <a:pt x="376" y="112"/>
                </a:cubicBezTo>
                <a:cubicBezTo>
                  <a:pt x="379" y="120"/>
                  <a:pt x="381" y="129"/>
                  <a:pt x="381" y="138"/>
                </a:cubicBezTo>
                <a:cubicBezTo>
                  <a:pt x="381" y="148"/>
                  <a:pt x="379" y="156"/>
                  <a:pt x="376" y="165"/>
                </a:cubicBezTo>
                <a:cubicBezTo>
                  <a:pt x="372" y="173"/>
                  <a:pt x="367" y="181"/>
                  <a:pt x="361" y="187"/>
                </a:cubicBezTo>
                <a:cubicBezTo>
                  <a:pt x="354" y="194"/>
                  <a:pt x="347" y="199"/>
                  <a:pt x="338" y="202"/>
                </a:cubicBezTo>
                <a:cubicBezTo>
                  <a:pt x="330" y="206"/>
                  <a:pt x="321" y="208"/>
                  <a:pt x="312" y="207"/>
                </a:cubicBezTo>
                <a:cubicBezTo>
                  <a:pt x="302" y="207"/>
                  <a:pt x="294" y="206"/>
                  <a:pt x="285" y="202"/>
                </a:cubicBezTo>
                <a:cubicBezTo>
                  <a:pt x="277" y="199"/>
                  <a:pt x="269" y="194"/>
                  <a:pt x="263" y="187"/>
                </a:cubicBezTo>
                <a:cubicBezTo>
                  <a:pt x="256" y="181"/>
                  <a:pt x="251" y="173"/>
                  <a:pt x="248" y="165"/>
                </a:cubicBezTo>
                <a:cubicBezTo>
                  <a:pt x="244" y="156"/>
                  <a:pt x="243" y="148"/>
                  <a:pt x="243" y="138"/>
                </a:cubicBezTo>
                <a:cubicBezTo>
                  <a:pt x="243" y="129"/>
                  <a:pt x="244" y="120"/>
                  <a:pt x="248" y="112"/>
                </a:cubicBezTo>
                <a:cubicBezTo>
                  <a:pt x="251" y="103"/>
                  <a:pt x="256" y="96"/>
                  <a:pt x="263" y="90"/>
                </a:cubicBezTo>
                <a:cubicBezTo>
                  <a:pt x="269" y="83"/>
                  <a:pt x="277" y="78"/>
                  <a:pt x="285" y="75"/>
                </a:cubicBezTo>
                <a:cubicBezTo>
                  <a:pt x="294" y="71"/>
                  <a:pt x="302" y="69"/>
                  <a:pt x="312" y="6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39004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72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308400"/>
            <a:ext cx="5072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en Sistemas en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4045320"/>
            <a:ext cx="392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Servicios, Técnicas, Estándares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7720" y="2365200"/>
            <a:ext cx="5061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Concienciación y formación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3111840"/>
            <a:ext cx="471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usuario =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primera línea de defensa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300320" y="3588120"/>
            <a:ext cx="615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Campañas: phishing, ingeniería social, ransomware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4073760"/>
            <a:ext cx="590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Actividades: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CyberCamp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CTFs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tests de impacto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780840" y="242856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38440" y="248868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4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60280" y="23652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3111840"/>
            <a:ext cx="692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seguridad en red 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multicapa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proactiva y normativa.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3588120"/>
            <a:ext cx="876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Implica herramientas,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cultura de seguridad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actualizaciones continuas.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4073760"/>
            <a:ext cx="610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¡Una red protegida = usuarios y datos protegidos!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1479600"/>
            <a:ext cx="6561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Fundamentos de la seguridad en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2253600"/>
            <a:ext cx="2243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Importancia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2826000"/>
            <a:ext cx="546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redes son vectores constantes de ataque.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300320" y="3312000"/>
            <a:ext cx="689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Afecta 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disponibilidad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integridad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confidencialidad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3910680"/>
            <a:ext cx="4217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Protección imprescindible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4483440"/>
            <a:ext cx="46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ciberseguridad comienza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la red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300320" y="4969440"/>
            <a:ext cx="430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Control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canal de datos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= clave.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1479600"/>
            <a:ext cx="4186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Servicios de seguridad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2253600"/>
            <a:ext cx="4587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Autenticación y autorización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2826000"/>
            <a:ext cx="471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Métodos: Contraseñas, MFA, biometría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312000"/>
            <a:ext cx="438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Protocolos: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Kerberos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OAuth2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3910680"/>
            <a:ext cx="3040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Control de acceso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4483440"/>
            <a:ext cx="279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RBAC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ABAC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4969440"/>
            <a:ext cx="374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Tecnologías: VLANs,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NAC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1717560"/>
            <a:ext cx="4779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Servicios de seguridad (II)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321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47720" y="2491560"/>
            <a:ext cx="3462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Cifrado y no repudio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300320" y="3064320"/>
            <a:ext cx="703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Herramientas: HTTPS, VPN, cifrado disco,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firmas digitales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4400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3672720"/>
            <a:ext cx="2908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Auditoría y SIEM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4876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4245480"/>
            <a:ext cx="451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SIEM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= análisis + gestión de eventos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4721760"/>
            <a:ext cx="315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Wazuh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Splunk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993600"/>
            <a:ext cx="4247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Técnicas de protección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47720" y="1767600"/>
            <a:ext cx="3535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3.1 Segmentación de red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2340360"/>
            <a:ext cx="80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VLANs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300320" y="2826000"/>
            <a:ext cx="240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Microsegmentación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300320" y="3312000"/>
            <a:ext cx="424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SDN (redes definidas por software)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47720" y="3910680"/>
            <a:ext cx="3882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3.2 Bastionado (hardening)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300320" y="4483440"/>
            <a:ext cx="364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Eliminar servicios innecesarios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300320" y="4969440"/>
            <a:ext cx="346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Refuerzo de configuraciones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5455080"/>
            <a:ext cx="299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Ansible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2060640"/>
            <a:ext cx="4840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Técnicas de protección (II)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2844000"/>
            <a:ext cx="4011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3.3 Prevención de amenazas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3416760"/>
            <a:ext cx="490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EDR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(Endpoint Detection and Response)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3893040"/>
            <a:ext cx="105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DNSSEC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4378680"/>
            <a:ext cx="313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Bloqueo de IPs maliciosas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736560"/>
            <a:ext cx="4499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Defensa en profundidad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47720" y="1510560"/>
            <a:ext cx="6025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4.1 Firewalls de nueva generación (NGFW)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300320" y="2083320"/>
            <a:ext cx="248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Inspección profunda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2568960"/>
            <a:ext cx="240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Filtro por aplicación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3045240"/>
            <a:ext cx="285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Bloqueo en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3653640"/>
            <a:ext cx="1788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4.2 IDS e IPS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4226400"/>
            <a:ext cx="193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IDS = detección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4702680"/>
            <a:ext cx="283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IPS = prevención activa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1047600" y="6038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5311080"/>
            <a:ext cx="3394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4.3 Copias de seguridad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5883840"/>
            <a:ext cx="145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3-2-1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6293160"/>
            <a:ext cx="351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 copias, 2 medios, 1 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1374840"/>
            <a:ext cx="4413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Normativa y estándares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1047600" y="2876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47720" y="2148480"/>
            <a:ext cx="3289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Estándares técnicos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2721240"/>
            <a:ext cx="655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ISO 27001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NIST SP 800-53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COBIT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MITRE ATT&amp;CK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3329640"/>
            <a:ext cx="3243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Legislación vigente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3893040"/>
            <a:ext cx="361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RGPD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LOPDGDD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NIS2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047600" y="5229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747720" y="4501440"/>
            <a:ext cx="3567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Evaluación de riesgos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5074200"/>
            <a:ext cx="212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MAGERIT y PILAR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747720" y="2127240"/>
            <a:ext cx="3587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Amenazas actuales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2864160"/>
            <a:ext cx="355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Man-in-the-Middle (MITM)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300320" y="3350160"/>
            <a:ext cx="166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Ransomware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300320" y="3835800"/>
            <a:ext cx="397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Fallos de configuración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300320" y="4321440"/>
            <a:ext cx="503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DDoS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tráfico masivo → caída del servicio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