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5040" y="2447640"/>
            <a:ext cx="399240" cy="448200"/>
          </a:xfrm>
          <a:custGeom>
            <a:avLst/>
            <a:gdLst/>
            <a:ahLst/>
            <a:rect l="0" t="0" r="r" b="b"/>
            <a:pathLst>
              <a:path w="1109" h="1245">
                <a:moveTo>
                  <a:pt x="1073" y="105"/>
                </a:moveTo>
                <a:cubicBezTo>
                  <a:pt x="832" y="0"/>
                  <a:pt x="555" y="0"/>
                  <a:pt x="555" y="0"/>
                </a:cubicBezTo>
                <a:cubicBezTo>
                  <a:pt x="555" y="0"/>
                  <a:pt x="278" y="0"/>
                  <a:pt x="36" y="105"/>
                </a:cubicBezTo>
                <a:cubicBezTo>
                  <a:pt x="-67" y="623"/>
                  <a:pt x="36" y="1072"/>
                  <a:pt x="555" y="1245"/>
                </a:cubicBezTo>
                <a:cubicBezTo>
                  <a:pt x="1073" y="1072"/>
                  <a:pt x="1177" y="623"/>
                  <a:pt x="1073" y="10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39520" y="2472480"/>
            <a:ext cx="349920" cy="397080"/>
          </a:xfrm>
          <a:custGeom>
            <a:avLst/>
            <a:gdLst/>
            <a:ahLst/>
            <a:rect l="0" t="0" r="r" b="b"/>
            <a:pathLst>
              <a:path w="972" h="1103">
                <a:moveTo>
                  <a:pt x="486" y="1103"/>
                </a:moveTo>
                <a:cubicBezTo>
                  <a:pt x="85" y="959"/>
                  <a:pt x="-69" y="617"/>
                  <a:pt x="28" y="85"/>
                </a:cubicBezTo>
                <a:cubicBezTo>
                  <a:pt x="247" y="1"/>
                  <a:pt x="484" y="0"/>
                  <a:pt x="486" y="0"/>
                </a:cubicBezTo>
                <a:cubicBezTo>
                  <a:pt x="489" y="0"/>
                  <a:pt x="727" y="2"/>
                  <a:pt x="944" y="85"/>
                </a:cubicBezTo>
                <a:cubicBezTo>
                  <a:pt x="1040" y="617"/>
                  <a:pt x="887" y="959"/>
                  <a:pt x="486" y="110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14120" y="2472480"/>
            <a:ext cx="175320" cy="397080"/>
          </a:xfrm>
          <a:custGeom>
            <a:avLst/>
            <a:gdLst/>
            <a:ahLst/>
            <a:rect l="0" t="0" r="r" b="b"/>
            <a:pathLst>
              <a:path w="487" h="1103">
                <a:moveTo>
                  <a:pt x="459" y="85"/>
                </a:moveTo>
                <a:cubicBezTo>
                  <a:pt x="241" y="2"/>
                  <a:pt x="3" y="0"/>
                  <a:pt x="0" y="0"/>
                </a:cubicBezTo>
                <a:lnTo>
                  <a:pt x="0" y="1103"/>
                </a:lnTo>
                <a:cubicBezTo>
                  <a:pt x="402" y="959"/>
                  <a:pt x="555" y="617"/>
                  <a:pt x="459" y="85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370960"/>
            <a:ext cx="40334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289320"/>
            <a:ext cx="3900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Ciberdefensores en red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4063320"/>
            <a:ext cx="6960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CFGS ASIR — Seguridad y Alta Disponibilidad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59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3"/>
                  <a:pt x="537" y="1007"/>
                  <a:pt x="504" y="1007"/>
                </a:cubicBezTo>
                <a:cubicBezTo>
                  <a:pt x="471" y="1007"/>
                  <a:pt x="438" y="1003"/>
                  <a:pt x="406" y="997"/>
                </a:cubicBezTo>
                <a:cubicBezTo>
                  <a:pt x="373" y="991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59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9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26200" y="226440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2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9"/>
                  <a:pt x="7" y="304"/>
                </a:cubicBezTo>
                <a:cubicBezTo>
                  <a:pt x="12" y="280"/>
                  <a:pt x="19" y="257"/>
                  <a:pt x="28" y="234"/>
                </a:cubicBezTo>
                <a:cubicBezTo>
                  <a:pt x="38" y="211"/>
                  <a:pt x="50" y="189"/>
                  <a:pt x="63" y="169"/>
                </a:cubicBezTo>
                <a:cubicBezTo>
                  <a:pt x="77" y="148"/>
                  <a:pt x="93" y="129"/>
                  <a:pt x="110" y="110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9"/>
                  <a:pt x="678" y="148"/>
                  <a:pt x="691" y="169"/>
                </a:cubicBezTo>
                <a:cubicBezTo>
                  <a:pt x="705" y="189"/>
                  <a:pt x="717" y="211"/>
                  <a:pt x="726" y="234"/>
                </a:cubicBezTo>
                <a:cubicBezTo>
                  <a:pt x="736" y="257"/>
                  <a:pt x="743" y="280"/>
                  <a:pt x="748" y="304"/>
                </a:cubicBezTo>
                <a:cubicBezTo>
                  <a:pt x="752" y="329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61480" y="229968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70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2" y="450"/>
                  <a:pt x="490" y="465"/>
                  <a:pt x="477" y="477"/>
                </a:cubicBezTo>
                <a:cubicBezTo>
                  <a:pt x="464" y="490"/>
                  <a:pt x="450" y="502"/>
                  <a:pt x="435" y="512"/>
                </a:cubicBezTo>
                <a:cubicBezTo>
                  <a:pt x="420" y="522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7"/>
                  <a:pt x="298" y="559"/>
                  <a:pt x="280" y="559"/>
                </a:cubicBezTo>
                <a:cubicBezTo>
                  <a:pt x="261" y="559"/>
                  <a:pt x="243" y="557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2"/>
                  <a:pt x="125" y="512"/>
                </a:cubicBezTo>
                <a:cubicBezTo>
                  <a:pt x="108" y="502"/>
                  <a:pt x="94" y="490"/>
                  <a:pt x="81" y="477"/>
                </a:cubicBezTo>
                <a:cubicBezTo>
                  <a:pt x="68" y="465"/>
                  <a:pt x="57" y="450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2"/>
                  <a:pt x="1" y="243"/>
                  <a:pt x="5" y="226"/>
                </a:cubicBezTo>
                <a:cubicBezTo>
                  <a:pt x="8" y="208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10"/>
                  <a:pt x="68" y="95"/>
                  <a:pt x="81" y="83"/>
                </a:cubicBezTo>
                <a:cubicBezTo>
                  <a:pt x="94" y="70"/>
                  <a:pt x="108" y="58"/>
                  <a:pt x="125" y="48"/>
                </a:cubicBezTo>
                <a:cubicBezTo>
                  <a:pt x="140" y="38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8"/>
                  <a:pt x="435" y="48"/>
                </a:cubicBezTo>
                <a:cubicBezTo>
                  <a:pt x="450" y="58"/>
                  <a:pt x="464" y="70"/>
                  <a:pt x="477" y="83"/>
                </a:cubicBezTo>
                <a:cubicBezTo>
                  <a:pt x="490" y="95"/>
                  <a:pt x="502" y="110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8"/>
                  <a:pt x="554" y="226"/>
                </a:cubicBezTo>
                <a:cubicBezTo>
                  <a:pt x="557" y="243"/>
                  <a:pt x="559" y="262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1440" y="2339640"/>
            <a:ext cx="120960" cy="121320"/>
          </a:xfrm>
          <a:custGeom>
            <a:avLst/>
            <a:gdLst/>
            <a:ahLst/>
            <a:rect l="0" t="0" r="r" b="b"/>
            <a:pathLst>
              <a:path w="336" h="337">
                <a:moveTo>
                  <a:pt x="336" y="169"/>
                </a:moveTo>
                <a:cubicBezTo>
                  <a:pt x="336" y="180"/>
                  <a:pt x="335" y="191"/>
                  <a:pt x="333" y="202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20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7"/>
                  <a:pt x="169" y="337"/>
                </a:cubicBezTo>
                <a:cubicBezTo>
                  <a:pt x="158" y="337"/>
                  <a:pt x="147" y="335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20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80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2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6"/>
                  <a:pt x="10" y="115"/>
                  <a:pt x="14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6" y="67"/>
                  <a:pt x="43" y="58"/>
                  <a:pt x="50" y="51"/>
                </a:cubicBezTo>
                <a:cubicBezTo>
                  <a:pt x="58" y="43"/>
                  <a:pt x="67" y="36"/>
                  <a:pt x="76" y="29"/>
                </a:cubicBezTo>
                <a:cubicBezTo>
                  <a:pt x="85" y="23"/>
                  <a:pt x="95" y="17"/>
                  <a:pt x="105" y="13"/>
                </a:cubicBezTo>
                <a:cubicBezTo>
                  <a:pt x="115" y="9"/>
                  <a:pt x="125" y="6"/>
                  <a:pt x="136" y="4"/>
                </a:cubicBezTo>
                <a:cubicBezTo>
                  <a:pt x="147" y="2"/>
                  <a:pt x="158" y="0"/>
                  <a:pt x="169" y="0"/>
                </a:cubicBezTo>
                <a:cubicBezTo>
                  <a:pt x="180" y="0"/>
                  <a:pt x="191" y="2"/>
                  <a:pt x="201" y="4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3"/>
                  <a:pt x="262" y="29"/>
                </a:cubicBezTo>
                <a:cubicBezTo>
                  <a:pt x="271" y="36"/>
                  <a:pt x="280" y="43"/>
                  <a:pt x="287" y="51"/>
                </a:cubicBezTo>
                <a:cubicBezTo>
                  <a:pt x="295" y="58"/>
                  <a:pt x="302" y="67"/>
                  <a:pt x="308" y="76"/>
                </a:cubicBezTo>
                <a:cubicBezTo>
                  <a:pt x="314" y="85"/>
                  <a:pt x="319" y="95"/>
                  <a:pt x="324" y="105"/>
                </a:cubicBezTo>
                <a:cubicBezTo>
                  <a:pt x="328" y="115"/>
                  <a:pt x="331" y="126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31680" y="236988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3"/>
                  <a:pt x="18" y="34"/>
                  <a:pt x="26" y="26"/>
                </a:cubicBezTo>
                <a:cubicBezTo>
                  <a:pt x="33" y="18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8"/>
                  <a:pt x="144" y="26"/>
                </a:cubicBezTo>
                <a:cubicBezTo>
                  <a:pt x="152" y="34"/>
                  <a:pt x="158" y="43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57600" y="240300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54720" y="238464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69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20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20600" y="221904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20"/>
                </a:lnTo>
                <a:cubicBezTo>
                  <a:pt x="211" y="78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63720" y="22510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3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1"/>
                  <a:pt x="2" y="347"/>
                  <a:pt x="12" y="33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60280" y="2155680"/>
            <a:ext cx="4410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Enunciado de la actividad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2892960"/>
            <a:ext cx="1043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 proyecto cooperativo en el que los equipos del aula simulen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Centro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3312000"/>
            <a:ext cx="466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Operaciones de Seguridad (SOC)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3873960"/>
            <a:ext cx="1098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objetivo será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diseñar, implementar y defender una red corporativa virtualizada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4293000"/>
            <a:ext cx="772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ataques simulados, aplicando técnicas reales de ciberseguridad.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85880" y="1957320"/>
            <a:ext cx="352440" cy="342720"/>
          </a:xfrm>
          <a:custGeom>
            <a:avLst/>
            <a:gdLst/>
            <a:ahLst/>
            <a:rect l="0" t="0" r="r" b="b"/>
            <a:pathLst>
              <a:path w="979" h="952">
                <a:moveTo>
                  <a:pt x="716" y="112"/>
                </a:moveTo>
                <a:cubicBezTo>
                  <a:pt x="702" y="125"/>
                  <a:pt x="698" y="135"/>
                  <a:pt x="695" y="140"/>
                </a:cubicBezTo>
                <a:cubicBezTo>
                  <a:pt x="677" y="174"/>
                  <a:pt x="655" y="185"/>
                  <a:pt x="618" y="149"/>
                </a:cubicBezTo>
                <a:cubicBezTo>
                  <a:pt x="614" y="146"/>
                  <a:pt x="504" y="33"/>
                  <a:pt x="485" y="13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5"/>
                  <a:pt x="301" y="128"/>
                </a:cubicBezTo>
                <a:cubicBezTo>
                  <a:pt x="279" y="154"/>
                  <a:pt x="278" y="186"/>
                  <a:pt x="298" y="206"/>
                </a:cubicBezTo>
                <a:cubicBezTo>
                  <a:pt x="307" y="215"/>
                  <a:pt x="319" y="218"/>
                  <a:pt x="331" y="222"/>
                </a:cubicBezTo>
                <a:cubicBezTo>
                  <a:pt x="346" y="226"/>
                  <a:pt x="380" y="224"/>
                  <a:pt x="399" y="243"/>
                </a:cubicBezTo>
                <a:cubicBezTo>
                  <a:pt x="431" y="274"/>
                  <a:pt x="415" y="322"/>
                  <a:pt x="374" y="363"/>
                </a:cubicBezTo>
                <a:cubicBezTo>
                  <a:pt x="332" y="403"/>
                  <a:pt x="282" y="419"/>
                  <a:pt x="249" y="388"/>
                </a:cubicBezTo>
                <a:cubicBezTo>
                  <a:pt x="230" y="369"/>
                  <a:pt x="232" y="336"/>
                  <a:pt x="228" y="321"/>
                </a:cubicBezTo>
                <a:cubicBezTo>
                  <a:pt x="224" y="309"/>
                  <a:pt x="221" y="298"/>
                  <a:pt x="212" y="290"/>
                </a:cubicBezTo>
                <a:cubicBezTo>
                  <a:pt x="191" y="270"/>
                  <a:pt x="159" y="271"/>
                  <a:pt x="132" y="292"/>
                </a:cubicBezTo>
                <a:cubicBezTo>
                  <a:pt x="97" y="319"/>
                  <a:pt x="14" y="418"/>
                  <a:pt x="6" y="429"/>
                </a:cubicBezTo>
                <a:cubicBezTo>
                  <a:pt x="-5" y="442"/>
                  <a:pt x="0" y="460"/>
                  <a:pt x="13" y="472"/>
                </a:cubicBezTo>
                <a:cubicBezTo>
                  <a:pt x="34" y="489"/>
                  <a:pt x="150" y="597"/>
                  <a:pt x="153" y="601"/>
                </a:cubicBezTo>
                <a:cubicBezTo>
                  <a:pt x="190" y="637"/>
                  <a:pt x="179" y="658"/>
                  <a:pt x="144" y="676"/>
                </a:cubicBezTo>
                <a:cubicBezTo>
                  <a:pt x="138" y="679"/>
                  <a:pt x="129" y="682"/>
                  <a:pt x="115" y="696"/>
                </a:cubicBezTo>
                <a:cubicBezTo>
                  <a:pt x="74" y="736"/>
                  <a:pt x="74" y="801"/>
                  <a:pt x="115" y="841"/>
                </a:cubicBezTo>
                <a:cubicBezTo>
                  <a:pt x="156" y="881"/>
                  <a:pt x="222" y="881"/>
                  <a:pt x="264" y="841"/>
                </a:cubicBezTo>
                <a:cubicBezTo>
                  <a:pt x="278" y="827"/>
                  <a:pt x="281" y="818"/>
                  <a:pt x="284" y="813"/>
                </a:cubicBezTo>
                <a:cubicBezTo>
                  <a:pt x="303" y="779"/>
                  <a:pt x="325" y="767"/>
                  <a:pt x="362" y="803"/>
                </a:cubicBezTo>
                <a:cubicBezTo>
                  <a:pt x="365" y="807"/>
                  <a:pt x="476" y="920"/>
                  <a:pt x="494" y="940"/>
                </a:cubicBezTo>
                <a:cubicBezTo>
                  <a:pt x="506" y="953"/>
                  <a:pt x="524" y="957"/>
                  <a:pt x="538" y="947"/>
                </a:cubicBezTo>
                <a:cubicBezTo>
                  <a:pt x="549" y="939"/>
                  <a:pt x="651" y="858"/>
                  <a:pt x="679" y="824"/>
                </a:cubicBezTo>
                <a:cubicBezTo>
                  <a:pt x="701" y="798"/>
                  <a:pt x="701" y="766"/>
                  <a:pt x="681" y="747"/>
                </a:cubicBezTo>
                <a:cubicBezTo>
                  <a:pt x="672" y="737"/>
                  <a:pt x="661" y="734"/>
                  <a:pt x="649" y="730"/>
                </a:cubicBezTo>
                <a:cubicBezTo>
                  <a:pt x="634" y="725"/>
                  <a:pt x="600" y="728"/>
                  <a:pt x="580" y="709"/>
                </a:cubicBezTo>
                <a:cubicBezTo>
                  <a:pt x="548" y="678"/>
                  <a:pt x="565" y="629"/>
                  <a:pt x="606" y="589"/>
                </a:cubicBezTo>
                <a:cubicBezTo>
                  <a:pt x="648" y="549"/>
                  <a:pt x="698" y="533"/>
                  <a:pt x="729" y="564"/>
                </a:cubicBezTo>
                <a:cubicBezTo>
                  <a:pt x="749" y="583"/>
                  <a:pt x="746" y="616"/>
                  <a:pt x="751" y="631"/>
                </a:cubicBezTo>
                <a:cubicBezTo>
                  <a:pt x="754" y="643"/>
                  <a:pt x="758" y="653"/>
                  <a:pt x="767" y="662"/>
                </a:cubicBezTo>
                <a:cubicBezTo>
                  <a:pt x="787" y="682"/>
                  <a:pt x="820" y="681"/>
                  <a:pt x="847" y="660"/>
                </a:cubicBezTo>
                <a:cubicBezTo>
                  <a:pt x="881" y="633"/>
                  <a:pt x="965" y="534"/>
                  <a:pt x="973" y="523"/>
                </a:cubicBezTo>
                <a:cubicBezTo>
                  <a:pt x="983" y="510"/>
                  <a:pt x="979" y="492"/>
                  <a:pt x="965" y="480"/>
                </a:cubicBezTo>
                <a:cubicBezTo>
                  <a:pt x="944" y="462"/>
                  <a:pt x="829" y="355"/>
                  <a:pt x="825" y="351"/>
                </a:cubicBezTo>
                <a:cubicBezTo>
                  <a:pt x="788" y="315"/>
                  <a:pt x="800" y="294"/>
                  <a:pt x="835" y="276"/>
                </a:cubicBezTo>
                <a:cubicBezTo>
                  <a:pt x="840" y="273"/>
                  <a:pt x="850" y="269"/>
                  <a:pt x="864" y="256"/>
                </a:cubicBezTo>
                <a:cubicBezTo>
                  <a:pt x="905" y="216"/>
                  <a:pt x="905" y="152"/>
                  <a:pt x="864" y="112"/>
                </a:cubicBezTo>
                <a:cubicBezTo>
                  <a:pt x="823" y="72"/>
                  <a:pt x="757" y="72"/>
                  <a:pt x="716" y="11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60280" y="1888920"/>
            <a:ext cx="3184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2626200"/>
            <a:ext cx="949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una infraestructura de red segmentada (DMZ, LAN, servicios internos).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3111840"/>
            <a:ext cx="933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medidas de protección (firewall, ACL, autenticación, hardening).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3588120"/>
            <a:ext cx="702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Monitorizar eventos de seguridad con herramientas SIEM.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4073760"/>
            <a:ext cx="932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y responder a ciberincidentes reales (MITM, escaneos, malware, etc.).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4559760"/>
            <a:ext cx="595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Documentar y presentar las soluciones aplicadas.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80840" y="21906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4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9"/>
                </a:cubicBezTo>
                <a:cubicBezTo>
                  <a:pt x="193" y="304"/>
                  <a:pt x="137" y="277"/>
                  <a:pt x="137" y="277"/>
                </a:cubicBezTo>
                <a:lnTo>
                  <a:pt x="54" y="193"/>
                </a:lnTo>
                <a:cubicBezTo>
                  <a:pt x="26" y="165"/>
                  <a:pt x="0" y="198"/>
                  <a:pt x="0" y="224"/>
                </a:cubicBezTo>
                <a:cubicBezTo>
                  <a:pt x="0" y="347"/>
                  <a:pt x="100" y="447"/>
                  <a:pt x="224" y="447"/>
                </a:cubicBezTo>
                <a:cubicBezTo>
                  <a:pt x="241" y="447"/>
                  <a:pt x="258" y="445"/>
                  <a:pt x="274" y="442"/>
                </a:cubicBezTo>
                <a:lnTo>
                  <a:pt x="565" y="732"/>
                </a:lnTo>
                <a:cubicBezTo>
                  <a:pt x="561" y="748"/>
                  <a:pt x="559" y="765"/>
                  <a:pt x="559" y="783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1"/>
                  <a:pt x="814" y="953"/>
                </a:cubicBezTo>
                <a:lnTo>
                  <a:pt x="730" y="869"/>
                </a:lnTo>
                <a:cubicBezTo>
                  <a:pt x="730" y="869"/>
                  <a:pt x="702" y="813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3"/>
                </a:lnTo>
                <a:cubicBezTo>
                  <a:pt x="981" y="841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60280" y="2127240"/>
            <a:ext cx="4129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Herramientas y entorno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864160"/>
            <a:ext cx="603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VirtualBox o Proxmox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montar los sistemas.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3350160"/>
            <a:ext cx="726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TryHackMe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entrenamiento y simulación de amenazas.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3835800"/>
            <a:ext cx="812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Herramientas: Wazuh, UFW/iptables, rsyslog, ClamAV, Suricata,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4321440"/>
            <a:ext cx="898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Redes y máquinas simuladas: intranet, servidores, estación atacante, SIEM.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27360" y="1778040"/>
            <a:ext cx="180000" cy="180000"/>
          </a:xfrm>
          <a:custGeom>
            <a:avLst/>
            <a:gdLst/>
            <a:ahLst/>
            <a:rect l="0" t="0" r="r" b="b"/>
            <a:pathLst>
              <a:path w="500" h="500">
                <a:moveTo>
                  <a:pt x="0" y="306"/>
                </a:moveTo>
                <a:lnTo>
                  <a:pt x="305" y="0"/>
                </a:lnTo>
                <a:lnTo>
                  <a:pt x="500" y="195"/>
                </a:lnTo>
                <a:lnTo>
                  <a:pt x="195" y="500"/>
                </a:lnTo>
                <a:lnTo>
                  <a:pt x="0" y="30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97040" y="1857240"/>
            <a:ext cx="282960" cy="231840"/>
          </a:xfrm>
          <a:custGeom>
            <a:avLst/>
            <a:gdLst/>
            <a:ahLst/>
            <a:rect l="0" t="0" r="r" b="b"/>
            <a:pathLst>
              <a:path w="786" h="644">
                <a:moveTo>
                  <a:pt x="180" y="644"/>
                </a:moveTo>
                <a:cubicBezTo>
                  <a:pt x="24" y="633"/>
                  <a:pt x="-4" y="523"/>
                  <a:pt x="0" y="463"/>
                </a:cubicBezTo>
                <a:cubicBezTo>
                  <a:pt x="9" y="322"/>
                  <a:pt x="435" y="0"/>
                  <a:pt x="435" y="0"/>
                </a:cubicBezTo>
                <a:lnTo>
                  <a:pt x="786" y="54"/>
                </a:lnTo>
                <a:cubicBezTo>
                  <a:pt x="786" y="54"/>
                  <a:pt x="299" y="653"/>
                  <a:pt x="180" y="644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81920" y="1743840"/>
            <a:ext cx="360360" cy="360720"/>
          </a:xfrm>
          <a:custGeom>
            <a:avLst/>
            <a:gdLst/>
            <a:ahLst/>
            <a:rect l="0" t="0" r="r" b="b"/>
            <a:pathLst>
              <a:path w="1001" h="1002">
                <a:moveTo>
                  <a:pt x="901" y="101"/>
                </a:moveTo>
                <a:cubicBezTo>
                  <a:pt x="819" y="19"/>
                  <a:pt x="727" y="-21"/>
                  <a:pt x="695" y="11"/>
                </a:cubicBezTo>
                <a:cubicBezTo>
                  <a:pt x="695" y="12"/>
                  <a:pt x="694" y="12"/>
                  <a:pt x="694" y="13"/>
                </a:cubicBezTo>
                <a:lnTo>
                  <a:pt x="693" y="13"/>
                </a:lnTo>
                <a:lnTo>
                  <a:pt x="61" y="644"/>
                </a:lnTo>
                <a:cubicBezTo>
                  <a:pt x="22" y="685"/>
                  <a:pt x="0" y="737"/>
                  <a:pt x="0" y="793"/>
                </a:cubicBezTo>
                <a:cubicBezTo>
                  <a:pt x="0" y="849"/>
                  <a:pt x="22" y="901"/>
                  <a:pt x="61" y="941"/>
                </a:cubicBezTo>
                <a:cubicBezTo>
                  <a:pt x="101" y="980"/>
                  <a:pt x="153" y="1002"/>
                  <a:pt x="209" y="1002"/>
                </a:cubicBezTo>
                <a:cubicBezTo>
                  <a:pt x="265" y="1002"/>
                  <a:pt x="317" y="980"/>
                  <a:pt x="358" y="941"/>
                </a:cubicBezTo>
                <a:lnTo>
                  <a:pt x="989" y="308"/>
                </a:lnTo>
                <a:cubicBezTo>
                  <a:pt x="990" y="307"/>
                  <a:pt x="990" y="307"/>
                  <a:pt x="990" y="307"/>
                </a:cubicBezTo>
                <a:cubicBezTo>
                  <a:pt x="1023" y="275"/>
                  <a:pt x="982" y="183"/>
                  <a:pt x="901" y="101"/>
                </a:cubicBezTo>
                <a:moveTo>
                  <a:pt x="297" y="881"/>
                </a:moveTo>
                <a:cubicBezTo>
                  <a:pt x="274" y="905"/>
                  <a:pt x="242" y="918"/>
                  <a:pt x="209" y="918"/>
                </a:cubicBezTo>
                <a:cubicBezTo>
                  <a:pt x="175" y="918"/>
                  <a:pt x="144" y="905"/>
                  <a:pt x="120" y="881"/>
                </a:cubicBezTo>
                <a:cubicBezTo>
                  <a:pt x="97" y="858"/>
                  <a:pt x="84" y="826"/>
                  <a:pt x="84" y="793"/>
                </a:cubicBezTo>
                <a:cubicBezTo>
                  <a:pt x="84" y="760"/>
                  <a:pt x="97" y="728"/>
                  <a:pt x="120" y="705"/>
                </a:cubicBezTo>
                <a:lnTo>
                  <a:pt x="708" y="117"/>
                </a:lnTo>
                <a:cubicBezTo>
                  <a:pt x="725" y="149"/>
                  <a:pt x="751" y="184"/>
                  <a:pt x="785" y="217"/>
                </a:cubicBezTo>
                <a:cubicBezTo>
                  <a:pt x="818" y="250"/>
                  <a:pt x="853" y="277"/>
                  <a:pt x="885" y="294"/>
                </a:cubicBezTo>
                <a:lnTo>
                  <a:pt x="297" y="881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45640" y="1854360"/>
            <a:ext cx="229320" cy="188640"/>
          </a:xfrm>
          <a:custGeom>
            <a:avLst/>
            <a:gdLst/>
            <a:ahLst/>
            <a:rect l="0" t="0" r="r" b="b"/>
            <a:pathLst>
              <a:path w="637" h="524">
                <a:moveTo>
                  <a:pt x="637" y="57"/>
                </a:moveTo>
                <a:cubicBezTo>
                  <a:pt x="636" y="68"/>
                  <a:pt x="564" y="78"/>
                  <a:pt x="478" y="67"/>
                </a:cubicBezTo>
                <a:cubicBezTo>
                  <a:pt x="392" y="56"/>
                  <a:pt x="324" y="33"/>
                  <a:pt x="327" y="16"/>
                </a:cubicBezTo>
                <a:cubicBezTo>
                  <a:pt x="329" y="0"/>
                  <a:pt x="400" y="-5"/>
                  <a:pt x="486" y="7"/>
                </a:cubicBezTo>
                <a:cubicBezTo>
                  <a:pt x="572" y="18"/>
                  <a:pt x="640" y="41"/>
                  <a:pt x="637" y="57"/>
                </a:cubicBezTo>
                <a:moveTo>
                  <a:pt x="124" y="340"/>
                </a:moveTo>
                <a:cubicBezTo>
                  <a:pt x="115" y="349"/>
                  <a:pt x="101" y="349"/>
                  <a:pt x="92" y="340"/>
                </a:cubicBezTo>
                <a:cubicBezTo>
                  <a:pt x="84" y="331"/>
                  <a:pt x="84" y="317"/>
                  <a:pt x="92" y="308"/>
                </a:cubicBezTo>
                <a:cubicBezTo>
                  <a:pt x="101" y="300"/>
                  <a:pt x="115" y="300"/>
                  <a:pt x="124" y="308"/>
                </a:cubicBezTo>
                <a:cubicBezTo>
                  <a:pt x="132" y="317"/>
                  <a:pt x="132" y="331"/>
                  <a:pt x="124" y="340"/>
                </a:cubicBezTo>
                <a:moveTo>
                  <a:pt x="216" y="414"/>
                </a:moveTo>
                <a:cubicBezTo>
                  <a:pt x="202" y="428"/>
                  <a:pt x="179" y="428"/>
                  <a:pt x="165" y="414"/>
                </a:cubicBezTo>
                <a:cubicBezTo>
                  <a:pt x="151" y="400"/>
                  <a:pt x="151" y="377"/>
                  <a:pt x="165" y="362"/>
                </a:cubicBezTo>
                <a:cubicBezTo>
                  <a:pt x="179" y="348"/>
                  <a:pt x="202" y="348"/>
                  <a:pt x="216" y="362"/>
                </a:cubicBezTo>
                <a:cubicBezTo>
                  <a:pt x="231" y="377"/>
                  <a:pt x="231" y="399"/>
                  <a:pt x="216" y="414"/>
                </a:cubicBezTo>
                <a:moveTo>
                  <a:pt x="263" y="264"/>
                </a:moveTo>
                <a:cubicBezTo>
                  <a:pt x="250" y="277"/>
                  <a:pt x="228" y="277"/>
                  <a:pt x="215" y="264"/>
                </a:cubicBezTo>
                <a:cubicBezTo>
                  <a:pt x="202" y="251"/>
                  <a:pt x="202" y="229"/>
                  <a:pt x="215" y="216"/>
                </a:cubicBezTo>
                <a:cubicBezTo>
                  <a:pt x="228" y="202"/>
                  <a:pt x="250" y="202"/>
                  <a:pt x="263" y="216"/>
                </a:cubicBezTo>
                <a:cubicBezTo>
                  <a:pt x="277" y="229"/>
                  <a:pt x="277" y="251"/>
                  <a:pt x="263" y="264"/>
                </a:cubicBezTo>
                <a:moveTo>
                  <a:pt x="71" y="512"/>
                </a:moveTo>
                <a:cubicBezTo>
                  <a:pt x="55" y="529"/>
                  <a:pt x="29" y="529"/>
                  <a:pt x="13" y="512"/>
                </a:cubicBezTo>
                <a:cubicBezTo>
                  <a:pt x="-4" y="496"/>
                  <a:pt x="-4" y="470"/>
                  <a:pt x="13" y="454"/>
                </a:cubicBezTo>
                <a:cubicBezTo>
                  <a:pt x="29" y="437"/>
                  <a:pt x="55" y="437"/>
                  <a:pt x="71" y="454"/>
                </a:cubicBezTo>
                <a:cubicBezTo>
                  <a:pt x="88" y="470"/>
                  <a:pt x="88" y="496"/>
                  <a:pt x="71" y="512"/>
                </a:cubicBezTo>
                <a:moveTo>
                  <a:pt x="390" y="256"/>
                </a:moveTo>
                <a:cubicBezTo>
                  <a:pt x="378" y="267"/>
                  <a:pt x="360" y="267"/>
                  <a:pt x="348" y="256"/>
                </a:cubicBezTo>
                <a:cubicBezTo>
                  <a:pt x="336" y="244"/>
                  <a:pt x="336" y="225"/>
                  <a:pt x="348" y="214"/>
                </a:cubicBezTo>
                <a:cubicBezTo>
                  <a:pt x="360" y="202"/>
                  <a:pt x="378" y="202"/>
                  <a:pt x="390" y="214"/>
                </a:cubicBezTo>
                <a:cubicBezTo>
                  <a:pt x="401" y="225"/>
                  <a:pt x="401" y="244"/>
                  <a:pt x="390" y="256"/>
                </a:cubicBezTo>
                <a:moveTo>
                  <a:pt x="356" y="136"/>
                </a:moveTo>
                <a:cubicBezTo>
                  <a:pt x="349" y="143"/>
                  <a:pt x="336" y="143"/>
                  <a:pt x="329" y="136"/>
                </a:cubicBezTo>
                <a:cubicBezTo>
                  <a:pt x="321" y="128"/>
                  <a:pt x="321" y="116"/>
                  <a:pt x="329" y="108"/>
                </a:cubicBezTo>
                <a:cubicBezTo>
                  <a:pt x="336" y="101"/>
                  <a:pt x="348" y="101"/>
                  <a:pt x="356" y="108"/>
                </a:cubicBezTo>
                <a:cubicBezTo>
                  <a:pt x="364" y="116"/>
                  <a:pt x="364" y="128"/>
                  <a:pt x="356" y="136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55160" y="1760040"/>
            <a:ext cx="71280" cy="71280"/>
          </a:xfrm>
          <a:custGeom>
            <a:avLst/>
            <a:gdLst/>
            <a:ahLst/>
            <a:rect l="0" t="0" r="r" b="b"/>
            <a:pathLst>
              <a:path w="198" h="198">
                <a:moveTo>
                  <a:pt x="122" y="75"/>
                </a:moveTo>
                <a:cubicBezTo>
                  <a:pt x="136" y="88"/>
                  <a:pt x="147" y="100"/>
                  <a:pt x="158" y="113"/>
                </a:cubicBezTo>
                <a:cubicBezTo>
                  <a:pt x="169" y="126"/>
                  <a:pt x="177" y="139"/>
                  <a:pt x="184" y="150"/>
                </a:cubicBezTo>
                <a:cubicBezTo>
                  <a:pt x="191" y="162"/>
                  <a:pt x="195" y="171"/>
                  <a:pt x="197" y="179"/>
                </a:cubicBezTo>
                <a:cubicBezTo>
                  <a:pt x="199" y="186"/>
                  <a:pt x="199" y="192"/>
                  <a:pt x="195" y="195"/>
                </a:cubicBezTo>
                <a:cubicBezTo>
                  <a:pt x="192" y="198"/>
                  <a:pt x="187" y="199"/>
                  <a:pt x="179" y="197"/>
                </a:cubicBezTo>
                <a:cubicBezTo>
                  <a:pt x="172" y="195"/>
                  <a:pt x="162" y="190"/>
                  <a:pt x="151" y="183"/>
                </a:cubicBezTo>
                <a:cubicBezTo>
                  <a:pt x="140" y="177"/>
                  <a:pt x="128" y="168"/>
                  <a:pt x="114" y="157"/>
                </a:cubicBezTo>
                <a:cubicBezTo>
                  <a:pt x="101" y="147"/>
                  <a:pt x="88" y="134"/>
                  <a:pt x="75" y="122"/>
                </a:cubicBezTo>
                <a:cubicBezTo>
                  <a:pt x="63" y="109"/>
                  <a:pt x="51" y="96"/>
                  <a:pt x="41" y="83"/>
                </a:cubicBezTo>
                <a:cubicBezTo>
                  <a:pt x="30" y="70"/>
                  <a:pt x="21" y="58"/>
                  <a:pt x="15" y="47"/>
                </a:cubicBezTo>
                <a:cubicBezTo>
                  <a:pt x="8" y="36"/>
                  <a:pt x="3" y="26"/>
                  <a:pt x="1" y="19"/>
                </a:cubicBezTo>
                <a:cubicBezTo>
                  <a:pt x="-1" y="11"/>
                  <a:pt x="0" y="6"/>
                  <a:pt x="3" y="3"/>
                </a:cubicBezTo>
                <a:cubicBezTo>
                  <a:pt x="6" y="-1"/>
                  <a:pt x="12" y="-1"/>
                  <a:pt x="19" y="1"/>
                </a:cubicBezTo>
                <a:cubicBezTo>
                  <a:pt x="27" y="3"/>
                  <a:pt x="36" y="7"/>
                  <a:pt x="48" y="14"/>
                </a:cubicBezTo>
                <a:cubicBezTo>
                  <a:pt x="59" y="21"/>
                  <a:pt x="71" y="29"/>
                  <a:pt x="84" y="40"/>
                </a:cubicBezTo>
                <a:cubicBezTo>
                  <a:pt x="97" y="51"/>
                  <a:pt x="109" y="62"/>
                  <a:pt x="122" y="7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60280" y="1679400"/>
            <a:ext cx="3216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Fases del proyecto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015560" y="2416680"/>
            <a:ext cx="521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la red y asignación de roles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015560" y="2902320"/>
            <a:ext cx="619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Despliegue de servicios y medidas defensivas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15560" y="3387960"/>
            <a:ext cx="766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ataque sorpresa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(preparado por el docente).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015560" y="3864240"/>
            <a:ext cx="506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del incidente y recuperación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015560" y="4350240"/>
            <a:ext cx="955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técnica final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explicación de respuestas, medidas adoptadas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4769280"/>
            <a:ext cx="195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21160" y="23011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61200" y="23011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21160" y="21909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6"/>
                  <a:pt x="-5" y="324"/>
                  <a:pt x="16" y="341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51840" y="23983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64360" y="2224440"/>
            <a:ext cx="198360" cy="203040"/>
          </a:xfrm>
          <a:custGeom>
            <a:avLst/>
            <a:gdLst/>
            <a:ahLst/>
            <a:rect l="0" t="0" r="r" b="b"/>
            <a:pathLst>
              <a:path w="551" h="564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4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64360" y="222444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9"/>
                </a:moveTo>
                <a:cubicBezTo>
                  <a:pt x="431" y="232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89920" y="22244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2"/>
                </a:lnTo>
                <a:cubicBezTo>
                  <a:pt x="480" y="327"/>
                  <a:pt x="476" y="322"/>
                  <a:pt x="470" y="318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89920" y="22244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60280" y="2127240"/>
            <a:ext cx="2509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Producto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2864160"/>
            <a:ext cx="478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Infraestructura funcional documentada.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350160"/>
            <a:ext cx="495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 resistente frente al ataque simulado.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835800"/>
            <a:ext cx="333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Dossier técnico por equipo.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4321440"/>
            <a:ext cx="454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oral con justificación técnica.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