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del texto de título</a:t>
            </a:r>
            <a:endParaRPr b="0" lang="es-E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Pulse para editar el formato de texto del esquema</a:t>
            </a:r>
            <a:endParaRPr b="0" lang="es-E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Segundo nivel del esquema</a:t>
            </a:r>
            <a:endParaRPr b="0" lang="es-E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Tercer nivel del esquema</a:t>
            </a:r>
            <a:endParaRPr b="0" lang="es-E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Cuarto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Quinto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Sexto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Séptimo nivel del esquema</a:t>
            </a:r>
            <a:endParaRPr b="0" lang="es-E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"/>
          <p:cNvSpPr/>
          <p:nvPr/>
        </p:nvSpPr>
        <p:spPr>
          <a:xfrm>
            <a:off x="840240" y="2447640"/>
            <a:ext cx="348480" cy="448200"/>
          </a:xfrm>
          <a:custGeom>
            <a:avLst/>
            <a:gdLst/>
            <a:ahLst/>
            <a:rect l="0" t="0" r="r" b="b"/>
            <a:pathLst>
              <a:path w="968" h="1245">
                <a:moveTo>
                  <a:pt x="968" y="1245"/>
                </a:moveTo>
                <a:lnTo>
                  <a:pt x="899" y="1176"/>
                </a:lnTo>
                <a:lnTo>
                  <a:pt x="830" y="1245"/>
                </a:lnTo>
                <a:lnTo>
                  <a:pt x="761" y="1176"/>
                </a:lnTo>
                <a:lnTo>
                  <a:pt x="692" y="1245"/>
                </a:lnTo>
                <a:lnTo>
                  <a:pt x="622" y="1176"/>
                </a:lnTo>
                <a:lnTo>
                  <a:pt x="553" y="1245"/>
                </a:lnTo>
                <a:lnTo>
                  <a:pt x="484" y="1176"/>
                </a:lnTo>
                <a:lnTo>
                  <a:pt x="415" y="1245"/>
                </a:lnTo>
                <a:lnTo>
                  <a:pt x="346" y="1176"/>
                </a:lnTo>
                <a:lnTo>
                  <a:pt x="277" y="1245"/>
                </a:lnTo>
                <a:lnTo>
                  <a:pt x="208" y="1176"/>
                </a:lnTo>
                <a:lnTo>
                  <a:pt x="139" y="1245"/>
                </a:lnTo>
                <a:lnTo>
                  <a:pt x="69" y="1176"/>
                </a:lnTo>
                <a:lnTo>
                  <a:pt x="0" y="1245"/>
                </a:lnTo>
                <a:lnTo>
                  <a:pt x="0" y="0"/>
                </a:lnTo>
                <a:lnTo>
                  <a:pt x="69" y="70"/>
                </a:lnTo>
                <a:lnTo>
                  <a:pt x="137" y="0"/>
                </a:lnTo>
                <a:lnTo>
                  <a:pt x="208" y="70"/>
                </a:lnTo>
                <a:lnTo>
                  <a:pt x="279" y="0"/>
                </a:lnTo>
                <a:lnTo>
                  <a:pt x="346" y="70"/>
                </a:lnTo>
                <a:lnTo>
                  <a:pt x="417" y="0"/>
                </a:lnTo>
                <a:lnTo>
                  <a:pt x="484" y="70"/>
                </a:lnTo>
                <a:lnTo>
                  <a:pt x="556" y="0"/>
                </a:lnTo>
                <a:lnTo>
                  <a:pt x="622" y="70"/>
                </a:lnTo>
                <a:lnTo>
                  <a:pt x="696" y="0"/>
                </a:lnTo>
                <a:lnTo>
                  <a:pt x="761" y="70"/>
                </a:lnTo>
                <a:lnTo>
                  <a:pt x="828" y="0"/>
                </a:lnTo>
                <a:lnTo>
                  <a:pt x="899" y="70"/>
                </a:lnTo>
                <a:lnTo>
                  <a:pt x="968" y="0"/>
                </a:lnTo>
                <a:lnTo>
                  <a:pt x="968" y="1245"/>
                </a:ln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"/>
          <p:cNvSpPr/>
          <p:nvPr/>
        </p:nvSpPr>
        <p:spPr>
          <a:xfrm>
            <a:off x="889920" y="2634120"/>
            <a:ext cx="249120" cy="199440"/>
          </a:xfrm>
          <a:custGeom>
            <a:avLst/>
            <a:gdLst/>
            <a:ahLst/>
            <a:rect l="0" t="0" r="r" b="b"/>
            <a:pathLst>
              <a:path w="692" h="554">
                <a:moveTo>
                  <a:pt x="380" y="70"/>
                </a:moveTo>
                <a:lnTo>
                  <a:pt x="34" y="70"/>
                </a:lnTo>
                <a:cubicBezTo>
                  <a:pt x="15" y="70"/>
                  <a:pt x="0" y="54"/>
                  <a:pt x="0" y="35"/>
                </a:cubicBezTo>
                <a:cubicBezTo>
                  <a:pt x="0" y="16"/>
                  <a:pt x="15" y="0"/>
                  <a:pt x="34" y="0"/>
                </a:cubicBezTo>
                <a:lnTo>
                  <a:pt x="380" y="0"/>
                </a:lnTo>
                <a:cubicBezTo>
                  <a:pt x="399" y="0"/>
                  <a:pt x="414" y="16"/>
                  <a:pt x="414" y="35"/>
                </a:cubicBezTo>
                <a:cubicBezTo>
                  <a:pt x="414" y="54"/>
                  <a:pt x="399" y="70"/>
                  <a:pt x="380" y="70"/>
                </a:cubicBezTo>
                <a:moveTo>
                  <a:pt x="657" y="70"/>
                </a:moveTo>
                <a:lnTo>
                  <a:pt x="518" y="70"/>
                </a:lnTo>
                <a:cubicBezTo>
                  <a:pt x="499" y="70"/>
                  <a:pt x="483" y="54"/>
                  <a:pt x="483" y="35"/>
                </a:cubicBezTo>
                <a:cubicBezTo>
                  <a:pt x="483" y="16"/>
                  <a:pt x="499" y="0"/>
                  <a:pt x="518" y="0"/>
                </a:cubicBezTo>
                <a:lnTo>
                  <a:pt x="657" y="0"/>
                </a:lnTo>
                <a:cubicBezTo>
                  <a:pt x="676" y="0"/>
                  <a:pt x="692" y="16"/>
                  <a:pt x="692" y="35"/>
                </a:cubicBezTo>
                <a:cubicBezTo>
                  <a:pt x="692" y="54"/>
                  <a:pt x="676" y="70"/>
                  <a:pt x="657" y="70"/>
                </a:cubicBezTo>
                <a:moveTo>
                  <a:pt x="380" y="209"/>
                </a:moveTo>
                <a:lnTo>
                  <a:pt x="34" y="209"/>
                </a:lnTo>
                <a:cubicBezTo>
                  <a:pt x="15" y="209"/>
                  <a:pt x="0" y="193"/>
                  <a:pt x="0" y="174"/>
                </a:cubicBezTo>
                <a:cubicBezTo>
                  <a:pt x="0" y="155"/>
                  <a:pt x="15" y="140"/>
                  <a:pt x="34" y="140"/>
                </a:cubicBezTo>
                <a:lnTo>
                  <a:pt x="380" y="140"/>
                </a:lnTo>
                <a:cubicBezTo>
                  <a:pt x="399" y="140"/>
                  <a:pt x="414" y="155"/>
                  <a:pt x="414" y="174"/>
                </a:cubicBezTo>
                <a:cubicBezTo>
                  <a:pt x="414" y="193"/>
                  <a:pt x="399" y="209"/>
                  <a:pt x="380" y="209"/>
                </a:cubicBezTo>
                <a:moveTo>
                  <a:pt x="657" y="209"/>
                </a:moveTo>
                <a:lnTo>
                  <a:pt x="518" y="209"/>
                </a:lnTo>
                <a:cubicBezTo>
                  <a:pt x="499" y="209"/>
                  <a:pt x="483" y="193"/>
                  <a:pt x="483" y="174"/>
                </a:cubicBezTo>
                <a:cubicBezTo>
                  <a:pt x="483" y="155"/>
                  <a:pt x="499" y="140"/>
                  <a:pt x="518" y="140"/>
                </a:cubicBezTo>
                <a:lnTo>
                  <a:pt x="657" y="140"/>
                </a:lnTo>
                <a:cubicBezTo>
                  <a:pt x="676" y="140"/>
                  <a:pt x="692" y="155"/>
                  <a:pt x="692" y="174"/>
                </a:cubicBezTo>
                <a:cubicBezTo>
                  <a:pt x="692" y="193"/>
                  <a:pt x="676" y="209"/>
                  <a:pt x="657" y="209"/>
                </a:cubicBezTo>
                <a:moveTo>
                  <a:pt x="657" y="416"/>
                </a:moveTo>
                <a:lnTo>
                  <a:pt x="34" y="416"/>
                </a:lnTo>
                <a:cubicBezTo>
                  <a:pt x="15" y="416"/>
                  <a:pt x="0" y="400"/>
                  <a:pt x="0" y="381"/>
                </a:cubicBezTo>
                <a:cubicBezTo>
                  <a:pt x="0" y="362"/>
                  <a:pt x="15" y="347"/>
                  <a:pt x="34" y="347"/>
                </a:cubicBezTo>
                <a:lnTo>
                  <a:pt x="657" y="347"/>
                </a:lnTo>
                <a:cubicBezTo>
                  <a:pt x="676" y="347"/>
                  <a:pt x="692" y="362"/>
                  <a:pt x="692" y="381"/>
                </a:cubicBezTo>
                <a:cubicBezTo>
                  <a:pt x="692" y="400"/>
                  <a:pt x="676" y="416"/>
                  <a:pt x="657" y="416"/>
                </a:cubicBezTo>
                <a:moveTo>
                  <a:pt x="657" y="554"/>
                </a:moveTo>
                <a:lnTo>
                  <a:pt x="518" y="554"/>
                </a:lnTo>
                <a:cubicBezTo>
                  <a:pt x="499" y="554"/>
                  <a:pt x="483" y="539"/>
                  <a:pt x="483" y="520"/>
                </a:cubicBezTo>
                <a:cubicBezTo>
                  <a:pt x="483" y="501"/>
                  <a:pt x="499" y="485"/>
                  <a:pt x="518" y="485"/>
                </a:cubicBezTo>
                <a:lnTo>
                  <a:pt x="657" y="485"/>
                </a:lnTo>
                <a:cubicBezTo>
                  <a:pt x="676" y="485"/>
                  <a:pt x="692" y="501"/>
                  <a:pt x="692" y="520"/>
                </a:cubicBezTo>
                <a:cubicBezTo>
                  <a:pt x="692" y="539"/>
                  <a:pt x="676" y="554"/>
                  <a:pt x="657" y="554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"/>
          <p:cNvSpPr/>
          <p:nvPr/>
        </p:nvSpPr>
        <p:spPr>
          <a:xfrm>
            <a:off x="964440" y="2497320"/>
            <a:ext cx="99720" cy="100080"/>
          </a:xfrm>
          <a:custGeom>
            <a:avLst/>
            <a:gdLst/>
            <a:ahLst/>
            <a:rect l="0" t="0" r="r" b="b"/>
            <a:pathLst>
              <a:path w="277" h="278">
                <a:moveTo>
                  <a:pt x="277" y="140"/>
                </a:moveTo>
                <a:cubicBezTo>
                  <a:pt x="277" y="158"/>
                  <a:pt x="274" y="176"/>
                  <a:pt x="267" y="193"/>
                </a:cubicBezTo>
                <a:cubicBezTo>
                  <a:pt x="260" y="209"/>
                  <a:pt x="250" y="224"/>
                  <a:pt x="237" y="237"/>
                </a:cubicBezTo>
                <a:cubicBezTo>
                  <a:pt x="224" y="250"/>
                  <a:pt x="208" y="260"/>
                  <a:pt x="191" y="267"/>
                </a:cubicBezTo>
                <a:cubicBezTo>
                  <a:pt x="174" y="274"/>
                  <a:pt x="157" y="278"/>
                  <a:pt x="138" y="278"/>
                </a:cubicBezTo>
                <a:cubicBezTo>
                  <a:pt x="120" y="278"/>
                  <a:pt x="102" y="274"/>
                  <a:pt x="85" y="267"/>
                </a:cubicBezTo>
                <a:cubicBezTo>
                  <a:pt x="69" y="260"/>
                  <a:pt x="54" y="250"/>
                  <a:pt x="41" y="237"/>
                </a:cubicBezTo>
                <a:cubicBezTo>
                  <a:pt x="28" y="224"/>
                  <a:pt x="18" y="209"/>
                  <a:pt x="11" y="193"/>
                </a:cubicBezTo>
                <a:cubicBezTo>
                  <a:pt x="4" y="176"/>
                  <a:pt x="0" y="158"/>
                  <a:pt x="0" y="140"/>
                </a:cubicBezTo>
                <a:cubicBezTo>
                  <a:pt x="0" y="121"/>
                  <a:pt x="4" y="104"/>
                  <a:pt x="11" y="86"/>
                </a:cubicBezTo>
                <a:cubicBezTo>
                  <a:pt x="18" y="69"/>
                  <a:pt x="28" y="54"/>
                  <a:pt x="41" y="41"/>
                </a:cubicBezTo>
                <a:cubicBezTo>
                  <a:pt x="54" y="28"/>
                  <a:pt x="69" y="18"/>
                  <a:pt x="85" y="11"/>
                </a:cubicBezTo>
                <a:cubicBezTo>
                  <a:pt x="102" y="4"/>
                  <a:pt x="120" y="0"/>
                  <a:pt x="138" y="0"/>
                </a:cubicBezTo>
                <a:cubicBezTo>
                  <a:pt x="157" y="0"/>
                  <a:pt x="174" y="4"/>
                  <a:pt x="191" y="11"/>
                </a:cubicBezTo>
                <a:cubicBezTo>
                  <a:pt x="208" y="18"/>
                  <a:pt x="224" y="28"/>
                  <a:pt x="237" y="41"/>
                </a:cubicBezTo>
                <a:cubicBezTo>
                  <a:pt x="250" y="54"/>
                  <a:pt x="260" y="69"/>
                  <a:pt x="267" y="86"/>
                </a:cubicBezTo>
                <a:cubicBezTo>
                  <a:pt x="274" y="104"/>
                  <a:pt x="277" y="121"/>
                  <a:pt x="277" y="140"/>
                </a:cubicBezTo>
                <a:close/>
              </a:path>
            </a:pathLst>
          </a:custGeom>
          <a:solidFill>
            <a:srgbClr val="99aab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1255680" y="2370960"/>
            <a:ext cx="4678920" cy="5886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3480" strike="noStrike" u="none">
                <a:solidFill>
                  <a:srgbClr val="224466"/>
                </a:solidFill>
                <a:effectLst/>
                <a:uFillTx/>
                <a:latin typeface="SegoeUI"/>
                <a:ea typeface="SegoeUI"/>
              </a:rPr>
              <a:t> Rúbrica de Evaluación</a:t>
            </a:r>
            <a:endParaRPr b="0" lang="es-ES" sz="348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747720" y="3289320"/>
            <a:ext cx="3900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Ciberdefensores en red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747720" y="4063320"/>
            <a:ext cx="6809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2.º CFGS ASIR – Seguridad y Alta Disponibilidad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1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"/>
          <p:cNvSpPr/>
          <p:nvPr/>
        </p:nvSpPr>
        <p:spPr>
          <a:xfrm>
            <a:off x="752400" y="2171520"/>
            <a:ext cx="4267440" cy="533880"/>
          </a:xfrm>
          <a:custGeom>
            <a:avLst/>
            <a:gdLst/>
            <a:ahLst/>
            <a:rect l="0" t="0" r="r" b="b"/>
            <a:pathLst>
              <a:path w="11854" h="1483">
                <a:moveTo>
                  <a:pt x="0" y="0"/>
                </a:moveTo>
                <a:lnTo>
                  <a:pt x="11854" y="0"/>
                </a:lnTo>
                <a:lnTo>
                  <a:pt x="1185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"/>
          <p:cNvSpPr/>
          <p:nvPr/>
        </p:nvSpPr>
        <p:spPr>
          <a:xfrm>
            <a:off x="5019480" y="2171520"/>
            <a:ext cx="848160" cy="533880"/>
          </a:xfrm>
          <a:custGeom>
            <a:avLst/>
            <a:gdLst/>
            <a:ahLst/>
            <a:rect l="0" t="0" r="r" b="b"/>
            <a:pathLst>
              <a:path w="2356" h="1483">
                <a:moveTo>
                  <a:pt x="0" y="0"/>
                </a:moveTo>
                <a:lnTo>
                  <a:pt x="2356" y="0"/>
                </a:lnTo>
                <a:lnTo>
                  <a:pt x="2356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"/>
          <p:cNvSpPr/>
          <p:nvPr/>
        </p:nvSpPr>
        <p:spPr>
          <a:xfrm>
            <a:off x="752400" y="2705040"/>
            <a:ext cx="4267440" cy="543240"/>
          </a:xfrm>
          <a:custGeom>
            <a:avLst/>
            <a:gdLst/>
            <a:ahLst/>
            <a:rect l="0" t="0" r="r" b="b"/>
            <a:pathLst>
              <a:path w="11854" h="1509">
                <a:moveTo>
                  <a:pt x="0" y="0"/>
                </a:moveTo>
                <a:lnTo>
                  <a:pt x="11854" y="0"/>
                </a:lnTo>
                <a:lnTo>
                  <a:pt x="1185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" name=""/>
          <p:cNvSpPr/>
          <p:nvPr/>
        </p:nvSpPr>
        <p:spPr>
          <a:xfrm>
            <a:off x="5019480" y="2705040"/>
            <a:ext cx="848160" cy="543240"/>
          </a:xfrm>
          <a:custGeom>
            <a:avLst/>
            <a:gdLst/>
            <a:ahLst/>
            <a:rect l="0" t="0" r="r" b="b"/>
            <a:pathLst>
              <a:path w="2356" h="1509">
                <a:moveTo>
                  <a:pt x="0" y="0"/>
                </a:moveTo>
                <a:lnTo>
                  <a:pt x="2356" y="0"/>
                </a:lnTo>
                <a:lnTo>
                  <a:pt x="23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" name=""/>
          <p:cNvSpPr/>
          <p:nvPr/>
        </p:nvSpPr>
        <p:spPr>
          <a:xfrm>
            <a:off x="752400" y="3247920"/>
            <a:ext cx="4267440" cy="533520"/>
          </a:xfrm>
          <a:custGeom>
            <a:avLst/>
            <a:gdLst/>
            <a:ahLst/>
            <a:rect l="0" t="0" r="r" b="b"/>
            <a:pathLst>
              <a:path w="11854" h="1482">
                <a:moveTo>
                  <a:pt x="0" y="0"/>
                </a:moveTo>
                <a:lnTo>
                  <a:pt x="11854" y="0"/>
                </a:lnTo>
                <a:lnTo>
                  <a:pt x="1185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"/>
          <p:cNvSpPr/>
          <p:nvPr/>
        </p:nvSpPr>
        <p:spPr>
          <a:xfrm>
            <a:off x="5019480" y="3247920"/>
            <a:ext cx="848160" cy="533520"/>
          </a:xfrm>
          <a:custGeom>
            <a:avLst/>
            <a:gdLst/>
            <a:ahLst/>
            <a:rect l="0" t="0" r="r" b="b"/>
            <a:pathLst>
              <a:path w="2356" h="1482">
                <a:moveTo>
                  <a:pt x="0" y="0"/>
                </a:moveTo>
                <a:lnTo>
                  <a:pt x="2356" y="0"/>
                </a:lnTo>
                <a:lnTo>
                  <a:pt x="235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"/>
          <p:cNvSpPr/>
          <p:nvPr/>
        </p:nvSpPr>
        <p:spPr>
          <a:xfrm>
            <a:off x="752400" y="3781080"/>
            <a:ext cx="4267440" cy="543600"/>
          </a:xfrm>
          <a:custGeom>
            <a:avLst/>
            <a:gdLst/>
            <a:ahLst/>
            <a:rect l="0" t="0" r="r" b="b"/>
            <a:pathLst>
              <a:path w="11854" h="1510">
                <a:moveTo>
                  <a:pt x="0" y="0"/>
                </a:moveTo>
                <a:lnTo>
                  <a:pt x="11854" y="0"/>
                </a:lnTo>
                <a:lnTo>
                  <a:pt x="11854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"/>
          <p:cNvSpPr/>
          <p:nvPr/>
        </p:nvSpPr>
        <p:spPr>
          <a:xfrm>
            <a:off x="5019480" y="3781080"/>
            <a:ext cx="848160" cy="543600"/>
          </a:xfrm>
          <a:custGeom>
            <a:avLst/>
            <a:gdLst/>
            <a:ahLst/>
            <a:rect l="0" t="0" r="r" b="b"/>
            <a:pathLst>
              <a:path w="2356" h="1510">
                <a:moveTo>
                  <a:pt x="0" y="0"/>
                </a:moveTo>
                <a:lnTo>
                  <a:pt x="2356" y="0"/>
                </a:lnTo>
                <a:lnTo>
                  <a:pt x="2356" y="1510"/>
                </a:lnTo>
                <a:lnTo>
                  <a:pt x="0" y="151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5" name=""/>
          <p:cNvSpPr/>
          <p:nvPr/>
        </p:nvSpPr>
        <p:spPr>
          <a:xfrm>
            <a:off x="752400" y="4324320"/>
            <a:ext cx="4267440" cy="533520"/>
          </a:xfrm>
          <a:custGeom>
            <a:avLst/>
            <a:gdLst/>
            <a:ahLst/>
            <a:rect l="0" t="0" r="r" b="b"/>
            <a:pathLst>
              <a:path w="11854" h="1482">
                <a:moveTo>
                  <a:pt x="0" y="0"/>
                </a:moveTo>
                <a:lnTo>
                  <a:pt x="11854" y="0"/>
                </a:lnTo>
                <a:lnTo>
                  <a:pt x="11854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"/>
          <p:cNvSpPr/>
          <p:nvPr/>
        </p:nvSpPr>
        <p:spPr>
          <a:xfrm>
            <a:off x="5019480" y="4324320"/>
            <a:ext cx="848160" cy="533520"/>
          </a:xfrm>
          <a:custGeom>
            <a:avLst/>
            <a:gdLst/>
            <a:ahLst/>
            <a:rect l="0" t="0" r="r" b="b"/>
            <a:pathLst>
              <a:path w="2356" h="1482">
                <a:moveTo>
                  <a:pt x="0" y="0"/>
                </a:moveTo>
                <a:lnTo>
                  <a:pt x="2356" y="0"/>
                </a:lnTo>
                <a:lnTo>
                  <a:pt x="2356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7" name=""/>
          <p:cNvSpPr/>
          <p:nvPr/>
        </p:nvSpPr>
        <p:spPr>
          <a:xfrm>
            <a:off x="752400" y="4857480"/>
            <a:ext cx="4267440" cy="543240"/>
          </a:xfrm>
          <a:custGeom>
            <a:avLst/>
            <a:gdLst/>
            <a:ahLst/>
            <a:rect l="0" t="0" r="r" b="b"/>
            <a:pathLst>
              <a:path w="11854" h="1509">
                <a:moveTo>
                  <a:pt x="0" y="0"/>
                </a:moveTo>
                <a:lnTo>
                  <a:pt x="11854" y="0"/>
                </a:lnTo>
                <a:lnTo>
                  <a:pt x="11854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"/>
          <p:cNvSpPr/>
          <p:nvPr/>
        </p:nvSpPr>
        <p:spPr>
          <a:xfrm>
            <a:off x="5019480" y="4857480"/>
            <a:ext cx="848160" cy="543240"/>
          </a:xfrm>
          <a:custGeom>
            <a:avLst/>
            <a:gdLst/>
            <a:ahLst/>
            <a:rect l="0" t="0" r="r" b="b"/>
            <a:pathLst>
              <a:path w="2356" h="1509">
                <a:moveTo>
                  <a:pt x="0" y="0"/>
                </a:moveTo>
                <a:lnTo>
                  <a:pt x="2356" y="0"/>
                </a:lnTo>
                <a:lnTo>
                  <a:pt x="2356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"/>
          <p:cNvSpPr/>
          <p:nvPr/>
        </p:nvSpPr>
        <p:spPr>
          <a:xfrm>
            <a:off x="75240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752400" y="2162160"/>
            <a:ext cx="4276800" cy="9720"/>
          </a:xfrm>
          <a:custGeom>
            <a:avLst/>
            <a:gdLst/>
            <a:ahLst/>
            <a:rect l="0" t="0" r="r" b="b"/>
            <a:pathLst>
              <a:path w="11880" h="27">
                <a:moveTo>
                  <a:pt x="0" y="0"/>
                </a:moveTo>
                <a:lnTo>
                  <a:pt x="11880" y="0"/>
                </a:lnTo>
                <a:lnTo>
                  <a:pt x="118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5019480" y="2162160"/>
            <a:ext cx="9720" cy="552600"/>
          </a:xfrm>
          <a:custGeom>
            <a:avLst/>
            <a:gdLst/>
            <a:ahLst/>
            <a:rect l="0" t="0" r="r" b="b"/>
            <a:pathLst>
              <a:path w="27" h="1535">
                <a:moveTo>
                  <a:pt x="0" y="0"/>
                </a:moveTo>
                <a:lnTo>
                  <a:pt x="27" y="0"/>
                </a:lnTo>
                <a:lnTo>
                  <a:pt x="27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2" name=""/>
          <p:cNvSpPr/>
          <p:nvPr/>
        </p:nvSpPr>
        <p:spPr>
          <a:xfrm>
            <a:off x="5028840" y="2162160"/>
            <a:ext cx="838800" cy="9720"/>
          </a:xfrm>
          <a:custGeom>
            <a:avLst/>
            <a:gdLst/>
            <a:ahLst/>
            <a:rect l="0" t="0" r="r" b="b"/>
            <a:pathLst>
              <a:path w="2330" h="27">
                <a:moveTo>
                  <a:pt x="0" y="0"/>
                </a:moveTo>
                <a:lnTo>
                  <a:pt x="2330" y="0"/>
                </a:lnTo>
                <a:lnTo>
                  <a:pt x="23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5857560" y="2162160"/>
            <a:ext cx="10080" cy="552600"/>
          </a:xfrm>
          <a:custGeom>
            <a:avLst/>
            <a:gdLst/>
            <a:ahLst/>
            <a:rect l="0" t="0" r="r" b="b"/>
            <a:pathLst>
              <a:path w="28" h="1535">
                <a:moveTo>
                  <a:pt x="0" y="0"/>
                </a:moveTo>
                <a:lnTo>
                  <a:pt x="28" y="0"/>
                </a:lnTo>
                <a:lnTo>
                  <a:pt x="28" y="1535"/>
                </a:lnTo>
                <a:lnTo>
                  <a:pt x="0" y="153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4" name=""/>
          <p:cNvSpPr/>
          <p:nvPr/>
        </p:nvSpPr>
        <p:spPr>
          <a:xfrm>
            <a:off x="752400" y="2705040"/>
            <a:ext cx="4276800" cy="9720"/>
          </a:xfrm>
          <a:custGeom>
            <a:avLst/>
            <a:gdLst/>
            <a:ahLst/>
            <a:rect l="0" t="0" r="r" b="b"/>
            <a:pathLst>
              <a:path w="11880" h="27">
                <a:moveTo>
                  <a:pt x="0" y="0"/>
                </a:moveTo>
                <a:lnTo>
                  <a:pt x="11880" y="0"/>
                </a:lnTo>
                <a:lnTo>
                  <a:pt x="118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5" name=""/>
          <p:cNvSpPr/>
          <p:nvPr/>
        </p:nvSpPr>
        <p:spPr>
          <a:xfrm>
            <a:off x="5028840" y="2705040"/>
            <a:ext cx="838800" cy="9720"/>
          </a:xfrm>
          <a:custGeom>
            <a:avLst/>
            <a:gdLst/>
            <a:ahLst/>
            <a:rect l="0" t="0" r="r" b="b"/>
            <a:pathLst>
              <a:path w="2330" h="27">
                <a:moveTo>
                  <a:pt x="0" y="0"/>
                </a:moveTo>
                <a:lnTo>
                  <a:pt x="2330" y="0"/>
                </a:lnTo>
                <a:lnTo>
                  <a:pt x="23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75240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"/>
          <p:cNvSpPr/>
          <p:nvPr/>
        </p:nvSpPr>
        <p:spPr>
          <a:xfrm>
            <a:off x="5019480" y="27144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5857560" y="27144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"/>
          <p:cNvSpPr/>
          <p:nvPr/>
        </p:nvSpPr>
        <p:spPr>
          <a:xfrm>
            <a:off x="75240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752400" y="3238200"/>
            <a:ext cx="4276800" cy="10080"/>
          </a:xfrm>
          <a:custGeom>
            <a:avLst/>
            <a:gdLst/>
            <a:ahLst/>
            <a:rect l="0" t="0" r="r" b="b"/>
            <a:pathLst>
              <a:path w="11880" h="28">
                <a:moveTo>
                  <a:pt x="0" y="0"/>
                </a:moveTo>
                <a:lnTo>
                  <a:pt x="11880" y="0"/>
                </a:lnTo>
                <a:lnTo>
                  <a:pt x="1188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"/>
          <p:cNvSpPr/>
          <p:nvPr/>
        </p:nvSpPr>
        <p:spPr>
          <a:xfrm>
            <a:off x="5019480" y="32479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5028840" y="3238200"/>
            <a:ext cx="838800" cy="10080"/>
          </a:xfrm>
          <a:custGeom>
            <a:avLst/>
            <a:gdLst/>
            <a:ahLst/>
            <a:rect l="0" t="0" r="r" b="b"/>
            <a:pathLst>
              <a:path w="2330" h="28">
                <a:moveTo>
                  <a:pt x="0" y="0"/>
                </a:moveTo>
                <a:lnTo>
                  <a:pt x="2330" y="0"/>
                </a:lnTo>
                <a:lnTo>
                  <a:pt x="23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"/>
          <p:cNvSpPr/>
          <p:nvPr/>
        </p:nvSpPr>
        <p:spPr>
          <a:xfrm>
            <a:off x="5857560" y="32479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75240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"/>
          <p:cNvSpPr/>
          <p:nvPr/>
        </p:nvSpPr>
        <p:spPr>
          <a:xfrm>
            <a:off x="752400" y="3781080"/>
            <a:ext cx="4276800" cy="10080"/>
          </a:xfrm>
          <a:custGeom>
            <a:avLst/>
            <a:gdLst/>
            <a:ahLst/>
            <a:rect l="0" t="0" r="r" b="b"/>
            <a:pathLst>
              <a:path w="11880" h="28">
                <a:moveTo>
                  <a:pt x="0" y="0"/>
                </a:moveTo>
                <a:lnTo>
                  <a:pt x="11880" y="0"/>
                </a:lnTo>
                <a:lnTo>
                  <a:pt x="1188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"/>
          <p:cNvSpPr/>
          <p:nvPr/>
        </p:nvSpPr>
        <p:spPr>
          <a:xfrm>
            <a:off x="5019480" y="3790800"/>
            <a:ext cx="9720" cy="533880"/>
          </a:xfrm>
          <a:custGeom>
            <a:avLst/>
            <a:gdLst/>
            <a:ahLst/>
            <a:rect l="0" t="0" r="r" b="b"/>
            <a:pathLst>
              <a:path w="27" h="1483">
                <a:moveTo>
                  <a:pt x="0" y="0"/>
                </a:moveTo>
                <a:lnTo>
                  <a:pt x="27" y="0"/>
                </a:lnTo>
                <a:lnTo>
                  <a:pt x="27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"/>
          <p:cNvSpPr/>
          <p:nvPr/>
        </p:nvSpPr>
        <p:spPr>
          <a:xfrm>
            <a:off x="5028840" y="3781080"/>
            <a:ext cx="838800" cy="10080"/>
          </a:xfrm>
          <a:custGeom>
            <a:avLst/>
            <a:gdLst/>
            <a:ahLst/>
            <a:rect l="0" t="0" r="r" b="b"/>
            <a:pathLst>
              <a:path w="2330" h="28">
                <a:moveTo>
                  <a:pt x="0" y="0"/>
                </a:moveTo>
                <a:lnTo>
                  <a:pt x="2330" y="0"/>
                </a:lnTo>
                <a:lnTo>
                  <a:pt x="23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8" name=""/>
          <p:cNvSpPr/>
          <p:nvPr/>
        </p:nvSpPr>
        <p:spPr>
          <a:xfrm>
            <a:off x="5857560" y="3790800"/>
            <a:ext cx="10080" cy="533880"/>
          </a:xfrm>
          <a:custGeom>
            <a:avLst/>
            <a:gdLst/>
            <a:ahLst/>
            <a:rect l="0" t="0" r="r" b="b"/>
            <a:pathLst>
              <a:path w="28" h="1483">
                <a:moveTo>
                  <a:pt x="0" y="0"/>
                </a:moveTo>
                <a:lnTo>
                  <a:pt x="28" y="0"/>
                </a:lnTo>
                <a:lnTo>
                  <a:pt x="28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9" name=""/>
          <p:cNvSpPr/>
          <p:nvPr/>
        </p:nvSpPr>
        <p:spPr>
          <a:xfrm>
            <a:off x="75240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"/>
          <p:cNvSpPr/>
          <p:nvPr/>
        </p:nvSpPr>
        <p:spPr>
          <a:xfrm>
            <a:off x="752400" y="4314600"/>
            <a:ext cx="4276800" cy="10080"/>
          </a:xfrm>
          <a:custGeom>
            <a:avLst/>
            <a:gdLst/>
            <a:ahLst/>
            <a:rect l="0" t="0" r="r" b="b"/>
            <a:pathLst>
              <a:path w="11880" h="28">
                <a:moveTo>
                  <a:pt x="0" y="0"/>
                </a:moveTo>
                <a:lnTo>
                  <a:pt x="11880" y="0"/>
                </a:lnTo>
                <a:lnTo>
                  <a:pt x="1188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"/>
          <p:cNvSpPr/>
          <p:nvPr/>
        </p:nvSpPr>
        <p:spPr>
          <a:xfrm>
            <a:off x="5019480" y="4324320"/>
            <a:ext cx="9720" cy="543240"/>
          </a:xfrm>
          <a:custGeom>
            <a:avLst/>
            <a:gdLst/>
            <a:ahLst/>
            <a:rect l="0" t="0" r="r" b="b"/>
            <a:pathLst>
              <a:path w="27" h="1509">
                <a:moveTo>
                  <a:pt x="0" y="0"/>
                </a:moveTo>
                <a:lnTo>
                  <a:pt x="27" y="0"/>
                </a:lnTo>
                <a:lnTo>
                  <a:pt x="27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5028840" y="4314600"/>
            <a:ext cx="838800" cy="10080"/>
          </a:xfrm>
          <a:custGeom>
            <a:avLst/>
            <a:gdLst/>
            <a:ahLst/>
            <a:rect l="0" t="0" r="r" b="b"/>
            <a:pathLst>
              <a:path w="2330" h="28">
                <a:moveTo>
                  <a:pt x="0" y="0"/>
                </a:moveTo>
                <a:lnTo>
                  <a:pt x="2330" y="0"/>
                </a:lnTo>
                <a:lnTo>
                  <a:pt x="23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5857560" y="4324320"/>
            <a:ext cx="10080" cy="543240"/>
          </a:xfrm>
          <a:custGeom>
            <a:avLst/>
            <a:gdLst/>
            <a:ahLst/>
            <a:rect l="0" t="0" r="r" b="b"/>
            <a:pathLst>
              <a:path w="28" h="1509">
                <a:moveTo>
                  <a:pt x="0" y="0"/>
                </a:moveTo>
                <a:lnTo>
                  <a:pt x="28" y="0"/>
                </a:lnTo>
                <a:lnTo>
                  <a:pt x="28" y="1509"/>
                </a:lnTo>
                <a:lnTo>
                  <a:pt x="0" y="150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"/>
          <p:cNvSpPr/>
          <p:nvPr/>
        </p:nvSpPr>
        <p:spPr>
          <a:xfrm>
            <a:off x="75240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5" name=""/>
          <p:cNvSpPr/>
          <p:nvPr/>
        </p:nvSpPr>
        <p:spPr>
          <a:xfrm>
            <a:off x="752400" y="4857480"/>
            <a:ext cx="4276800" cy="10080"/>
          </a:xfrm>
          <a:custGeom>
            <a:avLst/>
            <a:gdLst/>
            <a:ahLst/>
            <a:rect l="0" t="0" r="r" b="b"/>
            <a:pathLst>
              <a:path w="11880" h="28">
                <a:moveTo>
                  <a:pt x="0" y="0"/>
                </a:moveTo>
                <a:lnTo>
                  <a:pt x="11880" y="0"/>
                </a:lnTo>
                <a:lnTo>
                  <a:pt x="1188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"/>
          <p:cNvSpPr/>
          <p:nvPr/>
        </p:nvSpPr>
        <p:spPr>
          <a:xfrm>
            <a:off x="5019480" y="4867200"/>
            <a:ext cx="9720" cy="533520"/>
          </a:xfrm>
          <a:custGeom>
            <a:avLst/>
            <a:gdLst/>
            <a:ahLst/>
            <a:rect l="0" t="0" r="r" b="b"/>
            <a:pathLst>
              <a:path w="27" h="1482">
                <a:moveTo>
                  <a:pt x="0" y="0"/>
                </a:moveTo>
                <a:lnTo>
                  <a:pt x="27" y="0"/>
                </a:lnTo>
                <a:lnTo>
                  <a:pt x="27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5028840" y="4857480"/>
            <a:ext cx="838800" cy="10080"/>
          </a:xfrm>
          <a:custGeom>
            <a:avLst/>
            <a:gdLst/>
            <a:ahLst/>
            <a:rect l="0" t="0" r="r" b="b"/>
            <a:pathLst>
              <a:path w="2330" h="28">
                <a:moveTo>
                  <a:pt x="0" y="0"/>
                </a:moveTo>
                <a:lnTo>
                  <a:pt x="2330" y="0"/>
                </a:lnTo>
                <a:lnTo>
                  <a:pt x="2330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"/>
          <p:cNvSpPr/>
          <p:nvPr/>
        </p:nvSpPr>
        <p:spPr>
          <a:xfrm>
            <a:off x="5857560" y="4867200"/>
            <a:ext cx="10080" cy="533520"/>
          </a:xfrm>
          <a:custGeom>
            <a:avLst/>
            <a:gdLst/>
            <a:ahLst/>
            <a:rect l="0" t="0" r="r" b="b"/>
            <a:pathLst>
              <a:path w="28" h="1482">
                <a:moveTo>
                  <a:pt x="0" y="0"/>
                </a:moveTo>
                <a:lnTo>
                  <a:pt x="28" y="0"/>
                </a:lnTo>
                <a:lnTo>
                  <a:pt x="28" y="1482"/>
                </a:lnTo>
                <a:lnTo>
                  <a:pt x="0" y="148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"/>
          <p:cNvSpPr/>
          <p:nvPr/>
        </p:nvSpPr>
        <p:spPr>
          <a:xfrm>
            <a:off x="752400" y="5391000"/>
            <a:ext cx="4276800" cy="9720"/>
          </a:xfrm>
          <a:custGeom>
            <a:avLst/>
            <a:gdLst/>
            <a:ahLst/>
            <a:rect l="0" t="0" r="r" b="b"/>
            <a:pathLst>
              <a:path w="11880" h="27">
                <a:moveTo>
                  <a:pt x="0" y="0"/>
                </a:moveTo>
                <a:lnTo>
                  <a:pt x="11880" y="0"/>
                </a:lnTo>
                <a:lnTo>
                  <a:pt x="1188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"/>
          <p:cNvSpPr/>
          <p:nvPr/>
        </p:nvSpPr>
        <p:spPr>
          <a:xfrm>
            <a:off x="5028840" y="5391000"/>
            <a:ext cx="838800" cy="9720"/>
          </a:xfrm>
          <a:custGeom>
            <a:avLst/>
            <a:gdLst/>
            <a:ahLst/>
            <a:rect l="0" t="0" r="r" b="b"/>
            <a:pathLst>
              <a:path w="2330" h="27">
                <a:moveTo>
                  <a:pt x="0" y="0"/>
                </a:moveTo>
                <a:lnTo>
                  <a:pt x="2330" y="0"/>
                </a:lnTo>
                <a:lnTo>
                  <a:pt x="2330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962640" y="1752480"/>
            <a:ext cx="119160" cy="73800"/>
          </a:xfrm>
          <a:custGeom>
            <a:avLst/>
            <a:gdLst/>
            <a:ahLst/>
            <a:rect l="0" t="0" r="r" b="b"/>
            <a:pathLst>
              <a:path w="331" h="205">
                <a:moveTo>
                  <a:pt x="331" y="57"/>
                </a:moveTo>
                <a:cubicBezTo>
                  <a:pt x="331" y="65"/>
                  <a:pt x="329" y="75"/>
                  <a:pt x="327" y="83"/>
                </a:cubicBezTo>
                <a:cubicBezTo>
                  <a:pt x="312" y="143"/>
                  <a:pt x="246" y="212"/>
                  <a:pt x="154" y="205"/>
                </a:cubicBezTo>
                <a:cubicBezTo>
                  <a:pt x="69" y="200"/>
                  <a:pt x="0" y="160"/>
                  <a:pt x="0" y="102"/>
                </a:cubicBezTo>
                <a:cubicBezTo>
                  <a:pt x="0" y="45"/>
                  <a:pt x="68" y="0"/>
                  <a:pt x="154" y="0"/>
                </a:cubicBezTo>
                <a:cubicBezTo>
                  <a:pt x="238" y="0"/>
                  <a:pt x="330" y="0"/>
                  <a:pt x="331" y="5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"/>
          <p:cNvSpPr/>
          <p:nvPr/>
        </p:nvSpPr>
        <p:spPr>
          <a:xfrm>
            <a:off x="928440" y="1755720"/>
            <a:ext cx="151920" cy="47160"/>
          </a:xfrm>
          <a:custGeom>
            <a:avLst/>
            <a:gdLst/>
            <a:ahLst/>
            <a:rect l="0" t="0" r="r" b="b"/>
            <a:pathLst>
              <a:path w="422" h="131">
                <a:moveTo>
                  <a:pt x="249" y="0"/>
                </a:moveTo>
                <a:cubicBezTo>
                  <a:pt x="203" y="0"/>
                  <a:pt x="99" y="13"/>
                  <a:pt x="75" y="13"/>
                </a:cubicBezTo>
                <a:cubicBezTo>
                  <a:pt x="34" y="13"/>
                  <a:pt x="0" y="39"/>
                  <a:pt x="0" y="71"/>
                </a:cubicBezTo>
                <a:cubicBezTo>
                  <a:pt x="0" y="87"/>
                  <a:pt x="8" y="102"/>
                  <a:pt x="20" y="112"/>
                </a:cubicBezTo>
                <a:cubicBezTo>
                  <a:pt x="20" y="112"/>
                  <a:pt x="49" y="141"/>
                  <a:pt x="99" y="127"/>
                </a:cubicBezTo>
                <a:cubicBezTo>
                  <a:pt x="121" y="121"/>
                  <a:pt x="157" y="76"/>
                  <a:pt x="222" y="69"/>
                </a:cubicBezTo>
                <a:cubicBezTo>
                  <a:pt x="253" y="66"/>
                  <a:pt x="313" y="91"/>
                  <a:pt x="417" y="92"/>
                </a:cubicBezTo>
                <a:cubicBezTo>
                  <a:pt x="421" y="81"/>
                  <a:pt x="422" y="74"/>
                  <a:pt x="422" y="74"/>
                </a:cubicBezTo>
                <a:cubicBezTo>
                  <a:pt x="422" y="18"/>
                  <a:pt x="333" y="0"/>
                  <a:pt x="249" y="0"/>
                </a:cubicBez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3" name=""/>
          <p:cNvSpPr/>
          <p:nvPr/>
        </p:nvSpPr>
        <p:spPr>
          <a:xfrm>
            <a:off x="786600" y="1544040"/>
            <a:ext cx="349200" cy="248760"/>
          </a:xfrm>
          <a:custGeom>
            <a:avLst/>
            <a:gdLst/>
            <a:ahLst/>
            <a:rect l="0" t="0" r="r" b="b"/>
            <a:pathLst>
              <a:path w="970" h="691">
                <a:moveTo>
                  <a:pt x="816" y="663"/>
                </a:moveTo>
                <a:cubicBezTo>
                  <a:pt x="816" y="663"/>
                  <a:pt x="877" y="651"/>
                  <a:pt x="915" y="601"/>
                </a:cubicBezTo>
                <a:cubicBezTo>
                  <a:pt x="959" y="543"/>
                  <a:pt x="953" y="481"/>
                  <a:pt x="953" y="481"/>
                </a:cubicBezTo>
                <a:cubicBezTo>
                  <a:pt x="998" y="397"/>
                  <a:pt x="939" y="318"/>
                  <a:pt x="939" y="318"/>
                </a:cubicBezTo>
                <a:cubicBezTo>
                  <a:pt x="933" y="230"/>
                  <a:pt x="879" y="193"/>
                  <a:pt x="879" y="193"/>
                </a:cubicBezTo>
                <a:cubicBezTo>
                  <a:pt x="843" y="108"/>
                  <a:pt x="765" y="85"/>
                  <a:pt x="765" y="85"/>
                </a:cubicBezTo>
                <a:cubicBezTo>
                  <a:pt x="703" y="13"/>
                  <a:pt x="594" y="15"/>
                  <a:pt x="594" y="15"/>
                </a:cubicBezTo>
                <a:cubicBezTo>
                  <a:pt x="594" y="15"/>
                  <a:pt x="491" y="-22"/>
                  <a:pt x="350" y="20"/>
                </a:cubicBezTo>
                <a:cubicBezTo>
                  <a:pt x="327" y="27"/>
                  <a:pt x="249" y="43"/>
                  <a:pt x="191" y="78"/>
                </a:cubicBezTo>
                <a:cubicBezTo>
                  <a:pt x="11" y="188"/>
                  <a:pt x="-2" y="361"/>
                  <a:pt x="0" y="389"/>
                </a:cubicBezTo>
                <a:cubicBezTo>
                  <a:pt x="14" y="545"/>
                  <a:pt x="124" y="573"/>
                  <a:pt x="194" y="589"/>
                </a:cubicBezTo>
                <a:cubicBezTo>
                  <a:pt x="210" y="633"/>
                  <a:pt x="271" y="715"/>
                  <a:pt x="378" y="684"/>
                </a:cubicBezTo>
                <a:cubicBezTo>
                  <a:pt x="511" y="661"/>
                  <a:pt x="567" y="622"/>
                  <a:pt x="600" y="622"/>
                </a:cubicBezTo>
                <a:cubicBezTo>
                  <a:pt x="632" y="622"/>
                  <a:pt x="723" y="656"/>
                  <a:pt x="816" y="663"/>
                </a:cubicBezTo>
                <a:close/>
              </a:path>
            </a:pathLst>
          </a:custGeom>
          <a:solidFill>
            <a:srgbClr val="f4abb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4" name=""/>
          <p:cNvSpPr/>
          <p:nvPr/>
        </p:nvSpPr>
        <p:spPr>
          <a:xfrm>
            <a:off x="806040" y="1566720"/>
            <a:ext cx="302400" cy="194760"/>
          </a:xfrm>
          <a:custGeom>
            <a:avLst/>
            <a:gdLst/>
            <a:ahLst/>
            <a:rect l="0" t="0" r="r" b="b"/>
            <a:pathLst>
              <a:path w="840" h="541">
                <a:moveTo>
                  <a:pt x="425" y="349"/>
                </a:moveTo>
                <a:cubicBezTo>
                  <a:pt x="490" y="314"/>
                  <a:pt x="526" y="317"/>
                  <a:pt x="557" y="320"/>
                </a:cubicBezTo>
                <a:cubicBezTo>
                  <a:pt x="567" y="321"/>
                  <a:pt x="576" y="321"/>
                  <a:pt x="586" y="321"/>
                </a:cubicBezTo>
                <a:cubicBezTo>
                  <a:pt x="641" y="320"/>
                  <a:pt x="686" y="297"/>
                  <a:pt x="707" y="274"/>
                </a:cubicBezTo>
                <a:cubicBezTo>
                  <a:pt x="712" y="268"/>
                  <a:pt x="711" y="259"/>
                  <a:pt x="705" y="254"/>
                </a:cubicBezTo>
                <a:cubicBezTo>
                  <a:pt x="700" y="249"/>
                  <a:pt x="690" y="250"/>
                  <a:pt x="685" y="256"/>
                </a:cubicBezTo>
                <a:cubicBezTo>
                  <a:pt x="669" y="273"/>
                  <a:pt x="632" y="292"/>
                  <a:pt x="585" y="293"/>
                </a:cubicBezTo>
                <a:cubicBezTo>
                  <a:pt x="577" y="294"/>
                  <a:pt x="568" y="293"/>
                  <a:pt x="559" y="292"/>
                </a:cubicBezTo>
                <a:cubicBezTo>
                  <a:pt x="526" y="289"/>
                  <a:pt x="485" y="285"/>
                  <a:pt x="412" y="324"/>
                </a:cubicBezTo>
                <a:cubicBezTo>
                  <a:pt x="394" y="334"/>
                  <a:pt x="368" y="338"/>
                  <a:pt x="341" y="341"/>
                </a:cubicBezTo>
                <a:cubicBezTo>
                  <a:pt x="279" y="252"/>
                  <a:pt x="316" y="174"/>
                  <a:pt x="327" y="156"/>
                </a:cubicBezTo>
                <a:cubicBezTo>
                  <a:pt x="328" y="156"/>
                  <a:pt x="329" y="156"/>
                  <a:pt x="330" y="156"/>
                </a:cubicBezTo>
                <a:cubicBezTo>
                  <a:pt x="341" y="156"/>
                  <a:pt x="352" y="153"/>
                  <a:pt x="362" y="148"/>
                </a:cubicBezTo>
                <a:cubicBezTo>
                  <a:pt x="369" y="144"/>
                  <a:pt x="371" y="135"/>
                  <a:pt x="368" y="128"/>
                </a:cubicBezTo>
                <a:cubicBezTo>
                  <a:pt x="364" y="122"/>
                  <a:pt x="355" y="119"/>
                  <a:pt x="349" y="123"/>
                </a:cubicBezTo>
                <a:cubicBezTo>
                  <a:pt x="331" y="133"/>
                  <a:pt x="307" y="127"/>
                  <a:pt x="296" y="110"/>
                </a:cubicBezTo>
                <a:cubicBezTo>
                  <a:pt x="292" y="104"/>
                  <a:pt x="283" y="102"/>
                  <a:pt x="277" y="106"/>
                </a:cubicBezTo>
                <a:cubicBezTo>
                  <a:pt x="270" y="110"/>
                  <a:pt x="268" y="119"/>
                  <a:pt x="273" y="125"/>
                </a:cubicBezTo>
                <a:cubicBezTo>
                  <a:pt x="279" y="136"/>
                  <a:pt x="289" y="143"/>
                  <a:pt x="299" y="149"/>
                </a:cubicBezTo>
                <a:cubicBezTo>
                  <a:pt x="285" y="178"/>
                  <a:pt x="257" y="257"/>
                  <a:pt x="309" y="344"/>
                </a:cubicBezTo>
                <a:cubicBezTo>
                  <a:pt x="272" y="347"/>
                  <a:pt x="235" y="353"/>
                  <a:pt x="206" y="371"/>
                </a:cubicBezTo>
                <a:cubicBezTo>
                  <a:pt x="188" y="383"/>
                  <a:pt x="169" y="401"/>
                  <a:pt x="154" y="421"/>
                </a:cubicBezTo>
                <a:cubicBezTo>
                  <a:pt x="136" y="418"/>
                  <a:pt x="72" y="402"/>
                  <a:pt x="61" y="331"/>
                </a:cubicBezTo>
                <a:cubicBezTo>
                  <a:pt x="68" y="326"/>
                  <a:pt x="74" y="318"/>
                  <a:pt x="77" y="310"/>
                </a:cubicBezTo>
                <a:cubicBezTo>
                  <a:pt x="80" y="302"/>
                  <a:pt x="76" y="294"/>
                  <a:pt x="69" y="292"/>
                </a:cubicBezTo>
                <a:cubicBezTo>
                  <a:pt x="62" y="289"/>
                  <a:pt x="54" y="292"/>
                  <a:pt x="51" y="299"/>
                </a:cubicBezTo>
                <a:cubicBezTo>
                  <a:pt x="49" y="306"/>
                  <a:pt x="44" y="310"/>
                  <a:pt x="38" y="312"/>
                </a:cubicBezTo>
                <a:cubicBezTo>
                  <a:pt x="33" y="314"/>
                  <a:pt x="26" y="314"/>
                  <a:pt x="20" y="310"/>
                </a:cubicBezTo>
                <a:cubicBezTo>
                  <a:pt x="14" y="307"/>
                  <a:pt x="5" y="309"/>
                  <a:pt x="1" y="316"/>
                </a:cubicBezTo>
                <a:cubicBezTo>
                  <a:pt x="-2" y="322"/>
                  <a:pt x="0" y="331"/>
                  <a:pt x="7" y="335"/>
                </a:cubicBezTo>
                <a:cubicBezTo>
                  <a:pt x="15" y="339"/>
                  <a:pt x="23" y="341"/>
                  <a:pt x="32" y="341"/>
                </a:cubicBezTo>
                <a:cubicBezTo>
                  <a:pt x="33" y="341"/>
                  <a:pt x="34" y="341"/>
                  <a:pt x="35" y="341"/>
                </a:cubicBezTo>
                <a:cubicBezTo>
                  <a:pt x="48" y="408"/>
                  <a:pt x="101" y="438"/>
                  <a:pt x="139" y="447"/>
                </a:cubicBezTo>
                <a:cubicBezTo>
                  <a:pt x="134" y="458"/>
                  <a:pt x="131" y="469"/>
                  <a:pt x="130" y="480"/>
                </a:cubicBezTo>
                <a:cubicBezTo>
                  <a:pt x="129" y="488"/>
                  <a:pt x="135" y="495"/>
                  <a:pt x="142" y="495"/>
                </a:cubicBezTo>
                <a:lnTo>
                  <a:pt x="144" y="495"/>
                </a:lnTo>
                <a:cubicBezTo>
                  <a:pt x="151" y="495"/>
                  <a:pt x="157" y="490"/>
                  <a:pt x="158" y="483"/>
                </a:cubicBezTo>
                <a:cubicBezTo>
                  <a:pt x="161" y="449"/>
                  <a:pt x="193" y="413"/>
                  <a:pt x="222" y="395"/>
                </a:cubicBezTo>
                <a:cubicBezTo>
                  <a:pt x="249" y="377"/>
                  <a:pt x="288" y="374"/>
                  <a:pt x="326" y="370"/>
                </a:cubicBezTo>
                <a:cubicBezTo>
                  <a:pt x="363" y="367"/>
                  <a:pt x="398" y="364"/>
                  <a:pt x="425" y="349"/>
                </a:cubicBezTo>
                <a:moveTo>
                  <a:pt x="786" y="307"/>
                </a:moveTo>
                <a:cubicBezTo>
                  <a:pt x="782" y="313"/>
                  <a:pt x="785" y="322"/>
                  <a:pt x="791" y="326"/>
                </a:cubicBezTo>
                <a:cubicBezTo>
                  <a:pt x="793" y="327"/>
                  <a:pt x="796" y="327"/>
                  <a:pt x="798" y="327"/>
                </a:cubicBezTo>
                <a:cubicBezTo>
                  <a:pt x="803" y="327"/>
                  <a:pt x="808" y="325"/>
                  <a:pt x="810" y="320"/>
                </a:cubicBezTo>
                <a:cubicBezTo>
                  <a:pt x="811" y="319"/>
                  <a:pt x="862" y="223"/>
                  <a:pt x="766" y="159"/>
                </a:cubicBezTo>
                <a:cubicBezTo>
                  <a:pt x="760" y="154"/>
                  <a:pt x="751" y="156"/>
                  <a:pt x="747" y="163"/>
                </a:cubicBezTo>
                <a:cubicBezTo>
                  <a:pt x="743" y="169"/>
                  <a:pt x="744" y="178"/>
                  <a:pt x="751" y="182"/>
                </a:cubicBezTo>
                <a:cubicBezTo>
                  <a:pt x="825" y="232"/>
                  <a:pt x="787" y="304"/>
                  <a:pt x="786" y="307"/>
                </a:cubicBezTo>
                <a:moveTo>
                  <a:pt x="206" y="80"/>
                </a:moveTo>
                <a:cubicBezTo>
                  <a:pt x="210" y="80"/>
                  <a:pt x="215" y="78"/>
                  <a:pt x="217" y="74"/>
                </a:cubicBezTo>
                <a:cubicBezTo>
                  <a:pt x="258" y="18"/>
                  <a:pt x="314" y="37"/>
                  <a:pt x="316" y="38"/>
                </a:cubicBezTo>
                <a:cubicBezTo>
                  <a:pt x="323" y="41"/>
                  <a:pt x="331" y="37"/>
                  <a:pt x="334" y="30"/>
                </a:cubicBezTo>
                <a:cubicBezTo>
                  <a:pt x="337" y="23"/>
                  <a:pt x="333" y="15"/>
                  <a:pt x="326" y="12"/>
                </a:cubicBezTo>
                <a:cubicBezTo>
                  <a:pt x="299" y="2"/>
                  <a:pt x="237" y="-1"/>
                  <a:pt x="195" y="58"/>
                </a:cubicBezTo>
                <a:cubicBezTo>
                  <a:pt x="190" y="64"/>
                  <a:pt x="191" y="73"/>
                  <a:pt x="198" y="78"/>
                </a:cubicBezTo>
                <a:cubicBezTo>
                  <a:pt x="200" y="79"/>
                  <a:pt x="203" y="80"/>
                  <a:pt x="206" y="80"/>
                </a:cubicBezTo>
                <a:moveTo>
                  <a:pt x="571" y="27"/>
                </a:moveTo>
                <a:cubicBezTo>
                  <a:pt x="633" y="22"/>
                  <a:pt x="661" y="67"/>
                  <a:pt x="663" y="70"/>
                </a:cubicBezTo>
                <a:cubicBezTo>
                  <a:pt x="665" y="74"/>
                  <a:pt x="670" y="76"/>
                  <a:pt x="675" y="76"/>
                </a:cubicBezTo>
                <a:cubicBezTo>
                  <a:pt x="677" y="76"/>
                  <a:pt x="680" y="76"/>
                  <a:pt x="682" y="75"/>
                </a:cubicBezTo>
                <a:cubicBezTo>
                  <a:pt x="688" y="71"/>
                  <a:pt x="691" y="62"/>
                  <a:pt x="687" y="55"/>
                </a:cubicBezTo>
                <a:cubicBezTo>
                  <a:pt x="685" y="53"/>
                  <a:pt x="649" y="-6"/>
                  <a:pt x="569" y="0"/>
                </a:cubicBezTo>
                <a:cubicBezTo>
                  <a:pt x="561" y="0"/>
                  <a:pt x="555" y="7"/>
                  <a:pt x="556" y="15"/>
                </a:cubicBezTo>
                <a:cubicBezTo>
                  <a:pt x="557" y="22"/>
                  <a:pt x="564" y="28"/>
                  <a:pt x="571" y="27"/>
                </a:cubicBezTo>
                <a:moveTo>
                  <a:pt x="828" y="437"/>
                </a:moveTo>
                <a:cubicBezTo>
                  <a:pt x="821" y="436"/>
                  <a:pt x="813" y="442"/>
                  <a:pt x="812" y="449"/>
                </a:cubicBezTo>
                <a:cubicBezTo>
                  <a:pt x="812" y="450"/>
                  <a:pt x="808" y="497"/>
                  <a:pt x="759" y="513"/>
                </a:cubicBezTo>
                <a:cubicBezTo>
                  <a:pt x="752" y="516"/>
                  <a:pt x="748" y="524"/>
                  <a:pt x="750" y="531"/>
                </a:cubicBezTo>
                <a:cubicBezTo>
                  <a:pt x="752" y="537"/>
                  <a:pt x="758" y="541"/>
                  <a:pt x="764" y="541"/>
                </a:cubicBezTo>
                <a:cubicBezTo>
                  <a:pt x="765" y="541"/>
                  <a:pt x="766" y="540"/>
                  <a:pt x="768" y="540"/>
                </a:cubicBezTo>
                <a:cubicBezTo>
                  <a:pt x="834" y="518"/>
                  <a:pt x="840" y="454"/>
                  <a:pt x="840" y="452"/>
                </a:cubicBezTo>
                <a:cubicBezTo>
                  <a:pt x="841" y="444"/>
                  <a:pt x="835" y="437"/>
                  <a:pt x="828" y="437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851040" y="1569960"/>
            <a:ext cx="228960" cy="188640"/>
          </a:xfrm>
          <a:custGeom>
            <a:avLst/>
            <a:gdLst/>
            <a:ahLst/>
            <a:rect l="0" t="0" r="r" b="b"/>
            <a:pathLst>
              <a:path w="636" h="524">
                <a:moveTo>
                  <a:pt x="11" y="293"/>
                </a:moveTo>
                <a:cubicBezTo>
                  <a:pt x="9" y="300"/>
                  <a:pt x="14" y="308"/>
                  <a:pt x="21" y="310"/>
                </a:cubicBezTo>
                <a:cubicBezTo>
                  <a:pt x="22" y="310"/>
                  <a:pt x="24" y="310"/>
                  <a:pt x="25" y="310"/>
                </a:cubicBezTo>
                <a:cubicBezTo>
                  <a:pt x="31" y="310"/>
                  <a:pt x="37" y="306"/>
                  <a:pt x="38" y="300"/>
                </a:cubicBezTo>
                <a:cubicBezTo>
                  <a:pt x="44" y="280"/>
                  <a:pt x="64" y="268"/>
                  <a:pt x="84" y="272"/>
                </a:cubicBezTo>
                <a:cubicBezTo>
                  <a:pt x="92" y="273"/>
                  <a:pt x="99" y="269"/>
                  <a:pt x="101" y="261"/>
                </a:cubicBezTo>
                <a:cubicBezTo>
                  <a:pt x="102" y="253"/>
                  <a:pt x="98" y="246"/>
                  <a:pt x="90" y="244"/>
                </a:cubicBezTo>
                <a:cubicBezTo>
                  <a:pt x="78" y="242"/>
                  <a:pt x="66" y="243"/>
                  <a:pt x="55" y="247"/>
                </a:cubicBezTo>
                <a:cubicBezTo>
                  <a:pt x="23" y="191"/>
                  <a:pt x="29" y="136"/>
                  <a:pt x="29" y="136"/>
                </a:cubicBezTo>
                <a:cubicBezTo>
                  <a:pt x="30" y="128"/>
                  <a:pt x="25" y="121"/>
                  <a:pt x="17" y="120"/>
                </a:cubicBezTo>
                <a:cubicBezTo>
                  <a:pt x="10" y="119"/>
                  <a:pt x="2" y="124"/>
                  <a:pt x="1" y="132"/>
                </a:cubicBezTo>
                <a:cubicBezTo>
                  <a:pt x="1" y="135"/>
                  <a:pt x="-6" y="197"/>
                  <a:pt x="31" y="261"/>
                </a:cubicBezTo>
                <a:cubicBezTo>
                  <a:pt x="22" y="269"/>
                  <a:pt x="15" y="280"/>
                  <a:pt x="11" y="293"/>
                </a:cubicBezTo>
                <a:moveTo>
                  <a:pt x="323" y="224"/>
                </a:moveTo>
                <a:cubicBezTo>
                  <a:pt x="335" y="213"/>
                  <a:pt x="353" y="214"/>
                  <a:pt x="364" y="224"/>
                </a:cubicBezTo>
                <a:cubicBezTo>
                  <a:pt x="367" y="227"/>
                  <a:pt x="370" y="228"/>
                  <a:pt x="374" y="228"/>
                </a:cubicBezTo>
                <a:cubicBezTo>
                  <a:pt x="378" y="228"/>
                  <a:pt x="381" y="227"/>
                  <a:pt x="384" y="224"/>
                </a:cubicBezTo>
                <a:cubicBezTo>
                  <a:pt x="389" y="218"/>
                  <a:pt x="389" y="210"/>
                  <a:pt x="384" y="204"/>
                </a:cubicBezTo>
                <a:cubicBezTo>
                  <a:pt x="377" y="198"/>
                  <a:pt x="369" y="194"/>
                  <a:pt x="361" y="191"/>
                </a:cubicBezTo>
                <a:cubicBezTo>
                  <a:pt x="370" y="163"/>
                  <a:pt x="366" y="150"/>
                  <a:pt x="359" y="127"/>
                </a:cubicBezTo>
                <a:cubicBezTo>
                  <a:pt x="357" y="123"/>
                  <a:pt x="356" y="118"/>
                  <a:pt x="354" y="113"/>
                </a:cubicBezTo>
                <a:lnTo>
                  <a:pt x="353" y="110"/>
                </a:lnTo>
                <a:cubicBezTo>
                  <a:pt x="343" y="75"/>
                  <a:pt x="337" y="53"/>
                  <a:pt x="356" y="22"/>
                </a:cubicBezTo>
                <a:cubicBezTo>
                  <a:pt x="360" y="15"/>
                  <a:pt x="358" y="6"/>
                  <a:pt x="351" y="2"/>
                </a:cubicBezTo>
                <a:cubicBezTo>
                  <a:pt x="345" y="-2"/>
                  <a:pt x="336" y="0"/>
                  <a:pt x="332" y="7"/>
                </a:cubicBezTo>
                <a:cubicBezTo>
                  <a:pt x="306" y="49"/>
                  <a:pt x="316" y="82"/>
                  <a:pt x="327" y="118"/>
                </a:cubicBezTo>
                <a:lnTo>
                  <a:pt x="328" y="121"/>
                </a:lnTo>
                <a:cubicBezTo>
                  <a:pt x="329" y="126"/>
                  <a:pt x="331" y="131"/>
                  <a:pt x="332" y="135"/>
                </a:cubicBezTo>
                <a:cubicBezTo>
                  <a:pt x="339" y="157"/>
                  <a:pt x="341" y="164"/>
                  <a:pt x="333" y="189"/>
                </a:cubicBezTo>
                <a:cubicBezTo>
                  <a:pt x="322" y="191"/>
                  <a:pt x="312" y="196"/>
                  <a:pt x="304" y="203"/>
                </a:cubicBezTo>
                <a:cubicBezTo>
                  <a:pt x="299" y="209"/>
                  <a:pt x="298" y="218"/>
                  <a:pt x="304" y="223"/>
                </a:cubicBezTo>
                <a:cubicBezTo>
                  <a:pt x="309" y="229"/>
                  <a:pt x="318" y="229"/>
                  <a:pt x="323" y="224"/>
                </a:cubicBezTo>
                <a:moveTo>
                  <a:pt x="502" y="141"/>
                </a:moveTo>
                <a:cubicBezTo>
                  <a:pt x="510" y="141"/>
                  <a:pt x="519" y="139"/>
                  <a:pt x="526" y="135"/>
                </a:cubicBezTo>
                <a:cubicBezTo>
                  <a:pt x="533" y="132"/>
                  <a:pt x="536" y="124"/>
                  <a:pt x="533" y="117"/>
                </a:cubicBezTo>
                <a:cubicBezTo>
                  <a:pt x="530" y="110"/>
                  <a:pt x="521" y="107"/>
                  <a:pt x="514" y="110"/>
                </a:cubicBezTo>
                <a:cubicBezTo>
                  <a:pt x="500" y="116"/>
                  <a:pt x="482" y="111"/>
                  <a:pt x="475" y="97"/>
                </a:cubicBezTo>
                <a:cubicBezTo>
                  <a:pt x="471" y="90"/>
                  <a:pt x="463" y="88"/>
                  <a:pt x="456" y="91"/>
                </a:cubicBezTo>
                <a:cubicBezTo>
                  <a:pt x="449" y="95"/>
                  <a:pt x="446" y="104"/>
                  <a:pt x="450" y="110"/>
                </a:cubicBezTo>
                <a:cubicBezTo>
                  <a:pt x="455" y="120"/>
                  <a:pt x="463" y="127"/>
                  <a:pt x="471" y="132"/>
                </a:cubicBezTo>
                <a:cubicBezTo>
                  <a:pt x="456" y="169"/>
                  <a:pt x="465" y="207"/>
                  <a:pt x="472" y="228"/>
                </a:cubicBezTo>
                <a:cubicBezTo>
                  <a:pt x="474" y="234"/>
                  <a:pt x="479" y="237"/>
                  <a:pt x="485" y="237"/>
                </a:cubicBezTo>
                <a:cubicBezTo>
                  <a:pt x="486" y="237"/>
                  <a:pt x="488" y="237"/>
                  <a:pt x="489" y="237"/>
                </a:cubicBezTo>
                <a:cubicBezTo>
                  <a:pt x="498" y="234"/>
                  <a:pt x="502" y="226"/>
                  <a:pt x="499" y="219"/>
                </a:cubicBezTo>
                <a:cubicBezTo>
                  <a:pt x="495" y="205"/>
                  <a:pt x="484" y="170"/>
                  <a:pt x="499" y="140"/>
                </a:cubicBezTo>
                <a:cubicBezTo>
                  <a:pt x="500" y="140"/>
                  <a:pt x="501" y="141"/>
                  <a:pt x="502" y="141"/>
                </a:cubicBezTo>
                <a:moveTo>
                  <a:pt x="636" y="404"/>
                </a:moveTo>
                <a:cubicBezTo>
                  <a:pt x="636" y="396"/>
                  <a:pt x="629" y="390"/>
                  <a:pt x="621" y="391"/>
                </a:cubicBezTo>
                <a:cubicBezTo>
                  <a:pt x="593" y="393"/>
                  <a:pt x="569" y="371"/>
                  <a:pt x="567" y="343"/>
                </a:cubicBezTo>
                <a:cubicBezTo>
                  <a:pt x="566" y="336"/>
                  <a:pt x="560" y="330"/>
                  <a:pt x="552" y="330"/>
                </a:cubicBezTo>
                <a:cubicBezTo>
                  <a:pt x="544" y="331"/>
                  <a:pt x="539" y="337"/>
                  <a:pt x="539" y="345"/>
                </a:cubicBezTo>
                <a:cubicBezTo>
                  <a:pt x="540" y="362"/>
                  <a:pt x="547" y="376"/>
                  <a:pt x="556" y="389"/>
                </a:cubicBezTo>
                <a:cubicBezTo>
                  <a:pt x="534" y="415"/>
                  <a:pt x="504" y="422"/>
                  <a:pt x="487" y="424"/>
                </a:cubicBezTo>
                <a:cubicBezTo>
                  <a:pt x="472" y="426"/>
                  <a:pt x="460" y="425"/>
                  <a:pt x="445" y="423"/>
                </a:cubicBezTo>
                <a:cubicBezTo>
                  <a:pt x="432" y="421"/>
                  <a:pt x="416" y="420"/>
                  <a:pt x="398" y="420"/>
                </a:cubicBezTo>
                <a:lnTo>
                  <a:pt x="397" y="420"/>
                </a:lnTo>
                <a:cubicBezTo>
                  <a:pt x="397" y="412"/>
                  <a:pt x="395" y="401"/>
                  <a:pt x="389" y="391"/>
                </a:cubicBezTo>
                <a:cubicBezTo>
                  <a:pt x="385" y="384"/>
                  <a:pt x="376" y="382"/>
                  <a:pt x="370" y="386"/>
                </a:cubicBezTo>
                <a:cubicBezTo>
                  <a:pt x="363" y="391"/>
                  <a:pt x="361" y="399"/>
                  <a:pt x="365" y="406"/>
                </a:cubicBezTo>
                <a:cubicBezTo>
                  <a:pt x="369" y="412"/>
                  <a:pt x="370" y="421"/>
                  <a:pt x="370" y="426"/>
                </a:cubicBezTo>
                <a:cubicBezTo>
                  <a:pt x="356" y="431"/>
                  <a:pt x="343" y="438"/>
                  <a:pt x="332" y="446"/>
                </a:cubicBezTo>
                <a:cubicBezTo>
                  <a:pt x="313" y="458"/>
                  <a:pt x="297" y="469"/>
                  <a:pt x="274" y="463"/>
                </a:cubicBezTo>
                <a:cubicBezTo>
                  <a:pt x="253" y="458"/>
                  <a:pt x="232" y="457"/>
                  <a:pt x="214" y="460"/>
                </a:cubicBezTo>
                <a:cubicBezTo>
                  <a:pt x="211" y="453"/>
                  <a:pt x="207" y="445"/>
                  <a:pt x="200" y="438"/>
                </a:cubicBezTo>
                <a:cubicBezTo>
                  <a:pt x="194" y="433"/>
                  <a:pt x="185" y="433"/>
                  <a:pt x="180" y="439"/>
                </a:cubicBezTo>
                <a:cubicBezTo>
                  <a:pt x="175" y="444"/>
                  <a:pt x="175" y="453"/>
                  <a:pt x="181" y="458"/>
                </a:cubicBezTo>
                <a:cubicBezTo>
                  <a:pt x="183" y="461"/>
                  <a:pt x="185" y="464"/>
                  <a:pt x="186" y="467"/>
                </a:cubicBezTo>
                <a:cubicBezTo>
                  <a:pt x="156" y="480"/>
                  <a:pt x="140" y="501"/>
                  <a:pt x="139" y="502"/>
                </a:cubicBezTo>
                <a:cubicBezTo>
                  <a:pt x="135" y="508"/>
                  <a:pt x="136" y="517"/>
                  <a:pt x="143" y="522"/>
                </a:cubicBezTo>
                <a:cubicBezTo>
                  <a:pt x="145" y="523"/>
                  <a:pt x="148" y="524"/>
                  <a:pt x="151" y="524"/>
                </a:cubicBezTo>
                <a:cubicBezTo>
                  <a:pt x="155" y="524"/>
                  <a:pt x="159" y="522"/>
                  <a:pt x="162" y="519"/>
                </a:cubicBezTo>
                <a:cubicBezTo>
                  <a:pt x="162" y="518"/>
                  <a:pt x="178" y="498"/>
                  <a:pt x="208" y="489"/>
                </a:cubicBezTo>
                <a:cubicBezTo>
                  <a:pt x="224" y="485"/>
                  <a:pt x="246" y="486"/>
                  <a:pt x="268" y="491"/>
                </a:cubicBezTo>
                <a:cubicBezTo>
                  <a:pt x="274" y="492"/>
                  <a:pt x="280" y="492"/>
                  <a:pt x="285" y="492"/>
                </a:cubicBezTo>
                <a:cubicBezTo>
                  <a:pt x="288" y="499"/>
                  <a:pt x="289" y="506"/>
                  <a:pt x="289" y="508"/>
                </a:cubicBezTo>
                <a:cubicBezTo>
                  <a:pt x="289" y="516"/>
                  <a:pt x="295" y="522"/>
                  <a:pt x="303" y="522"/>
                </a:cubicBezTo>
                <a:lnTo>
                  <a:pt x="304" y="522"/>
                </a:lnTo>
                <a:cubicBezTo>
                  <a:pt x="311" y="521"/>
                  <a:pt x="317" y="515"/>
                  <a:pt x="317" y="507"/>
                </a:cubicBezTo>
                <a:cubicBezTo>
                  <a:pt x="317" y="506"/>
                  <a:pt x="316" y="497"/>
                  <a:pt x="313" y="488"/>
                </a:cubicBezTo>
                <a:cubicBezTo>
                  <a:pt x="326" y="483"/>
                  <a:pt x="337" y="476"/>
                  <a:pt x="348" y="469"/>
                </a:cubicBezTo>
                <a:cubicBezTo>
                  <a:pt x="364" y="459"/>
                  <a:pt x="379" y="449"/>
                  <a:pt x="399" y="448"/>
                </a:cubicBezTo>
                <a:cubicBezTo>
                  <a:pt x="415" y="448"/>
                  <a:pt x="429" y="449"/>
                  <a:pt x="442" y="451"/>
                </a:cubicBezTo>
                <a:cubicBezTo>
                  <a:pt x="455" y="452"/>
                  <a:pt x="468" y="453"/>
                  <a:pt x="482" y="452"/>
                </a:cubicBezTo>
                <a:cubicBezTo>
                  <a:pt x="485" y="459"/>
                  <a:pt x="485" y="469"/>
                  <a:pt x="484" y="472"/>
                </a:cubicBezTo>
                <a:cubicBezTo>
                  <a:pt x="484" y="480"/>
                  <a:pt x="489" y="487"/>
                  <a:pt x="498" y="488"/>
                </a:cubicBezTo>
                <a:lnTo>
                  <a:pt x="499" y="488"/>
                </a:lnTo>
                <a:cubicBezTo>
                  <a:pt x="506" y="488"/>
                  <a:pt x="512" y="483"/>
                  <a:pt x="513" y="476"/>
                </a:cubicBezTo>
                <a:cubicBezTo>
                  <a:pt x="513" y="474"/>
                  <a:pt x="515" y="461"/>
                  <a:pt x="511" y="448"/>
                </a:cubicBezTo>
                <a:cubicBezTo>
                  <a:pt x="532" y="443"/>
                  <a:pt x="556" y="431"/>
                  <a:pt x="577" y="407"/>
                </a:cubicBezTo>
                <a:cubicBezTo>
                  <a:pt x="589" y="415"/>
                  <a:pt x="603" y="419"/>
                  <a:pt x="618" y="419"/>
                </a:cubicBezTo>
                <a:cubicBezTo>
                  <a:pt x="620" y="419"/>
                  <a:pt x="621" y="419"/>
                  <a:pt x="623" y="419"/>
                </a:cubicBezTo>
                <a:cubicBezTo>
                  <a:pt x="631" y="418"/>
                  <a:pt x="637" y="412"/>
                  <a:pt x="636" y="404"/>
                </a:cubicBezTo>
                <a:close/>
              </a:path>
            </a:pathLst>
          </a:custGeom>
          <a:solidFill>
            <a:srgbClr val="ea596e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60280" y="1441440"/>
            <a:ext cx="394884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Criterios de Evaluación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2282400" y="2244960"/>
            <a:ext cx="1253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Categoría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5151960" y="2244960"/>
            <a:ext cx="609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880920" y="2788200"/>
            <a:ext cx="3063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Diseño de infraestructura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5151960" y="278820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20%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880920" y="3321360"/>
            <a:ext cx="3494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de defensas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5151960" y="332136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880920" y="3864240"/>
            <a:ext cx="3560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Análisis y respuesta al ataque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5151960" y="386424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5" name=""/>
          <p:cNvSpPr txBox="1"/>
          <p:nvPr/>
        </p:nvSpPr>
        <p:spPr>
          <a:xfrm>
            <a:off x="880920" y="4397760"/>
            <a:ext cx="28544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Documentación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6" name=""/>
          <p:cNvSpPr txBox="1"/>
          <p:nvPr/>
        </p:nvSpPr>
        <p:spPr>
          <a:xfrm>
            <a:off x="5151960" y="439776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7" name=""/>
          <p:cNvSpPr txBox="1"/>
          <p:nvPr/>
        </p:nvSpPr>
        <p:spPr>
          <a:xfrm>
            <a:off x="880920" y="4940640"/>
            <a:ext cx="4008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Presentación y trabajo en equipo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"/>
          <p:cNvSpPr txBox="1"/>
          <p:nvPr/>
        </p:nvSpPr>
        <p:spPr>
          <a:xfrm>
            <a:off x="5151960" y="4940640"/>
            <a:ext cx="523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15%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2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3" name=""/>
          <p:cNvSpPr/>
          <p:nvPr/>
        </p:nvSpPr>
        <p:spPr>
          <a:xfrm>
            <a:off x="752400" y="1609560"/>
            <a:ext cx="2114640" cy="533880"/>
          </a:xfrm>
          <a:custGeom>
            <a:avLst/>
            <a:gdLst/>
            <a:ahLst/>
            <a:rect l="0" t="0" r="r" b="b"/>
            <a:pathLst>
              <a:path w="5874" h="1483">
                <a:moveTo>
                  <a:pt x="0" y="0"/>
                </a:moveTo>
                <a:lnTo>
                  <a:pt x="5874" y="0"/>
                </a:lnTo>
                <a:lnTo>
                  <a:pt x="587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2866680" y="1609560"/>
            <a:ext cx="8573040" cy="533880"/>
          </a:xfrm>
          <a:custGeom>
            <a:avLst/>
            <a:gdLst/>
            <a:ahLst/>
            <a:rect l="0" t="0" r="r" b="b"/>
            <a:pathLst>
              <a:path w="23814" h="1483">
                <a:moveTo>
                  <a:pt x="0" y="0"/>
                </a:moveTo>
                <a:lnTo>
                  <a:pt x="23814" y="0"/>
                </a:lnTo>
                <a:lnTo>
                  <a:pt x="23814" y="1483"/>
                </a:lnTo>
                <a:lnTo>
                  <a:pt x="0" y="1483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5" name=""/>
          <p:cNvSpPr/>
          <p:nvPr/>
        </p:nvSpPr>
        <p:spPr>
          <a:xfrm>
            <a:off x="752400" y="2143080"/>
            <a:ext cx="2114640" cy="952560"/>
          </a:xfrm>
          <a:custGeom>
            <a:avLst/>
            <a:gdLst/>
            <a:ahLst/>
            <a:rect l="0" t="0" r="r" b="b"/>
            <a:pathLst>
              <a:path w="5874" h="2646">
                <a:moveTo>
                  <a:pt x="0" y="0"/>
                </a:moveTo>
                <a:lnTo>
                  <a:pt x="5874" y="0"/>
                </a:lnTo>
                <a:lnTo>
                  <a:pt x="5874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2866680" y="2143080"/>
            <a:ext cx="8573040" cy="952560"/>
          </a:xfrm>
          <a:custGeom>
            <a:avLst/>
            <a:gdLst/>
            <a:ahLst/>
            <a:rect l="0" t="0" r="r" b="b"/>
            <a:pathLst>
              <a:path w="23814" h="2646">
                <a:moveTo>
                  <a:pt x="0" y="0"/>
                </a:moveTo>
                <a:lnTo>
                  <a:pt x="23814" y="0"/>
                </a:lnTo>
                <a:lnTo>
                  <a:pt x="23814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7" name=""/>
          <p:cNvSpPr/>
          <p:nvPr/>
        </p:nvSpPr>
        <p:spPr>
          <a:xfrm>
            <a:off x="752400" y="3095280"/>
            <a:ext cx="2114640" cy="952920"/>
          </a:xfrm>
          <a:custGeom>
            <a:avLst/>
            <a:gdLst/>
            <a:ahLst/>
            <a:rect l="0" t="0" r="r" b="b"/>
            <a:pathLst>
              <a:path w="5874" h="2647">
                <a:moveTo>
                  <a:pt x="0" y="0"/>
                </a:moveTo>
                <a:lnTo>
                  <a:pt x="5874" y="0"/>
                </a:lnTo>
                <a:lnTo>
                  <a:pt x="587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2866680" y="3095280"/>
            <a:ext cx="8573040" cy="952920"/>
          </a:xfrm>
          <a:custGeom>
            <a:avLst/>
            <a:gdLst/>
            <a:ahLst/>
            <a:rect l="0" t="0" r="r" b="b"/>
            <a:pathLst>
              <a:path w="23814" h="2647">
                <a:moveTo>
                  <a:pt x="0" y="0"/>
                </a:moveTo>
                <a:lnTo>
                  <a:pt x="23814" y="0"/>
                </a:lnTo>
                <a:lnTo>
                  <a:pt x="2381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9" name=""/>
          <p:cNvSpPr/>
          <p:nvPr/>
        </p:nvSpPr>
        <p:spPr>
          <a:xfrm>
            <a:off x="752400" y="4047840"/>
            <a:ext cx="2114640" cy="952920"/>
          </a:xfrm>
          <a:custGeom>
            <a:avLst/>
            <a:gdLst/>
            <a:ahLst/>
            <a:rect l="0" t="0" r="r" b="b"/>
            <a:pathLst>
              <a:path w="5874" h="2647">
                <a:moveTo>
                  <a:pt x="0" y="0"/>
                </a:moveTo>
                <a:lnTo>
                  <a:pt x="5874" y="0"/>
                </a:lnTo>
                <a:lnTo>
                  <a:pt x="587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2866680" y="4047840"/>
            <a:ext cx="8573040" cy="952920"/>
          </a:xfrm>
          <a:custGeom>
            <a:avLst/>
            <a:gdLst/>
            <a:ahLst/>
            <a:rect l="0" t="0" r="r" b="b"/>
            <a:pathLst>
              <a:path w="23814" h="2647">
                <a:moveTo>
                  <a:pt x="0" y="0"/>
                </a:moveTo>
                <a:lnTo>
                  <a:pt x="23814" y="0"/>
                </a:lnTo>
                <a:lnTo>
                  <a:pt x="2381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1" name=""/>
          <p:cNvSpPr/>
          <p:nvPr/>
        </p:nvSpPr>
        <p:spPr>
          <a:xfrm>
            <a:off x="752400" y="5000400"/>
            <a:ext cx="2114640" cy="952920"/>
          </a:xfrm>
          <a:custGeom>
            <a:avLst/>
            <a:gdLst/>
            <a:ahLst/>
            <a:rect l="0" t="0" r="r" b="b"/>
            <a:pathLst>
              <a:path w="5874" h="2647">
                <a:moveTo>
                  <a:pt x="0" y="0"/>
                </a:moveTo>
                <a:lnTo>
                  <a:pt x="5874" y="0"/>
                </a:lnTo>
                <a:lnTo>
                  <a:pt x="587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2" name=""/>
          <p:cNvSpPr/>
          <p:nvPr/>
        </p:nvSpPr>
        <p:spPr>
          <a:xfrm>
            <a:off x="2866680" y="5000400"/>
            <a:ext cx="8573040" cy="952920"/>
          </a:xfrm>
          <a:custGeom>
            <a:avLst/>
            <a:gdLst/>
            <a:ahLst/>
            <a:rect l="0" t="0" r="r" b="b"/>
            <a:pathLst>
              <a:path w="23814" h="2647">
                <a:moveTo>
                  <a:pt x="0" y="0"/>
                </a:moveTo>
                <a:lnTo>
                  <a:pt x="23814" y="0"/>
                </a:lnTo>
                <a:lnTo>
                  <a:pt x="23814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752400" y="15998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4" name=""/>
          <p:cNvSpPr/>
          <p:nvPr/>
        </p:nvSpPr>
        <p:spPr>
          <a:xfrm>
            <a:off x="752400" y="1599840"/>
            <a:ext cx="2124360" cy="10080"/>
          </a:xfrm>
          <a:custGeom>
            <a:avLst/>
            <a:gdLst/>
            <a:ahLst/>
            <a:rect l="0" t="0" r="r" b="b"/>
            <a:pathLst>
              <a:path w="5901" h="28">
                <a:moveTo>
                  <a:pt x="0" y="0"/>
                </a:moveTo>
                <a:lnTo>
                  <a:pt x="5901" y="0"/>
                </a:lnTo>
                <a:lnTo>
                  <a:pt x="590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5" name=""/>
          <p:cNvSpPr/>
          <p:nvPr/>
        </p:nvSpPr>
        <p:spPr>
          <a:xfrm>
            <a:off x="2866680" y="1599840"/>
            <a:ext cx="10080" cy="552960"/>
          </a:xfrm>
          <a:custGeom>
            <a:avLst/>
            <a:gdLst/>
            <a:ahLst/>
            <a:rect l="0" t="0" r="r" b="b"/>
            <a:pathLst>
              <a:path w="28" h="1536">
                <a:moveTo>
                  <a:pt x="0" y="0"/>
                </a:moveTo>
                <a:lnTo>
                  <a:pt x="28" y="0"/>
                </a:lnTo>
                <a:lnTo>
                  <a:pt x="28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6" name=""/>
          <p:cNvSpPr/>
          <p:nvPr/>
        </p:nvSpPr>
        <p:spPr>
          <a:xfrm>
            <a:off x="2876400" y="1599840"/>
            <a:ext cx="8572680" cy="10080"/>
          </a:xfrm>
          <a:custGeom>
            <a:avLst/>
            <a:gdLst/>
            <a:ahLst/>
            <a:rect l="0" t="0" r="r" b="b"/>
            <a:pathLst>
              <a:path w="23813" h="28">
                <a:moveTo>
                  <a:pt x="0" y="0"/>
                </a:moveTo>
                <a:lnTo>
                  <a:pt x="23813" y="0"/>
                </a:lnTo>
                <a:lnTo>
                  <a:pt x="238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7" name=""/>
          <p:cNvSpPr/>
          <p:nvPr/>
        </p:nvSpPr>
        <p:spPr>
          <a:xfrm>
            <a:off x="11439360" y="1599840"/>
            <a:ext cx="9720" cy="552960"/>
          </a:xfrm>
          <a:custGeom>
            <a:avLst/>
            <a:gdLst/>
            <a:ahLst/>
            <a:rect l="0" t="0" r="r" b="b"/>
            <a:pathLst>
              <a:path w="27" h="1536">
                <a:moveTo>
                  <a:pt x="0" y="0"/>
                </a:moveTo>
                <a:lnTo>
                  <a:pt x="27" y="0"/>
                </a:lnTo>
                <a:lnTo>
                  <a:pt x="27" y="1536"/>
                </a:lnTo>
                <a:lnTo>
                  <a:pt x="0" y="153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8" name=""/>
          <p:cNvSpPr/>
          <p:nvPr/>
        </p:nvSpPr>
        <p:spPr>
          <a:xfrm>
            <a:off x="752400" y="2143080"/>
            <a:ext cx="2124360" cy="9720"/>
          </a:xfrm>
          <a:custGeom>
            <a:avLst/>
            <a:gdLst/>
            <a:ahLst/>
            <a:rect l="0" t="0" r="r" b="b"/>
            <a:pathLst>
              <a:path w="5901" h="27">
                <a:moveTo>
                  <a:pt x="0" y="0"/>
                </a:moveTo>
                <a:lnTo>
                  <a:pt x="5901" y="0"/>
                </a:lnTo>
                <a:lnTo>
                  <a:pt x="590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9" name=""/>
          <p:cNvSpPr/>
          <p:nvPr/>
        </p:nvSpPr>
        <p:spPr>
          <a:xfrm>
            <a:off x="2876400" y="2143080"/>
            <a:ext cx="8572680" cy="9720"/>
          </a:xfrm>
          <a:custGeom>
            <a:avLst/>
            <a:gdLst/>
            <a:ahLst/>
            <a:rect l="0" t="0" r="r" b="b"/>
            <a:pathLst>
              <a:path w="23813" h="27">
                <a:moveTo>
                  <a:pt x="0" y="0"/>
                </a:moveTo>
                <a:lnTo>
                  <a:pt x="23813" y="0"/>
                </a:lnTo>
                <a:lnTo>
                  <a:pt x="2381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752400" y="215244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2866680" y="215244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2" name=""/>
          <p:cNvSpPr/>
          <p:nvPr/>
        </p:nvSpPr>
        <p:spPr>
          <a:xfrm>
            <a:off x="11439360" y="215244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3" name=""/>
          <p:cNvSpPr/>
          <p:nvPr/>
        </p:nvSpPr>
        <p:spPr>
          <a:xfrm>
            <a:off x="752400" y="310500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752400" y="3095280"/>
            <a:ext cx="2124360" cy="10080"/>
          </a:xfrm>
          <a:custGeom>
            <a:avLst/>
            <a:gdLst/>
            <a:ahLst/>
            <a:rect l="0" t="0" r="r" b="b"/>
            <a:pathLst>
              <a:path w="5901" h="28">
                <a:moveTo>
                  <a:pt x="0" y="0"/>
                </a:moveTo>
                <a:lnTo>
                  <a:pt x="5901" y="0"/>
                </a:lnTo>
                <a:lnTo>
                  <a:pt x="590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5" name=""/>
          <p:cNvSpPr/>
          <p:nvPr/>
        </p:nvSpPr>
        <p:spPr>
          <a:xfrm>
            <a:off x="2866680" y="310500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6" name=""/>
          <p:cNvSpPr/>
          <p:nvPr/>
        </p:nvSpPr>
        <p:spPr>
          <a:xfrm>
            <a:off x="2876400" y="3095280"/>
            <a:ext cx="8572680" cy="10080"/>
          </a:xfrm>
          <a:custGeom>
            <a:avLst/>
            <a:gdLst/>
            <a:ahLst/>
            <a:rect l="0" t="0" r="r" b="b"/>
            <a:pathLst>
              <a:path w="23813" h="28">
                <a:moveTo>
                  <a:pt x="0" y="0"/>
                </a:moveTo>
                <a:lnTo>
                  <a:pt x="23813" y="0"/>
                </a:lnTo>
                <a:lnTo>
                  <a:pt x="238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11439360" y="310500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8" name=""/>
          <p:cNvSpPr/>
          <p:nvPr/>
        </p:nvSpPr>
        <p:spPr>
          <a:xfrm>
            <a:off x="752400" y="40575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9" name=""/>
          <p:cNvSpPr/>
          <p:nvPr/>
        </p:nvSpPr>
        <p:spPr>
          <a:xfrm>
            <a:off x="752400" y="4047840"/>
            <a:ext cx="2124360" cy="10440"/>
          </a:xfrm>
          <a:custGeom>
            <a:avLst/>
            <a:gdLst/>
            <a:ahLst/>
            <a:rect l="0" t="0" r="r" b="b"/>
            <a:pathLst>
              <a:path w="5901" h="29">
                <a:moveTo>
                  <a:pt x="0" y="0"/>
                </a:moveTo>
                <a:lnTo>
                  <a:pt x="5901" y="0"/>
                </a:lnTo>
                <a:lnTo>
                  <a:pt x="5901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0" name=""/>
          <p:cNvSpPr/>
          <p:nvPr/>
        </p:nvSpPr>
        <p:spPr>
          <a:xfrm>
            <a:off x="2866680" y="4057560"/>
            <a:ext cx="10080" cy="952920"/>
          </a:xfrm>
          <a:custGeom>
            <a:avLst/>
            <a:gdLst/>
            <a:ahLst/>
            <a:rect l="0" t="0" r="r" b="b"/>
            <a:pathLst>
              <a:path w="28" h="2647">
                <a:moveTo>
                  <a:pt x="0" y="0"/>
                </a:moveTo>
                <a:lnTo>
                  <a:pt x="28" y="0"/>
                </a:lnTo>
                <a:lnTo>
                  <a:pt x="28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1" name=""/>
          <p:cNvSpPr/>
          <p:nvPr/>
        </p:nvSpPr>
        <p:spPr>
          <a:xfrm>
            <a:off x="2876400" y="4047840"/>
            <a:ext cx="8572680" cy="10440"/>
          </a:xfrm>
          <a:custGeom>
            <a:avLst/>
            <a:gdLst/>
            <a:ahLst/>
            <a:rect l="0" t="0" r="r" b="b"/>
            <a:pathLst>
              <a:path w="23813" h="29">
                <a:moveTo>
                  <a:pt x="0" y="0"/>
                </a:moveTo>
                <a:lnTo>
                  <a:pt x="23813" y="0"/>
                </a:lnTo>
                <a:lnTo>
                  <a:pt x="23813" y="29"/>
                </a:lnTo>
                <a:lnTo>
                  <a:pt x="0" y="2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2" name=""/>
          <p:cNvSpPr/>
          <p:nvPr/>
        </p:nvSpPr>
        <p:spPr>
          <a:xfrm>
            <a:off x="11439360" y="4057560"/>
            <a:ext cx="9720" cy="952920"/>
          </a:xfrm>
          <a:custGeom>
            <a:avLst/>
            <a:gdLst/>
            <a:ahLst/>
            <a:rect l="0" t="0" r="r" b="b"/>
            <a:pathLst>
              <a:path w="27" h="2647">
                <a:moveTo>
                  <a:pt x="0" y="0"/>
                </a:moveTo>
                <a:lnTo>
                  <a:pt x="27" y="0"/>
                </a:lnTo>
                <a:lnTo>
                  <a:pt x="27" y="2647"/>
                </a:lnTo>
                <a:lnTo>
                  <a:pt x="0" y="264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3" name=""/>
          <p:cNvSpPr/>
          <p:nvPr/>
        </p:nvSpPr>
        <p:spPr>
          <a:xfrm>
            <a:off x="752400" y="50101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4" name=""/>
          <p:cNvSpPr/>
          <p:nvPr/>
        </p:nvSpPr>
        <p:spPr>
          <a:xfrm>
            <a:off x="752400" y="5000400"/>
            <a:ext cx="2124360" cy="10080"/>
          </a:xfrm>
          <a:custGeom>
            <a:avLst/>
            <a:gdLst/>
            <a:ahLst/>
            <a:rect l="0" t="0" r="r" b="b"/>
            <a:pathLst>
              <a:path w="5901" h="28">
                <a:moveTo>
                  <a:pt x="0" y="0"/>
                </a:moveTo>
                <a:lnTo>
                  <a:pt x="5901" y="0"/>
                </a:lnTo>
                <a:lnTo>
                  <a:pt x="5901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5" name=""/>
          <p:cNvSpPr/>
          <p:nvPr/>
        </p:nvSpPr>
        <p:spPr>
          <a:xfrm>
            <a:off x="2866680" y="5010120"/>
            <a:ext cx="10080" cy="952560"/>
          </a:xfrm>
          <a:custGeom>
            <a:avLst/>
            <a:gdLst/>
            <a:ahLst/>
            <a:rect l="0" t="0" r="r" b="b"/>
            <a:pathLst>
              <a:path w="28" h="2646">
                <a:moveTo>
                  <a:pt x="0" y="0"/>
                </a:moveTo>
                <a:lnTo>
                  <a:pt x="28" y="0"/>
                </a:lnTo>
                <a:lnTo>
                  <a:pt x="28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6" name=""/>
          <p:cNvSpPr/>
          <p:nvPr/>
        </p:nvSpPr>
        <p:spPr>
          <a:xfrm>
            <a:off x="2876400" y="5000400"/>
            <a:ext cx="8572680" cy="10080"/>
          </a:xfrm>
          <a:custGeom>
            <a:avLst/>
            <a:gdLst/>
            <a:ahLst/>
            <a:rect l="0" t="0" r="r" b="b"/>
            <a:pathLst>
              <a:path w="23813" h="28">
                <a:moveTo>
                  <a:pt x="0" y="0"/>
                </a:moveTo>
                <a:lnTo>
                  <a:pt x="23813" y="0"/>
                </a:lnTo>
                <a:lnTo>
                  <a:pt x="23813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11439360" y="5010120"/>
            <a:ext cx="9720" cy="952560"/>
          </a:xfrm>
          <a:custGeom>
            <a:avLst/>
            <a:gdLst/>
            <a:ahLst/>
            <a:rect l="0" t="0" r="r" b="b"/>
            <a:pathLst>
              <a:path w="27" h="2646">
                <a:moveTo>
                  <a:pt x="0" y="0"/>
                </a:moveTo>
                <a:lnTo>
                  <a:pt x="27" y="0"/>
                </a:lnTo>
                <a:lnTo>
                  <a:pt x="27" y="2646"/>
                </a:lnTo>
                <a:lnTo>
                  <a:pt x="0" y="2646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752400" y="5952960"/>
            <a:ext cx="2124360" cy="9720"/>
          </a:xfrm>
          <a:custGeom>
            <a:avLst/>
            <a:gdLst/>
            <a:ahLst/>
            <a:rect l="0" t="0" r="r" b="b"/>
            <a:pathLst>
              <a:path w="5901" h="27">
                <a:moveTo>
                  <a:pt x="0" y="0"/>
                </a:moveTo>
                <a:lnTo>
                  <a:pt x="5901" y="0"/>
                </a:lnTo>
                <a:lnTo>
                  <a:pt x="5901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19" name=""/>
          <p:cNvSpPr/>
          <p:nvPr/>
        </p:nvSpPr>
        <p:spPr>
          <a:xfrm>
            <a:off x="2876400" y="5952960"/>
            <a:ext cx="8572680" cy="9720"/>
          </a:xfrm>
          <a:custGeom>
            <a:avLst/>
            <a:gdLst/>
            <a:ahLst/>
            <a:rect l="0" t="0" r="r" b="b"/>
            <a:pathLst>
              <a:path w="23813" h="27">
                <a:moveTo>
                  <a:pt x="0" y="0"/>
                </a:moveTo>
                <a:lnTo>
                  <a:pt x="23813" y="0"/>
                </a:lnTo>
                <a:lnTo>
                  <a:pt x="23813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0" name=""/>
          <p:cNvSpPr/>
          <p:nvPr/>
        </p:nvSpPr>
        <p:spPr>
          <a:xfrm>
            <a:off x="780840" y="942840"/>
            <a:ext cx="362160" cy="362160"/>
          </a:xfrm>
          <a:custGeom>
            <a:avLst/>
            <a:gdLst/>
            <a:ahLst/>
            <a:rect l="0" t="0" r="r" b="b"/>
            <a:pathLst>
              <a:path w="1006" h="1006">
                <a:moveTo>
                  <a:pt x="1006" y="894"/>
                </a:moveTo>
                <a:cubicBezTo>
                  <a:pt x="1006" y="956"/>
                  <a:pt x="956" y="1006"/>
                  <a:pt x="895" y="1006"/>
                </a:cubicBezTo>
                <a:lnTo>
                  <a:pt x="112" y="1006"/>
                </a:lnTo>
                <a:cubicBezTo>
                  <a:pt x="50" y="1006"/>
                  <a:pt x="0" y="956"/>
                  <a:pt x="0" y="894"/>
                </a:cubicBezTo>
                <a:lnTo>
                  <a:pt x="0" y="112"/>
                </a:lnTo>
                <a:cubicBezTo>
                  <a:pt x="0" y="50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50"/>
                  <a:pt x="1006" y="112"/>
                </a:cubicBezTo>
                <a:lnTo>
                  <a:pt x="1006" y="894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1" name=""/>
          <p:cNvSpPr/>
          <p:nvPr/>
        </p:nvSpPr>
        <p:spPr>
          <a:xfrm>
            <a:off x="838440" y="1002600"/>
            <a:ext cx="248760" cy="244080"/>
          </a:xfrm>
          <a:custGeom>
            <a:avLst/>
            <a:gdLst/>
            <a:ahLst/>
            <a:rect l="0" t="0" r="r" b="b"/>
            <a:pathLst>
              <a:path w="691" h="678">
                <a:moveTo>
                  <a:pt x="659" y="11"/>
                </a:moveTo>
                <a:cubicBezTo>
                  <a:pt x="627" y="-10"/>
                  <a:pt x="583" y="-1"/>
                  <a:pt x="562" y="31"/>
                </a:cubicBezTo>
                <a:lnTo>
                  <a:pt x="258" y="501"/>
                </a:lnTo>
                <a:lnTo>
                  <a:pt x="118" y="371"/>
                </a:lnTo>
                <a:cubicBezTo>
                  <a:pt x="89" y="345"/>
                  <a:pt x="44" y="346"/>
                  <a:pt x="18" y="375"/>
                </a:cubicBezTo>
                <a:cubicBezTo>
                  <a:pt x="-8" y="403"/>
                  <a:pt x="-6" y="447"/>
                  <a:pt x="22" y="473"/>
                </a:cubicBezTo>
                <a:lnTo>
                  <a:pt x="224" y="660"/>
                </a:lnTo>
                <a:cubicBezTo>
                  <a:pt x="238" y="672"/>
                  <a:pt x="255" y="678"/>
                  <a:pt x="272" y="678"/>
                </a:cubicBezTo>
                <a:cubicBezTo>
                  <a:pt x="290" y="678"/>
                  <a:pt x="315" y="670"/>
                  <a:pt x="330" y="646"/>
                </a:cubicBezTo>
                <a:cubicBezTo>
                  <a:pt x="340" y="632"/>
                  <a:pt x="679" y="107"/>
                  <a:pt x="679" y="107"/>
                </a:cubicBezTo>
                <a:cubicBezTo>
                  <a:pt x="700" y="75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1160280" y="879480"/>
            <a:ext cx="35845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Indicadores de logro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3" name=""/>
          <p:cNvSpPr txBox="1"/>
          <p:nvPr/>
        </p:nvSpPr>
        <p:spPr>
          <a:xfrm>
            <a:off x="1491120" y="1683000"/>
            <a:ext cx="6742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Nivel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6423480" y="1683000"/>
            <a:ext cx="1512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Descripción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880920" y="2226240"/>
            <a:ext cx="1650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Excelente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(9-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6" name=""/>
          <p:cNvSpPr txBox="1"/>
          <p:nvPr/>
        </p:nvSpPr>
        <p:spPr>
          <a:xfrm>
            <a:off x="880920" y="2635560"/>
            <a:ext cx="3812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10)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2999160" y="2226240"/>
            <a:ext cx="82306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sólida, respuesta precisa, documentación completa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2999160" y="2635560"/>
            <a:ext cx="2481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y presentación clara.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9" name=""/>
          <p:cNvSpPr txBox="1"/>
          <p:nvPr/>
        </p:nvSpPr>
        <p:spPr>
          <a:xfrm>
            <a:off x="880920" y="3387960"/>
            <a:ext cx="1692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Notable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(7-8)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2999160" y="3178440"/>
            <a:ext cx="8265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 funcional, defensa bien aplicada, documentación con pequeños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2999160" y="3588120"/>
            <a:ext cx="9154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errores.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880920" y="4131000"/>
            <a:ext cx="17215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Aprobado 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(5-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880920" y="4540680"/>
            <a:ext cx="27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6)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999160" y="4131000"/>
            <a:ext cx="6993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Implementación parcial, errores menores, documentación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2999160" y="4540680"/>
            <a:ext cx="14169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incompleta.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880920" y="5083560"/>
            <a:ext cx="15109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Insuficiente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7" name=""/>
          <p:cNvSpPr txBox="1"/>
          <p:nvPr/>
        </p:nvSpPr>
        <p:spPr>
          <a:xfrm>
            <a:off x="880920" y="5493240"/>
            <a:ext cx="5047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(&lt;5)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8" name=""/>
          <p:cNvSpPr txBox="1"/>
          <p:nvPr/>
        </p:nvSpPr>
        <p:spPr>
          <a:xfrm>
            <a:off x="2999160" y="5083560"/>
            <a:ext cx="7525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Red sin funcionalidad defensiva, sin análisis ni documentación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9" name=""/>
          <p:cNvSpPr txBox="1"/>
          <p:nvPr/>
        </p:nvSpPr>
        <p:spPr>
          <a:xfrm>
            <a:off x="2999160" y="5493240"/>
            <a:ext cx="12340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adecuada.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3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785880" y="1062000"/>
            <a:ext cx="352440" cy="352080"/>
          </a:xfrm>
          <a:custGeom>
            <a:avLst/>
            <a:gdLst/>
            <a:ahLst/>
            <a:rect l="0" t="0" r="r" b="b"/>
            <a:pathLst>
              <a:path w="979" h="978">
                <a:moveTo>
                  <a:pt x="716" y="115"/>
                </a:moveTo>
                <a:cubicBezTo>
                  <a:pt x="702" y="129"/>
                  <a:pt x="698" y="139"/>
                  <a:pt x="695" y="144"/>
                </a:cubicBezTo>
                <a:cubicBezTo>
                  <a:pt x="677" y="179"/>
                  <a:pt x="655" y="191"/>
                  <a:pt x="618" y="154"/>
                </a:cubicBezTo>
                <a:cubicBezTo>
                  <a:pt x="614" y="150"/>
                  <a:pt x="504" y="35"/>
                  <a:pt x="485" y="14"/>
                </a:cubicBezTo>
                <a:cubicBezTo>
                  <a:pt x="474" y="0"/>
                  <a:pt x="455" y="-4"/>
                  <a:pt x="441" y="6"/>
                </a:cubicBezTo>
                <a:cubicBezTo>
                  <a:pt x="431" y="14"/>
                  <a:pt x="329" y="98"/>
                  <a:pt x="301" y="132"/>
                </a:cubicBezTo>
                <a:cubicBezTo>
                  <a:pt x="279" y="159"/>
                  <a:pt x="278" y="192"/>
                  <a:pt x="298" y="212"/>
                </a:cubicBezTo>
                <a:cubicBezTo>
                  <a:pt x="307" y="221"/>
                  <a:pt x="319" y="224"/>
                  <a:pt x="331" y="228"/>
                </a:cubicBezTo>
                <a:cubicBezTo>
                  <a:pt x="346" y="233"/>
                  <a:pt x="380" y="230"/>
                  <a:pt x="399" y="250"/>
                </a:cubicBezTo>
                <a:cubicBezTo>
                  <a:pt x="431" y="281"/>
                  <a:pt x="415" y="331"/>
                  <a:pt x="374" y="373"/>
                </a:cubicBezTo>
                <a:cubicBezTo>
                  <a:pt x="332" y="414"/>
                  <a:pt x="282" y="430"/>
                  <a:pt x="249" y="399"/>
                </a:cubicBezTo>
                <a:cubicBezTo>
                  <a:pt x="230" y="379"/>
                  <a:pt x="232" y="345"/>
                  <a:pt x="228" y="330"/>
                </a:cubicBezTo>
                <a:cubicBezTo>
                  <a:pt x="224" y="318"/>
                  <a:pt x="221" y="307"/>
                  <a:pt x="212" y="298"/>
                </a:cubicBezTo>
                <a:cubicBezTo>
                  <a:pt x="191" y="278"/>
                  <a:pt x="159" y="278"/>
                  <a:pt x="132" y="300"/>
                </a:cubicBezTo>
                <a:cubicBezTo>
                  <a:pt x="97" y="328"/>
                  <a:pt x="14" y="430"/>
                  <a:pt x="6" y="440"/>
                </a:cubicBezTo>
                <a:cubicBezTo>
                  <a:pt x="-5" y="455"/>
                  <a:pt x="0" y="474"/>
                  <a:pt x="13" y="486"/>
                </a:cubicBezTo>
                <a:cubicBezTo>
                  <a:pt x="34" y="504"/>
                  <a:pt x="150" y="615"/>
                  <a:pt x="153" y="618"/>
                </a:cubicBezTo>
                <a:cubicBezTo>
                  <a:pt x="190" y="655"/>
                  <a:pt x="179" y="677"/>
                  <a:pt x="144" y="696"/>
                </a:cubicBezTo>
                <a:cubicBezTo>
                  <a:pt x="138" y="699"/>
                  <a:pt x="129" y="702"/>
                  <a:pt x="115" y="716"/>
                </a:cubicBezTo>
                <a:cubicBezTo>
                  <a:pt x="74" y="757"/>
                  <a:pt x="74" y="823"/>
                  <a:pt x="115" y="864"/>
                </a:cubicBezTo>
                <a:cubicBezTo>
                  <a:pt x="156" y="905"/>
                  <a:pt x="222" y="905"/>
                  <a:pt x="264" y="864"/>
                </a:cubicBezTo>
                <a:cubicBezTo>
                  <a:pt x="278" y="850"/>
                  <a:pt x="281" y="841"/>
                  <a:pt x="284" y="835"/>
                </a:cubicBezTo>
                <a:cubicBezTo>
                  <a:pt x="303" y="800"/>
                  <a:pt x="325" y="788"/>
                  <a:pt x="362" y="825"/>
                </a:cubicBezTo>
                <a:cubicBezTo>
                  <a:pt x="365" y="829"/>
                  <a:pt x="476" y="945"/>
                  <a:pt x="494" y="966"/>
                </a:cubicBezTo>
                <a:cubicBezTo>
                  <a:pt x="506" y="979"/>
                  <a:pt x="524" y="983"/>
                  <a:pt x="538" y="973"/>
                </a:cubicBezTo>
                <a:cubicBezTo>
                  <a:pt x="549" y="965"/>
                  <a:pt x="651" y="881"/>
                  <a:pt x="679" y="847"/>
                </a:cubicBezTo>
                <a:cubicBezTo>
                  <a:pt x="701" y="820"/>
                  <a:pt x="701" y="787"/>
                  <a:pt x="681" y="767"/>
                </a:cubicBezTo>
                <a:cubicBezTo>
                  <a:pt x="672" y="758"/>
                  <a:pt x="661" y="755"/>
                  <a:pt x="649" y="751"/>
                </a:cubicBezTo>
                <a:cubicBezTo>
                  <a:pt x="634" y="746"/>
                  <a:pt x="600" y="749"/>
                  <a:pt x="580" y="729"/>
                </a:cubicBezTo>
                <a:cubicBezTo>
                  <a:pt x="548" y="698"/>
                  <a:pt x="565" y="648"/>
                  <a:pt x="606" y="606"/>
                </a:cubicBezTo>
                <a:cubicBezTo>
                  <a:pt x="648" y="565"/>
                  <a:pt x="698" y="549"/>
                  <a:pt x="729" y="580"/>
                </a:cubicBezTo>
                <a:cubicBezTo>
                  <a:pt x="749" y="600"/>
                  <a:pt x="746" y="634"/>
                  <a:pt x="751" y="649"/>
                </a:cubicBezTo>
                <a:cubicBezTo>
                  <a:pt x="754" y="661"/>
                  <a:pt x="758" y="672"/>
                  <a:pt x="767" y="682"/>
                </a:cubicBezTo>
                <a:cubicBezTo>
                  <a:pt x="787" y="702"/>
                  <a:pt x="820" y="701"/>
                  <a:pt x="847" y="679"/>
                </a:cubicBezTo>
                <a:cubicBezTo>
                  <a:pt x="881" y="651"/>
                  <a:pt x="965" y="549"/>
                  <a:pt x="973" y="539"/>
                </a:cubicBezTo>
                <a:cubicBezTo>
                  <a:pt x="983" y="525"/>
                  <a:pt x="979" y="506"/>
                  <a:pt x="965" y="494"/>
                </a:cubicBezTo>
                <a:cubicBezTo>
                  <a:pt x="944" y="476"/>
                  <a:pt x="829" y="365"/>
                  <a:pt x="825" y="361"/>
                </a:cubicBezTo>
                <a:cubicBezTo>
                  <a:pt x="788" y="324"/>
                  <a:pt x="800" y="302"/>
                  <a:pt x="835" y="283"/>
                </a:cubicBezTo>
                <a:cubicBezTo>
                  <a:pt x="840" y="281"/>
                  <a:pt x="850" y="277"/>
                  <a:pt x="864" y="263"/>
                </a:cubicBezTo>
                <a:cubicBezTo>
                  <a:pt x="905" y="222"/>
                  <a:pt x="905" y="156"/>
                  <a:pt x="864" y="115"/>
                </a:cubicBezTo>
                <a:cubicBezTo>
                  <a:pt x="823" y="74"/>
                  <a:pt x="757" y="74"/>
                  <a:pt x="716" y="115"/>
                </a:cubicBezTo>
                <a:close/>
              </a:path>
            </a:pathLst>
          </a:custGeom>
          <a:solidFill>
            <a:srgbClr val="78b15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160280" y="993600"/>
            <a:ext cx="506160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Detalle por criterio (extracto)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6" name=""/>
          <p:cNvSpPr/>
          <p:nvPr/>
        </p:nvSpPr>
        <p:spPr>
          <a:xfrm>
            <a:off x="1047600" y="24955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7" name=""/>
          <p:cNvSpPr txBox="1"/>
          <p:nvPr/>
        </p:nvSpPr>
        <p:spPr>
          <a:xfrm>
            <a:off x="747720" y="1767600"/>
            <a:ext cx="48762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1. Diseño de infraestructura (20%)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8" name=""/>
          <p:cNvSpPr/>
          <p:nvPr/>
        </p:nvSpPr>
        <p:spPr>
          <a:xfrm>
            <a:off x="1047600" y="29811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2"/>
                  <a:pt x="39" y="40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40"/>
                </a:cubicBezTo>
                <a:cubicBezTo>
                  <a:pt x="239" y="52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9" name=""/>
          <p:cNvSpPr txBox="1"/>
          <p:nvPr/>
        </p:nvSpPr>
        <p:spPr>
          <a:xfrm>
            <a:off x="1300320" y="2340360"/>
            <a:ext cx="4616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Segmentación clara (DMZ, LAN, SIEM)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0" name=""/>
          <p:cNvSpPr/>
          <p:nvPr/>
        </p:nvSpPr>
        <p:spPr>
          <a:xfrm>
            <a:off x="1047600" y="34668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2"/>
                  <a:pt x="39" y="40"/>
                </a:cubicBezTo>
                <a:cubicBezTo>
                  <a:pt x="51" y="28"/>
                  <a:pt x="65" y="18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8"/>
                  <a:pt x="214" y="28"/>
                  <a:pt x="227" y="40"/>
                </a:cubicBezTo>
                <a:cubicBezTo>
                  <a:pt x="239" y="52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1" name=""/>
          <p:cNvSpPr txBox="1"/>
          <p:nvPr/>
        </p:nvSpPr>
        <p:spPr>
          <a:xfrm>
            <a:off x="1300320" y="2826000"/>
            <a:ext cx="4491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Asignación lógica de servicios y roles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300320" y="3312000"/>
            <a:ext cx="56973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correcto de topologías y direccionamiento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047600" y="463860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747720" y="3910680"/>
            <a:ext cx="405288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2. Medidas defensivas (25%)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1047600" y="51242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300320" y="4483440"/>
            <a:ext cx="4389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Configuración de firewall, ACL, SIEM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7" name=""/>
          <p:cNvSpPr/>
          <p:nvPr/>
        </p:nvSpPr>
        <p:spPr>
          <a:xfrm>
            <a:off x="1047600" y="56098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1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1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1300320" y="4969440"/>
            <a:ext cx="50706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Uso de autenticación, backups, hardening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1300320" y="5455080"/>
            <a:ext cx="2922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Correcta monitorización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4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4" name=""/>
          <p:cNvSpPr/>
          <p:nvPr/>
        </p:nvSpPr>
        <p:spPr>
          <a:xfrm>
            <a:off x="801000" y="819360"/>
            <a:ext cx="322200" cy="313920"/>
          </a:xfrm>
          <a:custGeom>
            <a:avLst/>
            <a:gdLst/>
            <a:ahLst/>
            <a:rect l="0" t="0" r="r" b="b"/>
            <a:pathLst>
              <a:path w="895" h="872">
                <a:moveTo>
                  <a:pt x="811" y="0"/>
                </a:moveTo>
                <a:lnTo>
                  <a:pt x="85" y="0"/>
                </a:lnTo>
                <a:cubicBezTo>
                  <a:pt x="38" y="0"/>
                  <a:pt x="0" y="37"/>
                  <a:pt x="0" y="82"/>
                </a:cubicBezTo>
                <a:lnTo>
                  <a:pt x="0" y="790"/>
                </a:lnTo>
                <a:cubicBezTo>
                  <a:pt x="0" y="835"/>
                  <a:pt x="38" y="872"/>
                  <a:pt x="85" y="872"/>
                </a:cubicBezTo>
                <a:lnTo>
                  <a:pt x="811" y="872"/>
                </a:lnTo>
                <a:cubicBezTo>
                  <a:pt x="857" y="872"/>
                  <a:pt x="895" y="835"/>
                  <a:pt x="895" y="790"/>
                </a:cubicBezTo>
                <a:lnTo>
                  <a:pt x="895" y="82"/>
                </a:lnTo>
                <a:cubicBezTo>
                  <a:pt x="895" y="37"/>
                  <a:pt x="857" y="0"/>
                  <a:pt x="811" y="0"/>
                </a:cubicBezTo>
                <a:close/>
              </a:path>
            </a:pathLst>
          </a:custGeom>
          <a:solidFill>
            <a:srgbClr val="ccd6d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5" name=""/>
          <p:cNvSpPr/>
          <p:nvPr/>
        </p:nvSpPr>
        <p:spPr>
          <a:xfrm>
            <a:off x="790920" y="809640"/>
            <a:ext cx="342360" cy="333360"/>
          </a:xfrm>
          <a:custGeom>
            <a:avLst/>
            <a:gdLst/>
            <a:ahLst/>
            <a:rect l="0" t="0" r="r" b="b"/>
            <a:pathLst>
              <a:path w="951" h="926">
                <a:moveTo>
                  <a:pt x="839" y="0"/>
                </a:moveTo>
                <a:lnTo>
                  <a:pt x="112" y="0"/>
                </a:lnTo>
                <a:cubicBezTo>
                  <a:pt x="50" y="0"/>
                  <a:pt x="0" y="49"/>
                  <a:pt x="0" y="110"/>
                </a:cubicBezTo>
                <a:lnTo>
                  <a:pt x="0" y="817"/>
                </a:lnTo>
                <a:cubicBezTo>
                  <a:pt x="0" y="877"/>
                  <a:pt x="50" y="926"/>
                  <a:pt x="112" y="926"/>
                </a:cubicBezTo>
                <a:lnTo>
                  <a:pt x="839" y="926"/>
                </a:lnTo>
                <a:cubicBezTo>
                  <a:pt x="901" y="926"/>
                  <a:pt x="951" y="877"/>
                  <a:pt x="951" y="817"/>
                </a:cubicBezTo>
                <a:lnTo>
                  <a:pt x="951" y="110"/>
                </a:lnTo>
                <a:cubicBezTo>
                  <a:pt x="951" y="49"/>
                  <a:pt x="901" y="0"/>
                  <a:pt x="839" y="0"/>
                </a:cubicBezTo>
                <a:moveTo>
                  <a:pt x="839" y="55"/>
                </a:moveTo>
                <a:cubicBezTo>
                  <a:pt x="870" y="55"/>
                  <a:pt x="895" y="80"/>
                  <a:pt x="895" y="110"/>
                </a:cubicBezTo>
                <a:lnTo>
                  <a:pt x="895" y="219"/>
                </a:lnTo>
                <a:lnTo>
                  <a:pt x="727" y="219"/>
                </a:lnTo>
                <a:lnTo>
                  <a:pt x="727" y="55"/>
                </a:lnTo>
                <a:lnTo>
                  <a:pt x="839" y="55"/>
                </a:lnTo>
                <a:moveTo>
                  <a:pt x="727" y="491"/>
                </a:moveTo>
                <a:lnTo>
                  <a:pt x="895" y="491"/>
                </a:lnTo>
                <a:lnTo>
                  <a:pt x="895" y="654"/>
                </a:lnTo>
                <a:lnTo>
                  <a:pt x="727" y="654"/>
                </a:lnTo>
                <a:lnTo>
                  <a:pt x="727" y="491"/>
                </a:lnTo>
                <a:moveTo>
                  <a:pt x="727" y="436"/>
                </a:moveTo>
                <a:lnTo>
                  <a:pt x="727" y="273"/>
                </a:lnTo>
                <a:lnTo>
                  <a:pt x="895" y="273"/>
                </a:lnTo>
                <a:lnTo>
                  <a:pt x="895" y="436"/>
                </a:lnTo>
                <a:lnTo>
                  <a:pt x="727" y="436"/>
                </a:lnTo>
                <a:moveTo>
                  <a:pt x="671" y="55"/>
                </a:moveTo>
                <a:lnTo>
                  <a:pt x="671" y="219"/>
                </a:lnTo>
                <a:lnTo>
                  <a:pt x="504" y="219"/>
                </a:lnTo>
                <a:lnTo>
                  <a:pt x="504" y="55"/>
                </a:lnTo>
                <a:lnTo>
                  <a:pt x="671" y="55"/>
                </a:lnTo>
                <a:moveTo>
                  <a:pt x="504" y="273"/>
                </a:moveTo>
                <a:lnTo>
                  <a:pt x="671" y="273"/>
                </a:lnTo>
                <a:lnTo>
                  <a:pt x="671" y="436"/>
                </a:lnTo>
                <a:lnTo>
                  <a:pt x="504" y="436"/>
                </a:lnTo>
                <a:lnTo>
                  <a:pt x="504" y="273"/>
                </a:lnTo>
                <a:moveTo>
                  <a:pt x="504" y="491"/>
                </a:moveTo>
                <a:lnTo>
                  <a:pt x="671" y="491"/>
                </a:lnTo>
                <a:lnTo>
                  <a:pt x="671" y="654"/>
                </a:lnTo>
                <a:lnTo>
                  <a:pt x="504" y="654"/>
                </a:lnTo>
                <a:lnTo>
                  <a:pt x="504" y="491"/>
                </a:lnTo>
                <a:moveTo>
                  <a:pt x="448" y="55"/>
                </a:moveTo>
                <a:lnTo>
                  <a:pt x="448" y="219"/>
                </a:lnTo>
                <a:lnTo>
                  <a:pt x="280" y="219"/>
                </a:lnTo>
                <a:lnTo>
                  <a:pt x="280" y="55"/>
                </a:lnTo>
                <a:lnTo>
                  <a:pt x="448" y="55"/>
                </a:lnTo>
                <a:moveTo>
                  <a:pt x="280" y="273"/>
                </a:moveTo>
                <a:lnTo>
                  <a:pt x="448" y="273"/>
                </a:lnTo>
                <a:lnTo>
                  <a:pt x="448" y="436"/>
                </a:lnTo>
                <a:lnTo>
                  <a:pt x="280" y="436"/>
                </a:lnTo>
                <a:lnTo>
                  <a:pt x="280" y="273"/>
                </a:lnTo>
                <a:moveTo>
                  <a:pt x="280" y="491"/>
                </a:moveTo>
                <a:lnTo>
                  <a:pt x="448" y="491"/>
                </a:lnTo>
                <a:lnTo>
                  <a:pt x="448" y="654"/>
                </a:lnTo>
                <a:lnTo>
                  <a:pt x="280" y="654"/>
                </a:lnTo>
                <a:lnTo>
                  <a:pt x="280" y="491"/>
                </a:lnTo>
                <a:moveTo>
                  <a:pt x="56" y="110"/>
                </a:moveTo>
                <a:cubicBezTo>
                  <a:pt x="56" y="80"/>
                  <a:pt x="81" y="55"/>
                  <a:pt x="112" y="55"/>
                </a:cubicBezTo>
                <a:lnTo>
                  <a:pt x="224" y="55"/>
                </a:lnTo>
                <a:lnTo>
                  <a:pt x="224" y="219"/>
                </a:lnTo>
                <a:lnTo>
                  <a:pt x="56" y="219"/>
                </a:lnTo>
                <a:lnTo>
                  <a:pt x="56" y="110"/>
                </a:lnTo>
                <a:moveTo>
                  <a:pt x="56" y="273"/>
                </a:moveTo>
                <a:lnTo>
                  <a:pt x="224" y="273"/>
                </a:lnTo>
                <a:lnTo>
                  <a:pt x="224" y="436"/>
                </a:lnTo>
                <a:lnTo>
                  <a:pt x="56" y="436"/>
                </a:lnTo>
                <a:lnTo>
                  <a:pt x="56" y="273"/>
                </a:lnTo>
                <a:moveTo>
                  <a:pt x="56" y="491"/>
                </a:moveTo>
                <a:lnTo>
                  <a:pt x="224" y="491"/>
                </a:lnTo>
                <a:lnTo>
                  <a:pt x="224" y="654"/>
                </a:lnTo>
                <a:lnTo>
                  <a:pt x="56" y="654"/>
                </a:lnTo>
                <a:lnTo>
                  <a:pt x="56" y="491"/>
                </a:lnTo>
                <a:moveTo>
                  <a:pt x="112" y="871"/>
                </a:moveTo>
                <a:cubicBezTo>
                  <a:pt x="81" y="871"/>
                  <a:pt x="56" y="847"/>
                  <a:pt x="56" y="817"/>
                </a:cubicBezTo>
                <a:lnTo>
                  <a:pt x="56" y="708"/>
                </a:lnTo>
                <a:lnTo>
                  <a:pt x="224" y="708"/>
                </a:lnTo>
                <a:lnTo>
                  <a:pt x="224" y="871"/>
                </a:lnTo>
                <a:lnTo>
                  <a:pt x="112" y="871"/>
                </a:lnTo>
                <a:moveTo>
                  <a:pt x="280" y="871"/>
                </a:moveTo>
                <a:lnTo>
                  <a:pt x="280" y="708"/>
                </a:lnTo>
                <a:lnTo>
                  <a:pt x="448" y="708"/>
                </a:lnTo>
                <a:lnTo>
                  <a:pt x="448" y="871"/>
                </a:lnTo>
                <a:lnTo>
                  <a:pt x="280" y="871"/>
                </a:lnTo>
                <a:moveTo>
                  <a:pt x="504" y="871"/>
                </a:moveTo>
                <a:lnTo>
                  <a:pt x="504" y="708"/>
                </a:lnTo>
                <a:lnTo>
                  <a:pt x="671" y="708"/>
                </a:lnTo>
                <a:lnTo>
                  <a:pt x="671" y="871"/>
                </a:lnTo>
                <a:lnTo>
                  <a:pt x="504" y="871"/>
                </a:lnTo>
                <a:moveTo>
                  <a:pt x="839" y="871"/>
                </a:moveTo>
                <a:lnTo>
                  <a:pt x="727" y="871"/>
                </a:lnTo>
                <a:lnTo>
                  <a:pt x="727" y="708"/>
                </a:lnTo>
                <a:lnTo>
                  <a:pt x="895" y="708"/>
                </a:lnTo>
                <a:lnTo>
                  <a:pt x="895" y="817"/>
                </a:lnTo>
                <a:cubicBezTo>
                  <a:pt x="895" y="847"/>
                  <a:pt x="870" y="871"/>
                  <a:pt x="839" y="871"/>
                </a:cubicBezTo>
                <a:close/>
              </a:path>
            </a:pathLst>
          </a:custGeom>
          <a:solidFill>
            <a:srgbClr val="e1e8e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6" name=""/>
          <p:cNvSpPr/>
          <p:nvPr/>
        </p:nvSpPr>
        <p:spPr>
          <a:xfrm>
            <a:off x="851400" y="937080"/>
            <a:ext cx="60480" cy="186120"/>
          </a:xfrm>
          <a:custGeom>
            <a:avLst/>
            <a:gdLst/>
            <a:ahLst/>
            <a:rect l="0" t="0" r="r" b="b"/>
            <a:pathLst>
              <a:path w="168" h="517">
                <a:moveTo>
                  <a:pt x="168" y="517"/>
                </a:moveTo>
                <a:lnTo>
                  <a:pt x="0" y="517"/>
                </a:lnTo>
                <a:lnTo>
                  <a:pt x="0" y="54"/>
                </a:lnTo>
                <a:cubicBezTo>
                  <a:pt x="0" y="24"/>
                  <a:pt x="25" y="0"/>
                  <a:pt x="55" y="0"/>
                </a:cubicBezTo>
                <a:lnTo>
                  <a:pt x="112" y="0"/>
                </a:lnTo>
                <a:cubicBezTo>
                  <a:pt x="143" y="0"/>
                  <a:pt x="168" y="24"/>
                  <a:pt x="168" y="54"/>
                </a:cubicBezTo>
                <a:lnTo>
                  <a:pt x="168" y="517"/>
                </a:lnTo>
                <a:close/>
              </a:path>
            </a:pathLst>
          </a:custGeom>
          <a:solidFill>
            <a:srgbClr val="5c913b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1011960" y="868320"/>
            <a:ext cx="60840" cy="254880"/>
          </a:xfrm>
          <a:custGeom>
            <a:avLst/>
            <a:gdLst/>
            <a:ahLst/>
            <a:rect l="0" t="0" r="r" b="b"/>
            <a:pathLst>
              <a:path w="169" h="708">
                <a:moveTo>
                  <a:pt x="169" y="708"/>
                </a:moveTo>
                <a:lnTo>
                  <a:pt x="0" y="708"/>
                </a:lnTo>
                <a:lnTo>
                  <a:pt x="0" y="55"/>
                </a:lnTo>
                <a:cubicBezTo>
                  <a:pt x="0" y="25"/>
                  <a:pt x="25" y="0"/>
                  <a:pt x="56" y="0"/>
                </a:cubicBezTo>
                <a:lnTo>
                  <a:pt x="113" y="0"/>
                </a:lnTo>
                <a:cubicBezTo>
                  <a:pt x="144" y="0"/>
                  <a:pt x="169" y="25"/>
                  <a:pt x="169" y="55"/>
                </a:cubicBezTo>
                <a:lnTo>
                  <a:pt x="169" y="708"/>
                </a:lnTo>
                <a:close/>
              </a:path>
            </a:pathLst>
          </a:custGeom>
          <a:solidFill>
            <a:srgbClr val="3b94d9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8" name=""/>
          <p:cNvSpPr/>
          <p:nvPr/>
        </p:nvSpPr>
        <p:spPr>
          <a:xfrm>
            <a:off x="931680" y="1005480"/>
            <a:ext cx="61200" cy="117720"/>
          </a:xfrm>
          <a:custGeom>
            <a:avLst/>
            <a:gdLst/>
            <a:ahLst/>
            <a:rect l="0" t="0" r="r" b="b"/>
            <a:pathLst>
              <a:path w="170" h="327">
                <a:moveTo>
                  <a:pt x="170" y="327"/>
                </a:moveTo>
                <a:lnTo>
                  <a:pt x="0" y="327"/>
                </a:lnTo>
                <a:lnTo>
                  <a:pt x="0" y="54"/>
                </a:lnTo>
                <a:cubicBezTo>
                  <a:pt x="0" y="24"/>
                  <a:pt x="26" y="0"/>
                  <a:pt x="57" y="0"/>
                </a:cubicBezTo>
                <a:lnTo>
                  <a:pt x="113" y="0"/>
                </a:lnTo>
                <a:cubicBezTo>
                  <a:pt x="144" y="0"/>
                  <a:pt x="170" y="24"/>
                  <a:pt x="170" y="54"/>
                </a:cubicBezTo>
                <a:lnTo>
                  <a:pt x="170" y="327"/>
                </a:lnTo>
                <a:close/>
              </a:path>
            </a:pathLst>
          </a:custGeom>
          <a:solidFill>
            <a:srgbClr val="dd2e44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69" name=""/>
          <p:cNvSpPr txBox="1"/>
          <p:nvPr/>
        </p:nvSpPr>
        <p:spPr>
          <a:xfrm>
            <a:off x="1160280" y="736560"/>
            <a:ext cx="585216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Detalle por criterio (continuación)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0" name=""/>
          <p:cNvSpPr/>
          <p:nvPr/>
        </p:nvSpPr>
        <p:spPr>
          <a:xfrm>
            <a:off x="1047600" y="2238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1" name=""/>
          <p:cNvSpPr txBox="1"/>
          <p:nvPr/>
        </p:nvSpPr>
        <p:spPr>
          <a:xfrm>
            <a:off x="747720" y="1510560"/>
            <a:ext cx="57801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3. Análisis y respuesta al incidente (25%)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2" name=""/>
          <p:cNvSpPr/>
          <p:nvPr/>
        </p:nvSpPr>
        <p:spPr>
          <a:xfrm>
            <a:off x="1047600" y="272412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49"/>
                  <a:pt x="262" y="166"/>
                  <a:pt x="255" y="182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3"/>
                  <a:pt x="17" y="199"/>
                  <a:pt x="10" y="182"/>
                </a:cubicBezTo>
                <a:cubicBezTo>
                  <a:pt x="3" y="166"/>
                  <a:pt x="0" y="149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1300320" y="2083320"/>
            <a:ext cx="2576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Detección del ataque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1047600" y="32000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300320" y="2568960"/>
            <a:ext cx="46220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de logs, análisis de causa raíz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300320" y="3045240"/>
            <a:ext cx="4120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Aplicación de medidas correctivas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1047600" y="438120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747720" y="3653640"/>
            <a:ext cx="459540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4. Documentación técnica (15%)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9" name=""/>
          <p:cNvSpPr/>
          <p:nvPr/>
        </p:nvSpPr>
        <p:spPr>
          <a:xfrm>
            <a:off x="1047600" y="48574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0" name=""/>
          <p:cNvSpPr txBox="1"/>
          <p:nvPr/>
        </p:nvSpPr>
        <p:spPr>
          <a:xfrm>
            <a:off x="1300320" y="4226400"/>
            <a:ext cx="54057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Registro ordenado y profesional del proceso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300320" y="4702680"/>
            <a:ext cx="53096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Capturas, esquemas, justificaciones técnicas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2" name=""/>
          <p:cNvSpPr/>
          <p:nvPr/>
        </p:nvSpPr>
        <p:spPr>
          <a:xfrm>
            <a:off x="1047600" y="603864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199"/>
                  <a:pt x="239" y="214"/>
                  <a:pt x="227" y="226"/>
                </a:cubicBezTo>
                <a:cubicBezTo>
                  <a:pt x="214" y="238"/>
                  <a:pt x="200" y="248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4"/>
                  <a:pt x="17" y="199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2"/>
                </a:cubicBezTo>
                <a:cubicBezTo>
                  <a:pt x="262" y="98"/>
                  <a:pt x="265" y="115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3" name=""/>
          <p:cNvSpPr txBox="1"/>
          <p:nvPr/>
        </p:nvSpPr>
        <p:spPr>
          <a:xfrm>
            <a:off x="747720" y="5311080"/>
            <a:ext cx="6678360" cy="404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39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5. Presentación final y trabajo en equipo (15%)</a:t>
            </a:r>
            <a:endParaRPr b="0" lang="es-ES" sz="239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4" name=""/>
          <p:cNvSpPr/>
          <p:nvPr/>
        </p:nvSpPr>
        <p:spPr>
          <a:xfrm>
            <a:off x="1047600" y="6524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5" name=""/>
          <p:cNvSpPr txBox="1"/>
          <p:nvPr/>
        </p:nvSpPr>
        <p:spPr>
          <a:xfrm>
            <a:off x="1300320" y="5883840"/>
            <a:ext cx="6058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Comunicación clara y reparto equilibrado de roles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300320" y="6369480"/>
            <a:ext cx="49665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Reflexión crítica y argumentación técnica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7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5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1" name=""/>
          <p:cNvSpPr/>
          <p:nvPr/>
        </p:nvSpPr>
        <p:spPr>
          <a:xfrm>
            <a:off x="851400" y="2397960"/>
            <a:ext cx="221400" cy="211680"/>
          </a:xfrm>
          <a:custGeom>
            <a:avLst/>
            <a:gdLst/>
            <a:ahLst/>
            <a:rect l="0" t="0" r="r" b="b"/>
            <a:pathLst>
              <a:path w="615" h="588">
                <a:moveTo>
                  <a:pt x="475" y="0"/>
                </a:moveTo>
                <a:lnTo>
                  <a:pt x="139" y="0"/>
                </a:lnTo>
                <a:cubicBezTo>
                  <a:pt x="139" y="0"/>
                  <a:pt x="0" y="169"/>
                  <a:pt x="0" y="280"/>
                </a:cubicBezTo>
                <a:cubicBezTo>
                  <a:pt x="0" y="392"/>
                  <a:pt x="307" y="588"/>
                  <a:pt x="307" y="588"/>
                </a:cubicBezTo>
                <a:cubicBezTo>
                  <a:pt x="307" y="588"/>
                  <a:pt x="615" y="392"/>
                  <a:pt x="615" y="280"/>
                </a:cubicBezTo>
                <a:cubicBezTo>
                  <a:pt x="615" y="169"/>
                  <a:pt x="475" y="0"/>
                  <a:pt x="475" y="0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2" name=""/>
          <p:cNvSpPr/>
          <p:nvPr/>
        </p:nvSpPr>
        <p:spPr>
          <a:xfrm>
            <a:off x="790560" y="226476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5"/>
                </a:moveTo>
                <a:cubicBezTo>
                  <a:pt x="497" y="-5"/>
                  <a:pt x="456" y="-5"/>
                  <a:pt x="431" y="15"/>
                </a:cubicBezTo>
                <a:lnTo>
                  <a:pt x="19" y="337"/>
                </a:lnTo>
                <a:cubicBezTo>
                  <a:pt x="-6" y="357"/>
                  <a:pt x="-6" y="389"/>
                  <a:pt x="19" y="408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8"/>
                </a:lnTo>
                <a:cubicBezTo>
                  <a:pt x="959" y="389"/>
                  <a:pt x="959" y="357"/>
                  <a:pt x="934" y="337"/>
                </a:cubicBezTo>
                <a:lnTo>
                  <a:pt x="523" y="15"/>
                </a:lnTo>
                <a:close/>
              </a:path>
            </a:pathLst>
          </a:custGeom>
          <a:solidFill>
            <a:srgbClr val="292f33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3" name=""/>
          <p:cNvSpPr/>
          <p:nvPr/>
        </p:nvSpPr>
        <p:spPr>
          <a:xfrm>
            <a:off x="790560" y="2264760"/>
            <a:ext cx="343080" cy="267840"/>
          </a:xfrm>
          <a:custGeom>
            <a:avLst/>
            <a:gdLst/>
            <a:ahLst/>
            <a:rect l="0" t="0" r="r" b="b"/>
            <a:pathLst>
              <a:path w="953" h="744">
                <a:moveTo>
                  <a:pt x="523" y="15"/>
                </a:moveTo>
                <a:cubicBezTo>
                  <a:pt x="497" y="-5"/>
                  <a:pt x="456" y="-5"/>
                  <a:pt x="431" y="15"/>
                </a:cubicBezTo>
                <a:lnTo>
                  <a:pt x="19" y="337"/>
                </a:lnTo>
                <a:cubicBezTo>
                  <a:pt x="-6" y="357"/>
                  <a:pt x="-6" y="389"/>
                  <a:pt x="19" y="408"/>
                </a:cubicBezTo>
                <a:lnTo>
                  <a:pt x="431" y="729"/>
                </a:lnTo>
                <a:cubicBezTo>
                  <a:pt x="456" y="749"/>
                  <a:pt x="497" y="749"/>
                  <a:pt x="523" y="729"/>
                </a:cubicBezTo>
                <a:lnTo>
                  <a:pt x="934" y="408"/>
                </a:lnTo>
                <a:cubicBezTo>
                  <a:pt x="959" y="389"/>
                  <a:pt x="959" y="357"/>
                  <a:pt x="934" y="337"/>
                </a:cubicBezTo>
                <a:lnTo>
                  <a:pt x="523" y="15"/>
                </a:lnTo>
                <a:close/>
              </a:path>
            </a:pathLst>
          </a:custGeom>
          <a:solidFill>
            <a:srgbClr val="394146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841320" y="2508480"/>
            <a:ext cx="40320" cy="111240"/>
          </a:xfrm>
          <a:custGeom>
            <a:avLst/>
            <a:gdLst/>
            <a:ahLst/>
            <a:rect l="0" t="0" r="r" b="b"/>
            <a:pathLst>
              <a:path w="112" h="309">
                <a:moveTo>
                  <a:pt x="57" y="0"/>
                </a:moveTo>
                <a:cubicBezTo>
                  <a:pt x="57" y="0"/>
                  <a:pt x="0" y="56"/>
                  <a:pt x="0" y="84"/>
                </a:cubicBezTo>
                <a:lnTo>
                  <a:pt x="0" y="253"/>
                </a:lnTo>
                <a:cubicBezTo>
                  <a:pt x="0" y="253"/>
                  <a:pt x="0" y="309"/>
                  <a:pt x="57" y="309"/>
                </a:cubicBezTo>
                <a:cubicBezTo>
                  <a:pt x="112" y="309"/>
                  <a:pt x="112" y="253"/>
                  <a:pt x="112" y="253"/>
                </a:cubicBezTo>
                <a:lnTo>
                  <a:pt x="112" y="84"/>
                </a:lnTo>
                <a:cubicBezTo>
                  <a:pt x="112" y="56"/>
                  <a:pt x="57" y="0"/>
                  <a:pt x="57" y="0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831240" y="2488320"/>
            <a:ext cx="60480" cy="60840"/>
          </a:xfrm>
          <a:custGeom>
            <a:avLst/>
            <a:gdLst/>
            <a:ahLst/>
            <a:rect l="0" t="0" r="r" b="b"/>
            <a:pathLst>
              <a:path w="168" h="169">
                <a:moveTo>
                  <a:pt x="168" y="85"/>
                </a:moveTo>
                <a:cubicBezTo>
                  <a:pt x="168" y="96"/>
                  <a:pt x="166" y="107"/>
                  <a:pt x="162" y="117"/>
                </a:cubicBezTo>
                <a:cubicBezTo>
                  <a:pt x="158" y="128"/>
                  <a:pt x="152" y="137"/>
                  <a:pt x="144" y="145"/>
                </a:cubicBezTo>
                <a:cubicBezTo>
                  <a:pt x="136" y="152"/>
                  <a:pt x="127" y="158"/>
                  <a:pt x="117" y="163"/>
                </a:cubicBezTo>
                <a:cubicBezTo>
                  <a:pt x="105" y="167"/>
                  <a:pt x="95" y="169"/>
                  <a:pt x="84" y="169"/>
                </a:cubicBezTo>
                <a:cubicBezTo>
                  <a:pt x="72" y="169"/>
                  <a:pt x="62" y="167"/>
                  <a:pt x="51" y="163"/>
                </a:cubicBezTo>
                <a:cubicBezTo>
                  <a:pt x="41" y="158"/>
                  <a:pt x="32" y="152"/>
                  <a:pt x="24" y="145"/>
                </a:cubicBezTo>
                <a:cubicBezTo>
                  <a:pt x="16" y="137"/>
                  <a:pt x="10" y="128"/>
                  <a:pt x="6" y="117"/>
                </a:cubicBezTo>
                <a:cubicBezTo>
                  <a:pt x="2" y="107"/>
                  <a:pt x="0" y="96"/>
                  <a:pt x="0" y="85"/>
                </a:cubicBezTo>
                <a:cubicBezTo>
                  <a:pt x="0" y="74"/>
                  <a:pt x="2" y="63"/>
                  <a:pt x="6" y="53"/>
                </a:cubicBezTo>
                <a:cubicBezTo>
                  <a:pt x="10" y="43"/>
                  <a:pt x="16" y="34"/>
                  <a:pt x="24" y="26"/>
                </a:cubicBezTo>
                <a:cubicBezTo>
                  <a:pt x="32" y="17"/>
                  <a:pt x="41" y="11"/>
                  <a:pt x="51" y="7"/>
                </a:cubicBezTo>
                <a:cubicBezTo>
                  <a:pt x="62" y="3"/>
                  <a:pt x="72" y="0"/>
                  <a:pt x="84" y="0"/>
                </a:cubicBezTo>
                <a:cubicBezTo>
                  <a:pt x="95" y="0"/>
                  <a:pt x="105" y="3"/>
                  <a:pt x="117" y="7"/>
                </a:cubicBezTo>
                <a:cubicBezTo>
                  <a:pt x="127" y="11"/>
                  <a:pt x="136" y="17"/>
                  <a:pt x="144" y="26"/>
                </a:cubicBezTo>
                <a:cubicBezTo>
                  <a:pt x="152" y="34"/>
                  <a:pt x="158" y="43"/>
                  <a:pt x="162" y="53"/>
                </a:cubicBezTo>
                <a:cubicBezTo>
                  <a:pt x="166" y="63"/>
                  <a:pt x="168" y="74"/>
                  <a:pt x="168" y="85"/>
                </a:cubicBezTo>
                <a:close/>
              </a:path>
            </a:pathLst>
          </a:custGeom>
          <a:solidFill>
            <a:srgbClr val="fdd88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851040" y="2367720"/>
            <a:ext cx="120960" cy="161280"/>
          </a:xfrm>
          <a:custGeom>
            <a:avLst/>
            <a:gdLst/>
            <a:ahLst/>
            <a:rect l="0" t="0" r="r" b="b"/>
            <a:pathLst>
              <a:path w="336" h="448">
                <a:moveTo>
                  <a:pt x="28" y="448"/>
                </a:moveTo>
                <a:cubicBezTo>
                  <a:pt x="12" y="448"/>
                  <a:pt x="0" y="436"/>
                  <a:pt x="0" y="420"/>
                </a:cubicBezTo>
                <a:lnTo>
                  <a:pt x="0" y="309"/>
                </a:lnTo>
                <a:cubicBezTo>
                  <a:pt x="-2" y="291"/>
                  <a:pt x="5" y="252"/>
                  <a:pt x="36" y="228"/>
                </a:cubicBezTo>
                <a:lnTo>
                  <a:pt x="289" y="7"/>
                </a:lnTo>
                <a:cubicBezTo>
                  <a:pt x="301" y="-3"/>
                  <a:pt x="319" y="-2"/>
                  <a:pt x="329" y="10"/>
                </a:cubicBezTo>
                <a:cubicBezTo>
                  <a:pt x="339" y="21"/>
                  <a:pt x="338" y="39"/>
                  <a:pt x="326" y="49"/>
                </a:cubicBezTo>
                <a:lnTo>
                  <a:pt x="72" y="272"/>
                </a:lnTo>
                <a:cubicBezTo>
                  <a:pt x="55" y="284"/>
                  <a:pt x="55" y="307"/>
                  <a:pt x="55" y="307"/>
                </a:cubicBezTo>
                <a:lnTo>
                  <a:pt x="55" y="420"/>
                </a:lnTo>
                <a:cubicBezTo>
                  <a:pt x="55" y="436"/>
                  <a:pt x="43" y="448"/>
                  <a:pt x="28" y="448"/>
                </a:cubicBezTo>
                <a:close/>
              </a:path>
            </a:pathLst>
          </a:custGeom>
          <a:solidFill>
            <a:srgbClr val="fcab4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7" name=""/>
          <p:cNvSpPr/>
          <p:nvPr/>
        </p:nvSpPr>
        <p:spPr>
          <a:xfrm>
            <a:off x="931680" y="2357640"/>
            <a:ext cx="61200" cy="60840"/>
          </a:xfrm>
          <a:custGeom>
            <a:avLst/>
            <a:gdLst/>
            <a:ahLst/>
            <a:rect l="0" t="0" r="r" b="b"/>
            <a:pathLst>
              <a:path w="170" h="169">
                <a:moveTo>
                  <a:pt x="170" y="85"/>
                </a:moveTo>
                <a:cubicBezTo>
                  <a:pt x="170" y="96"/>
                  <a:pt x="166" y="107"/>
                  <a:pt x="162" y="117"/>
                </a:cubicBezTo>
                <a:cubicBezTo>
                  <a:pt x="158" y="128"/>
                  <a:pt x="152" y="137"/>
                  <a:pt x="144" y="144"/>
                </a:cubicBezTo>
                <a:cubicBezTo>
                  <a:pt x="136" y="152"/>
                  <a:pt x="127" y="158"/>
                  <a:pt x="117" y="163"/>
                </a:cubicBezTo>
                <a:cubicBezTo>
                  <a:pt x="107" y="167"/>
                  <a:pt x="96" y="169"/>
                  <a:pt x="85" y="169"/>
                </a:cubicBezTo>
                <a:cubicBezTo>
                  <a:pt x="74" y="169"/>
                  <a:pt x="63" y="167"/>
                  <a:pt x="53" y="163"/>
                </a:cubicBezTo>
                <a:cubicBezTo>
                  <a:pt x="42" y="158"/>
                  <a:pt x="33" y="152"/>
                  <a:pt x="26" y="144"/>
                </a:cubicBezTo>
                <a:cubicBezTo>
                  <a:pt x="18" y="137"/>
                  <a:pt x="12" y="128"/>
                  <a:pt x="7" y="117"/>
                </a:cubicBezTo>
                <a:cubicBezTo>
                  <a:pt x="3" y="107"/>
                  <a:pt x="0" y="96"/>
                  <a:pt x="0" y="85"/>
                </a:cubicBezTo>
                <a:cubicBezTo>
                  <a:pt x="0" y="74"/>
                  <a:pt x="3" y="63"/>
                  <a:pt x="7" y="53"/>
                </a:cubicBezTo>
                <a:cubicBezTo>
                  <a:pt x="12" y="42"/>
                  <a:pt x="18" y="33"/>
                  <a:pt x="26" y="25"/>
                </a:cubicBezTo>
                <a:cubicBezTo>
                  <a:pt x="33" y="17"/>
                  <a:pt x="42" y="11"/>
                  <a:pt x="53" y="7"/>
                </a:cubicBezTo>
                <a:cubicBezTo>
                  <a:pt x="63" y="3"/>
                  <a:pt x="74" y="0"/>
                  <a:pt x="85" y="0"/>
                </a:cubicBezTo>
                <a:cubicBezTo>
                  <a:pt x="96" y="0"/>
                  <a:pt x="107" y="3"/>
                  <a:pt x="117" y="7"/>
                </a:cubicBezTo>
                <a:cubicBezTo>
                  <a:pt x="127" y="11"/>
                  <a:pt x="136" y="17"/>
                  <a:pt x="144" y="25"/>
                </a:cubicBezTo>
                <a:cubicBezTo>
                  <a:pt x="152" y="33"/>
                  <a:pt x="158" y="42"/>
                  <a:pt x="162" y="53"/>
                </a:cubicBezTo>
                <a:cubicBezTo>
                  <a:pt x="166" y="63"/>
                  <a:pt x="170" y="74"/>
                  <a:pt x="170" y="85"/>
                </a:cubicBezTo>
                <a:close/>
              </a:path>
            </a:pathLst>
          </a:custGeom>
          <a:solidFill>
            <a:srgbClr val="31373d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047600" y="309528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3"/>
                </a:cubicBezTo>
                <a:cubicBezTo>
                  <a:pt x="0" y="115"/>
                  <a:pt x="3" y="98"/>
                  <a:pt x="10" y="82"/>
                </a:cubicBezTo>
                <a:cubicBezTo>
                  <a:pt x="17" y="66"/>
                  <a:pt x="26" y="52"/>
                  <a:pt x="39" y="39"/>
                </a:cubicBezTo>
                <a:cubicBezTo>
                  <a:pt x="51" y="27"/>
                  <a:pt x="65" y="17"/>
                  <a:pt x="82" y="11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1"/>
                </a:cubicBezTo>
                <a:cubicBezTo>
                  <a:pt x="200" y="17"/>
                  <a:pt x="214" y="27"/>
                  <a:pt x="227" y="39"/>
                </a:cubicBezTo>
                <a:cubicBezTo>
                  <a:pt x="239" y="52"/>
                  <a:pt x="249" y="66"/>
                  <a:pt x="255" y="82"/>
                </a:cubicBezTo>
                <a:cubicBezTo>
                  <a:pt x="262" y="98"/>
                  <a:pt x="265" y="115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60280" y="2193840"/>
            <a:ext cx="476028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Evaluación complementaria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0" name=""/>
          <p:cNvSpPr txBox="1"/>
          <p:nvPr/>
        </p:nvSpPr>
        <p:spPr>
          <a:xfrm>
            <a:off x="1300320" y="2940480"/>
            <a:ext cx="968616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Autoevaluación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Reflexión individual escrita sobre el rol asumido, dificultades y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1" name=""/>
          <p:cNvSpPr/>
          <p:nvPr/>
        </p:nvSpPr>
        <p:spPr>
          <a:xfrm>
            <a:off x="1047600" y="39909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7"/>
                  <a:pt x="255" y="183"/>
                </a:cubicBezTo>
                <a:cubicBezTo>
                  <a:pt x="249" y="200"/>
                  <a:pt x="239" y="214"/>
                  <a:pt x="227" y="226"/>
                </a:cubicBezTo>
                <a:cubicBezTo>
                  <a:pt x="214" y="239"/>
                  <a:pt x="200" y="248"/>
                  <a:pt x="184" y="255"/>
                </a:cubicBezTo>
                <a:cubicBezTo>
                  <a:pt x="168" y="262"/>
                  <a:pt x="151" y="265"/>
                  <a:pt x="133" y="265"/>
                </a:cubicBezTo>
                <a:cubicBezTo>
                  <a:pt x="115" y="265"/>
                  <a:pt x="98" y="262"/>
                  <a:pt x="82" y="255"/>
                </a:cubicBezTo>
                <a:cubicBezTo>
                  <a:pt x="65" y="248"/>
                  <a:pt x="51" y="239"/>
                  <a:pt x="39" y="226"/>
                </a:cubicBezTo>
                <a:cubicBezTo>
                  <a:pt x="26" y="214"/>
                  <a:pt x="17" y="200"/>
                  <a:pt x="10" y="183"/>
                </a:cubicBezTo>
                <a:cubicBezTo>
                  <a:pt x="3" y="167"/>
                  <a:pt x="0" y="150"/>
                  <a:pt x="0" y="132"/>
                </a:cubicBezTo>
                <a:cubicBezTo>
                  <a:pt x="0" y="114"/>
                  <a:pt x="3" y="97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6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6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7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02" name=""/>
          <p:cNvSpPr txBox="1"/>
          <p:nvPr/>
        </p:nvSpPr>
        <p:spPr>
          <a:xfrm>
            <a:off x="1300320" y="3350160"/>
            <a:ext cx="158184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aprendizajes.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300320" y="3835800"/>
            <a:ext cx="877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Coevaluación</a:t>
            </a:r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: Valoración entre compañeros del equipo (escala 1-5, con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4" name=""/>
          <p:cNvSpPr txBox="1"/>
          <p:nvPr/>
        </p:nvSpPr>
        <p:spPr>
          <a:xfrm>
            <a:off x="1300320" y="4245480"/>
            <a:ext cx="15768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justificación).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6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780840" y="2152440"/>
            <a:ext cx="362160" cy="352800"/>
          </a:xfrm>
          <a:custGeom>
            <a:avLst/>
            <a:gdLst/>
            <a:ahLst/>
            <a:rect l="0" t="0" r="r" b="b"/>
            <a:pathLst>
              <a:path w="1006" h="980">
                <a:moveTo>
                  <a:pt x="1006" y="871"/>
                </a:moveTo>
                <a:cubicBezTo>
                  <a:pt x="1006" y="931"/>
                  <a:pt x="956" y="980"/>
                  <a:pt x="895" y="980"/>
                </a:cubicBezTo>
                <a:lnTo>
                  <a:pt x="112" y="980"/>
                </a:lnTo>
                <a:cubicBezTo>
                  <a:pt x="50" y="980"/>
                  <a:pt x="0" y="931"/>
                  <a:pt x="0" y="871"/>
                </a:cubicBezTo>
                <a:lnTo>
                  <a:pt x="0" y="109"/>
                </a:lnTo>
                <a:cubicBezTo>
                  <a:pt x="0" y="49"/>
                  <a:pt x="50" y="0"/>
                  <a:pt x="112" y="0"/>
                </a:cubicBezTo>
                <a:lnTo>
                  <a:pt x="895" y="0"/>
                </a:lnTo>
                <a:cubicBezTo>
                  <a:pt x="956" y="0"/>
                  <a:pt x="1006" y="49"/>
                  <a:pt x="1006" y="109"/>
                </a:cubicBezTo>
                <a:lnTo>
                  <a:pt x="1006" y="871"/>
                </a:lnTo>
                <a:close/>
              </a:path>
            </a:pathLst>
          </a:custGeom>
          <a:solidFill>
            <a:srgbClr val="77b255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0" name=""/>
          <p:cNvSpPr/>
          <p:nvPr/>
        </p:nvSpPr>
        <p:spPr>
          <a:xfrm>
            <a:off x="838440" y="2210760"/>
            <a:ext cx="248760" cy="237960"/>
          </a:xfrm>
          <a:custGeom>
            <a:avLst/>
            <a:gdLst/>
            <a:ahLst/>
            <a:rect l="0" t="0" r="r" b="b"/>
            <a:pathLst>
              <a:path w="691" h="661">
                <a:moveTo>
                  <a:pt x="659" y="11"/>
                </a:moveTo>
                <a:cubicBezTo>
                  <a:pt x="627" y="-9"/>
                  <a:pt x="583" y="0"/>
                  <a:pt x="562" y="31"/>
                </a:cubicBezTo>
                <a:lnTo>
                  <a:pt x="258" y="488"/>
                </a:lnTo>
                <a:lnTo>
                  <a:pt x="118" y="362"/>
                </a:lnTo>
                <a:cubicBezTo>
                  <a:pt x="89" y="336"/>
                  <a:pt x="44" y="338"/>
                  <a:pt x="18" y="366"/>
                </a:cubicBezTo>
                <a:cubicBezTo>
                  <a:pt x="-8" y="393"/>
                  <a:pt x="-6" y="436"/>
                  <a:pt x="22" y="462"/>
                </a:cubicBezTo>
                <a:lnTo>
                  <a:pt x="224" y="643"/>
                </a:lnTo>
                <a:cubicBezTo>
                  <a:pt x="238" y="655"/>
                  <a:pt x="255" y="661"/>
                  <a:pt x="272" y="661"/>
                </a:cubicBezTo>
                <a:cubicBezTo>
                  <a:pt x="290" y="661"/>
                  <a:pt x="315" y="653"/>
                  <a:pt x="330" y="630"/>
                </a:cubicBezTo>
                <a:cubicBezTo>
                  <a:pt x="340" y="616"/>
                  <a:pt x="679" y="105"/>
                  <a:pt x="679" y="105"/>
                </a:cubicBezTo>
                <a:cubicBezTo>
                  <a:pt x="700" y="74"/>
                  <a:pt x="691" y="32"/>
                  <a:pt x="659" y="1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1160280" y="2089080"/>
            <a:ext cx="1951920" cy="479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1" lang="es-ES" sz="283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 Conclusión</a:t>
            </a:r>
            <a:endParaRPr b="0" lang="es-ES" sz="28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2" name=""/>
          <p:cNvSpPr/>
          <p:nvPr/>
        </p:nvSpPr>
        <p:spPr>
          <a:xfrm>
            <a:off x="1047600" y="354312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3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4"/>
                  <a:pt x="227" y="227"/>
                </a:cubicBezTo>
                <a:cubicBezTo>
                  <a:pt x="214" y="239"/>
                  <a:pt x="200" y="249"/>
                  <a:pt x="184" y="256"/>
                </a:cubicBezTo>
                <a:cubicBezTo>
                  <a:pt x="168" y="262"/>
                  <a:pt x="151" y="266"/>
                  <a:pt x="133" y="266"/>
                </a:cubicBezTo>
                <a:cubicBezTo>
                  <a:pt x="115" y="266"/>
                  <a:pt x="98" y="262"/>
                  <a:pt x="82" y="256"/>
                </a:cubicBezTo>
                <a:cubicBezTo>
                  <a:pt x="65" y="249"/>
                  <a:pt x="51" y="239"/>
                  <a:pt x="39" y="227"/>
                </a:cubicBezTo>
                <a:cubicBezTo>
                  <a:pt x="26" y="214"/>
                  <a:pt x="17" y="200"/>
                  <a:pt x="10" y="184"/>
                </a:cubicBezTo>
                <a:cubicBezTo>
                  <a:pt x="3" y="168"/>
                  <a:pt x="0" y="151"/>
                  <a:pt x="0" y="133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6"/>
                  <a:pt x="26" y="51"/>
                  <a:pt x="39" y="39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9"/>
                </a:cubicBezTo>
                <a:cubicBezTo>
                  <a:pt x="239" y="51"/>
                  <a:pt x="249" y="66"/>
                  <a:pt x="255" y="83"/>
                </a:cubicBezTo>
                <a:cubicBezTo>
                  <a:pt x="262" y="99"/>
                  <a:pt x="265" y="116"/>
                  <a:pt x="265" y="133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747720" y="2826000"/>
            <a:ext cx="868212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Una evaluación equilibrada entre competencias técnicas y actitudinales: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4" name=""/>
          <p:cNvSpPr/>
          <p:nvPr/>
        </p:nvSpPr>
        <p:spPr>
          <a:xfrm>
            <a:off x="1047600" y="4028760"/>
            <a:ext cx="95400" cy="95760"/>
          </a:xfrm>
          <a:custGeom>
            <a:avLst/>
            <a:gdLst/>
            <a:ahLst/>
            <a:rect l="0" t="0" r="r" b="b"/>
            <a:pathLst>
              <a:path w="265" h="266">
                <a:moveTo>
                  <a:pt x="265" y="134"/>
                </a:moveTo>
                <a:cubicBezTo>
                  <a:pt x="265" y="151"/>
                  <a:pt x="262" y="168"/>
                  <a:pt x="255" y="184"/>
                </a:cubicBezTo>
                <a:cubicBezTo>
                  <a:pt x="249" y="200"/>
                  <a:pt x="239" y="215"/>
                  <a:pt x="227" y="227"/>
                </a:cubicBezTo>
                <a:cubicBezTo>
                  <a:pt x="214" y="240"/>
                  <a:pt x="200" y="249"/>
                  <a:pt x="184" y="256"/>
                </a:cubicBezTo>
                <a:cubicBezTo>
                  <a:pt x="168" y="263"/>
                  <a:pt x="151" y="266"/>
                  <a:pt x="133" y="266"/>
                </a:cubicBezTo>
                <a:cubicBezTo>
                  <a:pt x="115" y="266"/>
                  <a:pt x="98" y="263"/>
                  <a:pt x="82" y="256"/>
                </a:cubicBezTo>
                <a:cubicBezTo>
                  <a:pt x="65" y="249"/>
                  <a:pt x="51" y="240"/>
                  <a:pt x="39" y="227"/>
                </a:cubicBezTo>
                <a:cubicBezTo>
                  <a:pt x="26" y="215"/>
                  <a:pt x="17" y="200"/>
                  <a:pt x="10" y="184"/>
                </a:cubicBezTo>
                <a:cubicBezTo>
                  <a:pt x="3" y="168"/>
                  <a:pt x="0" y="151"/>
                  <a:pt x="0" y="134"/>
                </a:cubicBezTo>
                <a:cubicBezTo>
                  <a:pt x="0" y="116"/>
                  <a:pt x="3" y="99"/>
                  <a:pt x="10" y="83"/>
                </a:cubicBezTo>
                <a:cubicBezTo>
                  <a:pt x="17" y="67"/>
                  <a:pt x="26" y="53"/>
                  <a:pt x="39" y="40"/>
                </a:cubicBezTo>
                <a:cubicBezTo>
                  <a:pt x="51" y="27"/>
                  <a:pt x="65" y="17"/>
                  <a:pt x="82" y="10"/>
                </a:cubicBezTo>
                <a:cubicBezTo>
                  <a:pt x="98" y="4"/>
                  <a:pt x="115" y="0"/>
                  <a:pt x="133" y="0"/>
                </a:cubicBezTo>
                <a:cubicBezTo>
                  <a:pt x="151" y="0"/>
                  <a:pt x="168" y="4"/>
                  <a:pt x="184" y="10"/>
                </a:cubicBezTo>
                <a:cubicBezTo>
                  <a:pt x="200" y="17"/>
                  <a:pt x="214" y="27"/>
                  <a:pt x="227" y="40"/>
                </a:cubicBezTo>
                <a:cubicBezTo>
                  <a:pt x="239" y="53"/>
                  <a:pt x="249" y="67"/>
                  <a:pt x="255" y="83"/>
                </a:cubicBezTo>
                <a:cubicBezTo>
                  <a:pt x="262" y="99"/>
                  <a:pt x="265" y="116"/>
                  <a:pt x="265" y="134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5" name=""/>
          <p:cNvSpPr txBox="1"/>
          <p:nvPr/>
        </p:nvSpPr>
        <p:spPr>
          <a:xfrm>
            <a:off x="1300320" y="3387960"/>
            <a:ext cx="5409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Preparación para el entorno profesional real.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1047600" y="4514760"/>
            <a:ext cx="95400" cy="95400"/>
          </a:xfrm>
          <a:custGeom>
            <a:avLst/>
            <a:gdLst/>
            <a:ahLst/>
            <a:rect l="0" t="0" r="r" b="b"/>
            <a:pathLst>
              <a:path w="265" h="265">
                <a:moveTo>
                  <a:pt x="265" y="132"/>
                </a:moveTo>
                <a:cubicBezTo>
                  <a:pt x="265" y="150"/>
                  <a:pt x="262" y="166"/>
                  <a:pt x="255" y="183"/>
                </a:cubicBezTo>
                <a:cubicBezTo>
                  <a:pt x="249" y="199"/>
                  <a:pt x="239" y="213"/>
                  <a:pt x="227" y="226"/>
                </a:cubicBezTo>
                <a:cubicBezTo>
                  <a:pt x="214" y="238"/>
                  <a:pt x="200" y="248"/>
                  <a:pt x="184" y="254"/>
                </a:cubicBezTo>
                <a:cubicBezTo>
                  <a:pt x="168" y="261"/>
                  <a:pt x="151" y="265"/>
                  <a:pt x="133" y="265"/>
                </a:cubicBezTo>
                <a:cubicBezTo>
                  <a:pt x="115" y="265"/>
                  <a:pt x="98" y="261"/>
                  <a:pt x="82" y="254"/>
                </a:cubicBezTo>
                <a:cubicBezTo>
                  <a:pt x="65" y="248"/>
                  <a:pt x="51" y="238"/>
                  <a:pt x="39" y="226"/>
                </a:cubicBezTo>
                <a:cubicBezTo>
                  <a:pt x="26" y="213"/>
                  <a:pt x="17" y="199"/>
                  <a:pt x="10" y="183"/>
                </a:cubicBezTo>
                <a:cubicBezTo>
                  <a:pt x="3" y="166"/>
                  <a:pt x="0" y="150"/>
                  <a:pt x="0" y="132"/>
                </a:cubicBezTo>
                <a:cubicBezTo>
                  <a:pt x="0" y="114"/>
                  <a:pt x="3" y="98"/>
                  <a:pt x="10" y="81"/>
                </a:cubicBezTo>
                <a:cubicBezTo>
                  <a:pt x="17" y="65"/>
                  <a:pt x="26" y="51"/>
                  <a:pt x="39" y="38"/>
                </a:cubicBezTo>
                <a:cubicBezTo>
                  <a:pt x="51" y="26"/>
                  <a:pt x="65" y="17"/>
                  <a:pt x="82" y="10"/>
                </a:cubicBezTo>
                <a:cubicBezTo>
                  <a:pt x="98" y="3"/>
                  <a:pt x="115" y="0"/>
                  <a:pt x="133" y="0"/>
                </a:cubicBezTo>
                <a:cubicBezTo>
                  <a:pt x="151" y="0"/>
                  <a:pt x="168" y="3"/>
                  <a:pt x="184" y="10"/>
                </a:cubicBezTo>
                <a:cubicBezTo>
                  <a:pt x="200" y="17"/>
                  <a:pt x="214" y="26"/>
                  <a:pt x="227" y="38"/>
                </a:cubicBezTo>
                <a:cubicBezTo>
                  <a:pt x="239" y="51"/>
                  <a:pt x="249" y="65"/>
                  <a:pt x="255" y="81"/>
                </a:cubicBezTo>
                <a:cubicBezTo>
                  <a:pt x="262" y="98"/>
                  <a:pt x="265" y="114"/>
                  <a:pt x="265" y="1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s-ES" sz="2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17" name=""/>
          <p:cNvSpPr txBox="1"/>
          <p:nvPr/>
        </p:nvSpPr>
        <p:spPr>
          <a:xfrm>
            <a:off x="1300320" y="3873960"/>
            <a:ext cx="652788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Fomento del pensamiento crítico y la documentación.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8" name=""/>
          <p:cNvSpPr txBox="1"/>
          <p:nvPr/>
        </p:nvSpPr>
        <p:spPr>
          <a:xfrm>
            <a:off x="1300320" y="4359600"/>
            <a:ext cx="5184000" cy="3664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2170" strike="noStrike" u="none">
                <a:solidFill>
                  <a:srgbClr val="1f2328"/>
                </a:solidFill>
                <a:effectLst/>
                <a:uFillTx/>
                <a:latin typeface="SegoeUI"/>
                <a:ea typeface="SegoeUI"/>
              </a:rPr>
              <a:t>Evaluación formativa y sumativa integrada.</a:t>
            </a:r>
            <a:endParaRPr b="0" lang="es-ES" sz="217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11783160" y="6335280"/>
            <a:ext cx="228240" cy="30528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spAutoFit/>
          </a:bodyPr>
          <a:p>
            <a:r>
              <a:rPr b="0" lang="es-ES" sz="1800" strike="noStrike" u="none">
                <a:solidFill>
                  <a:srgbClr val="777777"/>
                </a:solidFill>
                <a:effectLst/>
                <a:uFillTx/>
                <a:latin typeface="SegoeUI"/>
                <a:ea typeface="SegoeUI"/>
              </a:rPr>
              <a:t>7</a:t>
            </a:r>
            <a:endParaRPr b="0" lang="es-ES" sz="18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LibreOffice/25.2.4.3$Windows_X86_64 LibreOffice_project/33e196637044ead23f5c3226cde09b47731f7e27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cp:revision>0</cp:revision>
  <dc:subject/>
  <dc:title/>
</cp:coreProperties>
</file>