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468160"/>
            <a:ext cx="147240" cy="91800"/>
          </a:xfrm>
          <a:custGeom>
            <a:avLst/>
            <a:gdLst/>
            <a:ahLst/>
            <a:rect l="0" t="0" r="r" b="b"/>
            <a:pathLst>
              <a:path w="409" h="255">
                <a:moveTo>
                  <a:pt x="409" y="71"/>
                </a:moveTo>
                <a:cubicBezTo>
                  <a:pt x="409" y="80"/>
                  <a:pt x="407" y="93"/>
                  <a:pt x="404" y="105"/>
                </a:cubicBezTo>
                <a:cubicBezTo>
                  <a:pt x="386" y="179"/>
                  <a:pt x="304" y="262"/>
                  <a:pt x="189" y="254"/>
                </a:cubicBezTo>
                <a:cubicBezTo>
                  <a:pt x="85" y="248"/>
                  <a:pt x="0" y="198"/>
                  <a:pt x="0" y="128"/>
                </a:cubicBezTo>
                <a:cubicBezTo>
                  <a:pt x="0" y="57"/>
                  <a:pt x="85" y="0"/>
                  <a:pt x="189" y="0"/>
                </a:cubicBezTo>
                <a:cubicBezTo>
                  <a:pt x="294" y="0"/>
                  <a:pt x="409" y="1"/>
                  <a:pt x="409" y="7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472480"/>
            <a:ext cx="187920" cy="57960"/>
          </a:xfrm>
          <a:custGeom>
            <a:avLst/>
            <a:gdLst/>
            <a:ahLst/>
            <a:rect l="0" t="0" r="r" b="b"/>
            <a:pathLst>
              <a:path w="522" h="161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8"/>
                  <a:pt x="0" y="88"/>
                </a:cubicBezTo>
                <a:cubicBezTo>
                  <a:pt x="0" y="108"/>
                  <a:pt x="10" y="126"/>
                  <a:pt x="26" y="139"/>
                </a:cubicBezTo>
                <a:cubicBezTo>
                  <a:pt x="26" y="139"/>
                  <a:pt x="61" y="173"/>
                  <a:pt x="123" y="157"/>
                </a:cubicBezTo>
                <a:cubicBezTo>
                  <a:pt x="151" y="149"/>
                  <a:pt x="196" y="95"/>
                  <a:pt x="275" y="85"/>
                </a:cubicBezTo>
                <a:cubicBezTo>
                  <a:pt x="314" y="81"/>
                  <a:pt x="387" y="112"/>
                  <a:pt x="516" y="113"/>
                </a:cubicBezTo>
                <a:cubicBezTo>
                  <a:pt x="521" y="101"/>
                  <a:pt x="522" y="93"/>
                  <a:pt x="522" y="93"/>
                </a:cubicBezTo>
                <a:cubicBezTo>
                  <a:pt x="522" y="22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210760"/>
            <a:ext cx="431640" cy="307440"/>
          </a:xfrm>
          <a:custGeom>
            <a:avLst/>
            <a:gdLst/>
            <a:ahLst/>
            <a:rect l="0" t="0" r="r" b="b"/>
            <a:pathLst>
              <a:path w="1199" h="854">
                <a:moveTo>
                  <a:pt x="1008" y="820"/>
                </a:moveTo>
                <a:cubicBezTo>
                  <a:pt x="1008" y="820"/>
                  <a:pt x="1084" y="804"/>
                  <a:pt x="1131" y="743"/>
                </a:cubicBezTo>
                <a:cubicBezTo>
                  <a:pt x="1185" y="671"/>
                  <a:pt x="1178" y="594"/>
                  <a:pt x="1178" y="594"/>
                </a:cubicBezTo>
                <a:cubicBezTo>
                  <a:pt x="1233" y="490"/>
                  <a:pt x="1161" y="393"/>
                  <a:pt x="1161" y="393"/>
                </a:cubicBezTo>
                <a:cubicBezTo>
                  <a:pt x="1154" y="284"/>
                  <a:pt x="1086" y="237"/>
                  <a:pt x="1086" y="237"/>
                </a:cubicBezTo>
                <a:cubicBezTo>
                  <a:pt x="1042" y="133"/>
                  <a:pt x="945" y="105"/>
                  <a:pt x="945" y="105"/>
                </a:cubicBezTo>
                <a:cubicBezTo>
                  <a:pt x="869" y="16"/>
                  <a:pt x="732" y="19"/>
                  <a:pt x="732" y="19"/>
                </a:cubicBezTo>
                <a:cubicBezTo>
                  <a:pt x="732" y="19"/>
                  <a:pt x="606" y="-28"/>
                  <a:pt x="431" y="24"/>
                </a:cubicBezTo>
                <a:cubicBezTo>
                  <a:pt x="403" y="33"/>
                  <a:pt x="306" y="53"/>
                  <a:pt x="236" y="96"/>
                </a:cubicBezTo>
                <a:cubicBezTo>
                  <a:pt x="13" y="232"/>
                  <a:pt x="-3" y="446"/>
                  <a:pt x="0" y="480"/>
                </a:cubicBezTo>
                <a:cubicBezTo>
                  <a:pt x="17" y="673"/>
                  <a:pt x="152" y="708"/>
                  <a:pt x="239" y="728"/>
                </a:cubicBezTo>
                <a:cubicBezTo>
                  <a:pt x="259" y="782"/>
                  <a:pt x="333" y="883"/>
                  <a:pt x="466" y="846"/>
                </a:cubicBezTo>
                <a:cubicBezTo>
                  <a:pt x="630" y="817"/>
                  <a:pt x="699" y="768"/>
                  <a:pt x="739" y="768"/>
                </a:cubicBezTo>
                <a:cubicBezTo>
                  <a:pt x="781" y="768"/>
                  <a:pt x="893" y="811"/>
                  <a:pt x="1008" y="820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238840"/>
            <a:ext cx="374400" cy="240840"/>
          </a:xfrm>
          <a:custGeom>
            <a:avLst/>
            <a:gdLst/>
            <a:ahLst/>
            <a:rect l="0" t="0" r="r" b="b"/>
            <a:pathLst>
              <a:path w="1040" h="669">
                <a:moveTo>
                  <a:pt x="527" y="432"/>
                </a:moveTo>
                <a:cubicBezTo>
                  <a:pt x="608" y="388"/>
                  <a:pt x="651" y="392"/>
                  <a:pt x="690" y="396"/>
                </a:cubicBezTo>
                <a:cubicBezTo>
                  <a:pt x="702" y="397"/>
                  <a:pt x="714" y="398"/>
                  <a:pt x="725" y="398"/>
                </a:cubicBezTo>
                <a:cubicBezTo>
                  <a:pt x="794" y="396"/>
                  <a:pt x="849" y="367"/>
                  <a:pt x="874" y="339"/>
                </a:cubicBezTo>
                <a:cubicBezTo>
                  <a:pt x="880" y="332"/>
                  <a:pt x="879" y="321"/>
                  <a:pt x="872" y="315"/>
                </a:cubicBezTo>
                <a:cubicBezTo>
                  <a:pt x="865" y="309"/>
                  <a:pt x="854" y="309"/>
                  <a:pt x="848" y="317"/>
                </a:cubicBezTo>
                <a:cubicBezTo>
                  <a:pt x="829" y="338"/>
                  <a:pt x="782" y="362"/>
                  <a:pt x="724" y="363"/>
                </a:cubicBezTo>
                <a:cubicBezTo>
                  <a:pt x="714" y="364"/>
                  <a:pt x="704" y="363"/>
                  <a:pt x="693" y="362"/>
                </a:cubicBezTo>
                <a:cubicBezTo>
                  <a:pt x="652" y="358"/>
                  <a:pt x="600" y="353"/>
                  <a:pt x="511" y="401"/>
                </a:cubicBezTo>
                <a:cubicBezTo>
                  <a:pt x="488" y="414"/>
                  <a:pt x="456" y="418"/>
                  <a:pt x="422" y="422"/>
                </a:cubicBezTo>
                <a:cubicBezTo>
                  <a:pt x="346" y="312"/>
                  <a:pt x="392" y="217"/>
                  <a:pt x="405" y="194"/>
                </a:cubicBezTo>
                <a:cubicBezTo>
                  <a:pt x="406" y="194"/>
                  <a:pt x="408" y="195"/>
                  <a:pt x="409" y="195"/>
                </a:cubicBezTo>
                <a:cubicBezTo>
                  <a:pt x="423" y="195"/>
                  <a:pt x="437" y="191"/>
                  <a:pt x="449" y="184"/>
                </a:cubicBezTo>
                <a:cubicBezTo>
                  <a:pt x="457" y="179"/>
                  <a:pt x="460" y="169"/>
                  <a:pt x="456" y="161"/>
                </a:cubicBezTo>
                <a:cubicBezTo>
                  <a:pt x="451" y="152"/>
                  <a:pt x="440" y="149"/>
                  <a:pt x="432" y="154"/>
                </a:cubicBezTo>
                <a:cubicBezTo>
                  <a:pt x="410" y="167"/>
                  <a:pt x="381" y="159"/>
                  <a:pt x="367" y="138"/>
                </a:cubicBezTo>
                <a:cubicBezTo>
                  <a:pt x="362" y="130"/>
                  <a:pt x="351" y="126"/>
                  <a:pt x="343" y="133"/>
                </a:cubicBezTo>
                <a:cubicBezTo>
                  <a:pt x="335" y="138"/>
                  <a:pt x="333" y="148"/>
                  <a:pt x="338" y="156"/>
                </a:cubicBezTo>
                <a:cubicBezTo>
                  <a:pt x="346" y="169"/>
                  <a:pt x="358" y="179"/>
                  <a:pt x="371" y="185"/>
                </a:cubicBezTo>
                <a:cubicBezTo>
                  <a:pt x="353" y="222"/>
                  <a:pt x="319" y="318"/>
                  <a:pt x="384" y="426"/>
                </a:cubicBezTo>
                <a:cubicBezTo>
                  <a:pt x="338" y="430"/>
                  <a:pt x="291" y="436"/>
                  <a:pt x="255" y="460"/>
                </a:cubicBezTo>
                <a:cubicBezTo>
                  <a:pt x="232" y="474"/>
                  <a:pt x="209" y="496"/>
                  <a:pt x="191" y="521"/>
                </a:cubicBezTo>
                <a:cubicBezTo>
                  <a:pt x="169" y="518"/>
                  <a:pt x="89" y="498"/>
                  <a:pt x="75" y="410"/>
                </a:cubicBezTo>
                <a:cubicBezTo>
                  <a:pt x="84" y="403"/>
                  <a:pt x="91" y="394"/>
                  <a:pt x="95" y="383"/>
                </a:cubicBezTo>
                <a:cubicBezTo>
                  <a:pt x="99" y="374"/>
                  <a:pt x="94" y="364"/>
                  <a:pt x="86" y="361"/>
                </a:cubicBezTo>
                <a:cubicBezTo>
                  <a:pt x="77" y="357"/>
                  <a:pt x="67" y="362"/>
                  <a:pt x="63" y="371"/>
                </a:cubicBezTo>
                <a:cubicBezTo>
                  <a:pt x="60" y="378"/>
                  <a:pt x="55" y="384"/>
                  <a:pt x="47" y="387"/>
                </a:cubicBezTo>
                <a:cubicBezTo>
                  <a:pt x="40" y="389"/>
                  <a:pt x="33" y="388"/>
                  <a:pt x="25" y="384"/>
                </a:cubicBezTo>
                <a:cubicBezTo>
                  <a:pt x="17" y="380"/>
                  <a:pt x="6" y="383"/>
                  <a:pt x="2" y="391"/>
                </a:cubicBezTo>
                <a:cubicBezTo>
                  <a:pt x="-3" y="399"/>
                  <a:pt x="0" y="410"/>
                  <a:pt x="8" y="414"/>
                </a:cubicBezTo>
                <a:cubicBezTo>
                  <a:pt x="18" y="420"/>
                  <a:pt x="29" y="423"/>
                  <a:pt x="39" y="423"/>
                </a:cubicBezTo>
                <a:cubicBezTo>
                  <a:pt x="40" y="423"/>
                  <a:pt x="42" y="422"/>
                  <a:pt x="43" y="422"/>
                </a:cubicBezTo>
                <a:cubicBezTo>
                  <a:pt x="59" y="505"/>
                  <a:pt x="125" y="542"/>
                  <a:pt x="172" y="553"/>
                </a:cubicBezTo>
                <a:cubicBezTo>
                  <a:pt x="166" y="566"/>
                  <a:pt x="162" y="580"/>
                  <a:pt x="160" y="594"/>
                </a:cubicBezTo>
                <a:cubicBezTo>
                  <a:pt x="160" y="604"/>
                  <a:pt x="167" y="612"/>
                  <a:pt x="176" y="613"/>
                </a:cubicBezTo>
                <a:lnTo>
                  <a:pt x="178" y="613"/>
                </a:lnTo>
                <a:cubicBezTo>
                  <a:pt x="187" y="613"/>
                  <a:pt x="194" y="606"/>
                  <a:pt x="195" y="597"/>
                </a:cubicBezTo>
                <a:cubicBezTo>
                  <a:pt x="199" y="555"/>
                  <a:pt x="239" y="512"/>
                  <a:pt x="274" y="489"/>
                </a:cubicBezTo>
                <a:cubicBezTo>
                  <a:pt x="307" y="467"/>
                  <a:pt x="357" y="463"/>
                  <a:pt x="404" y="458"/>
                </a:cubicBezTo>
                <a:cubicBezTo>
                  <a:pt x="450" y="454"/>
                  <a:pt x="493" y="450"/>
                  <a:pt x="527" y="432"/>
                </a:cubicBezTo>
                <a:moveTo>
                  <a:pt x="972" y="380"/>
                </a:moveTo>
                <a:cubicBezTo>
                  <a:pt x="967" y="388"/>
                  <a:pt x="970" y="399"/>
                  <a:pt x="979" y="403"/>
                </a:cubicBezTo>
                <a:cubicBezTo>
                  <a:pt x="981" y="405"/>
                  <a:pt x="984" y="405"/>
                  <a:pt x="987" y="405"/>
                </a:cubicBezTo>
                <a:cubicBezTo>
                  <a:pt x="993" y="405"/>
                  <a:pt x="999" y="402"/>
                  <a:pt x="1002" y="396"/>
                </a:cubicBezTo>
                <a:cubicBezTo>
                  <a:pt x="1003" y="395"/>
                  <a:pt x="1066" y="277"/>
                  <a:pt x="948" y="198"/>
                </a:cubicBezTo>
                <a:cubicBezTo>
                  <a:pt x="940" y="193"/>
                  <a:pt x="929" y="195"/>
                  <a:pt x="924" y="203"/>
                </a:cubicBezTo>
                <a:cubicBezTo>
                  <a:pt x="918" y="211"/>
                  <a:pt x="921" y="221"/>
                  <a:pt x="928" y="227"/>
                </a:cubicBezTo>
                <a:cubicBezTo>
                  <a:pt x="1020" y="288"/>
                  <a:pt x="974" y="376"/>
                  <a:pt x="972" y="380"/>
                </a:cubicBezTo>
                <a:moveTo>
                  <a:pt x="255" y="100"/>
                </a:moveTo>
                <a:cubicBezTo>
                  <a:pt x="260" y="100"/>
                  <a:pt x="265" y="97"/>
                  <a:pt x="269" y="93"/>
                </a:cubicBezTo>
                <a:cubicBezTo>
                  <a:pt x="320" y="23"/>
                  <a:pt x="389" y="47"/>
                  <a:pt x="392" y="48"/>
                </a:cubicBezTo>
                <a:cubicBezTo>
                  <a:pt x="401" y="51"/>
                  <a:pt x="411" y="47"/>
                  <a:pt x="414" y="38"/>
                </a:cubicBezTo>
                <a:cubicBezTo>
                  <a:pt x="418" y="29"/>
                  <a:pt x="413" y="19"/>
                  <a:pt x="404" y="16"/>
                </a:cubicBezTo>
                <a:cubicBezTo>
                  <a:pt x="371" y="3"/>
                  <a:pt x="293" y="-1"/>
                  <a:pt x="241" y="73"/>
                </a:cubicBezTo>
                <a:cubicBezTo>
                  <a:pt x="235" y="80"/>
                  <a:pt x="237" y="91"/>
                  <a:pt x="245" y="97"/>
                </a:cubicBezTo>
                <a:cubicBezTo>
                  <a:pt x="248" y="99"/>
                  <a:pt x="251" y="100"/>
                  <a:pt x="255" y="100"/>
                </a:cubicBezTo>
                <a:moveTo>
                  <a:pt x="707" y="35"/>
                </a:moveTo>
                <a:cubicBezTo>
                  <a:pt x="784" y="28"/>
                  <a:pt x="819" y="84"/>
                  <a:pt x="821" y="87"/>
                </a:cubicBezTo>
                <a:cubicBezTo>
                  <a:pt x="824" y="92"/>
                  <a:pt x="830" y="95"/>
                  <a:pt x="836" y="95"/>
                </a:cubicBezTo>
                <a:cubicBezTo>
                  <a:pt x="838" y="95"/>
                  <a:pt x="842" y="94"/>
                  <a:pt x="844" y="93"/>
                </a:cubicBezTo>
                <a:cubicBezTo>
                  <a:pt x="852" y="88"/>
                  <a:pt x="855" y="77"/>
                  <a:pt x="850" y="69"/>
                </a:cubicBezTo>
                <a:cubicBezTo>
                  <a:pt x="849" y="66"/>
                  <a:pt x="804" y="-7"/>
                  <a:pt x="705" y="0"/>
                </a:cubicBezTo>
                <a:cubicBezTo>
                  <a:pt x="695" y="1"/>
                  <a:pt x="688" y="9"/>
                  <a:pt x="689" y="19"/>
                </a:cubicBezTo>
                <a:cubicBezTo>
                  <a:pt x="689" y="28"/>
                  <a:pt x="698" y="35"/>
                  <a:pt x="707" y="35"/>
                </a:cubicBezTo>
                <a:moveTo>
                  <a:pt x="1023" y="540"/>
                </a:moveTo>
                <a:cubicBezTo>
                  <a:pt x="1015" y="540"/>
                  <a:pt x="1005" y="547"/>
                  <a:pt x="1005" y="556"/>
                </a:cubicBezTo>
                <a:cubicBezTo>
                  <a:pt x="1005" y="557"/>
                  <a:pt x="999" y="615"/>
                  <a:pt x="939" y="635"/>
                </a:cubicBezTo>
                <a:cubicBezTo>
                  <a:pt x="930" y="638"/>
                  <a:pt x="925" y="648"/>
                  <a:pt x="928" y="657"/>
                </a:cubicBezTo>
                <a:cubicBezTo>
                  <a:pt x="930" y="664"/>
                  <a:pt x="937" y="669"/>
                  <a:pt x="944" y="669"/>
                </a:cubicBezTo>
                <a:cubicBezTo>
                  <a:pt x="946" y="669"/>
                  <a:pt x="948" y="669"/>
                  <a:pt x="950" y="668"/>
                </a:cubicBezTo>
                <a:cubicBezTo>
                  <a:pt x="1031" y="641"/>
                  <a:pt x="1039" y="562"/>
                  <a:pt x="1039" y="559"/>
                </a:cubicBezTo>
                <a:cubicBezTo>
                  <a:pt x="1040" y="549"/>
                  <a:pt x="1033" y="541"/>
                  <a:pt x="1023" y="540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242800"/>
            <a:ext cx="282960" cy="233280"/>
          </a:xfrm>
          <a:custGeom>
            <a:avLst/>
            <a:gdLst/>
            <a:ahLst/>
            <a:rect l="0" t="0" r="r" b="b"/>
            <a:pathLst>
              <a:path w="786" h="648">
                <a:moveTo>
                  <a:pt x="13" y="360"/>
                </a:moveTo>
                <a:cubicBezTo>
                  <a:pt x="11" y="370"/>
                  <a:pt x="16" y="379"/>
                  <a:pt x="26" y="382"/>
                </a:cubicBezTo>
                <a:cubicBezTo>
                  <a:pt x="27" y="382"/>
                  <a:pt x="29" y="382"/>
                  <a:pt x="30" y="382"/>
                </a:cubicBezTo>
                <a:cubicBezTo>
                  <a:pt x="38" y="382"/>
                  <a:pt x="45" y="377"/>
                  <a:pt x="47" y="369"/>
                </a:cubicBezTo>
                <a:cubicBezTo>
                  <a:pt x="53" y="345"/>
                  <a:pt x="79" y="329"/>
                  <a:pt x="104" y="334"/>
                </a:cubicBezTo>
                <a:cubicBezTo>
                  <a:pt x="113" y="336"/>
                  <a:pt x="122" y="330"/>
                  <a:pt x="124" y="321"/>
                </a:cubicBezTo>
                <a:cubicBezTo>
                  <a:pt x="126" y="312"/>
                  <a:pt x="120" y="303"/>
                  <a:pt x="111" y="301"/>
                </a:cubicBezTo>
                <a:cubicBezTo>
                  <a:pt x="96" y="298"/>
                  <a:pt x="81" y="299"/>
                  <a:pt x="68" y="304"/>
                </a:cubicBezTo>
                <a:cubicBezTo>
                  <a:pt x="27" y="235"/>
                  <a:pt x="35" y="167"/>
                  <a:pt x="35" y="166"/>
                </a:cubicBezTo>
                <a:cubicBezTo>
                  <a:pt x="37" y="157"/>
                  <a:pt x="30" y="148"/>
                  <a:pt x="21" y="147"/>
                </a:cubicBezTo>
                <a:cubicBezTo>
                  <a:pt x="11" y="146"/>
                  <a:pt x="2" y="152"/>
                  <a:pt x="1" y="161"/>
                </a:cubicBezTo>
                <a:cubicBezTo>
                  <a:pt x="1" y="165"/>
                  <a:pt x="-9" y="241"/>
                  <a:pt x="38" y="321"/>
                </a:cubicBezTo>
                <a:cubicBezTo>
                  <a:pt x="26" y="331"/>
                  <a:pt x="18" y="345"/>
                  <a:pt x="13" y="360"/>
                </a:cubicBezTo>
                <a:moveTo>
                  <a:pt x="400" y="275"/>
                </a:moveTo>
                <a:cubicBezTo>
                  <a:pt x="415" y="262"/>
                  <a:pt x="437" y="262"/>
                  <a:pt x="451" y="276"/>
                </a:cubicBezTo>
                <a:cubicBezTo>
                  <a:pt x="454" y="279"/>
                  <a:pt x="458" y="281"/>
                  <a:pt x="463" y="281"/>
                </a:cubicBezTo>
                <a:cubicBezTo>
                  <a:pt x="467" y="281"/>
                  <a:pt x="472" y="279"/>
                  <a:pt x="475" y="275"/>
                </a:cubicBezTo>
                <a:cubicBezTo>
                  <a:pt x="482" y="268"/>
                  <a:pt x="482" y="258"/>
                  <a:pt x="475" y="251"/>
                </a:cubicBezTo>
                <a:cubicBezTo>
                  <a:pt x="467" y="243"/>
                  <a:pt x="457" y="238"/>
                  <a:pt x="447" y="235"/>
                </a:cubicBezTo>
                <a:cubicBezTo>
                  <a:pt x="458" y="200"/>
                  <a:pt x="453" y="184"/>
                  <a:pt x="444" y="155"/>
                </a:cubicBezTo>
                <a:cubicBezTo>
                  <a:pt x="442" y="150"/>
                  <a:pt x="440" y="144"/>
                  <a:pt x="439" y="138"/>
                </a:cubicBezTo>
                <a:lnTo>
                  <a:pt x="438" y="134"/>
                </a:lnTo>
                <a:cubicBezTo>
                  <a:pt x="425" y="93"/>
                  <a:pt x="417" y="65"/>
                  <a:pt x="441" y="26"/>
                </a:cubicBezTo>
                <a:cubicBezTo>
                  <a:pt x="446" y="18"/>
                  <a:pt x="443" y="7"/>
                  <a:pt x="435" y="2"/>
                </a:cubicBezTo>
                <a:cubicBezTo>
                  <a:pt x="427" y="-3"/>
                  <a:pt x="416" y="0"/>
                  <a:pt x="411" y="8"/>
                </a:cubicBezTo>
                <a:cubicBezTo>
                  <a:pt x="379" y="60"/>
                  <a:pt x="391" y="99"/>
                  <a:pt x="404" y="144"/>
                </a:cubicBezTo>
                <a:lnTo>
                  <a:pt x="405" y="148"/>
                </a:lnTo>
                <a:cubicBezTo>
                  <a:pt x="408" y="154"/>
                  <a:pt x="409" y="160"/>
                  <a:pt x="411" y="166"/>
                </a:cubicBezTo>
                <a:cubicBezTo>
                  <a:pt x="420" y="192"/>
                  <a:pt x="422" y="201"/>
                  <a:pt x="412" y="233"/>
                </a:cubicBezTo>
                <a:cubicBezTo>
                  <a:pt x="399" y="235"/>
                  <a:pt x="387" y="241"/>
                  <a:pt x="377" y="250"/>
                </a:cubicBezTo>
                <a:cubicBezTo>
                  <a:pt x="370" y="256"/>
                  <a:pt x="370" y="267"/>
                  <a:pt x="376" y="274"/>
                </a:cubicBezTo>
                <a:cubicBezTo>
                  <a:pt x="383" y="281"/>
                  <a:pt x="394" y="282"/>
                  <a:pt x="400" y="275"/>
                </a:cubicBezTo>
                <a:moveTo>
                  <a:pt x="620" y="172"/>
                </a:moveTo>
                <a:cubicBezTo>
                  <a:pt x="630" y="172"/>
                  <a:pt x="641" y="170"/>
                  <a:pt x="650" y="165"/>
                </a:cubicBezTo>
                <a:cubicBezTo>
                  <a:pt x="659" y="161"/>
                  <a:pt x="662" y="151"/>
                  <a:pt x="658" y="142"/>
                </a:cubicBezTo>
                <a:cubicBezTo>
                  <a:pt x="654" y="134"/>
                  <a:pt x="644" y="130"/>
                  <a:pt x="635" y="134"/>
                </a:cubicBezTo>
                <a:cubicBezTo>
                  <a:pt x="618" y="142"/>
                  <a:pt x="597" y="135"/>
                  <a:pt x="587" y="118"/>
                </a:cubicBezTo>
                <a:cubicBezTo>
                  <a:pt x="583" y="110"/>
                  <a:pt x="572" y="107"/>
                  <a:pt x="564" y="111"/>
                </a:cubicBezTo>
                <a:cubicBezTo>
                  <a:pt x="556" y="116"/>
                  <a:pt x="553" y="126"/>
                  <a:pt x="557" y="135"/>
                </a:cubicBezTo>
                <a:cubicBezTo>
                  <a:pt x="563" y="146"/>
                  <a:pt x="573" y="155"/>
                  <a:pt x="583" y="162"/>
                </a:cubicBezTo>
                <a:cubicBezTo>
                  <a:pt x="565" y="207"/>
                  <a:pt x="575" y="255"/>
                  <a:pt x="584" y="280"/>
                </a:cubicBezTo>
                <a:cubicBezTo>
                  <a:pt x="586" y="287"/>
                  <a:pt x="593" y="292"/>
                  <a:pt x="600" y="292"/>
                </a:cubicBezTo>
                <a:cubicBezTo>
                  <a:pt x="602" y="292"/>
                  <a:pt x="604" y="292"/>
                  <a:pt x="606" y="291"/>
                </a:cubicBezTo>
                <a:cubicBezTo>
                  <a:pt x="615" y="288"/>
                  <a:pt x="620" y="278"/>
                  <a:pt x="617" y="269"/>
                </a:cubicBezTo>
                <a:cubicBezTo>
                  <a:pt x="611" y="252"/>
                  <a:pt x="600" y="209"/>
                  <a:pt x="617" y="172"/>
                </a:cubicBezTo>
                <a:cubicBezTo>
                  <a:pt x="618" y="172"/>
                  <a:pt x="619" y="172"/>
                  <a:pt x="620" y="172"/>
                </a:cubicBezTo>
                <a:moveTo>
                  <a:pt x="786" y="498"/>
                </a:moveTo>
                <a:cubicBezTo>
                  <a:pt x="785" y="488"/>
                  <a:pt x="777" y="481"/>
                  <a:pt x="768" y="482"/>
                </a:cubicBezTo>
                <a:cubicBezTo>
                  <a:pt x="733" y="484"/>
                  <a:pt x="703" y="458"/>
                  <a:pt x="700" y="423"/>
                </a:cubicBezTo>
                <a:cubicBezTo>
                  <a:pt x="700" y="413"/>
                  <a:pt x="691" y="406"/>
                  <a:pt x="682" y="407"/>
                </a:cubicBezTo>
                <a:cubicBezTo>
                  <a:pt x="673" y="407"/>
                  <a:pt x="665" y="416"/>
                  <a:pt x="666" y="425"/>
                </a:cubicBezTo>
                <a:cubicBezTo>
                  <a:pt x="667" y="446"/>
                  <a:pt x="675" y="464"/>
                  <a:pt x="687" y="479"/>
                </a:cubicBezTo>
                <a:cubicBezTo>
                  <a:pt x="659" y="512"/>
                  <a:pt x="623" y="521"/>
                  <a:pt x="603" y="523"/>
                </a:cubicBezTo>
                <a:cubicBezTo>
                  <a:pt x="585" y="525"/>
                  <a:pt x="569" y="524"/>
                  <a:pt x="551" y="521"/>
                </a:cubicBezTo>
                <a:cubicBezTo>
                  <a:pt x="534" y="519"/>
                  <a:pt x="515" y="517"/>
                  <a:pt x="492" y="518"/>
                </a:cubicBezTo>
                <a:cubicBezTo>
                  <a:pt x="491" y="508"/>
                  <a:pt x="489" y="494"/>
                  <a:pt x="481" y="482"/>
                </a:cubicBezTo>
                <a:cubicBezTo>
                  <a:pt x="476" y="474"/>
                  <a:pt x="466" y="471"/>
                  <a:pt x="458" y="476"/>
                </a:cubicBezTo>
                <a:cubicBezTo>
                  <a:pt x="450" y="481"/>
                  <a:pt x="447" y="492"/>
                  <a:pt x="452" y="500"/>
                </a:cubicBezTo>
                <a:cubicBezTo>
                  <a:pt x="457" y="508"/>
                  <a:pt x="458" y="519"/>
                  <a:pt x="458" y="525"/>
                </a:cubicBezTo>
                <a:cubicBezTo>
                  <a:pt x="440" y="531"/>
                  <a:pt x="425" y="541"/>
                  <a:pt x="412" y="549"/>
                </a:cubicBezTo>
                <a:cubicBezTo>
                  <a:pt x="387" y="566"/>
                  <a:pt x="368" y="579"/>
                  <a:pt x="339" y="572"/>
                </a:cubicBezTo>
                <a:cubicBezTo>
                  <a:pt x="313" y="566"/>
                  <a:pt x="286" y="565"/>
                  <a:pt x="264" y="568"/>
                </a:cubicBezTo>
                <a:cubicBezTo>
                  <a:pt x="260" y="560"/>
                  <a:pt x="255" y="548"/>
                  <a:pt x="246" y="540"/>
                </a:cubicBezTo>
                <a:cubicBezTo>
                  <a:pt x="240" y="534"/>
                  <a:pt x="229" y="534"/>
                  <a:pt x="222" y="541"/>
                </a:cubicBezTo>
                <a:cubicBezTo>
                  <a:pt x="216" y="548"/>
                  <a:pt x="216" y="560"/>
                  <a:pt x="223" y="566"/>
                </a:cubicBezTo>
                <a:cubicBezTo>
                  <a:pt x="226" y="569"/>
                  <a:pt x="228" y="573"/>
                  <a:pt x="230" y="577"/>
                </a:cubicBezTo>
                <a:cubicBezTo>
                  <a:pt x="192" y="593"/>
                  <a:pt x="173" y="619"/>
                  <a:pt x="172" y="620"/>
                </a:cubicBezTo>
                <a:cubicBezTo>
                  <a:pt x="166" y="628"/>
                  <a:pt x="168" y="639"/>
                  <a:pt x="176" y="644"/>
                </a:cubicBezTo>
                <a:cubicBezTo>
                  <a:pt x="179" y="647"/>
                  <a:pt x="182" y="648"/>
                  <a:pt x="186" y="648"/>
                </a:cubicBezTo>
                <a:cubicBezTo>
                  <a:pt x="191" y="648"/>
                  <a:pt x="197" y="645"/>
                  <a:pt x="200" y="641"/>
                </a:cubicBezTo>
                <a:cubicBezTo>
                  <a:pt x="200" y="640"/>
                  <a:pt x="219" y="615"/>
                  <a:pt x="257" y="605"/>
                </a:cubicBezTo>
                <a:cubicBezTo>
                  <a:pt x="276" y="599"/>
                  <a:pt x="304" y="600"/>
                  <a:pt x="332" y="606"/>
                </a:cubicBezTo>
                <a:cubicBezTo>
                  <a:pt x="339" y="608"/>
                  <a:pt x="346" y="608"/>
                  <a:pt x="353" y="608"/>
                </a:cubicBezTo>
                <a:cubicBezTo>
                  <a:pt x="356" y="616"/>
                  <a:pt x="357" y="625"/>
                  <a:pt x="358" y="628"/>
                </a:cubicBezTo>
                <a:cubicBezTo>
                  <a:pt x="358" y="637"/>
                  <a:pt x="366" y="644"/>
                  <a:pt x="375" y="644"/>
                </a:cubicBezTo>
                <a:lnTo>
                  <a:pt x="376" y="644"/>
                </a:lnTo>
                <a:cubicBezTo>
                  <a:pt x="385" y="644"/>
                  <a:pt x="393" y="636"/>
                  <a:pt x="392" y="626"/>
                </a:cubicBezTo>
                <a:cubicBezTo>
                  <a:pt x="392" y="625"/>
                  <a:pt x="391" y="614"/>
                  <a:pt x="388" y="603"/>
                </a:cubicBezTo>
                <a:cubicBezTo>
                  <a:pt x="404" y="597"/>
                  <a:pt x="417" y="588"/>
                  <a:pt x="430" y="579"/>
                </a:cubicBezTo>
                <a:cubicBezTo>
                  <a:pt x="450" y="567"/>
                  <a:pt x="469" y="554"/>
                  <a:pt x="493" y="554"/>
                </a:cubicBezTo>
                <a:cubicBezTo>
                  <a:pt x="514" y="552"/>
                  <a:pt x="531" y="555"/>
                  <a:pt x="547" y="557"/>
                </a:cubicBezTo>
                <a:cubicBezTo>
                  <a:pt x="563" y="559"/>
                  <a:pt x="579" y="560"/>
                  <a:pt x="597" y="559"/>
                </a:cubicBezTo>
                <a:cubicBezTo>
                  <a:pt x="600" y="568"/>
                  <a:pt x="600" y="579"/>
                  <a:pt x="600" y="583"/>
                </a:cubicBezTo>
                <a:cubicBezTo>
                  <a:pt x="598" y="593"/>
                  <a:pt x="605" y="601"/>
                  <a:pt x="615" y="602"/>
                </a:cubicBezTo>
                <a:cubicBezTo>
                  <a:pt x="615" y="603"/>
                  <a:pt x="616" y="603"/>
                  <a:pt x="617" y="603"/>
                </a:cubicBezTo>
                <a:cubicBezTo>
                  <a:pt x="625" y="603"/>
                  <a:pt x="633" y="596"/>
                  <a:pt x="634" y="588"/>
                </a:cubicBezTo>
                <a:cubicBezTo>
                  <a:pt x="634" y="585"/>
                  <a:pt x="636" y="570"/>
                  <a:pt x="632" y="554"/>
                </a:cubicBezTo>
                <a:cubicBezTo>
                  <a:pt x="657" y="546"/>
                  <a:pt x="687" y="532"/>
                  <a:pt x="713" y="502"/>
                </a:cubicBezTo>
                <a:cubicBezTo>
                  <a:pt x="728" y="511"/>
                  <a:pt x="745" y="516"/>
                  <a:pt x="764" y="516"/>
                </a:cubicBezTo>
                <a:cubicBezTo>
                  <a:pt x="766" y="516"/>
                  <a:pt x="768" y="516"/>
                  <a:pt x="770" y="516"/>
                </a:cubicBezTo>
                <a:cubicBezTo>
                  <a:pt x="779" y="515"/>
                  <a:pt x="787" y="507"/>
                  <a:pt x="786" y="49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08548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15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003480"/>
            <a:ext cx="3367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Sistemas operativos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771480" y="44002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4"/>
                </a:moveTo>
                <a:cubicBezTo>
                  <a:pt x="768" y="409"/>
                  <a:pt x="765" y="435"/>
                  <a:pt x="761" y="460"/>
                </a:cubicBezTo>
                <a:cubicBezTo>
                  <a:pt x="756" y="484"/>
                  <a:pt x="748" y="508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8"/>
                  <a:pt x="12" y="484"/>
                  <a:pt x="7" y="460"/>
                </a:cubicBezTo>
                <a:cubicBezTo>
                  <a:pt x="2" y="435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0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06040" y="44348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6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6"/>
                  <a:pt x="538" y="433"/>
                  <a:pt x="528" y="449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9"/>
                  <a:pt x="127" y="528"/>
                </a:cubicBezTo>
                <a:cubicBezTo>
                  <a:pt x="112" y="518"/>
                  <a:pt x="97" y="506"/>
                  <a:pt x="84" y="492"/>
                </a:cubicBezTo>
                <a:cubicBezTo>
                  <a:pt x="70" y="479"/>
                  <a:pt x="59" y="464"/>
                  <a:pt x="48" y="449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6"/>
                  <a:pt x="0" y="308"/>
                  <a:pt x="0" y="289"/>
                </a:cubicBezTo>
                <a:cubicBezTo>
                  <a:pt x="0" y="270"/>
                  <a:pt x="1" y="251"/>
                  <a:pt x="5" y="233"/>
                </a:cubicBezTo>
                <a:cubicBezTo>
                  <a:pt x="9" y="214"/>
                  <a:pt x="14" y="196"/>
                  <a:pt x="21" y="179"/>
                </a:cubicBezTo>
                <a:cubicBezTo>
                  <a:pt x="29" y="161"/>
                  <a:pt x="38" y="145"/>
                  <a:pt x="48" y="129"/>
                </a:cubicBezTo>
                <a:cubicBezTo>
                  <a:pt x="59" y="113"/>
                  <a:pt x="70" y="99"/>
                  <a:pt x="84" y="85"/>
                </a:cubicBezTo>
                <a:cubicBezTo>
                  <a:pt x="97" y="72"/>
                  <a:pt x="112" y="60"/>
                  <a:pt x="127" y="50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50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9"/>
                  <a:pt x="517" y="113"/>
                  <a:pt x="528" y="129"/>
                </a:cubicBezTo>
                <a:cubicBezTo>
                  <a:pt x="538" y="145"/>
                  <a:pt x="547" y="161"/>
                  <a:pt x="554" y="179"/>
                </a:cubicBezTo>
                <a:cubicBezTo>
                  <a:pt x="561" y="196"/>
                  <a:pt x="567" y="214"/>
                  <a:pt x="570" y="233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32680" y="44618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5"/>
                </a:cubicBezTo>
                <a:cubicBezTo>
                  <a:pt x="421" y="269"/>
                  <a:pt x="417" y="283"/>
                  <a:pt x="411" y="295"/>
                </a:cubicBezTo>
                <a:cubicBezTo>
                  <a:pt x="406" y="308"/>
                  <a:pt x="399" y="321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5"/>
                  <a:pt x="64" y="365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1"/>
                  <a:pt x="22" y="308"/>
                  <a:pt x="16" y="295"/>
                </a:cubicBezTo>
                <a:cubicBezTo>
                  <a:pt x="11" y="283"/>
                  <a:pt x="7" y="269"/>
                  <a:pt x="4" y="255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863280" y="44924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7"/>
                  <a:pt x="220" y="219"/>
                </a:cubicBezTo>
                <a:cubicBezTo>
                  <a:pt x="208" y="231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1"/>
                  <a:pt x="39" y="219"/>
                </a:cubicBezTo>
                <a:cubicBezTo>
                  <a:pt x="27" y="207"/>
                  <a:pt x="17" y="194"/>
                  <a:pt x="10" y="178"/>
                </a:cubicBezTo>
                <a:cubicBezTo>
                  <a:pt x="4" y="162"/>
                  <a:pt x="0" y="146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886320" y="45154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1"/>
                  <a:pt x="124" y="88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8"/>
                </a:cubicBezTo>
                <a:cubicBezTo>
                  <a:pt x="2" y="81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39"/>
                </a:cubicBezTo>
                <a:cubicBezTo>
                  <a:pt x="128" y="47"/>
                  <a:pt x="129" y="55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06120" y="454068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03960" y="45266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6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8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54360" y="44002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3"/>
                </a:lnTo>
                <a:cubicBezTo>
                  <a:pt x="162" y="61"/>
                  <a:pt x="145" y="8"/>
                  <a:pt x="119" y="1"/>
                </a:cubicBezTo>
                <a:cubicBezTo>
                  <a:pt x="94" y="-5"/>
                  <a:pt x="31" y="18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6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10800" y="44247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47720" y="3777480"/>
            <a:ext cx="65718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Componentes – Estructura – Funciones – Tipos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065240" y="4350240"/>
            <a:ext cx="7007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Clave en programación, redes, sistemas y ciberseguridad.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047600" y="2438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747720" y="1536480"/>
            <a:ext cx="3252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3.1 Núcleo (Kernel)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047600" y="2914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300320" y="2283120"/>
            <a:ext cx="4204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Parte central del sistema operativo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300320" y="2759400"/>
            <a:ext cx="6294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Gestiona procesos, memoria, archivos y dispositivos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047600" y="40957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747720" y="3367800"/>
            <a:ext cx="22608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Tipos de kernel: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047600" y="4581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300320" y="3940560"/>
            <a:ext cx="481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Monolítico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todo en uno (Linux clásico)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1047600" y="5057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300320" y="4426200"/>
            <a:ext cx="5661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Microkernel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servicios separados (Minix, QNX)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300320" y="4902480"/>
            <a:ext cx="4750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Híbrido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mezcla (Windows NT, macOS)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047600" y="2533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747720" y="1631880"/>
            <a:ext cx="3918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3.2 Módulos y gestores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599840" y="29430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300320" y="2378520"/>
            <a:ext cx="532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Subcomponentes del kernel encargados de: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599840" y="34286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852560" y="2788200"/>
            <a:ext cx="109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599840" y="39146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852560" y="3273840"/>
            <a:ext cx="103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Archivos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599840" y="44002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852560" y="3759480"/>
            <a:ext cx="47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773280" y="486432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1"/>
                </a:moveTo>
                <a:cubicBezTo>
                  <a:pt x="700" y="-9"/>
                  <a:pt x="661" y="0"/>
                  <a:pt x="642" y="29"/>
                </a:cubicBezTo>
                <a:lnTo>
                  <a:pt x="282" y="583"/>
                </a:lnTo>
                <a:lnTo>
                  <a:pt x="108" y="421"/>
                </a:lnTo>
                <a:cubicBezTo>
                  <a:pt x="82" y="397"/>
                  <a:pt x="41" y="399"/>
                  <a:pt x="17" y="425"/>
                </a:cubicBezTo>
                <a:cubicBezTo>
                  <a:pt x="-7" y="451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852560" y="4245480"/>
            <a:ext cx="123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065240" y="4807440"/>
            <a:ext cx="857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Pueden cargarse o descargarse en tiempo de ejecución (modularidad)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747720" y="2079360"/>
            <a:ext cx="3134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3.3 Shell: CLI / GUI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1047600" y="3457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300320" y="2826000"/>
            <a:ext cx="578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Shell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interfaz entre usuario y sistema operativo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809720" y="3342960"/>
            <a:ext cx="704880" cy="362520"/>
          </a:xfrm>
          <a:custGeom>
            <a:avLst/>
            <a:gdLst/>
            <a:ahLst/>
            <a:rect l="0" t="0" r="r" b="b"/>
            <a:pathLst>
              <a:path w="1958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799" y="0"/>
                </a:lnTo>
                <a:cubicBezTo>
                  <a:pt x="1809" y="0"/>
                  <a:pt x="1819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0" y="16"/>
                  <a:pt x="1879" y="21"/>
                  <a:pt x="1888" y="27"/>
                </a:cubicBezTo>
                <a:cubicBezTo>
                  <a:pt x="1897" y="33"/>
                  <a:pt x="1905" y="39"/>
                  <a:pt x="1912" y="47"/>
                </a:cubicBezTo>
                <a:cubicBezTo>
                  <a:pt x="1919" y="54"/>
                  <a:pt x="1926" y="62"/>
                  <a:pt x="1932" y="71"/>
                </a:cubicBezTo>
                <a:cubicBezTo>
                  <a:pt x="1938" y="80"/>
                  <a:pt x="1942" y="89"/>
                  <a:pt x="1946" y="98"/>
                </a:cubicBezTo>
                <a:cubicBezTo>
                  <a:pt x="1950" y="108"/>
                  <a:pt x="1953" y="118"/>
                  <a:pt x="1955" y="128"/>
                </a:cubicBezTo>
                <a:cubicBezTo>
                  <a:pt x="1957" y="138"/>
                  <a:pt x="1958" y="149"/>
                  <a:pt x="1958" y="159"/>
                </a:cubicBezTo>
                <a:lnTo>
                  <a:pt x="1958" y="848"/>
                </a:lnTo>
                <a:cubicBezTo>
                  <a:pt x="1958" y="858"/>
                  <a:pt x="1957" y="869"/>
                  <a:pt x="1955" y="879"/>
                </a:cubicBezTo>
                <a:cubicBezTo>
                  <a:pt x="1953" y="889"/>
                  <a:pt x="1950" y="899"/>
                  <a:pt x="1946" y="909"/>
                </a:cubicBezTo>
                <a:cubicBezTo>
                  <a:pt x="1942" y="918"/>
                  <a:pt x="1938" y="928"/>
                  <a:pt x="1932" y="936"/>
                </a:cubicBezTo>
                <a:cubicBezTo>
                  <a:pt x="1926" y="945"/>
                  <a:pt x="1919" y="953"/>
                  <a:pt x="1912" y="960"/>
                </a:cubicBezTo>
                <a:cubicBezTo>
                  <a:pt x="1905" y="968"/>
                  <a:pt x="1897" y="974"/>
                  <a:pt x="1888" y="980"/>
                </a:cubicBezTo>
                <a:cubicBezTo>
                  <a:pt x="1879" y="986"/>
                  <a:pt x="1870" y="991"/>
                  <a:pt x="1861" y="995"/>
                </a:cubicBezTo>
                <a:cubicBezTo>
                  <a:pt x="1851" y="999"/>
                  <a:pt x="1841" y="1002"/>
                  <a:pt x="1831" y="1004"/>
                </a:cubicBezTo>
                <a:cubicBezTo>
                  <a:pt x="1819" y="1006"/>
                  <a:pt x="1809" y="1007"/>
                  <a:pt x="1799" y="1007"/>
                </a:cubicBezTo>
                <a:lnTo>
                  <a:pt x="158" y="1007"/>
                </a:lnTo>
                <a:cubicBezTo>
                  <a:pt x="148" y="1007"/>
                  <a:pt x="138" y="1006"/>
                  <a:pt x="127" y="1004"/>
                </a:cubicBezTo>
                <a:cubicBezTo>
                  <a:pt x="117" y="1002"/>
                  <a:pt x="107" y="999"/>
                  <a:pt x="98" y="995"/>
                </a:cubicBezTo>
                <a:cubicBezTo>
                  <a:pt x="88" y="991"/>
                  <a:pt x="79" y="986"/>
                  <a:pt x="70" y="980"/>
                </a:cubicBezTo>
                <a:cubicBezTo>
                  <a:pt x="61" y="974"/>
                  <a:pt x="53" y="968"/>
                  <a:pt x="46" y="960"/>
                </a:cubicBezTo>
                <a:cubicBezTo>
                  <a:pt x="39" y="953"/>
                  <a:pt x="32" y="945"/>
                  <a:pt x="26" y="936"/>
                </a:cubicBezTo>
                <a:cubicBezTo>
                  <a:pt x="21" y="928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300320" y="3302280"/>
            <a:ext cx="51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CLI: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904400" y="34347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bash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2647800" y="3342960"/>
            <a:ext cx="447840" cy="362520"/>
          </a:xfrm>
          <a:custGeom>
            <a:avLst/>
            <a:gdLst/>
            <a:ahLst/>
            <a:rect l="0" t="0" r="r" b="b"/>
            <a:pathLst>
              <a:path w="1244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86" y="0"/>
                </a:lnTo>
                <a:cubicBezTo>
                  <a:pt x="1096" y="0"/>
                  <a:pt x="1106" y="1"/>
                  <a:pt x="1117" y="3"/>
                </a:cubicBezTo>
                <a:cubicBezTo>
                  <a:pt x="1127" y="5"/>
                  <a:pt x="1137" y="8"/>
                  <a:pt x="1146" y="12"/>
                </a:cubicBezTo>
                <a:cubicBezTo>
                  <a:pt x="1156" y="16"/>
                  <a:pt x="1165" y="21"/>
                  <a:pt x="1174" y="27"/>
                </a:cubicBezTo>
                <a:cubicBezTo>
                  <a:pt x="1183" y="33"/>
                  <a:pt x="1191" y="39"/>
                  <a:pt x="1198" y="47"/>
                </a:cubicBezTo>
                <a:cubicBezTo>
                  <a:pt x="1205" y="54"/>
                  <a:pt x="1212" y="62"/>
                  <a:pt x="1218" y="71"/>
                </a:cubicBezTo>
                <a:cubicBezTo>
                  <a:pt x="1223" y="80"/>
                  <a:pt x="1228" y="89"/>
                  <a:pt x="1232" y="98"/>
                </a:cubicBezTo>
                <a:cubicBezTo>
                  <a:pt x="1236" y="108"/>
                  <a:pt x="1239" y="118"/>
                  <a:pt x="1241" y="128"/>
                </a:cubicBezTo>
                <a:cubicBezTo>
                  <a:pt x="1243" y="138"/>
                  <a:pt x="1244" y="149"/>
                  <a:pt x="1244" y="159"/>
                </a:cubicBezTo>
                <a:lnTo>
                  <a:pt x="1244" y="848"/>
                </a:lnTo>
                <a:cubicBezTo>
                  <a:pt x="1244" y="858"/>
                  <a:pt x="1243" y="869"/>
                  <a:pt x="1241" y="879"/>
                </a:cubicBezTo>
                <a:cubicBezTo>
                  <a:pt x="1239" y="889"/>
                  <a:pt x="1236" y="899"/>
                  <a:pt x="1232" y="909"/>
                </a:cubicBezTo>
                <a:cubicBezTo>
                  <a:pt x="1228" y="918"/>
                  <a:pt x="1223" y="928"/>
                  <a:pt x="1218" y="936"/>
                </a:cubicBezTo>
                <a:cubicBezTo>
                  <a:pt x="1212" y="945"/>
                  <a:pt x="1205" y="953"/>
                  <a:pt x="1198" y="960"/>
                </a:cubicBezTo>
                <a:cubicBezTo>
                  <a:pt x="1191" y="968"/>
                  <a:pt x="1183" y="974"/>
                  <a:pt x="1174" y="980"/>
                </a:cubicBezTo>
                <a:cubicBezTo>
                  <a:pt x="1165" y="986"/>
                  <a:pt x="1156" y="991"/>
                  <a:pt x="1146" y="995"/>
                </a:cubicBezTo>
                <a:cubicBezTo>
                  <a:pt x="1137" y="999"/>
                  <a:pt x="1127" y="1002"/>
                  <a:pt x="1117" y="1004"/>
                </a:cubicBezTo>
                <a:cubicBezTo>
                  <a:pt x="1106" y="1006"/>
                  <a:pt x="1096" y="1007"/>
                  <a:pt x="1086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7" y="1002"/>
                  <a:pt x="108" y="999"/>
                  <a:pt x="98" y="995"/>
                </a:cubicBezTo>
                <a:cubicBezTo>
                  <a:pt x="88" y="991"/>
                  <a:pt x="79" y="986"/>
                  <a:pt x="70" y="980"/>
                </a:cubicBezTo>
                <a:cubicBezTo>
                  <a:pt x="62" y="974"/>
                  <a:pt x="54" y="968"/>
                  <a:pt x="46" y="960"/>
                </a:cubicBezTo>
                <a:cubicBezTo>
                  <a:pt x="39" y="953"/>
                  <a:pt x="32" y="945"/>
                  <a:pt x="27" y="936"/>
                </a:cubicBezTo>
                <a:cubicBezTo>
                  <a:pt x="21" y="928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2514600" y="33022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2743920" y="343476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sh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3228840" y="3342960"/>
            <a:ext cx="1486080" cy="362520"/>
          </a:xfrm>
          <a:custGeom>
            <a:avLst/>
            <a:gdLst/>
            <a:ahLst/>
            <a:rect l="0" t="0" r="r" b="b"/>
            <a:pathLst>
              <a:path w="4128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970" y="0"/>
                </a:lnTo>
                <a:cubicBezTo>
                  <a:pt x="3980" y="0"/>
                  <a:pt x="3990" y="1"/>
                  <a:pt x="4001" y="3"/>
                </a:cubicBezTo>
                <a:cubicBezTo>
                  <a:pt x="4011" y="5"/>
                  <a:pt x="4021" y="8"/>
                  <a:pt x="4030" y="12"/>
                </a:cubicBezTo>
                <a:cubicBezTo>
                  <a:pt x="4040" y="16"/>
                  <a:pt x="4049" y="21"/>
                  <a:pt x="4058" y="27"/>
                </a:cubicBezTo>
                <a:cubicBezTo>
                  <a:pt x="4066" y="33"/>
                  <a:pt x="4075" y="39"/>
                  <a:pt x="4082" y="47"/>
                </a:cubicBezTo>
                <a:cubicBezTo>
                  <a:pt x="4089" y="54"/>
                  <a:pt x="4096" y="62"/>
                  <a:pt x="4102" y="71"/>
                </a:cubicBezTo>
                <a:cubicBezTo>
                  <a:pt x="4107" y="80"/>
                  <a:pt x="4112" y="89"/>
                  <a:pt x="4116" y="98"/>
                </a:cubicBezTo>
                <a:cubicBezTo>
                  <a:pt x="4120" y="108"/>
                  <a:pt x="4123" y="118"/>
                  <a:pt x="4125" y="128"/>
                </a:cubicBezTo>
                <a:cubicBezTo>
                  <a:pt x="4127" y="138"/>
                  <a:pt x="4128" y="149"/>
                  <a:pt x="4128" y="159"/>
                </a:cubicBezTo>
                <a:lnTo>
                  <a:pt x="4128" y="848"/>
                </a:lnTo>
                <a:cubicBezTo>
                  <a:pt x="4128" y="858"/>
                  <a:pt x="4127" y="869"/>
                  <a:pt x="4125" y="879"/>
                </a:cubicBezTo>
                <a:cubicBezTo>
                  <a:pt x="4123" y="889"/>
                  <a:pt x="4120" y="899"/>
                  <a:pt x="4116" y="909"/>
                </a:cubicBezTo>
                <a:cubicBezTo>
                  <a:pt x="4112" y="918"/>
                  <a:pt x="4107" y="928"/>
                  <a:pt x="4102" y="936"/>
                </a:cubicBezTo>
                <a:cubicBezTo>
                  <a:pt x="4096" y="945"/>
                  <a:pt x="4089" y="953"/>
                  <a:pt x="4082" y="960"/>
                </a:cubicBezTo>
                <a:cubicBezTo>
                  <a:pt x="4075" y="968"/>
                  <a:pt x="4066" y="974"/>
                  <a:pt x="4058" y="980"/>
                </a:cubicBezTo>
                <a:cubicBezTo>
                  <a:pt x="4049" y="986"/>
                  <a:pt x="4040" y="991"/>
                  <a:pt x="4030" y="995"/>
                </a:cubicBezTo>
                <a:cubicBezTo>
                  <a:pt x="4021" y="999"/>
                  <a:pt x="4011" y="1002"/>
                  <a:pt x="4001" y="1004"/>
                </a:cubicBezTo>
                <a:cubicBezTo>
                  <a:pt x="3990" y="1006"/>
                  <a:pt x="3980" y="1007"/>
                  <a:pt x="3970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7" y="1002"/>
                  <a:pt x="108" y="999"/>
                  <a:pt x="98" y="995"/>
                </a:cubicBezTo>
                <a:cubicBezTo>
                  <a:pt x="88" y="991"/>
                  <a:pt x="79" y="986"/>
                  <a:pt x="70" y="980"/>
                </a:cubicBezTo>
                <a:cubicBezTo>
                  <a:pt x="62" y="974"/>
                  <a:pt x="54" y="968"/>
                  <a:pt x="46" y="960"/>
                </a:cubicBezTo>
                <a:cubicBezTo>
                  <a:pt x="39" y="953"/>
                  <a:pt x="32" y="945"/>
                  <a:pt x="27" y="936"/>
                </a:cubicBezTo>
                <a:cubicBezTo>
                  <a:pt x="21" y="928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3096360" y="33022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047600" y="3952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3325680" y="343476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PowerShell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771480" y="44100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10"/>
                  <a:pt x="765" y="434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4"/>
                  <a:pt x="717" y="577"/>
                  <a:pt x="703" y="597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6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7"/>
                  <a:pt x="38" y="554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4"/>
                  <a:pt x="0" y="410"/>
                  <a:pt x="0" y="383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806040" y="444456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7"/>
                  <a:pt x="574" y="326"/>
                  <a:pt x="570" y="344"/>
                </a:cubicBezTo>
                <a:cubicBezTo>
                  <a:pt x="567" y="363"/>
                  <a:pt x="561" y="381"/>
                  <a:pt x="554" y="398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8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1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1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8"/>
                  <a:pt x="59" y="464"/>
                  <a:pt x="48" y="448"/>
                </a:cubicBezTo>
                <a:cubicBezTo>
                  <a:pt x="38" y="433"/>
                  <a:pt x="29" y="416"/>
                  <a:pt x="21" y="398"/>
                </a:cubicBezTo>
                <a:cubicBezTo>
                  <a:pt x="14" y="381"/>
                  <a:pt x="9" y="363"/>
                  <a:pt x="5" y="344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2"/>
                  <a:pt x="112" y="60"/>
                  <a:pt x="127" y="49"/>
                </a:cubicBezTo>
                <a:cubicBezTo>
                  <a:pt x="143" y="39"/>
                  <a:pt x="160" y="30"/>
                  <a:pt x="177" y="23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1"/>
                  <a:pt x="268" y="0"/>
                  <a:pt x="287" y="0"/>
                </a:cubicBezTo>
                <a:cubicBezTo>
                  <a:pt x="306" y="0"/>
                  <a:pt x="325" y="1"/>
                  <a:pt x="343" y="5"/>
                </a:cubicBezTo>
                <a:cubicBezTo>
                  <a:pt x="363" y="9"/>
                  <a:pt x="381" y="14"/>
                  <a:pt x="398" y="23"/>
                </a:cubicBezTo>
                <a:cubicBezTo>
                  <a:pt x="416" y="30"/>
                  <a:pt x="432" y="39"/>
                  <a:pt x="448" y="49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832680" y="447120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3"/>
                </a:cubicBezTo>
                <a:cubicBezTo>
                  <a:pt x="7" y="159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9"/>
                  <a:pt x="423" y="173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863280" y="450180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3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8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8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3"/>
                  <a:pt x="0" y="146"/>
                  <a:pt x="0" y="129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79"/>
                </a:cubicBezTo>
                <a:cubicBezTo>
                  <a:pt x="254" y="95"/>
                  <a:pt x="257" y="111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886320" y="452484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5"/>
                  <a:pt x="110" y="111"/>
                </a:cubicBezTo>
                <a:cubicBezTo>
                  <a:pt x="104" y="117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7"/>
                  <a:pt x="20" y="111"/>
                </a:cubicBezTo>
                <a:cubicBezTo>
                  <a:pt x="13" y="105"/>
                  <a:pt x="8" y="98"/>
                  <a:pt x="5" y="90"/>
                </a:cubicBezTo>
                <a:cubicBezTo>
                  <a:pt x="2" y="82"/>
                  <a:pt x="0" y="74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9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9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906120" y="455004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903960" y="453600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49"/>
                </a:cubicBezTo>
                <a:cubicBezTo>
                  <a:pt x="-2" y="41"/>
                  <a:pt x="-2" y="28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6"/>
                  <a:pt x="59" y="29"/>
                  <a:pt x="50" y="37"/>
                </a:cubicBezTo>
                <a:lnTo>
                  <a:pt x="38" y="49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954360" y="44100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49"/>
                  <a:pt x="4" y="249"/>
                </a:cubicBezTo>
                <a:lnTo>
                  <a:pt x="156" y="92"/>
                </a:lnTo>
                <a:cubicBezTo>
                  <a:pt x="162" y="61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6"/>
                </a:lnTo>
                <a:cubicBezTo>
                  <a:pt x="201" y="100"/>
                  <a:pt x="253" y="117"/>
                  <a:pt x="260" y="142"/>
                </a:cubicBezTo>
                <a:cubicBezTo>
                  <a:pt x="266" y="168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910800" y="44341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300320" y="3797640"/>
            <a:ext cx="4532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GUI: GNOME, KDE, Windows Explorer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065240" y="4359600"/>
            <a:ext cx="494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Permite lanzar comandos o aplicaciones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1047600" y="2771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747720" y="1869840"/>
            <a:ext cx="4533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3.4 Controladores (drivers)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1047600" y="32479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6"/>
                  <a:pt x="3" y="99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300320" y="2616480"/>
            <a:ext cx="5779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Traducen instrucciones del SO para el hardware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1599840" y="36669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1857240" y="3543120"/>
            <a:ext cx="1219680" cy="371880"/>
          </a:xfrm>
          <a:custGeom>
            <a:avLst/>
            <a:gdLst/>
            <a:ahLst/>
            <a:rect l="0" t="0" r="r" b="b"/>
            <a:pathLst>
              <a:path w="3388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228" y="0"/>
                </a:lnTo>
                <a:cubicBezTo>
                  <a:pt x="3238" y="0"/>
                  <a:pt x="3249" y="1"/>
                  <a:pt x="3259" y="3"/>
                </a:cubicBezTo>
                <a:cubicBezTo>
                  <a:pt x="3269" y="5"/>
                  <a:pt x="3279" y="8"/>
                  <a:pt x="3289" y="12"/>
                </a:cubicBezTo>
                <a:cubicBezTo>
                  <a:pt x="3298" y="16"/>
                  <a:pt x="3308" y="21"/>
                  <a:pt x="3317" y="27"/>
                </a:cubicBezTo>
                <a:cubicBezTo>
                  <a:pt x="3326" y="33"/>
                  <a:pt x="3334" y="39"/>
                  <a:pt x="3341" y="46"/>
                </a:cubicBezTo>
                <a:cubicBezTo>
                  <a:pt x="3348" y="54"/>
                  <a:pt x="3355" y="62"/>
                  <a:pt x="3361" y="71"/>
                </a:cubicBezTo>
                <a:cubicBezTo>
                  <a:pt x="3367" y="79"/>
                  <a:pt x="3371" y="88"/>
                  <a:pt x="3375" y="98"/>
                </a:cubicBezTo>
                <a:cubicBezTo>
                  <a:pt x="3379" y="108"/>
                  <a:pt x="3382" y="118"/>
                  <a:pt x="3384" y="128"/>
                </a:cubicBezTo>
                <a:cubicBezTo>
                  <a:pt x="3387" y="138"/>
                  <a:pt x="3388" y="148"/>
                  <a:pt x="3388" y="159"/>
                </a:cubicBezTo>
                <a:lnTo>
                  <a:pt x="3388" y="873"/>
                </a:lnTo>
                <a:cubicBezTo>
                  <a:pt x="3388" y="884"/>
                  <a:pt x="3387" y="894"/>
                  <a:pt x="3384" y="904"/>
                </a:cubicBezTo>
                <a:cubicBezTo>
                  <a:pt x="3382" y="914"/>
                  <a:pt x="3379" y="924"/>
                  <a:pt x="3375" y="934"/>
                </a:cubicBezTo>
                <a:cubicBezTo>
                  <a:pt x="3371" y="944"/>
                  <a:pt x="3367" y="953"/>
                  <a:pt x="3361" y="961"/>
                </a:cubicBezTo>
                <a:cubicBezTo>
                  <a:pt x="3355" y="970"/>
                  <a:pt x="3348" y="978"/>
                  <a:pt x="3341" y="986"/>
                </a:cubicBezTo>
                <a:cubicBezTo>
                  <a:pt x="3334" y="994"/>
                  <a:pt x="3326" y="1000"/>
                  <a:pt x="3317" y="1006"/>
                </a:cubicBezTo>
                <a:cubicBezTo>
                  <a:pt x="3308" y="1012"/>
                  <a:pt x="3298" y="1017"/>
                  <a:pt x="3289" y="1021"/>
                </a:cubicBezTo>
                <a:cubicBezTo>
                  <a:pt x="3279" y="1025"/>
                  <a:pt x="3269" y="1028"/>
                  <a:pt x="3259" y="1030"/>
                </a:cubicBezTo>
                <a:cubicBezTo>
                  <a:pt x="3249" y="1032"/>
                  <a:pt x="3238" y="1033"/>
                  <a:pt x="3228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8"/>
                  <a:pt x="32" y="970"/>
                  <a:pt x="27" y="961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300320" y="3092760"/>
            <a:ext cx="402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Pueden cargarse dinámicamente: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946520" y="363492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modprobe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599840" y="41526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857240" y="4028760"/>
            <a:ext cx="695520" cy="371880"/>
          </a:xfrm>
          <a:custGeom>
            <a:avLst/>
            <a:gdLst/>
            <a:ahLst/>
            <a:rect l="0" t="0" r="r" b="b"/>
            <a:pathLst>
              <a:path w="1932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774" y="0"/>
                </a:lnTo>
                <a:cubicBezTo>
                  <a:pt x="1784" y="0"/>
                  <a:pt x="1794" y="1"/>
                  <a:pt x="1805" y="3"/>
                </a:cubicBezTo>
                <a:cubicBezTo>
                  <a:pt x="1815" y="5"/>
                  <a:pt x="1825" y="8"/>
                  <a:pt x="1834" y="12"/>
                </a:cubicBezTo>
                <a:cubicBezTo>
                  <a:pt x="1844" y="16"/>
                  <a:pt x="1853" y="21"/>
                  <a:pt x="1862" y="27"/>
                </a:cubicBezTo>
                <a:cubicBezTo>
                  <a:pt x="1870" y="33"/>
                  <a:pt x="1878" y="40"/>
                  <a:pt x="1886" y="47"/>
                </a:cubicBezTo>
                <a:cubicBezTo>
                  <a:pt x="1893" y="54"/>
                  <a:pt x="1900" y="62"/>
                  <a:pt x="1906" y="71"/>
                </a:cubicBezTo>
                <a:cubicBezTo>
                  <a:pt x="1911" y="80"/>
                  <a:pt x="1916" y="89"/>
                  <a:pt x="1920" y="98"/>
                </a:cubicBezTo>
                <a:cubicBezTo>
                  <a:pt x="1924" y="108"/>
                  <a:pt x="1927" y="118"/>
                  <a:pt x="1929" y="128"/>
                </a:cubicBezTo>
                <a:cubicBezTo>
                  <a:pt x="1931" y="138"/>
                  <a:pt x="1932" y="149"/>
                  <a:pt x="1932" y="159"/>
                </a:cubicBezTo>
                <a:lnTo>
                  <a:pt x="1932" y="874"/>
                </a:lnTo>
                <a:cubicBezTo>
                  <a:pt x="1932" y="885"/>
                  <a:pt x="1931" y="895"/>
                  <a:pt x="1929" y="905"/>
                </a:cubicBezTo>
                <a:cubicBezTo>
                  <a:pt x="1927" y="916"/>
                  <a:pt x="1924" y="926"/>
                  <a:pt x="1920" y="935"/>
                </a:cubicBezTo>
                <a:cubicBezTo>
                  <a:pt x="1916" y="945"/>
                  <a:pt x="1911" y="954"/>
                  <a:pt x="1906" y="963"/>
                </a:cubicBezTo>
                <a:cubicBezTo>
                  <a:pt x="1900" y="971"/>
                  <a:pt x="1893" y="979"/>
                  <a:pt x="1886" y="987"/>
                </a:cubicBezTo>
                <a:cubicBezTo>
                  <a:pt x="1878" y="994"/>
                  <a:pt x="1870" y="1001"/>
                  <a:pt x="1862" y="1006"/>
                </a:cubicBezTo>
                <a:cubicBezTo>
                  <a:pt x="1853" y="1012"/>
                  <a:pt x="1844" y="1017"/>
                  <a:pt x="1834" y="1021"/>
                </a:cubicBezTo>
                <a:cubicBezTo>
                  <a:pt x="1825" y="1025"/>
                  <a:pt x="1815" y="1028"/>
                  <a:pt x="1805" y="1030"/>
                </a:cubicBezTo>
                <a:cubicBezTo>
                  <a:pt x="1794" y="1032"/>
                  <a:pt x="1784" y="1033"/>
                  <a:pt x="177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3073320" y="3511800"/>
            <a:ext cx="87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(Linux)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946520" y="41205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.sys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2866680" y="402876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3"/>
                  <a:pt x="1906" y="40"/>
                  <a:pt x="1913" y="47"/>
                </a:cubicBezTo>
                <a:cubicBezTo>
                  <a:pt x="1920" y="54"/>
                  <a:pt x="1927" y="62"/>
                  <a:pt x="1933" y="71"/>
                </a:cubicBezTo>
                <a:cubicBezTo>
                  <a:pt x="1938" y="80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9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6"/>
                  <a:pt x="1951" y="926"/>
                  <a:pt x="1947" y="935"/>
                </a:cubicBezTo>
                <a:cubicBezTo>
                  <a:pt x="1943" y="945"/>
                  <a:pt x="1938" y="954"/>
                  <a:pt x="1933" y="963"/>
                </a:cubicBezTo>
                <a:cubicBezTo>
                  <a:pt x="1927" y="971"/>
                  <a:pt x="1920" y="979"/>
                  <a:pt x="1913" y="987"/>
                </a:cubicBezTo>
                <a:cubicBezTo>
                  <a:pt x="1906" y="994"/>
                  <a:pt x="1897" y="1001"/>
                  <a:pt x="1889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2" y="1025"/>
                  <a:pt x="1842" y="1028"/>
                  <a:pt x="1832" y="1030"/>
                </a:cubicBezTo>
                <a:cubicBezTo>
                  <a:pt x="1821" y="1032"/>
                  <a:pt x="1811" y="1033"/>
                  <a:pt x="180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3"/>
                </a:cubicBezTo>
                <a:cubicBezTo>
                  <a:pt x="21" y="954"/>
                  <a:pt x="17" y="945"/>
                  <a:pt x="13" y="935"/>
                </a:cubicBezTo>
                <a:cubicBezTo>
                  <a:pt x="9" y="926"/>
                  <a:pt x="6" y="916"/>
                  <a:pt x="4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2556720" y="3997800"/>
            <a:ext cx="31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2964240" y="41205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.inf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910080" y="480852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3"/>
                </a:moveTo>
                <a:cubicBezTo>
                  <a:pt x="253" y="49"/>
                  <a:pt x="251" y="57"/>
                  <a:pt x="250" y="64"/>
                </a:cubicBezTo>
                <a:cubicBezTo>
                  <a:pt x="238" y="109"/>
                  <a:pt x="188" y="162"/>
                  <a:pt x="117" y="157"/>
                </a:cubicBezTo>
                <a:cubicBezTo>
                  <a:pt x="52" y="153"/>
                  <a:pt x="0" y="121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0"/>
                  <a:pt x="253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883800" y="481104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30"/>
                  <a:pt x="0" y="55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6" y="97"/>
                </a:cubicBezTo>
                <a:cubicBezTo>
                  <a:pt x="93" y="92"/>
                  <a:pt x="121" y="59"/>
                  <a:pt x="169" y="54"/>
                </a:cubicBezTo>
                <a:cubicBezTo>
                  <a:pt x="193" y="51"/>
                  <a:pt x="238" y="70"/>
                  <a:pt x="319" y="70"/>
                </a:cubicBezTo>
                <a:cubicBezTo>
                  <a:pt x="322" y="63"/>
                  <a:pt x="323" y="58"/>
                  <a:pt x="323" y="58"/>
                </a:cubicBezTo>
                <a:cubicBezTo>
                  <a:pt x="323" y="14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775800" y="4649400"/>
            <a:ext cx="266760" cy="190080"/>
          </a:xfrm>
          <a:custGeom>
            <a:avLst/>
            <a:gdLst/>
            <a:ahLst/>
            <a:rect l="0" t="0" r="r" b="b"/>
            <a:pathLst>
              <a:path w="741" h="528">
                <a:moveTo>
                  <a:pt x="623" y="507"/>
                </a:moveTo>
                <a:cubicBezTo>
                  <a:pt x="623" y="507"/>
                  <a:pt x="669" y="496"/>
                  <a:pt x="698" y="458"/>
                </a:cubicBezTo>
                <a:cubicBezTo>
                  <a:pt x="732" y="414"/>
                  <a:pt x="728" y="366"/>
                  <a:pt x="728" y="366"/>
                </a:cubicBezTo>
                <a:cubicBezTo>
                  <a:pt x="762" y="302"/>
                  <a:pt x="717" y="242"/>
                  <a:pt x="717" y="242"/>
                </a:cubicBezTo>
                <a:cubicBezTo>
                  <a:pt x="712" y="175"/>
                  <a:pt x="671" y="147"/>
                  <a:pt x="671" y="147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4"/>
                  <a:pt x="-2" y="275"/>
                  <a:pt x="0" y="296"/>
                </a:cubicBezTo>
                <a:cubicBezTo>
                  <a:pt x="11" y="415"/>
                  <a:pt x="94" y="436"/>
                  <a:pt x="147" y="449"/>
                </a:cubicBezTo>
                <a:cubicBezTo>
                  <a:pt x="160" y="482"/>
                  <a:pt x="206" y="546"/>
                  <a:pt x="288" y="523"/>
                </a:cubicBezTo>
                <a:cubicBezTo>
                  <a:pt x="389" y="505"/>
                  <a:pt x="433" y="474"/>
                  <a:pt x="458" y="474"/>
                </a:cubicBezTo>
                <a:cubicBezTo>
                  <a:pt x="482" y="474"/>
                  <a:pt x="552" y="501"/>
                  <a:pt x="623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790560" y="466668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6"/>
                </a:moveTo>
                <a:cubicBezTo>
                  <a:pt x="375" y="239"/>
                  <a:pt x="402" y="242"/>
                  <a:pt x="426" y="244"/>
                </a:cubicBezTo>
                <a:cubicBezTo>
                  <a:pt x="433" y="245"/>
                  <a:pt x="441" y="245"/>
                  <a:pt x="448" y="245"/>
                </a:cubicBezTo>
                <a:cubicBezTo>
                  <a:pt x="490" y="244"/>
                  <a:pt x="524" y="227"/>
                  <a:pt x="540" y="209"/>
                </a:cubicBezTo>
                <a:cubicBezTo>
                  <a:pt x="543" y="205"/>
                  <a:pt x="543" y="198"/>
                  <a:pt x="539" y="194"/>
                </a:cubicBezTo>
                <a:cubicBezTo>
                  <a:pt x="534" y="190"/>
                  <a:pt x="527" y="191"/>
                  <a:pt x="523" y="195"/>
                </a:cubicBezTo>
                <a:cubicBezTo>
                  <a:pt x="512" y="209"/>
                  <a:pt x="483" y="223"/>
                  <a:pt x="447" y="224"/>
                </a:cubicBezTo>
                <a:cubicBezTo>
                  <a:pt x="441" y="224"/>
                  <a:pt x="435" y="224"/>
                  <a:pt x="428" y="223"/>
                </a:cubicBezTo>
                <a:cubicBezTo>
                  <a:pt x="402" y="221"/>
                  <a:pt x="371" y="218"/>
                  <a:pt x="316" y="247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3"/>
                  <a:pt x="242" y="134"/>
                  <a:pt x="250" y="120"/>
                </a:cubicBezTo>
                <a:cubicBezTo>
                  <a:pt x="251" y="120"/>
                  <a:pt x="252" y="120"/>
                  <a:pt x="253" y="120"/>
                </a:cubicBezTo>
                <a:cubicBezTo>
                  <a:pt x="261" y="120"/>
                  <a:pt x="270" y="118"/>
                  <a:pt x="277" y="113"/>
                </a:cubicBezTo>
                <a:cubicBezTo>
                  <a:pt x="283" y="111"/>
                  <a:pt x="284" y="104"/>
                  <a:pt x="282" y="99"/>
                </a:cubicBezTo>
                <a:cubicBezTo>
                  <a:pt x="279" y="94"/>
                  <a:pt x="272" y="92"/>
                  <a:pt x="267" y="95"/>
                </a:cubicBezTo>
                <a:cubicBezTo>
                  <a:pt x="253" y="103"/>
                  <a:pt x="235" y="98"/>
                  <a:pt x="227" y="85"/>
                </a:cubicBezTo>
                <a:cubicBezTo>
                  <a:pt x="224" y="80"/>
                  <a:pt x="217" y="79"/>
                  <a:pt x="212" y="82"/>
                </a:cubicBezTo>
                <a:cubicBezTo>
                  <a:pt x="207" y="85"/>
                  <a:pt x="206" y="91"/>
                  <a:pt x="209" y="96"/>
                </a:cubicBezTo>
                <a:cubicBezTo>
                  <a:pt x="214" y="104"/>
                  <a:pt x="221" y="110"/>
                  <a:pt x="229" y="114"/>
                </a:cubicBezTo>
                <a:cubicBezTo>
                  <a:pt x="218" y="137"/>
                  <a:pt x="197" y="196"/>
                  <a:pt x="237" y="262"/>
                </a:cubicBezTo>
                <a:cubicBezTo>
                  <a:pt x="209" y="265"/>
                  <a:pt x="181" y="269"/>
                  <a:pt x="159" y="283"/>
                </a:cubicBezTo>
                <a:cubicBezTo>
                  <a:pt x="144" y="293"/>
                  <a:pt x="130" y="306"/>
                  <a:pt x="119" y="322"/>
                </a:cubicBezTo>
                <a:cubicBezTo>
                  <a:pt x="105" y="319"/>
                  <a:pt x="56" y="307"/>
                  <a:pt x="47" y="253"/>
                </a:cubicBezTo>
                <a:cubicBezTo>
                  <a:pt x="53" y="249"/>
                  <a:pt x="57" y="243"/>
                  <a:pt x="60" y="236"/>
                </a:cubicBezTo>
                <a:cubicBezTo>
                  <a:pt x="62" y="231"/>
                  <a:pt x="59" y="225"/>
                  <a:pt x="54" y="223"/>
                </a:cubicBezTo>
                <a:cubicBezTo>
                  <a:pt x="48" y="220"/>
                  <a:pt x="41" y="223"/>
                  <a:pt x="39" y="229"/>
                </a:cubicBezTo>
                <a:cubicBezTo>
                  <a:pt x="37" y="233"/>
                  <a:pt x="34" y="237"/>
                  <a:pt x="29" y="238"/>
                </a:cubicBezTo>
                <a:cubicBezTo>
                  <a:pt x="25" y="240"/>
                  <a:pt x="20" y="239"/>
                  <a:pt x="16" y="237"/>
                </a:cubicBezTo>
                <a:cubicBezTo>
                  <a:pt x="10" y="234"/>
                  <a:pt x="4" y="236"/>
                  <a:pt x="1" y="241"/>
                </a:cubicBezTo>
                <a:cubicBezTo>
                  <a:pt x="-2" y="246"/>
                  <a:pt x="0" y="253"/>
                  <a:pt x="5" y="256"/>
                </a:cubicBezTo>
                <a:cubicBezTo>
                  <a:pt x="11" y="259"/>
                  <a:pt x="18" y="261"/>
                  <a:pt x="24" y="261"/>
                </a:cubicBezTo>
                <a:cubicBezTo>
                  <a:pt x="25" y="261"/>
                  <a:pt x="26" y="260"/>
                  <a:pt x="26" y="260"/>
                </a:cubicBezTo>
                <a:cubicBezTo>
                  <a:pt x="37" y="312"/>
                  <a:pt x="78" y="334"/>
                  <a:pt x="107" y="341"/>
                </a:cubicBezTo>
                <a:cubicBezTo>
                  <a:pt x="103" y="349"/>
                  <a:pt x="101" y="358"/>
                  <a:pt x="100" y="366"/>
                </a:cubicBezTo>
                <a:cubicBezTo>
                  <a:pt x="99" y="372"/>
                  <a:pt x="104" y="378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8"/>
                </a:cubicBezTo>
                <a:cubicBezTo>
                  <a:pt x="124" y="343"/>
                  <a:pt x="148" y="316"/>
                  <a:pt x="170" y="301"/>
                </a:cubicBezTo>
                <a:cubicBezTo>
                  <a:pt x="191" y="288"/>
                  <a:pt x="221" y="285"/>
                  <a:pt x="250" y="283"/>
                </a:cubicBezTo>
                <a:cubicBezTo>
                  <a:pt x="278" y="280"/>
                  <a:pt x="305" y="278"/>
                  <a:pt x="326" y="266"/>
                </a:cubicBezTo>
                <a:moveTo>
                  <a:pt x="600" y="234"/>
                </a:moveTo>
                <a:cubicBezTo>
                  <a:pt x="597" y="239"/>
                  <a:pt x="599" y="246"/>
                  <a:pt x="604" y="249"/>
                </a:cubicBezTo>
                <a:cubicBezTo>
                  <a:pt x="606" y="250"/>
                  <a:pt x="608" y="250"/>
                  <a:pt x="609" y="250"/>
                </a:cubicBezTo>
                <a:cubicBezTo>
                  <a:pt x="613" y="250"/>
                  <a:pt x="617" y="248"/>
                  <a:pt x="619" y="244"/>
                </a:cubicBezTo>
                <a:cubicBezTo>
                  <a:pt x="619" y="244"/>
                  <a:pt x="658" y="171"/>
                  <a:pt x="585" y="122"/>
                </a:cubicBezTo>
                <a:cubicBezTo>
                  <a:pt x="580" y="119"/>
                  <a:pt x="574" y="120"/>
                  <a:pt x="570" y="125"/>
                </a:cubicBezTo>
                <a:cubicBezTo>
                  <a:pt x="567" y="130"/>
                  <a:pt x="568" y="136"/>
                  <a:pt x="573" y="140"/>
                </a:cubicBezTo>
                <a:cubicBezTo>
                  <a:pt x="630" y="178"/>
                  <a:pt x="601" y="232"/>
                  <a:pt x="600" y="234"/>
                </a:cubicBezTo>
                <a:moveTo>
                  <a:pt x="158" y="62"/>
                </a:moveTo>
                <a:cubicBezTo>
                  <a:pt x="161" y="62"/>
                  <a:pt x="165" y="61"/>
                  <a:pt x="167" y="58"/>
                </a:cubicBezTo>
                <a:cubicBezTo>
                  <a:pt x="198" y="15"/>
                  <a:pt x="240" y="29"/>
                  <a:pt x="242" y="30"/>
                </a:cubicBezTo>
                <a:cubicBezTo>
                  <a:pt x="248" y="32"/>
                  <a:pt x="254" y="29"/>
                  <a:pt x="256" y="24"/>
                </a:cubicBezTo>
                <a:cubicBezTo>
                  <a:pt x="258" y="18"/>
                  <a:pt x="255" y="11"/>
                  <a:pt x="250" y="9"/>
                </a:cubicBezTo>
                <a:cubicBezTo>
                  <a:pt x="229" y="1"/>
                  <a:pt x="182" y="-1"/>
                  <a:pt x="149" y="45"/>
                </a:cubicBezTo>
                <a:cubicBezTo>
                  <a:pt x="146" y="50"/>
                  <a:pt x="147" y="57"/>
                  <a:pt x="152" y="60"/>
                </a:cubicBezTo>
                <a:cubicBezTo>
                  <a:pt x="154" y="61"/>
                  <a:pt x="156" y="62"/>
                  <a:pt x="158" y="62"/>
                </a:cubicBezTo>
                <a:moveTo>
                  <a:pt x="437" y="22"/>
                </a:moveTo>
                <a:cubicBezTo>
                  <a:pt x="484" y="18"/>
                  <a:pt x="506" y="52"/>
                  <a:pt x="507" y="54"/>
                </a:cubicBezTo>
                <a:cubicBezTo>
                  <a:pt x="509" y="57"/>
                  <a:pt x="512" y="59"/>
                  <a:pt x="516" y="59"/>
                </a:cubicBezTo>
                <a:cubicBezTo>
                  <a:pt x="518" y="59"/>
                  <a:pt x="520" y="59"/>
                  <a:pt x="521" y="58"/>
                </a:cubicBezTo>
                <a:cubicBezTo>
                  <a:pt x="526" y="55"/>
                  <a:pt x="528" y="48"/>
                  <a:pt x="525" y="43"/>
                </a:cubicBezTo>
                <a:cubicBezTo>
                  <a:pt x="524" y="41"/>
                  <a:pt x="497" y="-5"/>
                  <a:pt x="435" y="0"/>
                </a:cubicBezTo>
                <a:cubicBezTo>
                  <a:pt x="429" y="0"/>
                  <a:pt x="425" y="5"/>
                  <a:pt x="425" y="11"/>
                </a:cubicBezTo>
                <a:cubicBezTo>
                  <a:pt x="426" y="18"/>
                  <a:pt x="431" y="22"/>
                  <a:pt x="437" y="22"/>
                </a:cubicBezTo>
                <a:moveTo>
                  <a:pt x="632" y="333"/>
                </a:moveTo>
                <a:cubicBezTo>
                  <a:pt x="627" y="333"/>
                  <a:pt x="621" y="337"/>
                  <a:pt x="620" y="343"/>
                </a:cubicBezTo>
                <a:cubicBezTo>
                  <a:pt x="620" y="343"/>
                  <a:pt x="617" y="380"/>
                  <a:pt x="580" y="392"/>
                </a:cubicBezTo>
                <a:cubicBezTo>
                  <a:pt x="574" y="394"/>
                  <a:pt x="571" y="400"/>
                  <a:pt x="573" y="405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3"/>
                  <a:pt x="586" y="412"/>
                </a:cubicBezTo>
                <a:cubicBezTo>
                  <a:pt x="637" y="396"/>
                  <a:pt x="641" y="347"/>
                  <a:pt x="642" y="345"/>
                </a:cubicBezTo>
                <a:cubicBezTo>
                  <a:pt x="642" y="339"/>
                  <a:pt x="638" y="334"/>
                  <a:pt x="632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824760" y="466920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3"/>
                </a:moveTo>
                <a:cubicBezTo>
                  <a:pt x="7" y="228"/>
                  <a:pt x="10" y="234"/>
                  <a:pt x="16" y="236"/>
                </a:cubicBezTo>
                <a:cubicBezTo>
                  <a:pt x="17" y="236"/>
                  <a:pt x="18" y="236"/>
                  <a:pt x="19" y="236"/>
                </a:cubicBezTo>
                <a:cubicBezTo>
                  <a:pt x="23" y="236"/>
                  <a:pt x="28" y="233"/>
                  <a:pt x="29" y="228"/>
                </a:cubicBezTo>
                <a:cubicBezTo>
                  <a:pt x="33" y="213"/>
                  <a:pt x="49" y="203"/>
                  <a:pt x="64" y="207"/>
                </a:cubicBezTo>
                <a:cubicBezTo>
                  <a:pt x="70" y="208"/>
                  <a:pt x="75" y="204"/>
                  <a:pt x="77" y="198"/>
                </a:cubicBezTo>
                <a:cubicBezTo>
                  <a:pt x="78" y="193"/>
                  <a:pt x="74" y="187"/>
                  <a:pt x="68" y="186"/>
                </a:cubicBezTo>
                <a:cubicBezTo>
                  <a:pt x="59" y="184"/>
                  <a:pt x="50" y="185"/>
                  <a:pt x="42" y="188"/>
                </a:cubicBezTo>
                <a:cubicBezTo>
                  <a:pt x="17" y="145"/>
                  <a:pt x="22" y="103"/>
                  <a:pt x="22" y="103"/>
                </a:cubicBezTo>
                <a:cubicBezTo>
                  <a:pt x="23" y="97"/>
                  <a:pt x="18" y="92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8"/>
                </a:cubicBezTo>
                <a:cubicBezTo>
                  <a:pt x="16" y="205"/>
                  <a:pt x="11" y="213"/>
                  <a:pt x="8" y="223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6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4"/>
                  <a:pt x="279" y="114"/>
                  <a:pt x="273" y="96"/>
                </a:cubicBezTo>
                <a:cubicBezTo>
                  <a:pt x="272" y="93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6"/>
                  <a:pt x="252" y="99"/>
                  <a:pt x="253" y="102"/>
                </a:cubicBezTo>
                <a:cubicBezTo>
                  <a:pt x="258" y="119"/>
                  <a:pt x="260" y="124"/>
                  <a:pt x="253" y="144"/>
                </a:cubicBezTo>
                <a:cubicBezTo>
                  <a:pt x="246" y="145"/>
                  <a:pt x="238" y="149"/>
                  <a:pt x="232" y="154"/>
                </a:cubicBezTo>
                <a:cubicBezTo>
                  <a:pt x="228" y="158"/>
                  <a:pt x="227" y="165"/>
                  <a:pt x="231" y="170"/>
                </a:cubicBezTo>
                <a:cubicBezTo>
                  <a:pt x="235" y="174"/>
                  <a:pt x="242" y="174"/>
                  <a:pt x="246" y="170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100"/>
                  <a:pt x="409" y="94"/>
                  <a:pt x="407" y="88"/>
                </a:cubicBezTo>
                <a:cubicBezTo>
                  <a:pt x="404" y="83"/>
                  <a:pt x="398" y="81"/>
                  <a:pt x="392" y="83"/>
                </a:cubicBezTo>
                <a:cubicBezTo>
                  <a:pt x="382" y="88"/>
                  <a:pt x="367" y="84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3"/>
                </a:cubicBezTo>
                <a:cubicBezTo>
                  <a:pt x="347" y="91"/>
                  <a:pt x="353" y="96"/>
                  <a:pt x="359" y="100"/>
                </a:cubicBezTo>
                <a:cubicBezTo>
                  <a:pt x="348" y="128"/>
                  <a:pt x="354" y="157"/>
                  <a:pt x="360" y="173"/>
                </a:cubicBezTo>
                <a:cubicBezTo>
                  <a:pt x="361" y="178"/>
                  <a:pt x="365" y="180"/>
                  <a:pt x="370" y="180"/>
                </a:cubicBezTo>
                <a:cubicBezTo>
                  <a:pt x="371" y="180"/>
                  <a:pt x="373" y="180"/>
                  <a:pt x="374" y="180"/>
                </a:cubicBezTo>
                <a:cubicBezTo>
                  <a:pt x="380" y="178"/>
                  <a:pt x="383" y="172"/>
                  <a:pt x="381" y="166"/>
                </a:cubicBezTo>
                <a:cubicBezTo>
                  <a:pt x="377" y="156"/>
                  <a:pt x="369" y="129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7"/>
                </a:moveTo>
                <a:cubicBezTo>
                  <a:pt x="485" y="302"/>
                  <a:pt x="480" y="297"/>
                  <a:pt x="474" y="297"/>
                </a:cubicBezTo>
                <a:cubicBezTo>
                  <a:pt x="452" y="299"/>
                  <a:pt x="434" y="283"/>
                  <a:pt x="433" y="261"/>
                </a:cubicBezTo>
                <a:cubicBezTo>
                  <a:pt x="432" y="255"/>
                  <a:pt x="427" y="251"/>
                  <a:pt x="421" y="251"/>
                </a:cubicBezTo>
                <a:cubicBezTo>
                  <a:pt x="415" y="252"/>
                  <a:pt x="411" y="257"/>
                  <a:pt x="411" y="263"/>
                </a:cubicBezTo>
                <a:cubicBezTo>
                  <a:pt x="412" y="275"/>
                  <a:pt x="417" y="287"/>
                  <a:pt x="424" y="296"/>
                </a:cubicBezTo>
                <a:cubicBezTo>
                  <a:pt x="407" y="316"/>
                  <a:pt x="385" y="322"/>
                  <a:pt x="372" y="323"/>
                </a:cubicBezTo>
                <a:cubicBezTo>
                  <a:pt x="360" y="324"/>
                  <a:pt x="350" y="323"/>
                  <a:pt x="339" y="322"/>
                </a:cubicBezTo>
                <a:cubicBezTo>
                  <a:pt x="329" y="321"/>
                  <a:pt x="317" y="319"/>
                  <a:pt x="303" y="320"/>
                </a:cubicBezTo>
                <a:cubicBezTo>
                  <a:pt x="303" y="314"/>
                  <a:pt x="301" y="305"/>
                  <a:pt x="296" y="298"/>
                </a:cubicBezTo>
                <a:cubicBezTo>
                  <a:pt x="293" y="293"/>
                  <a:pt x="287" y="291"/>
                  <a:pt x="282" y="294"/>
                </a:cubicBezTo>
                <a:cubicBezTo>
                  <a:pt x="277" y="297"/>
                  <a:pt x="275" y="304"/>
                  <a:pt x="278" y="309"/>
                </a:cubicBezTo>
                <a:cubicBezTo>
                  <a:pt x="281" y="313"/>
                  <a:pt x="282" y="321"/>
                  <a:pt x="282" y="324"/>
                </a:cubicBezTo>
                <a:cubicBezTo>
                  <a:pt x="271" y="328"/>
                  <a:pt x="262" y="334"/>
                  <a:pt x="253" y="339"/>
                </a:cubicBezTo>
                <a:cubicBezTo>
                  <a:pt x="238" y="349"/>
                  <a:pt x="227" y="357"/>
                  <a:pt x="209" y="353"/>
                </a:cubicBezTo>
                <a:cubicBezTo>
                  <a:pt x="193" y="349"/>
                  <a:pt x="176" y="348"/>
                  <a:pt x="163" y="350"/>
                </a:cubicBezTo>
                <a:cubicBezTo>
                  <a:pt x="161" y="345"/>
                  <a:pt x="157" y="339"/>
                  <a:pt x="152" y="334"/>
                </a:cubicBezTo>
                <a:cubicBezTo>
                  <a:pt x="148" y="330"/>
                  <a:pt x="141" y="330"/>
                  <a:pt x="137" y="334"/>
                </a:cubicBezTo>
                <a:cubicBezTo>
                  <a:pt x="133" y="338"/>
                  <a:pt x="133" y="345"/>
                  <a:pt x="137" y="349"/>
                </a:cubicBezTo>
                <a:cubicBezTo>
                  <a:pt x="139" y="351"/>
                  <a:pt x="141" y="353"/>
                  <a:pt x="142" y="356"/>
                </a:cubicBezTo>
                <a:cubicBezTo>
                  <a:pt x="118" y="366"/>
                  <a:pt x="107" y="382"/>
                  <a:pt x="106" y="383"/>
                </a:cubicBezTo>
                <a:cubicBezTo>
                  <a:pt x="103" y="387"/>
                  <a:pt x="104" y="394"/>
                  <a:pt x="108" y="398"/>
                </a:cubicBezTo>
                <a:cubicBezTo>
                  <a:pt x="110" y="400"/>
                  <a:pt x="113" y="400"/>
                  <a:pt x="115" y="400"/>
                </a:cubicBezTo>
                <a:cubicBezTo>
                  <a:pt x="118" y="400"/>
                  <a:pt x="121" y="399"/>
                  <a:pt x="123" y="395"/>
                </a:cubicBezTo>
                <a:cubicBezTo>
                  <a:pt x="123" y="395"/>
                  <a:pt x="135" y="379"/>
                  <a:pt x="158" y="373"/>
                </a:cubicBezTo>
                <a:cubicBezTo>
                  <a:pt x="170" y="369"/>
                  <a:pt x="187" y="370"/>
                  <a:pt x="204" y="374"/>
                </a:cubicBezTo>
                <a:cubicBezTo>
                  <a:pt x="209" y="375"/>
                  <a:pt x="213" y="375"/>
                  <a:pt x="217" y="375"/>
                </a:cubicBezTo>
                <a:cubicBezTo>
                  <a:pt x="219" y="380"/>
                  <a:pt x="220" y="385"/>
                  <a:pt x="220" y="387"/>
                </a:cubicBezTo>
                <a:cubicBezTo>
                  <a:pt x="220" y="393"/>
                  <a:pt x="225" y="398"/>
                  <a:pt x="231" y="398"/>
                </a:cubicBezTo>
                <a:cubicBezTo>
                  <a:pt x="237" y="398"/>
                  <a:pt x="242" y="392"/>
                  <a:pt x="241" y="386"/>
                </a:cubicBezTo>
                <a:cubicBezTo>
                  <a:pt x="241" y="385"/>
                  <a:pt x="241" y="379"/>
                  <a:pt x="239" y="372"/>
                </a:cubicBezTo>
                <a:cubicBezTo>
                  <a:pt x="248" y="368"/>
                  <a:pt x="257" y="362"/>
                  <a:pt x="265" y="357"/>
                </a:cubicBezTo>
                <a:cubicBezTo>
                  <a:pt x="277" y="349"/>
                  <a:pt x="289" y="342"/>
                  <a:pt x="304" y="341"/>
                </a:cubicBezTo>
                <a:cubicBezTo>
                  <a:pt x="316" y="341"/>
                  <a:pt x="327" y="342"/>
                  <a:pt x="337" y="343"/>
                </a:cubicBezTo>
                <a:cubicBezTo>
                  <a:pt x="347" y="344"/>
                  <a:pt x="357" y="345"/>
                  <a:pt x="368" y="344"/>
                </a:cubicBezTo>
                <a:cubicBezTo>
                  <a:pt x="370" y="350"/>
                  <a:pt x="370" y="357"/>
                  <a:pt x="369" y="359"/>
                </a:cubicBezTo>
                <a:cubicBezTo>
                  <a:pt x="369" y="365"/>
                  <a:pt x="374" y="371"/>
                  <a:pt x="380" y="371"/>
                </a:cubicBezTo>
                <a:lnTo>
                  <a:pt x="381" y="371"/>
                </a:lnTo>
                <a:cubicBezTo>
                  <a:pt x="386" y="371"/>
                  <a:pt x="391" y="368"/>
                  <a:pt x="391" y="362"/>
                </a:cubicBezTo>
                <a:cubicBezTo>
                  <a:pt x="392" y="361"/>
                  <a:pt x="393" y="351"/>
                  <a:pt x="390" y="341"/>
                </a:cubicBezTo>
                <a:cubicBezTo>
                  <a:pt x="406" y="337"/>
                  <a:pt x="424" y="328"/>
                  <a:pt x="440" y="310"/>
                </a:cubicBezTo>
                <a:cubicBezTo>
                  <a:pt x="449" y="316"/>
                  <a:pt x="460" y="319"/>
                  <a:pt x="471" y="319"/>
                </a:cubicBezTo>
                <a:cubicBezTo>
                  <a:pt x="473" y="319"/>
                  <a:pt x="474" y="319"/>
                  <a:pt x="475" y="319"/>
                </a:cubicBezTo>
                <a:cubicBezTo>
                  <a:pt x="481" y="318"/>
                  <a:pt x="486" y="313"/>
                  <a:pt x="485" y="30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3574440" y="3997800"/>
            <a:ext cx="136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(Windows)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065240" y="4569120"/>
            <a:ext cx="719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Sin drivers, el hardware no puede funcionar correctamente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752400" y="2171520"/>
            <a:ext cx="2190960" cy="533880"/>
          </a:xfrm>
          <a:custGeom>
            <a:avLst/>
            <a:gdLst/>
            <a:ahLst/>
            <a:rect l="0" t="0" r="r" b="b"/>
            <a:pathLst>
              <a:path w="6086" h="1483">
                <a:moveTo>
                  <a:pt x="0" y="0"/>
                </a:moveTo>
                <a:lnTo>
                  <a:pt x="6086" y="0"/>
                </a:lnTo>
                <a:lnTo>
                  <a:pt x="608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2943000" y="2171520"/>
            <a:ext cx="6287040" cy="533880"/>
          </a:xfrm>
          <a:custGeom>
            <a:avLst/>
            <a:gdLst/>
            <a:ahLst/>
            <a:rect l="0" t="0" r="r" b="b"/>
            <a:pathLst>
              <a:path w="17464" h="1483">
                <a:moveTo>
                  <a:pt x="0" y="0"/>
                </a:moveTo>
                <a:lnTo>
                  <a:pt x="17464" y="0"/>
                </a:lnTo>
                <a:lnTo>
                  <a:pt x="1746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752400" y="2705040"/>
            <a:ext cx="2190960" cy="543240"/>
          </a:xfrm>
          <a:custGeom>
            <a:avLst/>
            <a:gdLst/>
            <a:ahLst/>
            <a:rect l="0" t="0" r="r" b="b"/>
            <a:pathLst>
              <a:path w="6086" h="1509">
                <a:moveTo>
                  <a:pt x="0" y="0"/>
                </a:moveTo>
                <a:lnTo>
                  <a:pt x="6086" y="0"/>
                </a:lnTo>
                <a:lnTo>
                  <a:pt x="608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2943000" y="2705040"/>
            <a:ext cx="6287040" cy="543240"/>
          </a:xfrm>
          <a:custGeom>
            <a:avLst/>
            <a:gdLst/>
            <a:ahLst/>
            <a:rect l="0" t="0" r="r" b="b"/>
            <a:pathLst>
              <a:path w="17464" h="1509">
                <a:moveTo>
                  <a:pt x="0" y="0"/>
                </a:moveTo>
                <a:lnTo>
                  <a:pt x="17464" y="0"/>
                </a:lnTo>
                <a:lnTo>
                  <a:pt x="1746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752400" y="3247920"/>
            <a:ext cx="2190960" cy="533520"/>
          </a:xfrm>
          <a:custGeom>
            <a:avLst/>
            <a:gdLst/>
            <a:ahLst/>
            <a:rect l="0" t="0" r="r" b="b"/>
            <a:pathLst>
              <a:path w="6086" h="1482">
                <a:moveTo>
                  <a:pt x="0" y="0"/>
                </a:moveTo>
                <a:lnTo>
                  <a:pt x="6086" y="0"/>
                </a:lnTo>
                <a:lnTo>
                  <a:pt x="608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2943000" y="3247920"/>
            <a:ext cx="6287040" cy="533520"/>
          </a:xfrm>
          <a:custGeom>
            <a:avLst/>
            <a:gdLst/>
            <a:ahLst/>
            <a:rect l="0" t="0" r="r" b="b"/>
            <a:pathLst>
              <a:path w="17464" h="1482">
                <a:moveTo>
                  <a:pt x="0" y="0"/>
                </a:moveTo>
                <a:lnTo>
                  <a:pt x="17464" y="0"/>
                </a:lnTo>
                <a:lnTo>
                  <a:pt x="1746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752400" y="3781080"/>
            <a:ext cx="2190960" cy="543600"/>
          </a:xfrm>
          <a:custGeom>
            <a:avLst/>
            <a:gdLst/>
            <a:ahLst/>
            <a:rect l="0" t="0" r="r" b="b"/>
            <a:pathLst>
              <a:path w="6086" h="1510">
                <a:moveTo>
                  <a:pt x="0" y="0"/>
                </a:moveTo>
                <a:lnTo>
                  <a:pt x="6086" y="0"/>
                </a:lnTo>
                <a:lnTo>
                  <a:pt x="608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2943000" y="3781080"/>
            <a:ext cx="6287040" cy="543600"/>
          </a:xfrm>
          <a:custGeom>
            <a:avLst/>
            <a:gdLst/>
            <a:ahLst/>
            <a:rect l="0" t="0" r="r" b="b"/>
            <a:pathLst>
              <a:path w="17464" h="1510">
                <a:moveTo>
                  <a:pt x="0" y="0"/>
                </a:moveTo>
                <a:lnTo>
                  <a:pt x="17464" y="0"/>
                </a:lnTo>
                <a:lnTo>
                  <a:pt x="1746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752400" y="4324320"/>
            <a:ext cx="2190960" cy="533520"/>
          </a:xfrm>
          <a:custGeom>
            <a:avLst/>
            <a:gdLst/>
            <a:ahLst/>
            <a:rect l="0" t="0" r="r" b="b"/>
            <a:pathLst>
              <a:path w="6086" h="1482">
                <a:moveTo>
                  <a:pt x="0" y="0"/>
                </a:moveTo>
                <a:lnTo>
                  <a:pt x="6086" y="0"/>
                </a:lnTo>
                <a:lnTo>
                  <a:pt x="608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2943000" y="4324320"/>
            <a:ext cx="6287040" cy="533520"/>
          </a:xfrm>
          <a:custGeom>
            <a:avLst/>
            <a:gdLst/>
            <a:ahLst/>
            <a:rect l="0" t="0" r="r" b="b"/>
            <a:pathLst>
              <a:path w="17464" h="1482">
                <a:moveTo>
                  <a:pt x="0" y="0"/>
                </a:moveTo>
                <a:lnTo>
                  <a:pt x="17464" y="0"/>
                </a:lnTo>
                <a:lnTo>
                  <a:pt x="1746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752400" y="4857480"/>
            <a:ext cx="2190960" cy="543240"/>
          </a:xfrm>
          <a:custGeom>
            <a:avLst/>
            <a:gdLst/>
            <a:ahLst/>
            <a:rect l="0" t="0" r="r" b="b"/>
            <a:pathLst>
              <a:path w="6086" h="1509">
                <a:moveTo>
                  <a:pt x="0" y="0"/>
                </a:moveTo>
                <a:lnTo>
                  <a:pt x="6086" y="0"/>
                </a:lnTo>
                <a:lnTo>
                  <a:pt x="608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2943000" y="4857480"/>
            <a:ext cx="6287040" cy="543240"/>
          </a:xfrm>
          <a:custGeom>
            <a:avLst/>
            <a:gdLst/>
            <a:ahLst/>
            <a:rect l="0" t="0" r="r" b="b"/>
            <a:pathLst>
              <a:path w="17464" h="1509">
                <a:moveTo>
                  <a:pt x="0" y="0"/>
                </a:moveTo>
                <a:lnTo>
                  <a:pt x="17464" y="0"/>
                </a:lnTo>
                <a:lnTo>
                  <a:pt x="1746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75240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752400" y="2162160"/>
            <a:ext cx="2190960" cy="9720"/>
          </a:xfrm>
          <a:custGeom>
            <a:avLst/>
            <a:gdLst/>
            <a:ahLst/>
            <a:rect l="0" t="0" r="r" b="b"/>
            <a:pathLst>
              <a:path w="6086" h="27">
                <a:moveTo>
                  <a:pt x="0" y="0"/>
                </a:moveTo>
                <a:lnTo>
                  <a:pt x="6086" y="0"/>
                </a:lnTo>
                <a:lnTo>
                  <a:pt x="608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293364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2943000" y="2162160"/>
            <a:ext cx="6296400" cy="9720"/>
          </a:xfrm>
          <a:custGeom>
            <a:avLst/>
            <a:gdLst/>
            <a:ahLst/>
            <a:rect l="0" t="0" r="r" b="b"/>
            <a:pathLst>
              <a:path w="17490" h="27">
                <a:moveTo>
                  <a:pt x="0" y="0"/>
                </a:moveTo>
                <a:lnTo>
                  <a:pt x="17490" y="0"/>
                </a:lnTo>
                <a:lnTo>
                  <a:pt x="1749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922968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752400" y="2705040"/>
            <a:ext cx="2190960" cy="9720"/>
          </a:xfrm>
          <a:custGeom>
            <a:avLst/>
            <a:gdLst/>
            <a:ahLst/>
            <a:rect l="0" t="0" r="r" b="b"/>
            <a:pathLst>
              <a:path w="6086" h="27">
                <a:moveTo>
                  <a:pt x="0" y="0"/>
                </a:moveTo>
                <a:lnTo>
                  <a:pt x="6086" y="0"/>
                </a:lnTo>
                <a:lnTo>
                  <a:pt x="608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2943000" y="2705040"/>
            <a:ext cx="6296400" cy="9720"/>
          </a:xfrm>
          <a:custGeom>
            <a:avLst/>
            <a:gdLst/>
            <a:ahLst/>
            <a:rect l="0" t="0" r="r" b="b"/>
            <a:pathLst>
              <a:path w="17490" h="27">
                <a:moveTo>
                  <a:pt x="0" y="0"/>
                </a:moveTo>
                <a:lnTo>
                  <a:pt x="17490" y="0"/>
                </a:lnTo>
                <a:lnTo>
                  <a:pt x="1749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75240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293364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922968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752400" y="3238200"/>
            <a:ext cx="2190960" cy="10080"/>
          </a:xfrm>
          <a:custGeom>
            <a:avLst/>
            <a:gdLst/>
            <a:ahLst/>
            <a:rect l="0" t="0" r="r" b="b"/>
            <a:pathLst>
              <a:path w="6086" h="28">
                <a:moveTo>
                  <a:pt x="0" y="0"/>
                </a:moveTo>
                <a:lnTo>
                  <a:pt x="6086" y="0"/>
                </a:lnTo>
                <a:lnTo>
                  <a:pt x="608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293364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2943000" y="3238200"/>
            <a:ext cx="6296400" cy="10080"/>
          </a:xfrm>
          <a:custGeom>
            <a:avLst/>
            <a:gdLst/>
            <a:ahLst/>
            <a:rect l="0" t="0" r="r" b="b"/>
            <a:pathLst>
              <a:path w="17490" h="28">
                <a:moveTo>
                  <a:pt x="0" y="0"/>
                </a:moveTo>
                <a:lnTo>
                  <a:pt x="17490" y="0"/>
                </a:lnTo>
                <a:lnTo>
                  <a:pt x="1749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92296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752400" y="3781080"/>
            <a:ext cx="2190960" cy="10080"/>
          </a:xfrm>
          <a:custGeom>
            <a:avLst/>
            <a:gdLst/>
            <a:ahLst/>
            <a:rect l="0" t="0" r="r" b="b"/>
            <a:pathLst>
              <a:path w="6086" h="28">
                <a:moveTo>
                  <a:pt x="0" y="0"/>
                </a:moveTo>
                <a:lnTo>
                  <a:pt x="6086" y="0"/>
                </a:lnTo>
                <a:lnTo>
                  <a:pt x="608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293364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2943000" y="3781080"/>
            <a:ext cx="6296400" cy="10080"/>
          </a:xfrm>
          <a:custGeom>
            <a:avLst/>
            <a:gdLst/>
            <a:ahLst/>
            <a:rect l="0" t="0" r="r" b="b"/>
            <a:pathLst>
              <a:path w="17490" h="28">
                <a:moveTo>
                  <a:pt x="0" y="0"/>
                </a:moveTo>
                <a:lnTo>
                  <a:pt x="17490" y="0"/>
                </a:lnTo>
                <a:lnTo>
                  <a:pt x="1749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92296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752400" y="4314600"/>
            <a:ext cx="2190960" cy="10080"/>
          </a:xfrm>
          <a:custGeom>
            <a:avLst/>
            <a:gdLst/>
            <a:ahLst/>
            <a:rect l="0" t="0" r="r" b="b"/>
            <a:pathLst>
              <a:path w="6086" h="28">
                <a:moveTo>
                  <a:pt x="0" y="0"/>
                </a:moveTo>
                <a:lnTo>
                  <a:pt x="6086" y="0"/>
                </a:lnTo>
                <a:lnTo>
                  <a:pt x="608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293364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2943000" y="4314600"/>
            <a:ext cx="6296400" cy="10080"/>
          </a:xfrm>
          <a:custGeom>
            <a:avLst/>
            <a:gdLst/>
            <a:ahLst/>
            <a:rect l="0" t="0" r="r" b="b"/>
            <a:pathLst>
              <a:path w="17490" h="28">
                <a:moveTo>
                  <a:pt x="0" y="0"/>
                </a:moveTo>
                <a:lnTo>
                  <a:pt x="17490" y="0"/>
                </a:lnTo>
                <a:lnTo>
                  <a:pt x="1749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92296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75240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752400" y="4857480"/>
            <a:ext cx="2190960" cy="10080"/>
          </a:xfrm>
          <a:custGeom>
            <a:avLst/>
            <a:gdLst/>
            <a:ahLst/>
            <a:rect l="0" t="0" r="r" b="b"/>
            <a:pathLst>
              <a:path w="6086" h="28">
                <a:moveTo>
                  <a:pt x="0" y="0"/>
                </a:moveTo>
                <a:lnTo>
                  <a:pt x="6086" y="0"/>
                </a:lnTo>
                <a:lnTo>
                  <a:pt x="608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293364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2943000" y="4857480"/>
            <a:ext cx="6296400" cy="10080"/>
          </a:xfrm>
          <a:custGeom>
            <a:avLst/>
            <a:gdLst/>
            <a:ahLst/>
            <a:rect l="0" t="0" r="r" b="b"/>
            <a:pathLst>
              <a:path w="17490" h="28">
                <a:moveTo>
                  <a:pt x="0" y="0"/>
                </a:moveTo>
                <a:lnTo>
                  <a:pt x="17490" y="0"/>
                </a:lnTo>
                <a:lnTo>
                  <a:pt x="1749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922968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752400" y="5391000"/>
            <a:ext cx="2190960" cy="9720"/>
          </a:xfrm>
          <a:custGeom>
            <a:avLst/>
            <a:gdLst/>
            <a:ahLst/>
            <a:rect l="0" t="0" r="r" b="b"/>
            <a:pathLst>
              <a:path w="6086" h="27">
                <a:moveTo>
                  <a:pt x="0" y="0"/>
                </a:moveTo>
                <a:lnTo>
                  <a:pt x="6086" y="0"/>
                </a:lnTo>
                <a:lnTo>
                  <a:pt x="608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2943000" y="5391000"/>
            <a:ext cx="6296400" cy="9720"/>
          </a:xfrm>
          <a:custGeom>
            <a:avLst/>
            <a:gdLst/>
            <a:ahLst/>
            <a:rect l="0" t="0" r="r" b="b"/>
            <a:pathLst>
              <a:path w="17490" h="27">
                <a:moveTo>
                  <a:pt x="0" y="0"/>
                </a:moveTo>
                <a:lnTo>
                  <a:pt x="17490" y="0"/>
                </a:lnTo>
                <a:lnTo>
                  <a:pt x="1749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784800" y="1613520"/>
            <a:ext cx="354600" cy="221040"/>
          </a:xfrm>
          <a:custGeom>
            <a:avLst/>
            <a:gdLst/>
            <a:ahLst/>
            <a:rect l="0" t="0" r="r" b="b"/>
            <a:pathLst>
              <a:path w="985" h="614">
                <a:moveTo>
                  <a:pt x="985" y="0"/>
                </a:moveTo>
                <a:lnTo>
                  <a:pt x="0" y="161"/>
                </a:lnTo>
                <a:lnTo>
                  <a:pt x="0" y="433"/>
                </a:lnTo>
                <a:cubicBezTo>
                  <a:pt x="-1" y="437"/>
                  <a:pt x="3" y="441"/>
                  <a:pt x="12" y="446"/>
                </a:cubicBezTo>
                <a:cubicBezTo>
                  <a:pt x="32" y="458"/>
                  <a:pt x="288" y="594"/>
                  <a:pt x="308" y="604"/>
                </a:cubicBezTo>
                <a:cubicBezTo>
                  <a:pt x="333" y="616"/>
                  <a:pt x="348" y="617"/>
                  <a:pt x="369" y="607"/>
                </a:cubicBezTo>
                <a:cubicBezTo>
                  <a:pt x="387" y="598"/>
                  <a:pt x="907" y="323"/>
                  <a:pt x="954" y="297"/>
                </a:cubicBezTo>
                <a:cubicBezTo>
                  <a:pt x="978" y="285"/>
                  <a:pt x="986" y="278"/>
                  <a:pt x="985" y="272"/>
                </a:cubicBezTo>
                <a:lnTo>
                  <a:pt x="985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784800" y="1671120"/>
            <a:ext cx="122040" cy="163440"/>
          </a:xfrm>
          <a:custGeom>
            <a:avLst/>
            <a:gdLst/>
            <a:ahLst/>
            <a:rect l="0" t="0" r="r" b="b"/>
            <a:pathLst>
              <a:path w="339" h="454">
                <a:moveTo>
                  <a:pt x="0" y="0"/>
                </a:moveTo>
                <a:lnTo>
                  <a:pt x="0" y="273"/>
                </a:lnTo>
                <a:cubicBezTo>
                  <a:pt x="-1" y="277"/>
                  <a:pt x="3" y="281"/>
                  <a:pt x="12" y="286"/>
                </a:cubicBezTo>
                <a:cubicBezTo>
                  <a:pt x="33" y="298"/>
                  <a:pt x="288" y="434"/>
                  <a:pt x="308" y="444"/>
                </a:cubicBezTo>
                <a:cubicBezTo>
                  <a:pt x="320" y="450"/>
                  <a:pt x="330" y="453"/>
                  <a:pt x="339" y="454"/>
                </a:cubicBezTo>
                <a:lnTo>
                  <a:pt x="33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784800" y="1547280"/>
            <a:ext cx="354960" cy="189000"/>
          </a:xfrm>
          <a:custGeom>
            <a:avLst/>
            <a:gdLst/>
            <a:ahLst/>
            <a:rect l="0" t="0" r="r" b="b"/>
            <a:pathLst>
              <a:path w="986" h="525">
                <a:moveTo>
                  <a:pt x="611" y="13"/>
                </a:moveTo>
                <a:cubicBezTo>
                  <a:pt x="641" y="-3"/>
                  <a:pt x="642" y="-5"/>
                  <a:pt x="674" y="12"/>
                </a:cubicBezTo>
                <a:cubicBezTo>
                  <a:pt x="705" y="29"/>
                  <a:pt x="949" y="160"/>
                  <a:pt x="966" y="169"/>
                </a:cubicBezTo>
                <a:cubicBezTo>
                  <a:pt x="989" y="181"/>
                  <a:pt x="998" y="186"/>
                  <a:pt x="954" y="209"/>
                </a:cubicBezTo>
                <a:cubicBezTo>
                  <a:pt x="907" y="234"/>
                  <a:pt x="387" y="509"/>
                  <a:pt x="369" y="518"/>
                </a:cubicBezTo>
                <a:cubicBezTo>
                  <a:pt x="348" y="529"/>
                  <a:pt x="333" y="527"/>
                  <a:pt x="308" y="515"/>
                </a:cubicBezTo>
                <a:cubicBezTo>
                  <a:pt x="288" y="505"/>
                  <a:pt x="32" y="369"/>
                  <a:pt x="12" y="357"/>
                </a:cubicBezTo>
                <a:cubicBezTo>
                  <a:pt x="-11" y="344"/>
                  <a:pt x="-1" y="338"/>
                  <a:pt x="33" y="319"/>
                </a:cubicBezTo>
                <a:lnTo>
                  <a:pt x="611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856440" y="1659240"/>
            <a:ext cx="74160" cy="37080"/>
          </a:xfrm>
          <a:custGeom>
            <a:avLst/>
            <a:gdLst/>
            <a:ahLst/>
            <a:rect l="0" t="0" r="r" b="b"/>
            <a:pathLst>
              <a:path w="206" h="103">
                <a:moveTo>
                  <a:pt x="206" y="52"/>
                </a:moveTo>
                <a:cubicBezTo>
                  <a:pt x="206" y="59"/>
                  <a:pt x="204" y="65"/>
                  <a:pt x="198" y="72"/>
                </a:cubicBezTo>
                <a:cubicBezTo>
                  <a:pt x="193" y="78"/>
                  <a:pt x="186" y="84"/>
                  <a:pt x="175" y="88"/>
                </a:cubicBezTo>
                <a:cubicBezTo>
                  <a:pt x="166" y="93"/>
                  <a:pt x="154" y="97"/>
                  <a:pt x="142" y="100"/>
                </a:cubicBezTo>
                <a:cubicBezTo>
                  <a:pt x="129" y="102"/>
                  <a:pt x="116" y="103"/>
                  <a:pt x="103" y="103"/>
                </a:cubicBezTo>
                <a:cubicBezTo>
                  <a:pt x="89" y="103"/>
                  <a:pt x="76" y="102"/>
                  <a:pt x="63" y="100"/>
                </a:cubicBezTo>
                <a:cubicBezTo>
                  <a:pt x="51" y="97"/>
                  <a:pt x="40" y="93"/>
                  <a:pt x="30" y="88"/>
                </a:cubicBezTo>
                <a:cubicBezTo>
                  <a:pt x="20" y="84"/>
                  <a:pt x="13" y="78"/>
                  <a:pt x="8" y="72"/>
                </a:cubicBezTo>
                <a:cubicBezTo>
                  <a:pt x="2" y="65"/>
                  <a:pt x="0" y="59"/>
                  <a:pt x="0" y="52"/>
                </a:cubicBezTo>
                <a:cubicBezTo>
                  <a:pt x="0" y="45"/>
                  <a:pt x="2" y="39"/>
                  <a:pt x="8" y="31"/>
                </a:cubicBezTo>
                <a:cubicBezTo>
                  <a:pt x="13" y="25"/>
                  <a:pt x="20" y="20"/>
                  <a:pt x="30" y="15"/>
                </a:cubicBezTo>
                <a:cubicBezTo>
                  <a:pt x="40" y="10"/>
                  <a:pt x="51" y="6"/>
                  <a:pt x="63" y="4"/>
                </a:cubicBezTo>
                <a:cubicBezTo>
                  <a:pt x="76" y="1"/>
                  <a:pt x="89" y="0"/>
                  <a:pt x="103" y="0"/>
                </a:cubicBezTo>
                <a:cubicBezTo>
                  <a:pt x="116" y="0"/>
                  <a:pt x="129" y="1"/>
                  <a:pt x="142" y="4"/>
                </a:cubicBezTo>
                <a:cubicBezTo>
                  <a:pt x="154" y="6"/>
                  <a:pt x="166" y="10"/>
                  <a:pt x="175" y="15"/>
                </a:cubicBezTo>
                <a:cubicBezTo>
                  <a:pt x="186" y="20"/>
                  <a:pt x="193" y="25"/>
                  <a:pt x="198" y="31"/>
                </a:cubicBezTo>
                <a:cubicBezTo>
                  <a:pt x="204" y="39"/>
                  <a:pt x="206" y="45"/>
                  <a:pt x="206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856440" y="1670040"/>
            <a:ext cx="64440" cy="26280"/>
          </a:xfrm>
          <a:custGeom>
            <a:avLst/>
            <a:gdLst/>
            <a:ahLst/>
            <a:rect l="0" t="0" r="r" b="b"/>
            <a:pathLst>
              <a:path w="179" h="73">
                <a:moveTo>
                  <a:pt x="116" y="9"/>
                </a:moveTo>
                <a:cubicBezTo>
                  <a:pt x="72" y="-6"/>
                  <a:pt x="23" y="-2"/>
                  <a:pt x="0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50"/>
                  <a:pt x="47" y="73"/>
                  <a:pt x="104" y="73"/>
                </a:cubicBezTo>
                <a:cubicBezTo>
                  <a:pt x="133" y="73"/>
                  <a:pt x="160" y="67"/>
                  <a:pt x="179" y="57"/>
                </a:cubicBezTo>
                <a:cubicBezTo>
                  <a:pt x="169" y="38"/>
                  <a:pt x="148" y="20"/>
                  <a:pt x="116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924840" y="162324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3"/>
                </a:moveTo>
                <a:cubicBezTo>
                  <a:pt x="207" y="60"/>
                  <a:pt x="204" y="66"/>
                  <a:pt x="198" y="72"/>
                </a:cubicBezTo>
                <a:cubicBezTo>
                  <a:pt x="193" y="79"/>
                  <a:pt x="185" y="84"/>
                  <a:pt x="175" y="89"/>
                </a:cubicBezTo>
                <a:cubicBezTo>
                  <a:pt x="166" y="94"/>
                  <a:pt x="155" y="98"/>
                  <a:pt x="142" y="100"/>
                </a:cubicBezTo>
                <a:cubicBezTo>
                  <a:pt x="130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8"/>
                  <a:pt x="40" y="94"/>
                  <a:pt x="30" y="89"/>
                </a:cubicBezTo>
                <a:cubicBezTo>
                  <a:pt x="21" y="84"/>
                  <a:pt x="13" y="79"/>
                  <a:pt x="8" y="72"/>
                </a:cubicBezTo>
                <a:cubicBezTo>
                  <a:pt x="3" y="66"/>
                  <a:pt x="0" y="60"/>
                  <a:pt x="0" y="53"/>
                </a:cubicBezTo>
                <a:cubicBezTo>
                  <a:pt x="0" y="46"/>
                  <a:pt x="3" y="39"/>
                  <a:pt x="8" y="33"/>
                </a:cubicBezTo>
                <a:cubicBezTo>
                  <a:pt x="13" y="26"/>
                  <a:pt x="21" y="20"/>
                  <a:pt x="30" y="15"/>
                </a:cubicBezTo>
                <a:cubicBezTo>
                  <a:pt x="40" y="11"/>
                  <a:pt x="51" y="7"/>
                  <a:pt x="63" y="4"/>
                </a:cubicBezTo>
                <a:cubicBezTo>
                  <a:pt x="76" y="2"/>
                  <a:pt x="89" y="0"/>
                  <a:pt x="103" y="0"/>
                </a:cubicBezTo>
                <a:cubicBezTo>
                  <a:pt x="116" y="0"/>
                  <a:pt x="130" y="2"/>
                  <a:pt x="142" y="4"/>
                </a:cubicBezTo>
                <a:cubicBezTo>
                  <a:pt x="155" y="7"/>
                  <a:pt x="166" y="11"/>
                  <a:pt x="175" y="15"/>
                </a:cubicBezTo>
                <a:cubicBezTo>
                  <a:pt x="185" y="20"/>
                  <a:pt x="193" y="26"/>
                  <a:pt x="198" y="33"/>
                </a:cubicBezTo>
                <a:cubicBezTo>
                  <a:pt x="204" y="39"/>
                  <a:pt x="207" y="46"/>
                  <a:pt x="207" y="5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924840" y="1634400"/>
            <a:ext cx="64440" cy="26280"/>
          </a:xfrm>
          <a:custGeom>
            <a:avLst/>
            <a:gdLst/>
            <a:ahLst/>
            <a:rect l="0" t="0" r="r" b="b"/>
            <a:pathLst>
              <a:path w="179" h="73">
                <a:moveTo>
                  <a:pt x="115" y="8"/>
                </a:moveTo>
                <a:cubicBezTo>
                  <a:pt x="72" y="-6"/>
                  <a:pt x="22" y="-2"/>
                  <a:pt x="1" y="18"/>
                </a:cubicBezTo>
                <a:cubicBezTo>
                  <a:pt x="1" y="19"/>
                  <a:pt x="0" y="20"/>
                  <a:pt x="0" y="21"/>
                </a:cubicBezTo>
                <a:cubicBezTo>
                  <a:pt x="0" y="50"/>
                  <a:pt x="46" y="73"/>
                  <a:pt x="103" y="73"/>
                </a:cubicBezTo>
                <a:cubicBezTo>
                  <a:pt x="132" y="73"/>
                  <a:pt x="159" y="67"/>
                  <a:pt x="179" y="57"/>
                </a:cubicBezTo>
                <a:cubicBezTo>
                  <a:pt x="168" y="37"/>
                  <a:pt x="147" y="19"/>
                  <a:pt x="115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993240" y="158760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3"/>
                </a:moveTo>
                <a:cubicBezTo>
                  <a:pt x="207" y="59"/>
                  <a:pt x="204" y="66"/>
                  <a:pt x="199" y="72"/>
                </a:cubicBezTo>
                <a:cubicBezTo>
                  <a:pt x="194" y="79"/>
                  <a:pt x="186" y="84"/>
                  <a:pt x="177" y="89"/>
                </a:cubicBezTo>
                <a:cubicBezTo>
                  <a:pt x="167" y="94"/>
                  <a:pt x="156" y="97"/>
                  <a:pt x="143" y="100"/>
                </a:cubicBezTo>
                <a:cubicBezTo>
                  <a:pt x="131" y="103"/>
                  <a:pt x="118" y="104"/>
                  <a:pt x="104" y="104"/>
                </a:cubicBezTo>
                <a:cubicBezTo>
                  <a:pt x="90" y="104"/>
                  <a:pt x="77" y="103"/>
                  <a:pt x="65" y="100"/>
                </a:cubicBezTo>
                <a:cubicBezTo>
                  <a:pt x="52" y="97"/>
                  <a:pt x="41" y="94"/>
                  <a:pt x="31" y="89"/>
                </a:cubicBezTo>
                <a:cubicBezTo>
                  <a:pt x="22" y="84"/>
                  <a:pt x="14" y="79"/>
                  <a:pt x="8" y="72"/>
                </a:cubicBezTo>
                <a:cubicBezTo>
                  <a:pt x="3" y="66"/>
                  <a:pt x="0" y="59"/>
                  <a:pt x="0" y="53"/>
                </a:cubicBezTo>
                <a:cubicBezTo>
                  <a:pt x="0" y="46"/>
                  <a:pt x="3" y="39"/>
                  <a:pt x="8" y="33"/>
                </a:cubicBezTo>
                <a:cubicBezTo>
                  <a:pt x="14" y="26"/>
                  <a:pt x="22" y="20"/>
                  <a:pt x="31" y="15"/>
                </a:cubicBezTo>
                <a:cubicBezTo>
                  <a:pt x="41" y="10"/>
                  <a:pt x="52" y="7"/>
                  <a:pt x="65" y="4"/>
                </a:cubicBezTo>
                <a:cubicBezTo>
                  <a:pt x="77" y="2"/>
                  <a:pt x="90" y="0"/>
                  <a:pt x="104" y="0"/>
                </a:cubicBezTo>
                <a:cubicBezTo>
                  <a:pt x="118" y="0"/>
                  <a:pt x="131" y="2"/>
                  <a:pt x="143" y="4"/>
                </a:cubicBezTo>
                <a:cubicBezTo>
                  <a:pt x="156" y="7"/>
                  <a:pt x="167" y="10"/>
                  <a:pt x="177" y="15"/>
                </a:cubicBezTo>
                <a:cubicBezTo>
                  <a:pt x="186" y="20"/>
                  <a:pt x="194" y="26"/>
                  <a:pt x="199" y="33"/>
                </a:cubicBezTo>
                <a:cubicBezTo>
                  <a:pt x="204" y="39"/>
                  <a:pt x="207" y="46"/>
                  <a:pt x="207" y="5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993240" y="159840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6" y="9"/>
                </a:moveTo>
                <a:cubicBezTo>
                  <a:pt x="72" y="-6"/>
                  <a:pt x="22" y="-1"/>
                  <a:pt x="1" y="18"/>
                </a:cubicBezTo>
                <a:cubicBezTo>
                  <a:pt x="1" y="19"/>
                  <a:pt x="0" y="21"/>
                  <a:pt x="0" y="22"/>
                </a:cubicBezTo>
                <a:cubicBezTo>
                  <a:pt x="0" y="50"/>
                  <a:pt x="46" y="74"/>
                  <a:pt x="103" y="74"/>
                </a:cubicBezTo>
                <a:cubicBezTo>
                  <a:pt x="133" y="74"/>
                  <a:pt x="159" y="68"/>
                  <a:pt x="179" y="57"/>
                </a:cubicBezTo>
                <a:cubicBezTo>
                  <a:pt x="170" y="37"/>
                  <a:pt x="148" y="19"/>
                  <a:pt x="116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1160280" y="1441440"/>
            <a:ext cx="5945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4. Estructura del sistema operativo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361520" y="2244960"/>
            <a:ext cx="100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Modelo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5189040" y="2244960"/>
            <a:ext cx="186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Características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880920" y="2788200"/>
            <a:ext cx="131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Monolítico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3069720" y="2788200"/>
            <a:ext cx="482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Todo en un único bloque (Linux clásico)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880920" y="3321360"/>
            <a:ext cx="144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Microkernel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3069720" y="3321360"/>
            <a:ext cx="534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Servicios mínimos en el núcleo (Minix, QNX)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880920" y="3864240"/>
            <a:ext cx="103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3069720" y="3864240"/>
            <a:ext cx="547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Carga dinámica de módulos (Linux moderno)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880920" y="4397760"/>
            <a:ext cx="192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Cliente-servidor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3069720" y="4397760"/>
            <a:ext cx="6032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Servicios como procesos separados (TS Windows)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880920" y="4940640"/>
            <a:ext cx="912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Híbrido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3069720" y="4940640"/>
            <a:ext cx="579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Combina varios modelos (Windows NT, macOS)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846360" y="3205080"/>
            <a:ext cx="231480" cy="75960"/>
          </a:xfrm>
          <a:custGeom>
            <a:avLst/>
            <a:gdLst/>
            <a:ahLst/>
            <a:rect l="0" t="0" r="r" b="b"/>
            <a:pathLst>
              <a:path w="643" h="211">
                <a:moveTo>
                  <a:pt x="545" y="0"/>
                </a:moveTo>
                <a:lnTo>
                  <a:pt x="97" y="0"/>
                </a:lnTo>
                <a:cubicBezTo>
                  <a:pt x="43" y="0"/>
                  <a:pt x="0" y="44"/>
                  <a:pt x="0" y="98"/>
                </a:cubicBezTo>
                <a:lnTo>
                  <a:pt x="0" y="211"/>
                </a:lnTo>
                <a:lnTo>
                  <a:pt x="83" y="211"/>
                </a:lnTo>
                <a:lnTo>
                  <a:pt x="83" y="98"/>
                </a:lnTo>
                <a:cubicBezTo>
                  <a:pt x="83" y="91"/>
                  <a:pt x="90" y="84"/>
                  <a:pt x="97" y="84"/>
                </a:cubicBezTo>
                <a:lnTo>
                  <a:pt x="545" y="84"/>
                </a:lnTo>
                <a:cubicBezTo>
                  <a:pt x="553" y="84"/>
                  <a:pt x="559" y="91"/>
                  <a:pt x="559" y="98"/>
                </a:cubicBezTo>
                <a:lnTo>
                  <a:pt x="559" y="211"/>
                </a:lnTo>
                <a:lnTo>
                  <a:pt x="643" y="211"/>
                </a:lnTo>
                <a:lnTo>
                  <a:pt x="643" y="98"/>
                </a:lnTo>
                <a:cubicBezTo>
                  <a:pt x="643" y="44"/>
                  <a:pt x="599" y="0"/>
                  <a:pt x="545" y="0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780840" y="3274920"/>
            <a:ext cx="362160" cy="287640"/>
          </a:xfrm>
          <a:custGeom>
            <a:avLst/>
            <a:gdLst/>
            <a:ahLst/>
            <a:rect l="0" t="0" r="r" b="b"/>
            <a:pathLst>
              <a:path w="1006" h="799">
                <a:moveTo>
                  <a:pt x="1006" y="681"/>
                </a:moveTo>
                <a:cubicBezTo>
                  <a:pt x="1006" y="681"/>
                  <a:pt x="1006" y="799"/>
                  <a:pt x="888" y="799"/>
                </a:cubicBezTo>
                <a:lnTo>
                  <a:pt x="118" y="799"/>
                </a:lnTo>
                <a:cubicBezTo>
                  <a:pt x="0" y="799"/>
                  <a:pt x="0" y="681"/>
                  <a:pt x="0" y="681"/>
                </a:cubicBezTo>
                <a:lnTo>
                  <a:pt x="0" y="119"/>
                </a:lnTo>
                <a:cubicBezTo>
                  <a:pt x="0" y="0"/>
                  <a:pt x="118" y="0"/>
                  <a:pt x="118" y="0"/>
                </a:cubicBezTo>
                <a:lnTo>
                  <a:pt x="888" y="0"/>
                </a:lnTo>
                <a:cubicBezTo>
                  <a:pt x="888" y="0"/>
                  <a:pt x="1006" y="0"/>
                  <a:pt x="1006" y="119"/>
                </a:cubicBezTo>
                <a:lnTo>
                  <a:pt x="1006" y="681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821160" y="3421440"/>
            <a:ext cx="281880" cy="20520"/>
          </a:xfrm>
          <a:custGeom>
            <a:avLst/>
            <a:gdLst/>
            <a:ahLst/>
            <a:rect l="0" t="0" r="r" b="b"/>
            <a:pathLst>
              <a:path w="783" h="57">
                <a:moveTo>
                  <a:pt x="0" y="0"/>
                </a:moveTo>
                <a:lnTo>
                  <a:pt x="783" y="0"/>
                </a:lnTo>
                <a:lnTo>
                  <a:pt x="783" y="57"/>
                </a:lnTo>
                <a:lnTo>
                  <a:pt x="0" y="57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780840" y="3350880"/>
            <a:ext cx="362160" cy="171360"/>
          </a:xfrm>
          <a:custGeom>
            <a:avLst/>
            <a:gdLst/>
            <a:ahLst/>
            <a:rect l="0" t="0" r="r" b="b"/>
            <a:pathLst>
              <a:path w="1006" h="476">
                <a:moveTo>
                  <a:pt x="0" y="0"/>
                </a:moveTo>
                <a:lnTo>
                  <a:pt x="1006" y="0"/>
                </a:lnTo>
                <a:lnTo>
                  <a:pt x="1006" y="56"/>
                </a:lnTo>
                <a:lnTo>
                  <a:pt x="0" y="56"/>
                </a:lnTo>
                <a:lnTo>
                  <a:pt x="0" y="0"/>
                </a:lnTo>
                <a:moveTo>
                  <a:pt x="112" y="252"/>
                </a:moveTo>
                <a:lnTo>
                  <a:pt x="895" y="252"/>
                </a:lnTo>
                <a:lnTo>
                  <a:pt x="895" y="308"/>
                </a:lnTo>
                <a:lnTo>
                  <a:pt x="112" y="308"/>
                </a:lnTo>
                <a:lnTo>
                  <a:pt x="112" y="252"/>
                </a:lnTo>
                <a:moveTo>
                  <a:pt x="112" y="420"/>
                </a:moveTo>
                <a:lnTo>
                  <a:pt x="895" y="420"/>
                </a:lnTo>
                <a:lnTo>
                  <a:pt x="895" y="476"/>
                </a:lnTo>
                <a:lnTo>
                  <a:pt x="112" y="476"/>
                </a:lnTo>
                <a:lnTo>
                  <a:pt x="112" y="420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821160" y="3481560"/>
            <a:ext cx="281880" cy="20520"/>
          </a:xfrm>
          <a:custGeom>
            <a:avLst/>
            <a:gdLst/>
            <a:ahLst/>
            <a:rect l="0" t="0" r="r" b="b"/>
            <a:pathLst>
              <a:path w="783" h="57">
                <a:moveTo>
                  <a:pt x="0" y="0"/>
                </a:moveTo>
                <a:lnTo>
                  <a:pt x="783" y="0"/>
                </a:lnTo>
                <a:lnTo>
                  <a:pt x="783" y="57"/>
                </a:lnTo>
                <a:lnTo>
                  <a:pt x="0" y="57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851400" y="3331080"/>
            <a:ext cx="221400" cy="60480"/>
          </a:xfrm>
          <a:custGeom>
            <a:avLst/>
            <a:gdLst/>
            <a:ahLst/>
            <a:rect l="0" t="0" r="r" b="b"/>
            <a:pathLst>
              <a:path w="615" h="168">
                <a:moveTo>
                  <a:pt x="83" y="168"/>
                </a:moveTo>
                <a:lnTo>
                  <a:pt x="28" y="168"/>
                </a:lnTo>
                <a:cubicBezTo>
                  <a:pt x="12" y="168"/>
                  <a:pt x="0" y="156"/>
                  <a:pt x="0" y="140"/>
                </a:cubicBezTo>
                <a:lnTo>
                  <a:pt x="0" y="28"/>
                </a:lnTo>
                <a:cubicBezTo>
                  <a:pt x="0" y="12"/>
                  <a:pt x="12" y="0"/>
                  <a:pt x="28" y="0"/>
                </a:cubicBezTo>
                <a:lnTo>
                  <a:pt x="83" y="0"/>
                </a:lnTo>
                <a:cubicBezTo>
                  <a:pt x="99" y="0"/>
                  <a:pt x="111" y="12"/>
                  <a:pt x="111" y="28"/>
                </a:cubicBezTo>
                <a:lnTo>
                  <a:pt x="111" y="140"/>
                </a:lnTo>
                <a:cubicBezTo>
                  <a:pt x="111" y="156"/>
                  <a:pt x="99" y="168"/>
                  <a:pt x="83" y="168"/>
                </a:cubicBezTo>
                <a:moveTo>
                  <a:pt x="587" y="168"/>
                </a:moveTo>
                <a:lnTo>
                  <a:pt x="531" y="168"/>
                </a:lnTo>
                <a:cubicBezTo>
                  <a:pt x="516" y="168"/>
                  <a:pt x="503" y="156"/>
                  <a:pt x="503" y="140"/>
                </a:cubicBezTo>
                <a:lnTo>
                  <a:pt x="503" y="28"/>
                </a:lnTo>
                <a:cubicBezTo>
                  <a:pt x="503" y="12"/>
                  <a:pt x="516" y="0"/>
                  <a:pt x="531" y="0"/>
                </a:cubicBezTo>
                <a:lnTo>
                  <a:pt x="587" y="0"/>
                </a:lnTo>
                <a:cubicBezTo>
                  <a:pt x="602" y="0"/>
                  <a:pt x="615" y="12"/>
                  <a:pt x="615" y="28"/>
                </a:cubicBezTo>
                <a:lnTo>
                  <a:pt x="615" y="140"/>
                </a:lnTo>
                <a:cubicBezTo>
                  <a:pt x="615" y="156"/>
                  <a:pt x="602" y="168"/>
                  <a:pt x="587" y="168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851400" y="3371040"/>
            <a:ext cx="221400" cy="20520"/>
          </a:xfrm>
          <a:custGeom>
            <a:avLst/>
            <a:gdLst/>
            <a:ahLst/>
            <a:rect l="0" t="0" r="r" b="b"/>
            <a:pathLst>
              <a:path w="615" h="57">
                <a:moveTo>
                  <a:pt x="503" y="0"/>
                </a:moveTo>
                <a:lnTo>
                  <a:pt x="503" y="29"/>
                </a:lnTo>
                <a:cubicBezTo>
                  <a:pt x="503" y="45"/>
                  <a:pt x="516" y="57"/>
                  <a:pt x="531" y="57"/>
                </a:cubicBezTo>
                <a:lnTo>
                  <a:pt x="587" y="57"/>
                </a:lnTo>
                <a:cubicBezTo>
                  <a:pt x="602" y="57"/>
                  <a:pt x="615" y="45"/>
                  <a:pt x="615" y="29"/>
                </a:cubicBezTo>
                <a:lnTo>
                  <a:pt x="615" y="0"/>
                </a:lnTo>
                <a:lnTo>
                  <a:pt x="503" y="0"/>
                </a:lnTo>
                <a:moveTo>
                  <a:pt x="0" y="0"/>
                </a:moveTo>
                <a:lnTo>
                  <a:pt x="0" y="29"/>
                </a:lnTo>
                <a:cubicBezTo>
                  <a:pt x="0" y="45"/>
                  <a:pt x="12" y="57"/>
                  <a:pt x="28" y="57"/>
                </a:cubicBezTo>
                <a:lnTo>
                  <a:pt x="83" y="57"/>
                </a:lnTo>
                <a:cubicBezTo>
                  <a:pt x="99" y="57"/>
                  <a:pt x="111" y="45"/>
                  <a:pt x="111" y="29"/>
                </a:cubicBezTo>
                <a:lnTo>
                  <a:pt x="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861480" y="3350880"/>
            <a:ext cx="201240" cy="30600"/>
          </a:xfrm>
          <a:custGeom>
            <a:avLst/>
            <a:gdLst/>
            <a:ahLst/>
            <a:rect l="0" t="0" r="r" b="b"/>
            <a:pathLst>
              <a:path w="559" h="85">
                <a:moveTo>
                  <a:pt x="503" y="0"/>
                </a:moveTo>
                <a:lnTo>
                  <a:pt x="559" y="0"/>
                </a:lnTo>
                <a:lnTo>
                  <a:pt x="559" y="85"/>
                </a:lnTo>
                <a:lnTo>
                  <a:pt x="503" y="85"/>
                </a:lnTo>
                <a:lnTo>
                  <a:pt x="503" y="0"/>
                </a:lnTo>
                <a:moveTo>
                  <a:pt x="0" y="0"/>
                </a:moveTo>
                <a:lnTo>
                  <a:pt x="55" y="0"/>
                </a:lnTo>
                <a:lnTo>
                  <a:pt x="55" y="85"/>
                </a:lnTo>
                <a:lnTo>
                  <a:pt x="0" y="85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160280" y="3136680"/>
            <a:ext cx="5356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5. Tipos de sistemas operativos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752400" y="2171520"/>
            <a:ext cx="1695600" cy="533880"/>
          </a:xfrm>
          <a:custGeom>
            <a:avLst/>
            <a:gdLst/>
            <a:ahLst/>
            <a:rect l="0" t="0" r="r" b="b"/>
            <a:pathLst>
              <a:path w="4710" h="1483">
                <a:moveTo>
                  <a:pt x="0" y="0"/>
                </a:moveTo>
                <a:lnTo>
                  <a:pt x="4710" y="0"/>
                </a:lnTo>
                <a:lnTo>
                  <a:pt x="471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2447640" y="2171520"/>
            <a:ext cx="4277160" cy="533880"/>
          </a:xfrm>
          <a:custGeom>
            <a:avLst/>
            <a:gdLst/>
            <a:ahLst/>
            <a:rect l="0" t="0" r="r" b="b"/>
            <a:pathLst>
              <a:path w="11881" h="1483">
                <a:moveTo>
                  <a:pt x="0" y="0"/>
                </a:moveTo>
                <a:lnTo>
                  <a:pt x="11881" y="0"/>
                </a:lnTo>
                <a:lnTo>
                  <a:pt x="1188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752400" y="2705040"/>
            <a:ext cx="1695600" cy="543240"/>
          </a:xfrm>
          <a:custGeom>
            <a:avLst/>
            <a:gdLst/>
            <a:ahLst/>
            <a:rect l="0" t="0" r="r" b="b"/>
            <a:pathLst>
              <a:path w="4710" h="1509">
                <a:moveTo>
                  <a:pt x="0" y="0"/>
                </a:moveTo>
                <a:lnTo>
                  <a:pt x="4710" y="0"/>
                </a:lnTo>
                <a:lnTo>
                  <a:pt x="471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2447640" y="2705040"/>
            <a:ext cx="4277160" cy="543240"/>
          </a:xfrm>
          <a:custGeom>
            <a:avLst/>
            <a:gdLst/>
            <a:ahLst/>
            <a:rect l="0" t="0" r="r" b="b"/>
            <a:pathLst>
              <a:path w="11881" h="1509">
                <a:moveTo>
                  <a:pt x="0" y="0"/>
                </a:moveTo>
                <a:lnTo>
                  <a:pt x="11881" y="0"/>
                </a:lnTo>
                <a:lnTo>
                  <a:pt x="1188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752400" y="3247920"/>
            <a:ext cx="1695600" cy="533520"/>
          </a:xfrm>
          <a:custGeom>
            <a:avLst/>
            <a:gdLst/>
            <a:ahLst/>
            <a:rect l="0" t="0" r="r" b="b"/>
            <a:pathLst>
              <a:path w="4710" h="1482">
                <a:moveTo>
                  <a:pt x="0" y="0"/>
                </a:moveTo>
                <a:lnTo>
                  <a:pt x="4710" y="0"/>
                </a:lnTo>
                <a:lnTo>
                  <a:pt x="471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2447640" y="3247920"/>
            <a:ext cx="4277160" cy="533520"/>
          </a:xfrm>
          <a:custGeom>
            <a:avLst/>
            <a:gdLst/>
            <a:ahLst/>
            <a:rect l="0" t="0" r="r" b="b"/>
            <a:pathLst>
              <a:path w="11881" h="1482">
                <a:moveTo>
                  <a:pt x="0" y="0"/>
                </a:moveTo>
                <a:lnTo>
                  <a:pt x="11881" y="0"/>
                </a:lnTo>
                <a:lnTo>
                  <a:pt x="1188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752400" y="3781080"/>
            <a:ext cx="1695600" cy="543600"/>
          </a:xfrm>
          <a:custGeom>
            <a:avLst/>
            <a:gdLst/>
            <a:ahLst/>
            <a:rect l="0" t="0" r="r" b="b"/>
            <a:pathLst>
              <a:path w="4710" h="1510">
                <a:moveTo>
                  <a:pt x="0" y="0"/>
                </a:moveTo>
                <a:lnTo>
                  <a:pt x="4710" y="0"/>
                </a:lnTo>
                <a:lnTo>
                  <a:pt x="4710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2447640" y="3781080"/>
            <a:ext cx="4277160" cy="543600"/>
          </a:xfrm>
          <a:custGeom>
            <a:avLst/>
            <a:gdLst/>
            <a:ahLst/>
            <a:rect l="0" t="0" r="r" b="b"/>
            <a:pathLst>
              <a:path w="11881" h="1510">
                <a:moveTo>
                  <a:pt x="0" y="0"/>
                </a:moveTo>
                <a:lnTo>
                  <a:pt x="11881" y="0"/>
                </a:lnTo>
                <a:lnTo>
                  <a:pt x="11881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752400" y="4324320"/>
            <a:ext cx="1695600" cy="533520"/>
          </a:xfrm>
          <a:custGeom>
            <a:avLst/>
            <a:gdLst/>
            <a:ahLst/>
            <a:rect l="0" t="0" r="r" b="b"/>
            <a:pathLst>
              <a:path w="4710" h="1482">
                <a:moveTo>
                  <a:pt x="0" y="0"/>
                </a:moveTo>
                <a:lnTo>
                  <a:pt x="4710" y="0"/>
                </a:lnTo>
                <a:lnTo>
                  <a:pt x="471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2447640" y="4324320"/>
            <a:ext cx="4277160" cy="533520"/>
          </a:xfrm>
          <a:custGeom>
            <a:avLst/>
            <a:gdLst/>
            <a:ahLst/>
            <a:rect l="0" t="0" r="r" b="b"/>
            <a:pathLst>
              <a:path w="11881" h="1482">
                <a:moveTo>
                  <a:pt x="0" y="0"/>
                </a:moveTo>
                <a:lnTo>
                  <a:pt x="11881" y="0"/>
                </a:lnTo>
                <a:lnTo>
                  <a:pt x="1188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752400" y="4857480"/>
            <a:ext cx="1695600" cy="543240"/>
          </a:xfrm>
          <a:custGeom>
            <a:avLst/>
            <a:gdLst/>
            <a:ahLst/>
            <a:rect l="0" t="0" r="r" b="b"/>
            <a:pathLst>
              <a:path w="4710" h="1509">
                <a:moveTo>
                  <a:pt x="0" y="0"/>
                </a:moveTo>
                <a:lnTo>
                  <a:pt x="4710" y="0"/>
                </a:lnTo>
                <a:lnTo>
                  <a:pt x="471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2447640" y="4857480"/>
            <a:ext cx="4277160" cy="543240"/>
          </a:xfrm>
          <a:custGeom>
            <a:avLst/>
            <a:gdLst/>
            <a:ahLst/>
            <a:rect l="0" t="0" r="r" b="b"/>
            <a:pathLst>
              <a:path w="11881" h="1509">
                <a:moveTo>
                  <a:pt x="0" y="0"/>
                </a:moveTo>
                <a:lnTo>
                  <a:pt x="11881" y="0"/>
                </a:lnTo>
                <a:lnTo>
                  <a:pt x="1188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75240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752400" y="2162160"/>
            <a:ext cx="1705320" cy="9720"/>
          </a:xfrm>
          <a:custGeom>
            <a:avLst/>
            <a:gdLst/>
            <a:ahLst/>
            <a:rect l="0" t="0" r="r" b="b"/>
            <a:pathLst>
              <a:path w="4737" h="27">
                <a:moveTo>
                  <a:pt x="0" y="0"/>
                </a:moveTo>
                <a:lnTo>
                  <a:pt x="4737" y="0"/>
                </a:lnTo>
                <a:lnTo>
                  <a:pt x="473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2447640" y="216216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2457360" y="2162160"/>
            <a:ext cx="4267440" cy="9720"/>
          </a:xfrm>
          <a:custGeom>
            <a:avLst/>
            <a:gdLst/>
            <a:ahLst/>
            <a:rect l="0" t="0" r="r" b="b"/>
            <a:pathLst>
              <a:path w="11854" h="27">
                <a:moveTo>
                  <a:pt x="0" y="0"/>
                </a:moveTo>
                <a:lnTo>
                  <a:pt x="11854" y="0"/>
                </a:lnTo>
                <a:lnTo>
                  <a:pt x="1185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671508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752400" y="2705040"/>
            <a:ext cx="1705320" cy="9720"/>
          </a:xfrm>
          <a:custGeom>
            <a:avLst/>
            <a:gdLst/>
            <a:ahLst/>
            <a:rect l="0" t="0" r="r" b="b"/>
            <a:pathLst>
              <a:path w="4737" h="27">
                <a:moveTo>
                  <a:pt x="0" y="0"/>
                </a:moveTo>
                <a:lnTo>
                  <a:pt x="4737" y="0"/>
                </a:lnTo>
                <a:lnTo>
                  <a:pt x="473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2457360" y="2705040"/>
            <a:ext cx="4267440" cy="9720"/>
          </a:xfrm>
          <a:custGeom>
            <a:avLst/>
            <a:gdLst/>
            <a:ahLst/>
            <a:rect l="0" t="0" r="r" b="b"/>
            <a:pathLst>
              <a:path w="11854" h="27">
                <a:moveTo>
                  <a:pt x="0" y="0"/>
                </a:moveTo>
                <a:lnTo>
                  <a:pt x="11854" y="0"/>
                </a:lnTo>
                <a:lnTo>
                  <a:pt x="1185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75240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2447640" y="27144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671508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752400" y="3238200"/>
            <a:ext cx="1705320" cy="10080"/>
          </a:xfrm>
          <a:custGeom>
            <a:avLst/>
            <a:gdLst/>
            <a:ahLst/>
            <a:rect l="0" t="0" r="r" b="b"/>
            <a:pathLst>
              <a:path w="4737" h="28">
                <a:moveTo>
                  <a:pt x="0" y="0"/>
                </a:moveTo>
                <a:lnTo>
                  <a:pt x="4737" y="0"/>
                </a:lnTo>
                <a:lnTo>
                  <a:pt x="473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244764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2457360" y="3238200"/>
            <a:ext cx="4267440" cy="10080"/>
          </a:xfrm>
          <a:custGeom>
            <a:avLst/>
            <a:gdLst/>
            <a:ahLst/>
            <a:rect l="0" t="0" r="r" b="b"/>
            <a:pathLst>
              <a:path w="11854" h="28">
                <a:moveTo>
                  <a:pt x="0" y="0"/>
                </a:moveTo>
                <a:lnTo>
                  <a:pt x="11854" y="0"/>
                </a:lnTo>
                <a:lnTo>
                  <a:pt x="1185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67150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752400" y="3781080"/>
            <a:ext cx="1705320" cy="10080"/>
          </a:xfrm>
          <a:custGeom>
            <a:avLst/>
            <a:gdLst/>
            <a:ahLst/>
            <a:rect l="0" t="0" r="r" b="b"/>
            <a:pathLst>
              <a:path w="4737" h="28">
                <a:moveTo>
                  <a:pt x="0" y="0"/>
                </a:moveTo>
                <a:lnTo>
                  <a:pt x="4737" y="0"/>
                </a:lnTo>
                <a:lnTo>
                  <a:pt x="473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244764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2457360" y="3781080"/>
            <a:ext cx="4267440" cy="10080"/>
          </a:xfrm>
          <a:custGeom>
            <a:avLst/>
            <a:gdLst/>
            <a:ahLst/>
            <a:rect l="0" t="0" r="r" b="b"/>
            <a:pathLst>
              <a:path w="11854" h="28">
                <a:moveTo>
                  <a:pt x="0" y="0"/>
                </a:moveTo>
                <a:lnTo>
                  <a:pt x="11854" y="0"/>
                </a:lnTo>
                <a:lnTo>
                  <a:pt x="1185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67150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752400" y="4314600"/>
            <a:ext cx="1705320" cy="10080"/>
          </a:xfrm>
          <a:custGeom>
            <a:avLst/>
            <a:gdLst/>
            <a:ahLst/>
            <a:rect l="0" t="0" r="r" b="b"/>
            <a:pathLst>
              <a:path w="4737" h="28">
                <a:moveTo>
                  <a:pt x="0" y="0"/>
                </a:moveTo>
                <a:lnTo>
                  <a:pt x="4737" y="0"/>
                </a:lnTo>
                <a:lnTo>
                  <a:pt x="473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244764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2457360" y="4314600"/>
            <a:ext cx="4267440" cy="10080"/>
          </a:xfrm>
          <a:custGeom>
            <a:avLst/>
            <a:gdLst/>
            <a:ahLst/>
            <a:rect l="0" t="0" r="r" b="b"/>
            <a:pathLst>
              <a:path w="11854" h="28">
                <a:moveTo>
                  <a:pt x="0" y="0"/>
                </a:moveTo>
                <a:lnTo>
                  <a:pt x="11854" y="0"/>
                </a:lnTo>
                <a:lnTo>
                  <a:pt x="1185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67150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75240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752400" y="4857480"/>
            <a:ext cx="1705320" cy="10080"/>
          </a:xfrm>
          <a:custGeom>
            <a:avLst/>
            <a:gdLst/>
            <a:ahLst/>
            <a:rect l="0" t="0" r="r" b="b"/>
            <a:pathLst>
              <a:path w="4737" h="28">
                <a:moveTo>
                  <a:pt x="0" y="0"/>
                </a:moveTo>
                <a:lnTo>
                  <a:pt x="4737" y="0"/>
                </a:lnTo>
                <a:lnTo>
                  <a:pt x="473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2447640" y="486720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2457360" y="4857480"/>
            <a:ext cx="4267440" cy="10080"/>
          </a:xfrm>
          <a:custGeom>
            <a:avLst/>
            <a:gdLst/>
            <a:ahLst/>
            <a:rect l="0" t="0" r="r" b="b"/>
            <a:pathLst>
              <a:path w="11854" h="28">
                <a:moveTo>
                  <a:pt x="0" y="0"/>
                </a:moveTo>
                <a:lnTo>
                  <a:pt x="11854" y="0"/>
                </a:lnTo>
                <a:lnTo>
                  <a:pt x="1185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671508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752400" y="5391000"/>
            <a:ext cx="1705320" cy="9720"/>
          </a:xfrm>
          <a:custGeom>
            <a:avLst/>
            <a:gdLst/>
            <a:ahLst/>
            <a:rect l="0" t="0" r="r" b="b"/>
            <a:pathLst>
              <a:path w="4737" h="27">
                <a:moveTo>
                  <a:pt x="0" y="0"/>
                </a:moveTo>
                <a:lnTo>
                  <a:pt x="4737" y="0"/>
                </a:lnTo>
                <a:lnTo>
                  <a:pt x="473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2457360" y="5391000"/>
            <a:ext cx="4267440" cy="9720"/>
          </a:xfrm>
          <a:custGeom>
            <a:avLst/>
            <a:gdLst/>
            <a:ahLst/>
            <a:rect l="0" t="0" r="r" b="b"/>
            <a:pathLst>
              <a:path w="11854" h="27">
                <a:moveTo>
                  <a:pt x="0" y="0"/>
                </a:moveTo>
                <a:lnTo>
                  <a:pt x="11854" y="0"/>
                </a:lnTo>
                <a:lnTo>
                  <a:pt x="1185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747720" y="1441440"/>
            <a:ext cx="4003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5.1 Según el dispositivo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1324080" y="2244960"/>
            <a:ext cx="58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4022280" y="2244960"/>
            <a:ext cx="116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880920" y="2788200"/>
            <a:ext cx="1126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Escritorio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2580120" y="2788200"/>
            <a:ext cx="316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Windows, macOS, Ubuntu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880920" y="3321360"/>
            <a:ext cx="67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Móvil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2580120" y="3321360"/>
            <a:ext cx="1540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Android, 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880920" y="3864240"/>
            <a:ext cx="100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2580120" y="3864240"/>
            <a:ext cx="4009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Debian, CentOS, Windows Server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880920" y="4397760"/>
            <a:ext cx="123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Embebido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2580120" y="4397760"/>
            <a:ext cx="328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RTOS, Raspbian, OpenWRT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880920" y="4940640"/>
            <a:ext cx="144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Tiempo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2580120" y="4940640"/>
            <a:ext cx="189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FreeRTOS, QNX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752400" y="1628640"/>
            <a:ext cx="2524320" cy="543240"/>
          </a:xfrm>
          <a:custGeom>
            <a:avLst/>
            <a:gdLst/>
            <a:ahLst/>
            <a:rect l="0" t="0" r="r" b="b"/>
            <a:pathLst>
              <a:path w="7012" h="1509">
                <a:moveTo>
                  <a:pt x="0" y="0"/>
                </a:moveTo>
                <a:lnTo>
                  <a:pt x="7012" y="0"/>
                </a:lnTo>
                <a:lnTo>
                  <a:pt x="701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3276360" y="1628640"/>
            <a:ext cx="5286960" cy="543240"/>
          </a:xfrm>
          <a:custGeom>
            <a:avLst/>
            <a:gdLst/>
            <a:ahLst/>
            <a:rect l="0" t="0" r="r" b="b"/>
            <a:pathLst>
              <a:path w="14686" h="1509">
                <a:moveTo>
                  <a:pt x="0" y="0"/>
                </a:moveTo>
                <a:lnTo>
                  <a:pt x="14686" y="0"/>
                </a:lnTo>
                <a:lnTo>
                  <a:pt x="1468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752400" y="2171520"/>
            <a:ext cx="2524320" cy="533880"/>
          </a:xfrm>
          <a:custGeom>
            <a:avLst/>
            <a:gdLst/>
            <a:ahLst/>
            <a:rect l="0" t="0" r="r" b="b"/>
            <a:pathLst>
              <a:path w="7012" h="1483">
                <a:moveTo>
                  <a:pt x="0" y="0"/>
                </a:moveTo>
                <a:lnTo>
                  <a:pt x="7012" y="0"/>
                </a:lnTo>
                <a:lnTo>
                  <a:pt x="7012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3276360" y="2171520"/>
            <a:ext cx="5286960" cy="533880"/>
          </a:xfrm>
          <a:custGeom>
            <a:avLst/>
            <a:gdLst/>
            <a:ahLst/>
            <a:rect l="0" t="0" r="r" b="b"/>
            <a:pathLst>
              <a:path w="14686" h="1483">
                <a:moveTo>
                  <a:pt x="0" y="0"/>
                </a:moveTo>
                <a:lnTo>
                  <a:pt x="14686" y="0"/>
                </a:lnTo>
                <a:lnTo>
                  <a:pt x="1468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752400" y="2705040"/>
            <a:ext cx="2524320" cy="543240"/>
          </a:xfrm>
          <a:custGeom>
            <a:avLst/>
            <a:gdLst/>
            <a:ahLst/>
            <a:rect l="0" t="0" r="r" b="b"/>
            <a:pathLst>
              <a:path w="7012" h="1509">
                <a:moveTo>
                  <a:pt x="0" y="0"/>
                </a:moveTo>
                <a:lnTo>
                  <a:pt x="7012" y="0"/>
                </a:lnTo>
                <a:lnTo>
                  <a:pt x="701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3276360" y="2705040"/>
            <a:ext cx="5286960" cy="543240"/>
          </a:xfrm>
          <a:custGeom>
            <a:avLst/>
            <a:gdLst/>
            <a:ahLst/>
            <a:rect l="0" t="0" r="r" b="b"/>
            <a:pathLst>
              <a:path w="14686" h="1509">
                <a:moveTo>
                  <a:pt x="0" y="0"/>
                </a:moveTo>
                <a:lnTo>
                  <a:pt x="14686" y="0"/>
                </a:lnTo>
                <a:lnTo>
                  <a:pt x="1468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752400" y="3247920"/>
            <a:ext cx="2524320" cy="533520"/>
          </a:xfrm>
          <a:custGeom>
            <a:avLst/>
            <a:gdLst/>
            <a:ahLst/>
            <a:rect l="0" t="0" r="r" b="b"/>
            <a:pathLst>
              <a:path w="7012" h="1482">
                <a:moveTo>
                  <a:pt x="0" y="0"/>
                </a:moveTo>
                <a:lnTo>
                  <a:pt x="7012" y="0"/>
                </a:lnTo>
                <a:lnTo>
                  <a:pt x="701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3276360" y="3247920"/>
            <a:ext cx="5286960" cy="533520"/>
          </a:xfrm>
          <a:custGeom>
            <a:avLst/>
            <a:gdLst/>
            <a:ahLst/>
            <a:rect l="0" t="0" r="r" b="b"/>
            <a:pathLst>
              <a:path w="14686" h="1482">
                <a:moveTo>
                  <a:pt x="0" y="0"/>
                </a:moveTo>
                <a:lnTo>
                  <a:pt x="14686" y="0"/>
                </a:lnTo>
                <a:lnTo>
                  <a:pt x="1468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752400" y="3781080"/>
            <a:ext cx="2524320" cy="543600"/>
          </a:xfrm>
          <a:custGeom>
            <a:avLst/>
            <a:gdLst/>
            <a:ahLst/>
            <a:rect l="0" t="0" r="r" b="b"/>
            <a:pathLst>
              <a:path w="7012" h="1510">
                <a:moveTo>
                  <a:pt x="0" y="0"/>
                </a:moveTo>
                <a:lnTo>
                  <a:pt x="7012" y="0"/>
                </a:lnTo>
                <a:lnTo>
                  <a:pt x="701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3276360" y="3781080"/>
            <a:ext cx="5286960" cy="543600"/>
          </a:xfrm>
          <a:custGeom>
            <a:avLst/>
            <a:gdLst/>
            <a:ahLst/>
            <a:rect l="0" t="0" r="r" b="b"/>
            <a:pathLst>
              <a:path w="14686" h="1510">
                <a:moveTo>
                  <a:pt x="0" y="0"/>
                </a:moveTo>
                <a:lnTo>
                  <a:pt x="14686" y="0"/>
                </a:lnTo>
                <a:lnTo>
                  <a:pt x="1468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752400" y="4324320"/>
            <a:ext cx="2524320" cy="533520"/>
          </a:xfrm>
          <a:custGeom>
            <a:avLst/>
            <a:gdLst/>
            <a:ahLst/>
            <a:rect l="0" t="0" r="r" b="b"/>
            <a:pathLst>
              <a:path w="7012" h="1482">
                <a:moveTo>
                  <a:pt x="0" y="0"/>
                </a:moveTo>
                <a:lnTo>
                  <a:pt x="7012" y="0"/>
                </a:lnTo>
                <a:lnTo>
                  <a:pt x="701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3276360" y="4324320"/>
            <a:ext cx="5286960" cy="533520"/>
          </a:xfrm>
          <a:custGeom>
            <a:avLst/>
            <a:gdLst/>
            <a:ahLst/>
            <a:rect l="0" t="0" r="r" b="b"/>
            <a:pathLst>
              <a:path w="14686" h="1482">
                <a:moveTo>
                  <a:pt x="0" y="0"/>
                </a:moveTo>
                <a:lnTo>
                  <a:pt x="14686" y="0"/>
                </a:lnTo>
                <a:lnTo>
                  <a:pt x="1468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752400" y="4857480"/>
            <a:ext cx="2524320" cy="543240"/>
          </a:xfrm>
          <a:custGeom>
            <a:avLst/>
            <a:gdLst/>
            <a:ahLst/>
            <a:rect l="0" t="0" r="r" b="b"/>
            <a:pathLst>
              <a:path w="7012" h="1509">
                <a:moveTo>
                  <a:pt x="0" y="0"/>
                </a:moveTo>
                <a:lnTo>
                  <a:pt x="7012" y="0"/>
                </a:lnTo>
                <a:lnTo>
                  <a:pt x="701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3276360" y="4857480"/>
            <a:ext cx="5286960" cy="543240"/>
          </a:xfrm>
          <a:custGeom>
            <a:avLst/>
            <a:gdLst/>
            <a:ahLst/>
            <a:rect l="0" t="0" r="r" b="b"/>
            <a:pathLst>
              <a:path w="14686" h="1509">
                <a:moveTo>
                  <a:pt x="0" y="0"/>
                </a:moveTo>
                <a:lnTo>
                  <a:pt x="14686" y="0"/>
                </a:lnTo>
                <a:lnTo>
                  <a:pt x="1468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752400" y="5400360"/>
            <a:ext cx="2524320" cy="533880"/>
          </a:xfrm>
          <a:custGeom>
            <a:avLst/>
            <a:gdLst/>
            <a:ahLst/>
            <a:rect l="0" t="0" r="r" b="b"/>
            <a:pathLst>
              <a:path w="7012" h="1483">
                <a:moveTo>
                  <a:pt x="0" y="0"/>
                </a:moveTo>
                <a:lnTo>
                  <a:pt x="7012" y="0"/>
                </a:lnTo>
                <a:lnTo>
                  <a:pt x="7012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3276360" y="5400360"/>
            <a:ext cx="5286960" cy="533880"/>
          </a:xfrm>
          <a:custGeom>
            <a:avLst/>
            <a:gdLst/>
            <a:ahLst/>
            <a:rect l="0" t="0" r="r" b="b"/>
            <a:pathLst>
              <a:path w="14686" h="1483">
                <a:moveTo>
                  <a:pt x="0" y="0"/>
                </a:moveTo>
                <a:lnTo>
                  <a:pt x="14686" y="0"/>
                </a:lnTo>
                <a:lnTo>
                  <a:pt x="1468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752400" y="16286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752400" y="1628640"/>
            <a:ext cx="2524320" cy="9720"/>
          </a:xfrm>
          <a:custGeom>
            <a:avLst/>
            <a:gdLst/>
            <a:ahLst/>
            <a:rect l="0" t="0" r="r" b="b"/>
            <a:pathLst>
              <a:path w="7012" h="27">
                <a:moveTo>
                  <a:pt x="0" y="0"/>
                </a:moveTo>
                <a:lnTo>
                  <a:pt x="7012" y="0"/>
                </a:lnTo>
                <a:lnTo>
                  <a:pt x="701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3267000" y="16286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3276360" y="1628640"/>
            <a:ext cx="5286960" cy="9720"/>
          </a:xfrm>
          <a:custGeom>
            <a:avLst/>
            <a:gdLst/>
            <a:ahLst/>
            <a:rect l="0" t="0" r="r" b="b"/>
            <a:pathLst>
              <a:path w="14686" h="27">
                <a:moveTo>
                  <a:pt x="0" y="0"/>
                </a:moveTo>
                <a:lnTo>
                  <a:pt x="14686" y="0"/>
                </a:lnTo>
                <a:lnTo>
                  <a:pt x="1468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8553240" y="16286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752400" y="2162160"/>
            <a:ext cx="2524320" cy="9720"/>
          </a:xfrm>
          <a:custGeom>
            <a:avLst/>
            <a:gdLst/>
            <a:ahLst/>
            <a:rect l="0" t="0" r="r" b="b"/>
            <a:pathLst>
              <a:path w="7012" h="27">
                <a:moveTo>
                  <a:pt x="0" y="0"/>
                </a:moveTo>
                <a:lnTo>
                  <a:pt x="7012" y="0"/>
                </a:lnTo>
                <a:lnTo>
                  <a:pt x="701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3276360" y="2162160"/>
            <a:ext cx="5286960" cy="9720"/>
          </a:xfrm>
          <a:custGeom>
            <a:avLst/>
            <a:gdLst/>
            <a:ahLst/>
            <a:rect l="0" t="0" r="r" b="b"/>
            <a:pathLst>
              <a:path w="14686" h="27">
                <a:moveTo>
                  <a:pt x="0" y="0"/>
                </a:moveTo>
                <a:lnTo>
                  <a:pt x="14686" y="0"/>
                </a:lnTo>
                <a:lnTo>
                  <a:pt x="1468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752400" y="21715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3267000" y="21715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8553240" y="21715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75240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752400" y="2705040"/>
            <a:ext cx="2524320" cy="9720"/>
          </a:xfrm>
          <a:custGeom>
            <a:avLst/>
            <a:gdLst/>
            <a:ahLst/>
            <a:rect l="0" t="0" r="r" b="b"/>
            <a:pathLst>
              <a:path w="7012" h="27">
                <a:moveTo>
                  <a:pt x="0" y="0"/>
                </a:moveTo>
                <a:lnTo>
                  <a:pt x="7012" y="0"/>
                </a:lnTo>
                <a:lnTo>
                  <a:pt x="701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326700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3276360" y="2705040"/>
            <a:ext cx="5286960" cy="9720"/>
          </a:xfrm>
          <a:custGeom>
            <a:avLst/>
            <a:gdLst/>
            <a:ahLst/>
            <a:rect l="0" t="0" r="r" b="b"/>
            <a:pathLst>
              <a:path w="14686" h="27">
                <a:moveTo>
                  <a:pt x="0" y="0"/>
                </a:moveTo>
                <a:lnTo>
                  <a:pt x="14686" y="0"/>
                </a:lnTo>
                <a:lnTo>
                  <a:pt x="1468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8553240" y="27144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752400" y="3238200"/>
            <a:ext cx="2524320" cy="10080"/>
          </a:xfrm>
          <a:custGeom>
            <a:avLst/>
            <a:gdLst/>
            <a:ahLst/>
            <a:rect l="0" t="0" r="r" b="b"/>
            <a:pathLst>
              <a:path w="7012" h="28">
                <a:moveTo>
                  <a:pt x="0" y="0"/>
                </a:moveTo>
                <a:lnTo>
                  <a:pt x="7012" y="0"/>
                </a:lnTo>
                <a:lnTo>
                  <a:pt x="701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32670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3276360" y="3238200"/>
            <a:ext cx="5286960" cy="10080"/>
          </a:xfrm>
          <a:custGeom>
            <a:avLst/>
            <a:gdLst/>
            <a:ahLst/>
            <a:rect l="0" t="0" r="r" b="b"/>
            <a:pathLst>
              <a:path w="14686" h="28">
                <a:moveTo>
                  <a:pt x="0" y="0"/>
                </a:moveTo>
                <a:lnTo>
                  <a:pt x="14686" y="0"/>
                </a:lnTo>
                <a:lnTo>
                  <a:pt x="1468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855324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752400" y="3781080"/>
            <a:ext cx="2524320" cy="10080"/>
          </a:xfrm>
          <a:custGeom>
            <a:avLst/>
            <a:gdLst/>
            <a:ahLst/>
            <a:rect l="0" t="0" r="r" b="b"/>
            <a:pathLst>
              <a:path w="7012" h="28">
                <a:moveTo>
                  <a:pt x="0" y="0"/>
                </a:moveTo>
                <a:lnTo>
                  <a:pt x="7012" y="0"/>
                </a:lnTo>
                <a:lnTo>
                  <a:pt x="701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32670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3276360" y="3781080"/>
            <a:ext cx="5286960" cy="10080"/>
          </a:xfrm>
          <a:custGeom>
            <a:avLst/>
            <a:gdLst/>
            <a:ahLst/>
            <a:rect l="0" t="0" r="r" b="b"/>
            <a:pathLst>
              <a:path w="14686" h="28">
                <a:moveTo>
                  <a:pt x="0" y="0"/>
                </a:moveTo>
                <a:lnTo>
                  <a:pt x="14686" y="0"/>
                </a:lnTo>
                <a:lnTo>
                  <a:pt x="1468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855324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752400" y="4314600"/>
            <a:ext cx="2524320" cy="10080"/>
          </a:xfrm>
          <a:custGeom>
            <a:avLst/>
            <a:gdLst/>
            <a:ahLst/>
            <a:rect l="0" t="0" r="r" b="b"/>
            <a:pathLst>
              <a:path w="7012" h="28">
                <a:moveTo>
                  <a:pt x="0" y="0"/>
                </a:moveTo>
                <a:lnTo>
                  <a:pt x="7012" y="0"/>
                </a:lnTo>
                <a:lnTo>
                  <a:pt x="701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32670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3276360" y="4314600"/>
            <a:ext cx="5286960" cy="10080"/>
          </a:xfrm>
          <a:custGeom>
            <a:avLst/>
            <a:gdLst/>
            <a:ahLst/>
            <a:rect l="0" t="0" r="r" b="b"/>
            <a:pathLst>
              <a:path w="14686" h="28">
                <a:moveTo>
                  <a:pt x="0" y="0"/>
                </a:moveTo>
                <a:lnTo>
                  <a:pt x="14686" y="0"/>
                </a:lnTo>
                <a:lnTo>
                  <a:pt x="1468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855324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75240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752400" y="4857480"/>
            <a:ext cx="2524320" cy="10080"/>
          </a:xfrm>
          <a:custGeom>
            <a:avLst/>
            <a:gdLst/>
            <a:ahLst/>
            <a:rect l="0" t="0" r="r" b="b"/>
            <a:pathLst>
              <a:path w="7012" h="28">
                <a:moveTo>
                  <a:pt x="0" y="0"/>
                </a:moveTo>
                <a:lnTo>
                  <a:pt x="7012" y="0"/>
                </a:lnTo>
                <a:lnTo>
                  <a:pt x="701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326700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3276360" y="4857480"/>
            <a:ext cx="5286960" cy="10080"/>
          </a:xfrm>
          <a:custGeom>
            <a:avLst/>
            <a:gdLst/>
            <a:ahLst/>
            <a:rect l="0" t="0" r="r" b="b"/>
            <a:pathLst>
              <a:path w="14686" h="28">
                <a:moveTo>
                  <a:pt x="0" y="0"/>
                </a:moveTo>
                <a:lnTo>
                  <a:pt x="14686" y="0"/>
                </a:lnTo>
                <a:lnTo>
                  <a:pt x="1468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8553240" y="486720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752400" y="54003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752400" y="5391000"/>
            <a:ext cx="2524320" cy="9720"/>
          </a:xfrm>
          <a:custGeom>
            <a:avLst/>
            <a:gdLst/>
            <a:ahLst/>
            <a:rect l="0" t="0" r="r" b="b"/>
            <a:pathLst>
              <a:path w="7012" h="27">
                <a:moveTo>
                  <a:pt x="0" y="0"/>
                </a:moveTo>
                <a:lnTo>
                  <a:pt x="7012" y="0"/>
                </a:lnTo>
                <a:lnTo>
                  <a:pt x="701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3267000" y="54003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3276360" y="5391000"/>
            <a:ext cx="5286960" cy="9720"/>
          </a:xfrm>
          <a:custGeom>
            <a:avLst/>
            <a:gdLst/>
            <a:ahLst/>
            <a:rect l="0" t="0" r="r" b="b"/>
            <a:pathLst>
              <a:path w="14686" h="27">
                <a:moveTo>
                  <a:pt x="0" y="0"/>
                </a:moveTo>
                <a:lnTo>
                  <a:pt x="14686" y="0"/>
                </a:lnTo>
                <a:lnTo>
                  <a:pt x="1468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8553240" y="54003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752400" y="5933880"/>
            <a:ext cx="2524320" cy="9720"/>
          </a:xfrm>
          <a:custGeom>
            <a:avLst/>
            <a:gdLst/>
            <a:ahLst/>
            <a:rect l="0" t="0" r="r" b="b"/>
            <a:pathLst>
              <a:path w="7012" h="27">
                <a:moveTo>
                  <a:pt x="0" y="0"/>
                </a:moveTo>
                <a:lnTo>
                  <a:pt x="7012" y="0"/>
                </a:lnTo>
                <a:lnTo>
                  <a:pt x="701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3276360" y="5933880"/>
            <a:ext cx="5286960" cy="9720"/>
          </a:xfrm>
          <a:custGeom>
            <a:avLst/>
            <a:gdLst/>
            <a:ahLst/>
            <a:rect l="0" t="0" r="r" b="b"/>
            <a:pathLst>
              <a:path w="14686" h="27">
                <a:moveTo>
                  <a:pt x="0" y="0"/>
                </a:moveTo>
                <a:lnTo>
                  <a:pt x="14686" y="0"/>
                </a:lnTo>
                <a:lnTo>
                  <a:pt x="1468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747720" y="898560"/>
            <a:ext cx="4240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5.2 Según la arquitectura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1735560" y="1711800"/>
            <a:ext cx="58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5185440" y="1711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 txBox="1"/>
          <p:nvPr/>
        </p:nvSpPr>
        <p:spPr>
          <a:xfrm>
            <a:off x="880920" y="2244960"/>
            <a:ext cx="1621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Monousuario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3403080" y="2244960"/>
            <a:ext cx="347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 único usuario simultáneo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880920" y="2788200"/>
            <a:ext cx="152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Multiusuario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 txBox="1"/>
          <p:nvPr/>
        </p:nvSpPr>
        <p:spPr>
          <a:xfrm>
            <a:off x="3403080" y="2788200"/>
            <a:ext cx="461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Varios usuarios gestionados por el 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 txBox="1"/>
          <p:nvPr/>
        </p:nvSpPr>
        <p:spPr>
          <a:xfrm>
            <a:off x="880920" y="3321360"/>
            <a:ext cx="134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Monotarea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 txBox="1"/>
          <p:nvPr/>
        </p:nvSpPr>
        <p:spPr>
          <a:xfrm>
            <a:off x="3403080" y="3321360"/>
            <a:ext cx="215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Una tarea a la vez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880920" y="3864240"/>
            <a:ext cx="124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Multitarea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3403080" y="3864240"/>
            <a:ext cx="319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Varias tareas concurrentes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 txBox="1"/>
          <p:nvPr/>
        </p:nvSpPr>
        <p:spPr>
          <a:xfrm>
            <a:off x="880920" y="4397760"/>
            <a:ext cx="146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Distribuidos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3403080" y="4397760"/>
            <a:ext cx="411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Varios sistemas trabajando en red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 txBox="1"/>
          <p:nvPr/>
        </p:nvSpPr>
        <p:spPr>
          <a:xfrm>
            <a:off x="880920" y="4940640"/>
            <a:ext cx="156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Virtualizados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3403080" y="4940640"/>
            <a:ext cx="502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Sistemas en máquinas virtuales (VMware)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880920" y="5474160"/>
            <a:ext cx="227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contenedores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3403080" y="5474160"/>
            <a:ext cx="3096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Ligeros: Alpine, Distroless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836640" y="1500480"/>
            <a:ext cx="251280" cy="71280"/>
          </a:xfrm>
          <a:custGeom>
            <a:avLst/>
            <a:gdLst/>
            <a:ahLst/>
            <a:rect l="0" t="0" r="r" b="b"/>
            <a:pathLst>
              <a:path w="698" h="198">
                <a:moveTo>
                  <a:pt x="649" y="0"/>
                </a:moveTo>
                <a:lnTo>
                  <a:pt x="48" y="3"/>
                </a:lnTo>
                <a:lnTo>
                  <a:pt x="2" y="135"/>
                </a:lnTo>
                <a:cubicBezTo>
                  <a:pt x="1" y="140"/>
                  <a:pt x="-1" y="146"/>
                  <a:pt x="0" y="151"/>
                </a:cubicBezTo>
                <a:cubicBezTo>
                  <a:pt x="4" y="178"/>
                  <a:pt x="28" y="198"/>
                  <a:pt x="57" y="198"/>
                </a:cubicBezTo>
                <a:lnTo>
                  <a:pt x="641" y="198"/>
                </a:lnTo>
                <a:cubicBezTo>
                  <a:pt x="670" y="198"/>
                  <a:pt x="693" y="178"/>
                  <a:pt x="697" y="151"/>
                </a:cubicBezTo>
                <a:cubicBezTo>
                  <a:pt x="698" y="146"/>
                  <a:pt x="697" y="140"/>
                  <a:pt x="695" y="135"/>
                </a:cubicBezTo>
                <a:lnTo>
                  <a:pt x="649" y="0"/>
                </a:lnTo>
                <a:close/>
              </a:path>
            </a:pathLst>
          </a:custGeom>
          <a:solidFill>
            <a:srgbClr val="bf69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853920" y="1485360"/>
            <a:ext cx="216360" cy="53280"/>
          </a:xfrm>
          <a:custGeom>
            <a:avLst/>
            <a:gdLst/>
            <a:ahLst/>
            <a:rect l="0" t="0" r="r" b="b"/>
            <a:pathLst>
              <a:path w="601" h="148">
                <a:moveTo>
                  <a:pt x="601" y="43"/>
                </a:moveTo>
                <a:lnTo>
                  <a:pt x="595" y="27"/>
                </a:lnTo>
                <a:cubicBezTo>
                  <a:pt x="590" y="11"/>
                  <a:pt x="574" y="0"/>
                  <a:pt x="557" y="0"/>
                </a:cubicBezTo>
                <a:lnTo>
                  <a:pt x="45" y="0"/>
                </a:lnTo>
                <a:cubicBezTo>
                  <a:pt x="28" y="0"/>
                  <a:pt x="12" y="11"/>
                  <a:pt x="6" y="27"/>
                </a:cubicBezTo>
                <a:lnTo>
                  <a:pt x="0" y="46"/>
                </a:lnTo>
                <a:cubicBezTo>
                  <a:pt x="82" y="109"/>
                  <a:pt x="186" y="148"/>
                  <a:pt x="299" y="148"/>
                </a:cubicBezTo>
                <a:cubicBezTo>
                  <a:pt x="414" y="148"/>
                  <a:pt x="518" y="108"/>
                  <a:pt x="601" y="43"/>
                </a:cubicBezTo>
                <a:close/>
              </a:path>
            </a:pathLst>
          </a:custGeom>
          <a:solidFill>
            <a:srgbClr val="85483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807840" y="1221120"/>
            <a:ext cx="307800" cy="299520"/>
          </a:xfrm>
          <a:custGeom>
            <a:avLst/>
            <a:gdLst/>
            <a:ahLst/>
            <a:rect l="0" t="0" r="r" b="b"/>
            <a:pathLst>
              <a:path w="855" h="832">
                <a:moveTo>
                  <a:pt x="855" y="416"/>
                </a:moveTo>
                <a:cubicBezTo>
                  <a:pt x="855" y="444"/>
                  <a:pt x="852" y="471"/>
                  <a:pt x="846" y="497"/>
                </a:cubicBezTo>
                <a:cubicBezTo>
                  <a:pt x="841" y="524"/>
                  <a:pt x="833" y="550"/>
                  <a:pt x="822" y="575"/>
                </a:cubicBezTo>
                <a:cubicBezTo>
                  <a:pt x="811" y="601"/>
                  <a:pt x="798" y="625"/>
                  <a:pt x="783" y="647"/>
                </a:cubicBezTo>
                <a:cubicBezTo>
                  <a:pt x="767" y="670"/>
                  <a:pt x="749" y="691"/>
                  <a:pt x="728" y="710"/>
                </a:cubicBezTo>
                <a:cubicBezTo>
                  <a:pt x="709" y="730"/>
                  <a:pt x="687" y="747"/>
                  <a:pt x="664" y="762"/>
                </a:cubicBezTo>
                <a:cubicBezTo>
                  <a:pt x="640" y="777"/>
                  <a:pt x="616" y="790"/>
                  <a:pt x="590" y="800"/>
                </a:cubicBezTo>
                <a:cubicBezTo>
                  <a:pt x="564" y="811"/>
                  <a:pt x="537" y="819"/>
                  <a:pt x="510" y="824"/>
                </a:cubicBezTo>
                <a:cubicBezTo>
                  <a:pt x="482" y="829"/>
                  <a:pt x="455" y="832"/>
                  <a:pt x="427" y="832"/>
                </a:cubicBezTo>
                <a:cubicBezTo>
                  <a:pt x="399" y="832"/>
                  <a:pt x="371" y="829"/>
                  <a:pt x="343" y="824"/>
                </a:cubicBezTo>
                <a:cubicBezTo>
                  <a:pt x="316" y="819"/>
                  <a:pt x="289" y="811"/>
                  <a:pt x="263" y="800"/>
                </a:cubicBezTo>
                <a:cubicBezTo>
                  <a:pt x="237" y="790"/>
                  <a:pt x="213" y="777"/>
                  <a:pt x="189" y="762"/>
                </a:cubicBezTo>
                <a:cubicBezTo>
                  <a:pt x="166" y="747"/>
                  <a:pt x="144" y="730"/>
                  <a:pt x="125" y="710"/>
                </a:cubicBezTo>
                <a:cubicBezTo>
                  <a:pt x="105" y="691"/>
                  <a:pt x="87" y="670"/>
                  <a:pt x="72" y="647"/>
                </a:cubicBezTo>
                <a:cubicBezTo>
                  <a:pt x="56" y="625"/>
                  <a:pt x="43" y="601"/>
                  <a:pt x="32" y="575"/>
                </a:cubicBezTo>
                <a:cubicBezTo>
                  <a:pt x="21" y="550"/>
                  <a:pt x="13" y="524"/>
                  <a:pt x="8" y="497"/>
                </a:cubicBezTo>
                <a:cubicBezTo>
                  <a:pt x="2" y="471"/>
                  <a:pt x="0" y="444"/>
                  <a:pt x="0" y="416"/>
                </a:cubicBezTo>
                <a:cubicBezTo>
                  <a:pt x="0" y="389"/>
                  <a:pt x="2" y="362"/>
                  <a:pt x="8" y="334"/>
                </a:cubicBezTo>
                <a:cubicBezTo>
                  <a:pt x="13" y="307"/>
                  <a:pt x="21" y="281"/>
                  <a:pt x="32" y="256"/>
                </a:cubicBezTo>
                <a:cubicBezTo>
                  <a:pt x="43" y="231"/>
                  <a:pt x="56" y="207"/>
                  <a:pt x="72" y="184"/>
                </a:cubicBezTo>
                <a:cubicBezTo>
                  <a:pt x="87" y="162"/>
                  <a:pt x="105" y="141"/>
                  <a:pt x="125" y="121"/>
                </a:cubicBezTo>
                <a:cubicBezTo>
                  <a:pt x="144" y="102"/>
                  <a:pt x="166" y="85"/>
                  <a:pt x="189" y="70"/>
                </a:cubicBezTo>
                <a:cubicBezTo>
                  <a:pt x="213" y="55"/>
                  <a:pt x="237" y="42"/>
                  <a:pt x="263" y="31"/>
                </a:cubicBezTo>
                <a:cubicBezTo>
                  <a:pt x="289" y="21"/>
                  <a:pt x="316" y="13"/>
                  <a:pt x="343" y="8"/>
                </a:cubicBezTo>
                <a:cubicBezTo>
                  <a:pt x="371" y="2"/>
                  <a:pt x="399" y="0"/>
                  <a:pt x="427" y="0"/>
                </a:cubicBezTo>
                <a:cubicBezTo>
                  <a:pt x="455" y="0"/>
                  <a:pt x="482" y="2"/>
                  <a:pt x="510" y="8"/>
                </a:cubicBezTo>
                <a:cubicBezTo>
                  <a:pt x="537" y="13"/>
                  <a:pt x="564" y="21"/>
                  <a:pt x="590" y="31"/>
                </a:cubicBezTo>
                <a:cubicBezTo>
                  <a:pt x="616" y="42"/>
                  <a:pt x="640" y="55"/>
                  <a:pt x="664" y="70"/>
                </a:cubicBezTo>
                <a:cubicBezTo>
                  <a:pt x="687" y="85"/>
                  <a:pt x="709" y="102"/>
                  <a:pt x="728" y="121"/>
                </a:cubicBezTo>
                <a:cubicBezTo>
                  <a:pt x="749" y="141"/>
                  <a:pt x="767" y="162"/>
                  <a:pt x="783" y="184"/>
                </a:cubicBezTo>
                <a:cubicBezTo>
                  <a:pt x="798" y="207"/>
                  <a:pt x="811" y="231"/>
                  <a:pt x="822" y="256"/>
                </a:cubicBezTo>
                <a:cubicBezTo>
                  <a:pt x="833" y="281"/>
                  <a:pt x="841" y="307"/>
                  <a:pt x="846" y="334"/>
                </a:cubicBezTo>
                <a:cubicBezTo>
                  <a:pt x="852" y="362"/>
                  <a:pt x="855" y="389"/>
                  <a:pt x="855" y="416"/>
                </a:cubicBezTo>
                <a:close/>
              </a:path>
            </a:pathLst>
          </a:custGeom>
          <a:solidFill>
            <a:srgbClr val="aa8dd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972720" y="1298880"/>
            <a:ext cx="84600" cy="82800"/>
          </a:xfrm>
          <a:custGeom>
            <a:avLst/>
            <a:gdLst/>
            <a:ahLst/>
            <a:rect l="0" t="0" r="r" b="b"/>
            <a:pathLst>
              <a:path w="235" h="230">
                <a:moveTo>
                  <a:pt x="235" y="115"/>
                </a:moveTo>
                <a:cubicBezTo>
                  <a:pt x="235" y="130"/>
                  <a:pt x="232" y="144"/>
                  <a:pt x="226" y="159"/>
                </a:cubicBezTo>
                <a:cubicBezTo>
                  <a:pt x="219" y="173"/>
                  <a:pt x="211" y="186"/>
                  <a:pt x="200" y="196"/>
                </a:cubicBezTo>
                <a:cubicBezTo>
                  <a:pt x="189" y="207"/>
                  <a:pt x="176" y="215"/>
                  <a:pt x="162" y="221"/>
                </a:cubicBezTo>
                <a:cubicBezTo>
                  <a:pt x="147" y="227"/>
                  <a:pt x="132" y="230"/>
                  <a:pt x="117" y="230"/>
                </a:cubicBezTo>
                <a:cubicBezTo>
                  <a:pt x="101" y="230"/>
                  <a:pt x="86" y="227"/>
                  <a:pt x="72" y="221"/>
                </a:cubicBezTo>
                <a:cubicBezTo>
                  <a:pt x="58" y="215"/>
                  <a:pt x="45" y="207"/>
                  <a:pt x="34" y="196"/>
                </a:cubicBezTo>
                <a:cubicBezTo>
                  <a:pt x="23" y="186"/>
                  <a:pt x="15" y="173"/>
                  <a:pt x="9" y="159"/>
                </a:cubicBezTo>
                <a:cubicBezTo>
                  <a:pt x="3" y="144"/>
                  <a:pt x="0" y="130"/>
                  <a:pt x="0" y="115"/>
                </a:cubicBezTo>
                <a:cubicBezTo>
                  <a:pt x="0" y="99"/>
                  <a:pt x="3" y="85"/>
                  <a:pt x="9" y="71"/>
                </a:cubicBezTo>
                <a:cubicBezTo>
                  <a:pt x="15" y="57"/>
                  <a:pt x="23" y="45"/>
                  <a:pt x="34" y="34"/>
                </a:cubicBezTo>
                <a:cubicBezTo>
                  <a:pt x="45" y="23"/>
                  <a:pt x="58" y="15"/>
                  <a:pt x="72" y="9"/>
                </a:cubicBezTo>
                <a:cubicBezTo>
                  <a:pt x="86" y="3"/>
                  <a:pt x="101" y="0"/>
                  <a:pt x="117" y="0"/>
                </a:cubicBezTo>
                <a:cubicBezTo>
                  <a:pt x="132" y="0"/>
                  <a:pt x="147" y="3"/>
                  <a:pt x="162" y="9"/>
                </a:cubicBezTo>
                <a:cubicBezTo>
                  <a:pt x="176" y="15"/>
                  <a:pt x="189" y="23"/>
                  <a:pt x="200" y="34"/>
                </a:cubicBezTo>
                <a:cubicBezTo>
                  <a:pt x="211" y="45"/>
                  <a:pt x="219" y="57"/>
                  <a:pt x="226" y="71"/>
                </a:cubicBezTo>
                <a:cubicBezTo>
                  <a:pt x="232" y="85"/>
                  <a:pt x="235" y="99"/>
                  <a:pt x="235" y="115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898920" y="1370880"/>
            <a:ext cx="63360" cy="61920"/>
          </a:xfrm>
          <a:custGeom>
            <a:avLst/>
            <a:gdLst/>
            <a:ahLst/>
            <a:rect l="0" t="0" r="r" b="b"/>
            <a:pathLst>
              <a:path w="176" h="172">
                <a:moveTo>
                  <a:pt x="176" y="87"/>
                </a:moveTo>
                <a:cubicBezTo>
                  <a:pt x="176" y="98"/>
                  <a:pt x="174" y="109"/>
                  <a:pt x="170" y="119"/>
                </a:cubicBezTo>
                <a:cubicBezTo>
                  <a:pt x="165" y="130"/>
                  <a:pt x="159" y="139"/>
                  <a:pt x="151" y="147"/>
                </a:cubicBezTo>
                <a:cubicBezTo>
                  <a:pt x="142" y="155"/>
                  <a:pt x="133" y="161"/>
                  <a:pt x="122" y="166"/>
                </a:cubicBezTo>
                <a:cubicBezTo>
                  <a:pt x="111" y="170"/>
                  <a:pt x="100" y="172"/>
                  <a:pt x="89" y="172"/>
                </a:cubicBezTo>
                <a:cubicBezTo>
                  <a:pt x="77" y="172"/>
                  <a:pt x="66" y="170"/>
                  <a:pt x="55" y="166"/>
                </a:cubicBezTo>
                <a:cubicBezTo>
                  <a:pt x="44" y="161"/>
                  <a:pt x="34" y="155"/>
                  <a:pt x="25" y="147"/>
                </a:cubicBezTo>
                <a:cubicBezTo>
                  <a:pt x="17" y="139"/>
                  <a:pt x="11" y="130"/>
                  <a:pt x="6" y="119"/>
                </a:cubicBezTo>
                <a:cubicBezTo>
                  <a:pt x="2" y="109"/>
                  <a:pt x="0" y="98"/>
                  <a:pt x="0" y="87"/>
                </a:cubicBezTo>
                <a:cubicBezTo>
                  <a:pt x="0" y="75"/>
                  <a:pt x="2" y="64"/>
                  <a:pt x="6" y="54"/>
                </a:cubicBezTo>
                <a:cubicBezTo>
                  <a:pt x="11" y="43"/>
                  <a:pt x="17" y="33"/>
                  <a:pt x="25" y="25"/>
                </a:cubicBezTo>
                <a:cubicBezTo>
                  <a:pt x="34" y="17"/>
                  <a:pt x="44" y="11"/>
                  <a:pt x="55" y="7"/>
                </a:cubicBezTo>
                <a:cubicBezTo>
                  <a:pt x="66" y="2"/>
                  <a:pt x="77" y="0"/>
                  <a:pt x="89" y="0"/>
                </a:cubicBezTo>
                <a:cubicBezTo>
                  <a:pt x="100" y="0"/>
                  <a:pt x="111" y="2"/>
                  <a:pt x="122" y="7"/>
                </a:cubicBezTo>
                <a:cubicBezTo>
                  <a:pt x="133" y="11"/>
                  <a:pt x="142" y="17"/>
                  <a:pt x="151" y="25"/>
                </a:cubicBezTo>
                <a:cubicBezTo>
                  <a:pt x="159" y="33"/>
                  <a:pt x="165" y="43"/>
                  <a:pt x="170" y="54"/>
                </a:cubicBezTo>
                <a:cubicBezTo>
                  <a:pt x="174" y="64"/>
                  <a:pt x="176" y="75"/>
                  <a:pt x="176" y="87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919800" y="1247760"/>
            <a:ext cx="42480" cy="41400"/>
          </a:xfrm>
          <a:custGeom>
            <a:avLst/>
            <a:gdLst/>
            <a:ahLst/>
            <a:rect l="0" t="0" r="r" b="b"/>
            <a:pathLst>
              <a:path w="118" h="115">
                <a:moveTo>
                  <a:pt x="118" y="58"/>
                </a:moveTo>
                <a:cubicBezTo>
                  <a:pt x="118" y="65"/>
                  <a:pt x="117" y="73"/>
                  <a:pt x="114" y="80"/>
                </a:cubicBezTo>
                <a:cubicBezTo>
                  <a:pt x="111" y="87"/>
                  <a:pt x="107" y="93"/>
                  <a:pt x="101" y="98"/>
                </a:cubicBezTo>
                <a:cubicBezTo>
                  <a:pt x="96" y="104"/>
                  <a:pt x="89" y="108"/>
                  <a:pt x="82" y="111"/>
                </a:cubicBezTo>
                <a:cubicBezTo>
                  <a:pt x="74" y="113"/>
                  <a:pt x="67" y="115"/>
                  <a:pt x="59" y="115"/>
                </a:cubicBezTo>
                <a:cubicBezTo>
                  <a:pt x="51" y="115"/>
                  <a:pt x="44" y="113"/>
                  <a:pt x="36" y="111"/>
                </a:cubicBezTo>
                <a:cubicBezTo>
                  <a:pt x="29" y="108"/>
                  <a:pt x="23" y="104"/>
                  <a:pt x="17" y="98"/>
                </a:cubicBezTo>
                <a:cubicBezTo>
                  <a:pt x="12" y="93"/>
                  <a:pt x="8" y="87"/>
                  <a:pt x="5" y="80"/>
                </a:cubicBezTo>
                <a:cubicBezTo>
                  <a:pt x="2" y="73"/>
                  <a:pt x="0" y="65"/>
                  <a:pt x="0" y="58"/>
                </a:cubicBezTo>
                <a:cubicBezTo>
                  <a:pt x="0" y="50"/>
                  <a:pt x="2" y="43"/>
                  <a:pt x="5" y="36"/>
                </a:cubicBezTo>
                <a:cubicBezTo>
                  <a:pt x="8" y="29"/>
                  <a:pt x="12" y="23"/>
                  <a:pt x="17" y="18"/>
                </a:cubicBezTo>
                <a:cubicBezTo>
                  <a:pt x="23" y="12"/>
                  <a:pt x="29" y="7"/>
                  <a:pt x="36" y="4"/>
                </a:cubicBezTo>
                <a:cubicBezTo>
                  <a:pt x="44" y="1"/>
                  <a:pt x="51" y="0"/>
                  <a:pt x="59" y="0"/>
                </a:cubicBezTo>
                <a:cubicBezTo>
                  <a:pt x="67" y="0"/>
                  <a:pt x="74" y="1"/>
                  <a:pt x="82" y="4"/>
                </a:cubicBezTo>
                <a:cubicBezTo>
                  <a:pt x="89" y="7"/>
                  <a:pt x="96" y="12"/>
                  <a:pt x="101" y="18"/>
                </a:cubicBezTo>
                <a:cubicBezTo>
                  <a:pt x="107" y="23"/>
                  <a:pt x="111" y="29"/>
                  <a:pt x="114" y="36"/>
                </a:cubicBezTo>
                <a:cubicBezTo>
                  <a:pt x="117" y="43"/>
                  <a:pt x="118" y="50"/>
                  <a:pt x="118" y="58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779040" y="2019600"/>
            <a:ext cx="192240" cy="192240"/>
          </a:xfrm>
          <a:custGeom>
            <a:avLst/>
            <a:gdLst/>
            <a:ahLst/>
            <a:rect l="0" t="0" r="r" b="b"/>
            <a:pathLst>
              <a:path w="534" h="534">
                <a:moveTo>
                  <a:pt x="0" y="149"/>
                </a:moveTo>
                <a:lnTo>
                  <a:pt x="170" y="0"/>
                </a:lnTo>
                <a:lnTo>
                  <a:pt x="512" y="21"/>
                </a:lnTo>
                <a:lnTo>
                  <a:pt x="534" y="362"/>
                </a:lnTo>
                <a:lnTo>
                  <a:pt x="385" y="534"/>
                </a:lnTo>
                <a:cubicBezTo>
                  <a:pt x="385" y="534"/>
                  <a:pt x="385" y="405"/>
                  <a:pt x="257" y="277"/>
                </a:cubicBezTo>
                <a:cubicBezTo>
                  <a:pt x="128" y="149"/>
                  <a:pt x="0" y="149"/>
                  <a:pt x="0" y="14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778680" y="2105640"/>
            <a:ext cx="108000" cy="106200"/>
          </a:xfrm>
          <a:custGeom>
            <a:avLst/>
            <a:gdLst/>
            <a:ahLst/>
            <a:rect l="0" t="0" r="r" b="b"/>
            <a:pathLst>
              <a:path w="300" h="295">
                <a:moveTo>
                  <a:pt x="0" y="295"/>
                </a:moveTo>
                <a:cubicBezTo>
                  <a:pt x="0" y="295"/>
                  <a:pt x="0" y="124"/>
                  <a:pt x="64" y="60"/>
                </a:cubicBezTo>
                <a:cubicBezTo>
                  <a:pt x="129" y="-5"/>
                  <a:pt x="300" y="0"/>
                  <a:pt x="300" y="0"/>
                </a:cubicBezTo>
                <a:cubicBezTo>
                  <a:pt x="300" y="0"/>
                  <a:pt x="300" y="166"/>
                  <a:pt x="236" y="231"/>
                </a:cubicBezTo>
                <a:cubicBezTo>
                  <a:pt x="172" y="295"/>
                  <a:pt x="0" y="295"/>
                  <a:pt x="0" y="2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809640" y="2119320"/>
            <a:ext cx="61920" cy="61920"/>
          </a:xfrm>
          <a:custGeom>
            <a:avLst/>
            <a:gdLst/>
            <a:ahLst/>
            <a:rect l="0" t="0" r="r" b="b"/>
            <a:pathLst>
              <a:path w="172" h="172">
                <a:moveTo>
                  <a:pt x="172" y="85"/>
                </a:moveTo>
                <a:cubicBezTo>
                  <a:pt x="172" y="97"/>
                  <a:pt x="170" y="108"/>
                  <a:pt x="165" y="118"/>
                </a:cubicBezTo>
                <a:cubicBezTo>
                  <a:pt x="161" y="129"/>
                  <a:pt x="155" y="138"/>
                  <a:pt x="147" y="146"/>
                </a:cubicBezTo>
                <a:cubicBezTo>
                  <a:pt x="139" y="155"/>
                  <a:pt x="129" y="161"/>
                  <a:pt x="119" y="165"/>
                </a:cubicBezTo>
                <a:cubicBezTo>
                  <a:pt x="109" y="170"/>
                  <a:pt x="98" y="172"/>
                  <a:pt x="86" y="172"/>
                </a:cubicBezTo>
                <a:cubicBezTo>
                  <a:pt x="75" y="172"/>
                  <a:pt x="64" y="170"/>
                  <a:pt x="54" y="165"/>
                </a:cubicBezTo>
                <a:cubicBezTo>
                  <a:pt x="42" y="161"/>
                  <a:pt x="33" y="155"/>
                  <a:pt x="25" y="146"/>
                </a:cubicBezTo>
                <a:cubicBezTo>
                  <a:pt x="17" y="138"/>
                  <a:pt x="11" y="129"/>
                  <a:pt x="7" y="118"/>
                </a:cubicBezTo>
                <a:cubicBezTo>
                  <a:pt x="2" y="108"/>
                  <a:pt x="0" y="97"/>
                  <a:pt x="0" y="85"/>
                </a:cubicBezTo>
                <a:cubicBezTo>
                  <a:pt x="0" y="74"/>
                  <a:pt x="2" y="63"/>
                  <a:pt x="7" y="53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2" y="11"/>
                  <a:pt x="54" y="7"/>
                </a:cubicBezTo>
                <a:cubicBezTo>
                  <a:pt x="64" y="2"/>
                  <a:pt x="75" y="0"/>
                  <a:pt x="86" y="0"/>
                </a:cubicBezTo>
                <a:cubicBezTo>
                  <a:pt x="98" y="0"/>
                  <a:pt x="109" y="2"/>
                  <a:pt x="119" y="7"/>
                </a:cubicBezTo>
                <a:cubicBezTo>
                  <a:pt x="129" y="11"/>
                  <a:pt x="139" y="17"/>
                  <a:pt x="147" y="25"/>
                </a:cubicBezTo>
                <a:cubicBezTo>
                  <a:pt x="155" y="33"/>
                  <a:pt x="161" y="42"/>
                  <a:pt x="165" y="53"/>
                </a:cubicBezTo>
                <a:cubicBezTo>
                  <a:pt x="170" y="63"/>
                  <a:pt x="172" y="74"/>
                  <a:pt x="172" y="8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838800" y="1942920"/>
            <a:ext cx="209160" cy="209160"/>
          </a:xfrm>
          <a:custGeom>
            <a:avLst/>
            <a:gdLst/>
            <a:ahLst/>
            <a:rect l="0" t="0" r="r" b="b"/>
            <a:pathLst>
              <a:path w="581" h="581">
                <a:moveTo>
                  <a:pt x="581" y="0"/>
                </a:moveTo>
                <a:cubicBezTo>
                  <a:pt x="581" y="0"/>
                  <a:pt x="368" y="0"/>
                  <a:pt x="111" y="214"/>
                </a:cubicBezTo>
                <a:cubicBezTo>
                  <a:pt x="-17" y="321"/>
                  <a:pt x="-17" y="513"/>
                  <a:pt x="26" y="555"/>
                </a:cubicBezTo>
                <a:cubicBezTo>
                  <a:pt x="68" y="598"/>
                  <a:pt x="260" y="598"/>
                  <a:pt x="368" y="470"/>
                </a:cubicBezTo>
                <a:cubicBezTo>
                  <a:pt x="581" y="214"/>
                  <a:pt x="581" y="0"/>
                  <a:pt x="581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950400" y="1981440"/>
            <a:ext cx="59040" cy="58680"/>
          </a:xfrm>
          <a:custGeom>
            <a:avLst/>
            <a:gdLst/>
            <a:ahLst/>
            <a:rect l="0" t="0" r="r" b="b"/>
            <a:pathLst>
              <a:path w="164" h="163">
                <a:moveTo>
                  <a:pt x="79" y="0"/>
                </a:moveTo>
                <a:cubicBezTo>
                  <a:pt x="44" y="0"/>
                  <a:pt x="14" y="20"/>
                  <a:pt x="0" y="50"/>
                </a:cubicBezTo>
                <a:cubicBezTo>
                  <a:pt x="11" y="45"/>
                  <a:pt x="23" y="42"/>
                  <a:pt x="36" y="42"/>
                </a:cubicBezTo>
                <a:cubicBezTo>
                  <a:pt x="84" y="42"/>
                  <a:pt x="122" y="80"/>
                  <a:pt x="122" y="128"/>
                </a:cubicBezTo>
                <a:cubicBezTo>
                  <a:pt x="122" y="141"/>
                  <a:pt x="119" y="153"/>
                  <a:pt x="114" y="163"/>
                </a:cubicBezTo>
                <a:cubicBezTo>
                  <a:pt x="144" y="150"/>
                  <a:pt x="164" y="120"/>
                  <a:pt x="164" y="86"/>
                </a:cubicBezTo>
                <a:cubicBezTo>
                  <a:pt x="164" y="38"/>
                  <a:pt x="126" y="0"/>
                  <a:pt x="79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832680" y="2042280"/>
            <a:ext cx="115920" cy="115920"/>
          </a:xfrm>
          <a:custGeom>
            <a:avLst/>
            <a:gdLst/>
            <a:ahLst/>
            <a:rect l="0" t="0" r="r" b="b"/>
            <a:pathLst>
              <a:path w="322" h="322">
                <a:moveTo>
                  <a:pt x="0" y="322"/>
                </a:moveTo>
                <a:cubicBezTo>
                  <a:pt x="0" y="322"/>
                  <a:pt x="0" y="236"/>
                  <a:pt x="21" y="214"/>
                </a:cubicBezTo>
                <a:cubicBezTo>
                  <a:pt x="43" y="193"/>
                  <a:pt x="300" y="-20"/>
                  <a:pt x="321" y="1"/>
                </a:cubicBezTo>
                <a:cubicBezTo>
                  <a:pt x="342" y="22"/>
                  <a:pt x="129" y="279"/>
                  <a:pt x="108" y="300"/>
                </a:cubicBezTo>
                <a:cubicBezTo>
                  <a:pt x="85" y="322"/>
                  <a:pt x="0" y="322"/>
                  <a:pt x="0" y="3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1160280" y="1155600"/>
            <a:ext cx="3859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6. Tendencias actuales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1047600" y="26193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8"/>
                  <a:pt x="200" y="247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7"/>
                  <a:pt x="51" y="238"/>
                  <a:pt x="39" y="225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1065240" y="1892880"/>
            <a:ext cx="343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Nuevas líneas de evolución: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1047600" y="3095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1300320" y="2464200"/>
            <a:ext cx="478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Contenerización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virtualización nativa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599840" y="35146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4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1300320" y="2940480"/>
            <a:ext cx="2699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Seguridad reforzada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1599840" y="40003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1852560" y="3359520"/>
            <a:ext cx="382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TPM (Trusted Platform Module)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1852560" y="3845160"/>
            <a:ext cx="232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SELinux, AppArmor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1047600" y="4962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1300320" y="4321440"/>
            <a:ext cx="558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Automatización de tareas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scripting, DevOps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1047600" y="5448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 txBox="1"/>
          <p:nvPr/>
        </p:nvSpPr>
        <p:spPr>
          <a:xfrm>
            <a:off x="1300320" y="4807440"/>
            <a:ext cx="527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 minimalistas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entornos cloud e IoT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1300320" y="5293080"/>
            <a:ext cx="605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Kernel Live Patching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actualizaciones sin reiniciar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780840" y="193356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838440" y="199332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2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4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1160280" y="186984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773280" y="32356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 txBox="1"/>
          <p:nvPr/>
        </p:nvSpPr>
        <p:spPr>
          <a:xfrm>
            <a:off x="747720" y="2607120"/>
            <a:ext cx="2493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sistema operativo: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773280" y="364536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 txBox="1"/>
          <p:nvPr/>
        </p:nvSpPr>
        <p:spPr>
          <a:xfrm>
            <a:off x="1065240" y="3178440"/>
            <a:ext cx="484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 el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corazón del sistema informático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773280" y="40644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 txBox="1"/>
          <p:nvPr/>
        </p:nvSpPr>
        <p:spPr>
          <a:xfrm>
            <a:off x="1065240" y="3588120"/>
            <a:ext cx="643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Gestiona recursos, usuarios, seguridad y dispositivos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771480" y="46195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7"/>
                  <a:pt x="739" y="530"/>
                </a:cubicBezTo>
                <a:cubicBezTo>
                  <a:pt x="729" y="554"/>
                  <a:pt x="717" y="576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6"/>
                  <a:pt x="38" y="554"/>
                  <a:pt x="29" y="530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4"/>
                  <a:pt x="0" y="409"/>
                  <a:pt x="0" y="383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806040" y="465408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1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1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70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9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2"/>
                  <a:pt x="112" y="60"/>
                  <a:pt x="127" y="49"/>
                </a:cubicBezTo>
                <a:cubicBezTo>
                  <a:pt x="143" y="39"/>
                  <a:pt x="160" y="30"/>
                  <a:pt x="177" y="23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3"/>
                </a:cubicBezTo>
                <a:cubicBezTo>
                  <a:pt x="416" y="30"/>
                  <a:pt x="432" y="39"/>
                  <a:pt x="448" y="49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8"/>
                  <a:pt x="517" y="113"/>
                  <a:pt x="528" y="129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70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832680" y="468072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3"/>
                  <a:pt x="375" y="354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8"/>
                  <a:pt x="309" y="405"/>
                  <a:pt x="296" y="410"/>
                </a:cubicBezTo>
                <a:cubicBezTo>
                  <a:pt x="283" y="416"/>
                  <a:pt x="270" y="421"/>
                  <a:pt x="256" y="423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3"/>
                </a:cubicBezTo>
                <a:cubicBezTo>
                  <a:pt x="159" y="421"/>
                  <a:pt x="146" y="416"/>
                  <a:pt x="133" y="410"/>
                </a:cubicBezTo>
                <a:cubicBezTo>
                  <a:pt x="120" y="405"/>
                  <a:pt x="107" y="398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4"/>
                  <a:pt x="45" y="343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863280" y="471168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4"/>
                  <a:pt x="27" y="50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50"/>
                  <a:pt x="241" y="64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886320" y="47343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5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5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9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9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906120" y="475956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903960" y="474552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954360" y="461952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1"/>
                </a:cubicBezTo>
                <a:cubicBezTo>
                  <a:pt x="266" y="167"/>
                  <a:pt x="243" y="228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910800" y="46436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1065240" y="4007160"/>
            <a:ext cx="871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adapta a múltiples plataformas: escritorio, servidores, móviles, cloud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1065240" y="4569120"/>
            <a:ext cx="10103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Comprender sus componentes y estructura es clave para cualquier profesional TIC.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868680" y="262548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1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930960" y="259128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6"/>
                </a:moveTo>
                <a:cubicBezTo>
                  <a:pt x="258" y="333"/>
                  <a:pt x="199" y="333"/>
                  <a:pt x="162" y="296"/>
                </a:cubicBezTo>
                <a:lnTo>
                  <a:pt x="27" y="162"/>
                </a:lnTo>
                <a:cubicBezTo>
                  <a:pt x="-9" y="126"/>
                  <a:pt x="-9" y="66"/>
                  <a:pt x="27" y="29"/>
                </a:cubicBezTo>
                <a:cubicBezTo>
                  <a:pt x="64" y="-9"/>
                  <a:pt x="124" y="-9"/>
                  <a:pt x="162" y="29"/>
                </a:cubicBezTo>
                <a:lnTo>
                  <a:pt x="295" y="162"/>
                </a:lnTo>
                <a:cubicBezTo>
                  <a:pt x="332" y="199"/>
                  <a:pt x="332" y="259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772560" y="272736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8"/>
                  <a:pt x="1" y="384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822960" y="2663280"/>
            <a:ext cx="152280" cy="152640"/>
          </a:xfrm>
          <a:custGeom>
            <a:avLst/>
            <a:gdLst/>
            <a:ahLst/>
            <a:rect l="0" t="0" r="r" b="b"/>
            <a:pathLst>
              <a:path w="423" h="424">
                <a:moveTo>
                  <a:pt x="395" y="396"/>
                </a:moveTo>
                <a:cubicBezTo>
                  <a:pt x="358" y="433"/>
                  <a:pt x="299" y="433"/>
                  <a:pt x="262" y="396"/>
                </a:cubicBezTo>
                <a:lnTo>
                  <a:pt x="27" y="161"/>
                </a:lnTo>
                <a:cubicBezTo>
                  <a:pt x="-9" y="125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1"/>
                </a:lnTo>
                <a:cubicBezTo>
                  <a:pt x="432" y="298"/>
                  <a:pt x="432" y="358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747720" y="1803240"/>
            <a:ext cx="2563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065240" y="2540520"/>
            <a:ext cx="725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 operativo (SO)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 el software fundamental que: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300320" y="3111840"/>
            <a:ext cx="808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Actúa como intermediario entre hardware y software de aplicación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300320" y="3588120"/>
            <a:ext cx="858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Gestiona los recursos del sistema: CPU, memoria, dispositivos, archivos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300320" y="4073760"/>
            <a:ext cx="821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Coordina la ejecución de programas de forma segura y concurrente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747720" y="4645440"/>
            <a:ext cx="9932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Conocerlo es esencial para el desarrollo de software y administración de sistemas.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747720" y="1603440"/>
            <a:ext cx="7747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Funciones principales del sistema operativo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747720" y="2340360"/>
            <a:ext cx="314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 SO moderno gestiona: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300320" y="2912040"/>
            <a:ext cx="108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300320" y="3387960"/>
            <a:ext cx="109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300320" y="3873960"/>
            <a:ext cx="1730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Entrada/salida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00320" y="4359600"/>
            <a:ext cx="103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Archivos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300320" y="4845600"/>
            <a:ext cx="234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Seguridad y acceso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80840" y="115236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5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821160" y="1192680"/>
            <a:ext cx="281520" cy="282240"/>
          </a:xfrm>
          <a:custGeom>
            <a:avLst/>
            <a:gdLst/>
            <a:ahLst/>
            <a:rect l="0" t="0" r="r" b="b"/>
            <a:pathLst>
              <a:path w="782" h="784">
                <a:moveTo>
                  <a:pt x="510" y="511"/>
                </a:moveTo>
                <a:lnTo>
                  <a:pt x="589" y="590"/>
                </a:lnTo>
                <a:cubicBezTo>
                  <a:pt x="480" y="699"/>
                  <a:pt x="302" y="699"/>
                  <a:pt x="193" y="590"/>
                </a:cubicBezTo>
                <a:cubicBezTo>
                  <a:pt x="131" y="527"/>
                  <a:pt x="104" y="442"/>
                  <a:pt x="114" y="360"/>
                </a:cubicBezTo>
                <a:lnTo>
                  <a:pt x="1" y="371"/>
                </a:lnTo>
                <a:cubicBezTo>
                  <a:pt x="-5" y="478"/>
                  <a:pt x="32" y="587"/>
                  <a:pt x="114" y="669"/>
                </a:cubicBezTo>
                <a:cubicBezTo>
                  <a:pt x="267" y="822"/>
                  <a:pt x="516" y="822"/>
                  <a:pt x="668" y="669"/>
                </a:cubicBezTo>
                <a:lnTo>
                  <a:pt x="747" y="748"/>
                </a:lnTo>
                <a:lnTo>
                  <a:pt x="771" y="487"/>
                </a:lnTo>
                <a:lnTo>
                  <a:pt x="510" y="511"/>
                </a:lnTo>
                <a:moveTo>
                  <a:pt x="668" y="115"/>
                </a:moveTo>
                <a:cubicBezTo>
                  <a:pt x="516" y="-38"/>
                  <a:pt x="267" y="-38"/>
                  <a:pt x="114" y="115"/>
                </a:cubicBezTo>
                <a:lnTo>
                  <a:pt x="35" y="36"/>
                </a:lnTo>
                <a:lnTo>
                  <a:pt x="12" y="298"/>
                </a:lnTo>
                <a:lnTo>
                  <a:pt x="272" y="274"/>
                </a:lnTo>
                <a:lnTo>
                  <a:pt x="193" y="194"/>
                </a:lnTo>
                <a:cubicBezTo>
                  <a:pt x="302" y="85"/>
                  <a:pt x="480" y="85"/>
                  <a:pt x="589" y="194"/>
                </a:cubicBezTo>
                <a:cubicBezTo>
                  <a:pt x="652" y="258"/>
                  <a:pt x="678" y="343"/>
                  <a:pt x="669" y="425"/>
                </a:cubicBezTo>
                <a:lnTo>
                  <a:pt x="782" y="415"/>
                </a:lnTo>
                <a:cubicBezTo>
                  <a:pt x="788" y="307"/>
                  <a:pt x="750" y="197"/>
                  <a:pt x="668" y="1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047600" y="1981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160280" y="1089000"/>
            <a:ext cx="4103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 Gestión de procesos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047600" y="2466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300320" y="1825920"/>
            <a:ext cx="639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Planificación, ejecución, sincronización y terminación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1304640" y="2761920"/>
            <a:ext cx="6639480" cy="362520"/>
          </a:xfrm>
          <a:custGeom>
            <a:avLst/>
            <a:gdLst/>
            <a:ahLst/>
            <a:rect l="0" t="0" r="r" b="b"/>
            <a:pathLst>
              <a:path w="18443" h="1007">
                <a:moveTo>
                  <a:pt x="0" y="847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6"/>
                  <a:pt x="98" y="13"/>
                </a:cubicBezTo>
                <a:cubicBezTo>
                  <a:pt x="108" y="9"/>
                  <a:pt x="118" y="6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284" y="0"/>
                </a:lnTo>
                <a:cubicBezTo>
                  <a:pt x="18294" y="0"/>
                  <a:pt x="18305" y="1"/>
                  <a:pt x="18315" y="3"/>
                </a:cubicBezTo>
                <a:cubicBezTo>
                  <a:pt x="18325" y="6"/>
                  <a:pt x="18335" y="9"/>
                  <a:pt x="18345" y="13"/>
                </a:cubicBezTo>
                <a:cubicBezTo>
                  <a:pt x="18354" y="16"/>
                  <a:pt x="18364" y="21"/>
                  <a:pt x="18372" y="27"/>
                </a:cubicBezTo>
                <a:cubicBezTo>
                  <a:pt x="18381" y="33"/>
                  <a:pt x="18389" y="40"/>
                  <a:pt x="18396" y="47"/>
                </a:cubicBezTo>
                <a:cubicBezTo>
                  <a:pt x="18404" y="54"/>
                  <a:pt x="18410" y="62"/>
                  <a:pt x="18416" y="71"/>
                </a:cubicBezTo>
                <a:cubicBezTo>
                  <a:pt x="18422" y="80"/>
                  <a:pt x="18427" y="89"/>
                  <a:pt x="18431" y="98"/>
                </a:cubicBezTo>
                <a:cubicBezTo>
                  <a:pt x="18435" y="108"/>
                  <a:pt x="18438" y="118"/>
                  <a:pt x="18440" y="128"/>
                </a:cubicBezTo>
                <a:cubicBezTo>
                  <a:pt x="18442" y="138"/>
                  <a:pt x="18443" y="149"/>
                  <a:pt x="18443" y="159"/>
                </a:cubicBezTo>
                <a:lnTo>
                  <a:pt x="18443" y="847"/>
                </a:lnTo>
                <a:cubicBezTo>
                  <a:pt x="18443" y="858"/>
                  <a:pt x="18442" y="868"/>
                  <a:pt x="18440" y="879"/>
                </a:cubicBezTo>
                <a:cubicBezTo>
                  <a:pt x="18438" y="889"/>
                  <a:pt x="18435" y="899"/>
                  <a:pt x="18431" y="909"/>
                </a:cubicBezTo>
                <a:cubicBezTo>
                  <a:pt x="18427" y="918"/>
                  <a:pt x="18422" y="928"/>
                  <a:pt x="18416" y="936"/>
                </a:cubicBezTo>
                <a:cubicBezTo>
                  <a:pt x="18410" y="945"/>
                  <a:pt x="18404" y="953"/>
                  <a:pt x="18396" y="960"/>
                </a:cubicBezTo>
                <a:cubicBezTo>
                  <a:pt x="18389" y="968"/>
                  <a:pt x="18381" y="974"/>
                  <a:pt x="18372" y="980"/>
                </a:cubicBezTo>
                <a:cubicBezTo>
                  <a:pt x="18364" y="986"/>
                  <a:pt x="18354" y="991"/>
                  <a:pt x="18345" y="995"/>
                </a:cubicBezTo>
                <a:cubicBezTo>
                  <a:pt x="18335" y="999"/>
                  <a:pt x="18325" y="1002"/>
                  <a:pt x="18315" y="1004"/>
                </a:cubicBezTo>
                <a:cubicBezTo>
                  <a:pt x="18305" y="1006"/>
                  <a:pt x="18294" y="1007"/>
                  <a:pt x="18284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9" y="991"/>
                  <a:pt x="80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8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300320" y="2311920"/>
            <a:ext cx="241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Estados de proceso: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393920" y="2853720"/>
            <a:ext cx="64526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Nuevo → Listo → Ejecutando → Bloqueado → Terminado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1047600" y="4057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47720" y="3339360"/>
            <a:ext cx="1676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Algoritmos: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047600" y="4543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300320" y="3902400"/>
            <a:ext cx="551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FIFO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047600" y="5028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300320" y="4388400"/>
            <a:ext cx="158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Round Robin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047600" y="5514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300320" y="4874040"/>
            <a:ext cx="38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SJF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300320" y="5359680"/>
            <a:ext cx="191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Colas multinivel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962640" y="1812600"/>
            <a:ext cx="119160" cy="72000"/>
          </a:xfrm>
          <a:custGeom>
            <a:avLst/>
            <a:gdLst/>
            <a:ahLst/>
            <a:rect l="0" t="0" r="r" b="b"/>
            <a:pathLst>
              <a:path w="331" h="200">
                <a:moveTo>
                  <a:pt x="331" y="56"/>
                </a:moveTo>
                <a:cubicBezTo>
                  <a:pt x="331" y="64"/>
                  <a:pt x="329" y="74"/>
                  <a:pt x="327" y="82"/>
                </a:cubicBezTo>
                <a:cubicBezTo>
                  <a:pt x="312" y="141"/>
                  <a:pt x="246" y="206"/>
                  <a:pt x="154" y="200"/>
                </a:cubicBezTo>
                <a:cubicBezTo>
                  <a:pt x="69" y="195"/>
                  <a:pt x="0" y="156"/>
                  <a:pt x="0" y="100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0"/>
                  <a:pt x="331" y="5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928440" y="1815840"/>
            <a:ext cx="151920" cy="45720"/>
          </a:xfrm>
          <a:custGeom>
            <a:avLst/>
            <a:gdLst/>
            <a:ahLst/>
            <a:rect l="0" t="0" r="r" b="b"/>
            <a:pathLst>
              <a:path w="422" h="127">
                <a:moveTo>
                  <a:pt x="249" y="0"/>
                </a:moveTo>
                <a:cubicBezTo>
                  <a:pt x="203" y="0"/>
                  <a:pt x="99" y="12"/>
                  <a:pt x="75" y="12"/>
                </a:cubicBezTo>
                <a:cubicBezTo>
                  <a:pt x="34" y="12"/>
                  <a:pt x="0" y="38"/>
                  <a:pt x="0" y="70"/>
                </a:cubicBezTo>
                <a:cubicBezTo>
                  <a:pt x="0" y="85"/>
                  <a:pt x="8" y="99"/>
                  <a:pt x="20" y="109"/>
                </a:cubicBezTo>
                <a:cubicBezTo>
                  <a:pt x="20" y="109"/>
                  <a:pt x="49" y="137"/>
                  <a:pt x="99" y="124"/>
                </a:cubicBezTo>
                <a:cubicBezTo>
                  <a:pt x="121" y="118"/>
                  <a:pt x="157" y="75"/>
                  <a:pt x="222" y="68"/>
                </a:cubicBezTo>
                <a:cubicBezTo>
                  <a:pt x="253" y="65"/>
                  <a:pt x="313" y="89"/>
                  <a:pt x="417" y="89"/>
                </a:cubicBezTo>
                <a:cubicBezTo>
                  <a:pt x="421" y="80"/>
                  <a:pt x="422" y="73"/>
                  <a:pt x="422" y="73"/>
                </a:cubicBezTo>
                <a:cubicBezTo>
                  <a:pt x="422" y="17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786600" y="1609560"/>
            <a:ext cx="349200" cy="242280"/>
          </a:xfrm>
          <a:custGeom>
            <a:avLst/>
            <a:gdLst/>
            <a:ahLst/>
            <a:rect l="0" t="0" r="r" b="b"/>
            <a:pathLst>
              <a:path w="970" h="673">
                <a:moveTo>
                  <a:pt x="816" y="646"/>
                </a:moveTo>
                <a:cubicBezTo>
                  <a:pt x="816" y="646"/>
                  <a:pt x="877" y="634"/>
                  <a:pt x="915" y="586"/>
                </a:cubicBezTo>
                <a:cubicBezTo>
                  <a:pt x="959" y="528"/>
                  <a:pt x="953" y="467"/>
                  <a:pt x="953" y="467"/>
                </a:cubicBezTo>
                <a:cubicBezTo>
                  <a:pt x="998" y="386"/>
                  <a:pt x="939" y="309"/>
                  <a:pt x="939" y="309"/>
                </a:cubicBezTo>
                <a:cubicBezTo>
                  <a:pt x="933" y="223"/>
                  <a:pt x="879" y="188"/>
                  <a:pt x="879" y="188"/>
                </a:cubicBezTo>
                <a:cubicBezTo>
                  <a:pt x="843" y="105"/>
                  <a:pt x="765" y="83"/>
                  <a:pt x="765" y="83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1"/>
                  <a:pt x="350" y="20"/>
                </a:cubicBezTo>
                <a:cubicBezTo>
                  <a:pt x="327" y="27"/>
                  <a:pt x="249" y="43"/>
                  <a:pt x="191" y="77"/>
                </a:cubicBezTo>
                <a:cubicBezTo>
                  <a:pt x="11" y="184"/>
                  <a:pt x="-2" y="351"/>
                  <a:pt x="0" y="378"/>
                </a:cubicBezTo>
                <a:cubicBezTo>
                  <a:pt x="14" y="530"/>
                  <a:pt x="124" y="557"/>
                  <a:pt x="194" y="574"/>
                </a:cubicBezTo>
                <a:cubicBezTo>
                  <a:pt x="210" y="617"/>
                  <a:pt x="271" y="696"/>
                  <a:pt x="378" y="667"/>
                </a:cubicBezTo>
                <a:cubicBezTo>
                  <a:pt x="511" y="644"/>
                  <a:pt x="567" y="606"/>
                  <a:pt x="600" y="606"/>
                </a:cubicBezTo>
                <a:cubicBezTo>
                  <a:pt x="632" y="606"/>
                  <a:pt x="723" y="640"/>
                  <a:pt x="816" y="64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806040" y="1631880"/>
            <a:ext cx="302400" cy="189720"/>
          </a:xfrm>
          <a:custGeom>
            <a:avLst/>
            <a:gdLst/>
            <a:ahLst/>
            <a:rect l="0" t="0" r="r" b="b"/>
            <a:pathLst>
              <a:path w="840" h="527">
                <a:moveTo>
                  <a:pt x="425" y="339"/>
                </a:moveTo>
                <a:cubicBezTo>
                  <a:pt x="490" y="305"/>
                  <a:pt x="526" y="308"/>
                  <a:pt x="557" y="311"/>
                </a:cubicBezTo>
                <a:cubicBezTo>
                  <a:pt x="567" y="312"/>
                  <a:pt x="576" y="313"/>
                  <a:pt x="586" y="313"/>
                </a:cubicBezTo>
                <a:cubicBezTo>
                  <a:pt x="641" y="311"/>
                  <a:pt x="686" y="289"/>
                  <a:pt x="707" y="267"/>
                </a:cubicBezTo>
                <a:cubicBezTo>
                  <a:pt x="712" y="261"/>
                  <a:pt x="711" y="252"/>
                  <a:pt x="705" y="247"/>
                </a:cubicBezTo>
                <a:cubicBezTo>
                  <a:pt x="700" y="242"/>
                  <a:pt x="690" y="243"/>
                  <a:pt x="685" y="249"/>
                </a:cubicBezTo>
                <a:cubicBezTo>
                  <a:pt x="669" y="266"/>
                  <a:pt x="632" y="284"/>
                  <a:pt x="585" y="285"/>
                </a:cubicBezTo>
                <a:cubicBezTo>
                  <a:pt x="577" y="286"/>
                  <a:pt x="568" y="285"/>
                  <a:pt x="559" y="284"/>
                </a:cubicBezTo>
                <a:cubicBezTo>
                  <a:pt x="526" y="281"/>
                  <a:pt x="485" y="277"/>
                  <a:pt x="412" y="315"/>
                </a:cubicBezTo>
                <a:cubicBezTo>
                  <a:pt x="394" y="325"/>
                  <a:pt x="368" y="329"/>
                  <a:pt x="341" y="331"/>
                </a:cubicBezTo>
                <a:cubicBezTo>
                  <a:pt x="279" y="245"/>
                  <a:pt x="316" y="170"/>
                  <a:pt x="327" y="152"/>
                </a:cubicBezTo>
                <a:cubicBezTo>
                  <a:pt x="328" y="152"/>
                  <a:pt x="329" y="153"/>
                  <a:pt x="330" y="153"/>
                </a:cubicBezTo>
                <a:cubicBezTo>
                  <a:pt x="341" y="153"/>
                  <a:pt x="352" y="150"/>
                  <a:pt x="362" y="144"/>
                </a:cubicBezTo>
                <a:cubicBezTo>
                  <a:pt x="369" y="141"/>
                  <a:pt x="371" y="132"/>
                  <a:pt x="368" y="126"/>
                </a:cubicBezTo>
                <a:cubicBezTo>
                  <a:pt x="364" y="119"/>
                  <a:pt x="355" y="117"/>
                  <a:pt x="349" y="121"/>
                </a:cubicBezTo>
                <a:cubicBezTo>
                  <a:pt x="331" y="130"/>
                  <a:pt x="307" y="125"/>
                  <a:pt x="296" y="108"/>
                </a:cubicBezTo>
                <a:cubicBezTo>
                  <a:pt x="292" y="102"/>
                  <a:pt x="283" y="100"/>
                  <a:pt x="277" y="104"/>
                </a:cubicBezTo>
                <a:cubicBezTo>
                  <a:pt x="270" y="108"/>
                  <a:pt x="268" y="116"/>
                  <a:pt x="273" y="123"/>
                </a:cubicBezTo>
                <a:cubicBezTo>
                  <a:pt x="279" y="133"/>
                  <a:pt x="289" y="140"/>
                  <a:pt x="299" y="145"/>
                </a:cubicBezTo>
                <a:cubicBezTo>
                  <a:pt x="285" y="174"/>
                  <a:pt x="257" y="250"/>
                  <a:pt x="309" y="334"/>
                </a:cubicBezTo>
                <a:cubicBezTo>
                  <a:pt x="272" y="338"/>
                  <a:pt x="235" y="343"/>
                  <a:pt x="206" y="361"/>
                </a:cubicBezTo>
                <a:cubicBezTo>
                  <a:pt x="188" y="373"/>
                  <a:pt x="169" y="390"/>
                  <a:pt x="154" y="410"/>
                </a:cubicBezTo>
                <a:cubicBezTo>
                  <a:pt x="136" y="407"/>
                  <a:pt x="72" y="392"/>
                  <a:pt x="61" y="322"/>
                </a:cubicBezTo>
                <a:cubicBezTo>
                  <a:pt x="68" y="317"/>
                  <a:pt x="74" y="310"/>
                  <a:pt x="77" y="301"/>
                </a:cubicBezTo>
                <a:cubicBezTo>
                  <a:pt x="80" y="294"/>
                  <a:pt x="76" y="286"/>
                  <a:pt x="69" y="284"/>
                </a:cubicBezTo>
                <a:cubicBezTo>
                  <a:pt x="62" y="281"/>
                  <a:pt x="54" y="284"/>
                  <a:pt x="51" y="291"/>
                </a:cubicBezTo>
                <a:cubicBezTo>
                  <a:pt x="49" y="297"/>
                  <a:pt x="44" y="302"/>
                  <a:pt x="38" y="304"/>
                </a:cubicBezTo>
                <a:cubicBezTo>
                  <a:pt x="33" y="306"/>
                  <a:pt x="26" y="305"/>
                  <a:pt x="20" y="302"/>
                </a:cubicBezTo>
                <a:cubicBezTo>
                  <a:pt x="14" y="298"/>
                  <a:pt x="5" y="301"/>
                  <a:pt x="1" y="307"/>
                </a:cubicBezTo>
                <a:cubicBezTo>
                  <a:pt x="-2" y="314"/>
                  <a:pt x="0" y="322"/>
                  <a:pt x="7" y="326"/>
                </a:cubicBezTo>
                <a:cubicBezTo>
                  <a:pt x="15" y="330"/>
                  <a:pt x="23" y="332"/>
                  <a:pt x="32" y="332"/>
                </a:cubicBezTo>
                <a:cubicBezTo>
                  <a:pt x="33" y="332"/>
                  <a:pt x="34" y="332"/>
                  <a:pt x="35" y="332"/>
                </a:cubicBezTo>
                <a:cubicBezTo>
                  <a:pt x="48" y="397"/>
                  <a:pt x="101" y="426"/>
                  <a:pt x="139" y="435"/>
                </a:cubicBezTo>
                <a:cubicBezTo>
                  <a:pt x="134" y="445"/>
                  <a:pt x="131" y="456"/>
                  <a:pt x="130" y="468"/>
                </a:cubicBezTo>
                <a:cubicBezTo>
                  <a:pt x="129" y="476"/>
                  <a:pt x="135" y="482"/>
                  <a:pt x="142" y="483"/>
                </a:cubicBezTo>
                <a:lnTo>
                  <a:pt x="144" y="483"/>
                </a:lnTo>
                <a:cubicBezTo>
                  <a:pt x="151" y="483"/>
                  <a:pt x="157" y="478"/>
                  <a:pt x="158" y="471"/>
                </a:cubicBezTo>
                <a:cubicBezTo>
                  <a:pt x="161" y="437"/>
                  <a:pt x="193" y="402"/>
                  <a:pt x="222" y="384"/>
                </a:cubicBezTo>
                <a:cubicBezTo>
                  <a:pt x="249" y="367"/>
                  <a:pt x="288" y="364"/>
                  <a:pt x="326" y="360"/>
                </a:cubicBezTo>
                <a:cubicBezTo>
                  <a:pt x="363" y="357"/>
                  <a:pt x="398" y="354"/>
                  <a:pt x="425" y="339"/>
                </a:cubicBezTo>
                <a:moveTo>
                  <a:pt x="786" y="298"/>
                </a:moveTo>
                <a:cubicBezTo>
                  <a:pt x="782" y="305"/>
                  <a:pt x="785" y="313"/>
                  <a:pt x="791" y="317"/>
                </a:cubicBezTo>
                <a:cubicBezTo>
                  <a:pt x="793" y="318"/>
                  <a:pt x="796" y="318"/>
                  <a:pt x="798" y="318"/>
                </a:cubicBezTo>
                <a:cubicBezTo>
                  <a:pt x="803" y="318"/>
                  <a:pt x="808" y="316"/>
                  <a:pt x="810" y="311"/>
                </a:cubicBezTo>
                <a:cubicBezTo>
                  <a:pt x="811" y="310"/>
                  <a:pt x="862" y="218"/>
                  <a:pt x="766" y="155"/>
                </a:cubicBezTo>
                <a:cubicBezTo>
                  <a:pt x="760" y="151"/>
                  <a:pt x="751" y="153"/>
                  <a:pt x="747" y="159"/>
                </a:cubicBezTo>
                <a:cubicBezTo>
                  <a:pt x="743" y="165"/>
                  <a:pt x="744" y="174"/>
                  <a:pt x="751" y="178"/>
                </a:cubicBezTo>
                <a:cubicBezTo>
                  <a:pt x="825" y="226"/>
                  <a:pt x="787" y="295"/>
                  <a:pt x="786" y="298"/>
                </a:cubicBezTo>
                <a:moveTo>
                  <a:pt x="206" y="79"/>
                </a:moveTo>
                <a:cubicBezTo>
                  <a:pt x="210" y="79"/>
                  <a:pt x="215" y="77"/>
                  <a:pt x="217" y="73"/>
                </a:cubicBezTo>
                <a:cubicBezTo>
                  <a:pt x="258" y="18"/>
                  <a:pt x="314" y="37"/>
                  <a:pt x="316" y="38"/>
                </a:cubicBezTo>
                <a:cubicBezTo>
                  <a:pt x="323" y="40"/>
                  <a:pt x="331" y="37"/>
                  <a:pt x="334" y="30"/>
                </a:cubicBezTo>
                <a:cubicBezTo>
                  <a:pt x="337" y="23"/>
                  <a:pt x="333" y="15"/>
                  <a:pt x="326" y="12"/>
                </a:cubicBezTo>
                <a:cubicBezTo>
                  <a:pt x="299" y="3"/>
                  <a:pt x="237" y="0"/>
                  <a:pt x="195" y="57"/>
                </a:cubicBezTo>
                <a:cubicBezTo>
                  <a:pt x="190" y="63"/>
                  <a:pt x="191" y="72"/>
                  <a:pt x="198" y="76"/>
                </a:cubicBezTo>
                <a:cubicBezTo>
                  <a:pt x="200" y="78"/>
                  <a:pt x="203" y="79"/>
                  <a:pt x="206" y="79"/>
                </a:cubicBezTo>
                <a:moveTo>
                  <a:pt x="571" y="27"/>
                </a:moveTo>
                <a:cubicBezTo>
                  <a:pt x="633" y="23"/>
                  <a:pt x="661" y="66"/>
                  <a:pt x="663" y="68"/>
                </a:cubicBezTo>
                <a:cubicBezTo>
                  <a:pt x="665" y="73"/>
                  <a:pt x="670" y="75"/>
                  <a:pt x="675" y="75"/>
                </a:cubicBezTo>
                <a:cubicBezTo>
                  <a:pt x="677" y="75"/>
                  <a:pt x="680" y="75"/>
                  <a:pt x="682" y="73"/>
                </a:cubicBezTo>
                <a:cubicBezTo>
                  <a:pt x="688" y="69"/>
                  <a:pt x="691" y="61"/>
                  <a:pt x="687" y="55"/>
                </a:cubicBezTo>
                <a:cubicBezTo>
                  <a:pt x="685" y="52"/>
                  <a:pt x="649" y="-6"/>
                  <a:pt x="569" y="0"/>
                </a:cubicBezTo>
                <a:cubicBezTo>
                  <a:pt x="561" y="1"/>
                  <a:pt x="555" y="7"/>
                  <a:pt x="556" y="15"/>
                </a:cubicBezTo>
                <a:cubicBezTo>
                  <a:pt x="557" y="22"/>
                  <a:pt x="564" y="28"/>
                  <a:pt x="571" y="27"/>
                </a:cubicBezTo>
                <a:moveTo>
                  <a:pt x="828" y="425"/>
                </a:moveTo>
                <a:cubicBezTo>
                  <a:pt x="821" y="424"/>
                  <a:pt x="813" y="430"/>
                  <a:pt x="812" y="437"/>
                </a:cubicBezTo>
                <a:cubicBezTo>
                  <a:pt x="812" y="438"/>
                  <a:pt x="808" y="485"/>
                  <a:pt x="759" y="501"/>
                </a:cubicBezTo>
                <a:cubicBezTo>
                  <a:pt x="752" y="503"/>
                  <a:pt x="748" y="511"/>
                  <a:pt x="750" y="518"/>
                </a:cubicBezTo>
                <a:cubicBezTo>
                  <a:pt x="752" y="523"/>
                  <a:pt x="758" y="527"/>
                  <a:pt x="764" y="527"/>
                </a:cubicBezTo>
                <a:cubicBezTo>
                  <a:pt x="765" y="527"/>
                  <a:pt x="766" y="527"/>
                  <a:pt x="768" y="526"/>
                </a:cubicBezTo>
                <a:cubicBezTo>
                  <a:pt x="834" y="505"/>
                  <a:pt x="840" y="442"/>
                  <a:pt x="840" y="439"/>
                </a:cubicBezTo>
                <a:cubicBezTo>
                  <a:pt x="841" y="432"/>
                  <a:pt x="835" y="425"/>
                  <a:pt x="828" y="425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851040" y="1635120"/>
            <a:ext cx="228960" cy="183600"/>
          </a:xfrm>
          <a:custGeom>
            <a:avLst/>
            <a:gdLst/>
            <a:ahLst/>
            <a:rect l="0" t="0" r="r" b="b"/>
            <a:pathLst>
              <a:path w="636" h="510">
                <a:moveTo>
                  <a:pt x="11" y="284"/>
                </a:moveTo>
                <a:cubicBezTo>
                  <a:pt x="9" y="291"/>
                  <a:pt x="14" y="299"/>
                  <a:pt x="21" y="301"/>
                </a:cubicBezTo>
                <a:cubicBezTo>
                  <a:pt x="22" y="302"/>
                  <a:pt x="24" y="302"/>
                  <a:pt x="25" y="302"/>
                </a:cubicBezTo>
                <a:cubicBezTo>
                  <a:pt x="31" y="302"/>
                  <a:pt x="37" y="298"/>
                  <a:pt x="38" y="291"/>
                </a:cubicBezTo>
                <a:cubicBezTo>
                  <a:pt x="44" y="271"/>
                  <a:pt x="64" y="259"/>
                  <a:pt x="84" y="263"/>
                </a:cubicBezTo>
                <a:cubicBezTo>
                  <a:pt x="92" y="265"/>
                  <a:pt x="99" y="260"/>
                  <a:pt x="101" y="253"/>
                </a:cubicBezTo>
                <a:cubicBezTo>
                  <a:pt x="102" y="245"/>
                  <a:pt x="98" y="238"/>
                  <a:pt x="90" y="236"/>
                </a:cubicBezTo>
                <a:cubicBezTo>
                  <a:pt x="78" y="234"/>
                  <a:pt x="66" y="235"/>
                  <a:pt x="55" y="239"/>
                </a:cubicBezTo>
                <a:cubicBezTo>
                  <a:pt x="23" y="185"/>
                  <a:pt x="29" y="131"/>
                  <a:pt x="29" y="131"/>
                </a:cubicBezTo>
                <a:cubicBezTo>
                  <a:pt x="30" y="123"/>
                  <a:pt x="25" y="116"/>
                  <a:pt x="17" y="115"/>
                </a:cubicBezTo>
                <a:cubicBezTo>
                  <a:pt x="10" y="114"/>
                  <a:pt x="2" y="119"/>
                  <a:pt x="1" y="127"/>
                </a:cubicBezTo>
                <a:cubicBezTo>
                  <a:pt x="1" y="130"/>
                  <a:pt x="-6" y="190"/>
                  <a:pt x="31" y="252"/>
                </a:cubicBezTo>
                <a:cubicBezTo>
                  <a:pt x="22" y="261"/>
                  <a:pt x="15" y="271"/>
                  <a:pt x="11" y="284"/>
                </a:cubicBezTo>
                <a:moveTo>
                  <a:pt x="323" y="216"/>
                </a:moveTo>
                <a:cubicBezTo>
                  <a:pt x="335" y="206"/>
                  <a:pt x="353" y="206"/>
                  <a:pt x="364" y="217"/>
                </a:cubicBezTo>
                <a:cubicBezTo>
                  <a:pt x="367" y="219"/>
                  <a:pt x="370" y="221"/>
                  <a:pt x="374" y="221"/>
                </a:cubicBezTo>
                <a:cubicBezTo>
                  <a:pt x="378" y="221"/>
                  <a:pt x="381" y="219"/>
                  <a:pt x="384" y="217"/>
                </a:cubicBezTo>
                <a:cubicBezTo>
                  <a:pt x="389" y="211"/>
                  <a:pt x="389" y="203"/>
                  <a:pt x="384" y="197"/>
                </a:cubicBezTo>
                <a:cubicBezTo>
                  <a:pt x="377" y="191"/>
                  <a:pt x="369" y="187"/>
                  <a:pt x="361" y="185"/>
                </a:cubicBezTo>
                <a:cubicBezTo>
                  <a:pt x="370" y="157"/>
                  <a:pt x="366" y="145"/>
                  <a:pt x="359" y="122"/>
                </a:cubicBezTo>
                <a:cubicBezTo>
                  <a:pt x="357" y="118"/>
                  <a:pt x="356" y="113"/>
                  <a:pt x="354" y="108"/>
                </a:cubicBezTo>
                <a:lnTo>
                  <a:pt x="353" y="106"/>
                </a:lnTo>
                <a:cubicBezTo>
                  <a:pt x="343" y="73"/>
                  <a:pt x="337" y="51"/>
                  <a:pt x="356" y="20"/>
                </a:cubicBezTo>
                <a:cubicBezTo>
                  <a:pt x="360" y="14"/>
                  <a:pt x="358" y="6"/>
                  <a:pt x="351" y="2"/>
                </a:cubicBezTo>
                <a:cubicBezTo>
                  <a:pt x="345" y="-2"/>
                  <a:pt x="336" y="0"/>
                  <a:pt x="332" y="6"/>
                </a:cubicBezTo>
                <a:cubicBezTo>
                  <a:pt x="306" y="47"/>
                  <a:pt x="316" y="78"/>
                  <a:pt x="327" y="113"/>
                </a:cubicBezTo>
                <a:lnTo>
                  <a:pt x="328" y="116"/>
                </a:lnTo>
                <a:cubicBezTo>
                  <a:pt x="329" y="121"/>
                  <a:pt x="331" y="126"/>
                  <a:pt x="332" y="130"/>
                </a:cubicBezTo>
                <a:cubicBezTo>
                  <a:pt x="339" y="151"/>
                  <a:pt x="341" y="158"/>
                  <a:pt x="333" y="183"/>
                </a:cubicBezTo>
                <a:cubicBezTo>
                  <a:pt x="322" y="185"/>
                  <a:pt x="312" y="189"/>
                  <a:pt x="304" y="197"/>
                </a:cubicBezTo>
                <a:cubicBezTo>
                  <a:pt x="299" y="202"/>
                  <a:pt x="298" y="210"/>
                  <a:pt x="304" y="216"/>
                </a:cubicBezTo>
                <a:cubicBezTo>
                  <a:pt x="309" y="221"/>
                  <a:pt x="318" y="222"/>
                  <a:pt x="323" y="216"/>
                </a:cubicBezTo>
                <a:moveTo>
                  <a:pt x="502" y="135"/>
                </a:moveTo>
                <a:cubicBezTo>
                  <a:pt x="510" y="135"/>
                  <a:pt x="519" y="134"/>
                  <a:pt x="526" y="130"/>
                </a:cubicBezTo>
                <a:cubicBezTo>
                  <a:pt x="533" y="127"/>
                  <a:pt x="536" y="119"/>
                  <a:pt x="533" y="112"/>
                </a:cubicBezTo>
                <a:cubicBezTo>
                  <a:pt x="530" y="105"/>
                  <a:pt x="521" y="102"/>
                  <a:pt x="514" y="105"/>
                </a:cubicBezTo>
                <a:cubicBezTo>
                  <a:pt x="500" y="112"/>
                  <a:pt x="482" y="106"/>
                  <a:pt x="475" y="93"/>
                </a:cubicBezTo>
                <a:cubicBezTo>
                  <a:pt x="471" y="86"/>
                  <a:pt x="463" y="84"/>
                  <a:pt x="456" y="87"/>
                </a:cubicBezTo>
                <a:cubicBezTo>
                  <a:pt x="449" y="91"/>
                  <a:pt x="446" y="99"/>
                  <a:pt x="450" y="106"/>
                </a:cubicBezTo>
                <a:cubicBezTo>
                  <a:pt x="455" y="115"/>
                  <a:pt x="463" y="122"/>
                  <a:pt x="471" y="127"/>
                </a:cubicBezTo>
                <a:cubicBezTo>
                  <a:pt x="456" y="163"/>
                  <a:pt x="465" y="200"/>
                  <a:pt x="472" y="220"/>
                </a:cubicBezTo>
                <a:cubicBezTo>
                  <a:pt x="474" y="226"/>
                  <a:pt x="479" y="230"/>
                  <a:pt x="485" y="230"/>
                </a:cubicBezTo>
                <a:cubicBezTo>
                  <a:pt x="486" y="230"/>
                  <a:pt x="488" y="229"/>
                  <a:pt x="489" y="229"/>
                </a:cubicBezTo>
                <a:cubicBezTo>
                  <a:pt x="498" y="227"/>
                  <a:pt x="502" y="219"/>
                  <a:pt x="499" y="212"/>
                </a:cubicBezTo>
                <a:cubicBezTo>
                  <a:pt x="495" y="198"/>
                  <a:pt x="484" y="164"/>
                  <a:pt x="499" y="135"/>
                </a:cubicBezTo>
                <a:cubicBezTo>
                  <a:pt x="500" y="135"/>
                  <a:pt x="501" y="135"/>
                  <a:pt x="502" y="135"/>
                </a:cubicBezTo>
                <a:moveTo>
                  <a:pt x="636" y="393"/>
                </a:moveTo>
                <a:cubicBezTo>
                  <a:pt x="636" y="385"/>
                  <a:pt x="629" y="379"/>
                  <a:pt x="621" y="380"/>
                </a:cubicBezTo>
                <a:cubicBezTo>
                  <a:pt x="593" y="382"/>
                  <a:pt x="569" y="361"/>
                  <a:pt x="567" y="334"/>
                </a:cubicBezTo>
                <a:cubicBezTo>
                  <a:pt x="566" y="326"/>
                  <a:pt x="560" y="321"/>
                  <a:pt x="552" y="321"/>
                </a:cubicBezTo>
                <a:cubicBezTo>
                  <a:pt x="544" y="322"/>
                  <a:pt x="539" y="328"/>
                  <a:pt x="539" y="336"/>
                </a:cubicBezTo>
                <a:cubicBezTo>
                  <a:pt x="540" y="352"/>
                  <a:pt x="547" y="366"/>
                  <a:pt x="556" y="378"/>
                </a:cubicBezTo>
                <a:cubicBezTo>
                  <a:pt x="534" y="404"/>
                  <a:pt x="504" y="411"/>
                  <a:pt x="487" y="413"/>
                </a:cubicBezTo>
                <a:cubicBezTo>
                  <a:pt x="472" y="414"/>
                  <a:pt x="460" y="413"/>
                  <a:pt x="445" y="411"/>
                </a:cubicBezTo>
                <a:cubicBezTo>
                  <a:pt x="432" y="410"/>
                  <a:pt x="416" y="408"/>
                  <a:pt x="398" y="409"/>
                </a:cubicBezTo>
                <a:lnTo>
                  <a:pt x="397" y="409"/>
                </a:lnTo>
                <a:cubicBezTo>
                  <a:pt x="397" y="401"/>
                  <a:pt x="395" y="390"/>
                  <a:pt x="389" y="380"/>
                </a:cubicBezTo>
                <a:cubicBezTo>
                  <a:pt x="385" y="374"/>
                  <a:pt x="376" y="372"/>
                  <a:pt x="370" y="376"/>
                </a:cubicBezTo>
                <a:cubicBezTo>
                  <a:pt x="363" y="380"/>
                  <a:pt x="361" y="388"/>
                  <a:pt x="365" y="395"/>
                </a:cubicBezTo>
                <a:cubicBezTo>
                  <a:pt x="369" y="400"/>
                  <a:pt x="370" y="410"/>
                  <a:pt x="370" y="414"/>
                </a:cubicBezTo>
                <a:cubicBezTo>
                  <a:pt x="356" y="419"/>
                  <a:pt x="343" y="426"/>
                  <a:pt x="332" y="433"/>
                </a:cubicBezTo>
                <a:cubicBezTo>
                  <a:pt x="313" y="446"/>
                  <a:pt x="297" y="456"/>
                  <a:pt x="274" y="451"/>
                </a:cubicBezTo>
                <a:cubicBezTo>
                  <a:pt x="253" y="446"/>
                  <a:pt x="232" y="445"/>
                  <a:pt x="214" y="447"/>
                </a:cubicBezTo>
                <a:cubicBezTo>
                  <a:pt x="211" y="441"/>
                  <a:pt x="207" y="432"/>
                  <a:pt x="200" y="426"/>
                </a:cubicBezTo>
                <a:cubicBezTo>
                  <a:pt x="194" y="421"/>
                  <a:pt x="185" y="421"/>
                  <a:pt x="180" y="427"/>
                </a:cubicBezTo>
                <a:cubicBezTo>
                  <a:pt x="175" y="432"/>
                  <a:pt x="175" y="441"/>
                  <a:pt x="181" y="446"/>
                </a:cubicBezTo>
                <a:cubicBezTo>
                  <a:pt x="183" y="448"/>
                  <a:pt x="185" y="451"/>
                  <a:pt x="186" y="454"/>
                </a:cubicBezTo>
                <a:cubicBezTo>
                  <a:pt x="156" y="467"/>
                  <a:pt x="140" y="487"/>
                  <a:pt x="139" y="488"/>
                </a:cubicBezTo>
                <a:cubicBezTo>
                  <a:pt x="135" y="495"/>
                  <a:pt x="136" y="503"/>
                  <a:pt x="143" y="507"/>
                </a:cubicBezTo>
                <a:cubicBezTo>
                  <a:pt x="145" y="509"/>
                  <a:pt x="148" y="510"/>
                  <a:pt x="151" y="510"/>
                </a:cubicBezTo>
                <a:cubicBezTo>
                  <a:pt x="155" y="510"/>
                  <a:pt x="159" y="508"/>
                  <a:pt x="162" y="504"/>
                </a:cubicBezTo>
                <a:cubicBezTo>
                  <a:pt x="162" y="504"/>
                  <a:pt x="178" y="484"/>
                  <a:pt x="208" y="476"/>
                </a:cubicBezTo>
                <a:cubicBezTo>
                  <a:pt x="224" y="472"/>
                  <a:pt x="246" y="472"/>
                  <a:pt x="268" y="477"/>
                </a:cubicBezTo>
                <a:cubicBezTo>
                  <a:pt x="274" y="478"/>
                  <a:pt x="280" y="479"/>
                  <a:pt x="285" y="479"/>
                </a:cubicBezTo>
                <a:cubicBezTo>
                  <a:pt x="288" y="485"/>
                  <a:pt x="289" y="492"/>
                  <a:pt x="289" y="495"/>
                </a:cubicBezTo>
                <a:cubicBezTo>
                  <a:pt x="289" y="502"/>
                  <a:pt x="295" y="507"/>
                  <a:pt x="303" y="507"/>
                </a:cubicBezTo>
                <a:lnTo>
                  <a:pt x="304" y="507"/>
                </a:lnTo>
                <a:cubicBezTo>
                  <a:pt x="311" y="507"/>
                  <a:pt x="317" y="501"/>
                  <a:pt x="317" y="493"/>
                </a:cubicBezTo>
                <a:cubicBezTo>
                  <a:pt x="317" y="492"/>
                  <a:pt x="316" y="484"/>
                  <a:pt x="313" y="474"/>
                </a:cubicBezTo>
                <a:cubicBezTo>
                  <a:pt x="326" y="470"/>
                  <a:pt x="337" y="463"/>
                  <a:pt x="348" y="456"/>
                </a:cubicBezTo>
                <a:cubicBezTo>
                  <a:pt x="364" y="446"/>
                  <a:pt x="379" y="436"/>
                  <a:pt x="399" y="436"/>
                </a:cubicBezTo>
                <a:cubicBezTo>
                  <a:pt x="415" y="435"/>
                  <a:pt x="429" y="437"/>
                  <a:pt x="442" y="438"/>
                </a:cubicBezTo>
                <a:cubicBezTo>
                  <a:pt x="455" y="440"/>
                  <a:pt x="468" y="441"/>
                  <a:pt x="482" y="440"/>
                </a:cubicBezTo>
                <a:cubicBezTo>
                  <a:pt x="485" y="447"/>
                  <a:pt x="485" y="456"/>
                  <a:pt x="484" y="459"/>
                </a:cubicBezTo>
                <a:cubicBezTo>
                  <a:pt x="484" y="467"/>
                  <a:pt x="489" y="473"/>
                  <a:pt x="498" y="474"/>
                </a:cubicBezTo>
                <a:lnTo>
                  <a:pt x="499" y="474"/>
                </a:lnTo>
                <a:cubicBezTo>
                  <a:pt x="506" y="474"/>
                  <a:pt x="512" y="469"/>
                  <a:pt x="513" y="463"/>
                </a:cubicBezTo>
                <a:cubicBezTo>
                  <a:pt x="513" y="461"/>
                  <a:pt x="515" y="449"/>
                  <a:pt x="511" y="436"/>
                </a:cubicBezTo>
                <a:cubicBezTo>
                  <a:pt x="532" y="431"/>
                  <a:pt x="556" y="419"/>
                  <a:pt x="577" y="396"/>
                </a:cubicBezTo>
                <a:cubicBezTo>
                  <a:pt x="589" y="403"/>
                  <a:pt x="603" y="407"/>
                  <a:pt x="618" y="407"/>
                </a:cubicBezTo>
                <a:cubicBezTo>
                  <a:pt x="620" y="407"/>
                  <a:pt x="621" y="407"/>
                  <a:pt x="623" y="407"/>
                </a:cubicBezTo>
                <a:cubicBezTo>
                  <a:pt x="631" y="407"/>
                  <a:pt x="637" y="400"/>
                  <a:pt x="636" y="39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047600" y="2400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160280" y="1508040"/>
            <a:ext cx="4126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2.2 Gestión de memoria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47600" y="2885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00320" y="2244960"/>
            <a:ext cx="404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Asignación dinámica de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300320" y="2730960"/>
            <a:ext cx="108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Técnicas: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300320" y="3237480"/>
            <a:ext cx="275760" cy="275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Emoji"/>
                <a:ea typeface="SegoeUIEmoji"/>
              </a:rPr>
              <a:t>▸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537920" y="3140640"/>
            <a:ext cx="140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Paginación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300320" y="3656520"/>
            <a:ext cx="275760" cy="275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Emoji"/>
                <a:ea typeface="SegoeUIEmoji"/>
              </a:rPr>
              <a:t>▸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537920" y="3559680"/>
            <a:ext cx="1813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Segmentación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300320" y="4066200"/>
            <a:ext cx="275760" cy="275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Emoji"/>
                <a:ea typeface="SegoeUIEmoji"/>
              </a:rPr>
              <a:t>▸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047600" y="4609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537920" y="3969000"/>
            <a:ext cx="1272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Swapping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047600" y="5095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300320" y="4455000"/>
            <a:ext cx="819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 virtual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simula más memoria de la disponible físicamente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300320" y="4940640"/>
            <a:ext cx="316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Protección entre procesos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797760" y="1699560"/>
            <a:ext cx="177120" cy="177120"/>
          </a:xfrm>
          <a:custGeom>
            <a:avLst/>
            <a:gdLst/>
            <a:ahLst/>
            <a:rect l="0" t="0" r="r" b="b"/>
            <a:pathLst>
              <a:path w="492" h="492">
                <a:moveTo>
                  <a:pt x="284" y="443"/>
                </a:moveTo>
                <a:cubicBezTo>
                  <a:pt x="295" y="454"/>
                  <a:pt x="295" y="472"/>
                  <a:pt x="284" y="483"/>
                </a:cubicBezTo>
                <a:cubicBezTo>
                  <a:pt x="273" y="494"/>
                  <a:pt x="256" y="494"/>
                  <a:pt x="245" y="483"/>
                </a:cubicBezTo>
                <a:lnTo>
                  <a:pt x="8" y="245"/>
                </a:lnTo>
                <a:cubicBezTo>
                  <a:pt x="-3" y="234"/>
                  <a:pt x="-3" y="216"/>
                  <a:pt x="8" y="205"/>
                </a:cubicBezTo>
                <a:cubicBezTo>
                  <a:pt x="19" y="194"/>
                  <a:pt x="36" y="194"/>
                  <a:pt x="47" y="205"/>
                </a:cubicBezTo>
                <a:lnTo>
                  <a:pt x="284" y="443"/>
                </a:lnTo>
                <a:moveTo>
                  <a:pt x="483" y="245"/>
                </a:moveTo>
                <a:cubicBezTo>
                  <a:pt x="494" y="256"/>
                  <a:pt x="494" y="273"/>
                  <a:pt x="483" y="284"/>
                </a:cubicBezTo>
                <a:cubicBezTo>
                  <a:pt x="471" y="295"/>
                  <a:pt x="453" y="295"/>
                  <a:pt x="442" y="284"/>
                </a:cubicBezTo>
                <a:lnTo>
                  <a:pt x="205" y="47"/>
                </a:lnTo>
                <a:cubicBezTo>
                  <a:pt x="194" y="36"/>
                  <a:pt x="194" y="19"/>
                  <a:pt x="205" y="8"/>
                </a:cubicBezTo>
                <a:cubicBezTo>
                  <a:pt x="216" y="-3"/>
                  <a:pt x="234" y="-3"/>
                  <a:pt x="245" y="8"/>
                </a:cubicBezTo>
                <a:lnTo>
                  <a:pt x="483" y="245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865800" y="1767600"/>
            <a:ext cx="257760" cy="290160"/>
          </a:xfrm>
          <a:custGeom>
            <a:avLst/>
            <a:gdLst/>
            <a:ahLst/>
            <a:rect l="0" t="0" r="r" b="b"/>
            <a:pathLst>
              <a:path w="716" h="806">
                <a:moveTo>
                  <a:pt x="716" y="806"/>
                </a:moveTo>
                <a:cubicBezTo>
                  <a:pt x="716" y="668"/>
                  <a:pt x="644" y="567"/>
                  <a:pt x="588" y="509"/>
                </a:cubicBezTo>
                <a:cubicBezTo>
                  <a:pt x="613" y="466"/>
                  <a:pt x="608" y="411"/>
                  <a:pt x="571" y="374"/>
                </a:cubicBezTo>
                <a:lnTo>
                  <a:pt x="541" y="343"/>
                </a:lnTo>
                <a:cubicBezTo>
                  <a:pt x="550" y="305"/>
                  <a:pt x="541" y="264"/>
                  <a:pt x="512" y="235"/>
                </a:cubicBezTo>
                <a:lnTo>
                  <a:pt x="374" y="96"/>
                </a:lnTo>
                <a:cubicBezTo>
                  <a:pt x="396" y="74"/>
                  <a:pt x="396" y="39"/>
                  <a:pt x="374" y="17"/>
                </a:cubicBezTo>
                <a:cubicBezTo>
                  <a:pt x="352" y="-5"/>
                  <a:pt x="317" y="-5"/>
                  <a:pt x="295" y="17"/>
                </a:cubicBezTo>
                <a:lnTo>
                  <a:pt x="216" y="96"/>
                </a:lnTo>
                <a:lnTo>
                  <a:pt x="97" y="215"/>
                </a:lnTo>
                <a:lnTo>
                  <a:pt x="17" y="294"/>
                </a:lnTo>
                <a:cubicBezTo>
                  <a:pt x="-5" y="316"/>
                  <a:pt x="-5" y="352"/>
                  <a:pt x="17" y="374"/>
                </a:cubicBezTo>
                <a:cubicBezTo>
                  <a:pt x="39" y="396"/>
                  <a:pt x="74" y="396"/>
                  <a:pt x="97" y="374"/>
                </a:cubicBezTo>
                <a:lnTo>
                  <a:pt x="236" y="512"/>
                </a:lnTo>
                <a:cubicBezTo>
                  <a:pt x="265" y="541"/>
                  <a:pt x="306" y="550"/>
                  <a:pt x="343" y="540"/>
                </a:cubicBezTo>
                <a:lnTo>
                  <a:pt x="374" y="571"/>
                </a:lnTo>
                <a:cubicBezTo>
                  <a:pt x="411" y="608"/>
                  <a:pt x="467" y="613"/>
                  <a:pt x="509" y="588"/>
                </a:cubicBezTo>
                <a:cubicBezTo>
                  <a:pt x="551" y="631"/>
                  <a:pt x="604" y="706"/>
                  <a:pt x="604" y="806"/>
                </a:cubicBezTo>
                <a:lnTo>
                  <a:pt x="716" y="806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047600" y="2533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160280" y="1631880"/>
            <a:ext cx="3166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2.3 Gestión de E/S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300320" y="2378520"/>
            <a:ext cx="515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 de dispositivos a través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drivers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599840" y="34286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300320" y="2864160"/>
            <a:ext cx="108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Técnicas: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599840" y="39146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852560" y="3273840"/>
            <a:ext cx="1999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Búferes y cachés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599840" y="44002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852560" y="3759480"/>
            <a:ext cx="175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Interrupciones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775080" y="486144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7" y="88"/>
                </a:moveTo>
                <a:cubicBezTo>
                  <a:pt x="536" y="98"/>
                  <a:pt x="533" y="105"/>
                  <a:pt x="531" y="109"/>
                </a:cubicBezTo>
                <a:cubicBezTo>
                  <a:pt x="517" y="136"/>
                  <a:pt x="500" y="145"/>
                  <a:pt x="472" y="117"/>
                </a:cubicBezTo>
                <a:cubicBezTo>
                  <a:pt x="469" y="114"/>
                  <a:pt x="384" y="26"/>
                  <a:pt x="370" y="10"/>
                </a:cubicBezTo>
                <a:cubicBezTo>
                  <a:pt x="361" y="0"/>
                  <a:pt x="347" y="-4"/>
                  <a:pt x="336" y="4"/>
                </a:cubicBezTo>
                <a:cubicBezTo>
                  <a:pt x="328" y="11"/>
                  <a:pt x="250" y="74"/>
                  <a:pt x="229" y="101"/>
                </a:cubicBezTo>
                <a:cubicBezTo>
                  <a:pt x="212" y="121"/>
                  <a:pt x="212" y="146"/>
                  <a:pt x="227" y="161"/>
                </a:cubicBezTo>
                <a:cubicBezTo>
                  <a:pt x="234" y="168"/>
                  <a:pt x="243" y="171"/>
                  <a:pt x="252" y="174"/>
                </a:cubicBezTo>
                <a:cubicBezTo>
                  <a:pt x="263" y="177"/>
                  <a:pt x="289" y="175"/>
                  <a:pt x="304" y="190"/>
                </a:cubicBezTo>
                <a:cubicBezTo>
                  <a:pt x="329" y="214"/>
                  <a:pt x="316" y="253"/>
                  <a:pt x="285" y="285"/>
                </a:cubicBezTo>
                <a:cubicBezTo>
                  <a:pt x="253" y="316"/>
                  <a:pt x="215" y="329"/>
                  <a:pt x="191" y="305"/>
                </a:cubicBezTo>
                <a:cubicBezTo>
                  <a:pt x="176" y="290"/>
                  <a:pt x="178" y="263"/>
                  <a:pt x="174" y="251"/>
                </a:cubicBezTo>
                <a:cubicBezTo>
                  <a:pt x="171" y="242"/>
                  <a:pt x="169" y="234"/>
                  <a:pt x="162" y="227"/>
                </a:cubicBezTo>
                <a:cubicBezTo>
                  <a:pt x="146" y="211"/>
                  <a:pt x="121" y="212"/>
                  <a:pt x="101" y="228"/>
                </a:cubicBezTo>
                <a:cubicBezTo>
                  <a:pt x="75" y="250"/>
                  <a:pt x="11" y="329"/>
                  <a:pt x="5" y="337"/>
                </a:cubicBezTo>
                <a:cubicBezTo>
                  <a:pt x="-3" y="348"/>
                  <a:pt x="0" y="361"/>
                  <a:pt x="10" y="371"/>
                </a:cubicBezTo>
                <a:cubicBezTo>
                  <a:pt x="26" y="385"/>
                  <a:pt x="115" y="469"/>
                  <a:pt x="117" y="472"/>
                </a:cubicBezTo>
                <a:cubicBezTo>
                  <a:pt x="146" y="500"/>
                  <a:pt x="137" y="517"/>
                  <a:pt x="110" y="531"/>
                </a:cubicBezTo>
                <a:cubicBezTo>
                  <a:pt x="106" y="533"/>
                  <a:pt x="99" y="536"/>
                  <a:pt x="88" y="546"/>
                </a:cubicBezTo>
                <a:cubicBezTo>
                  <a:pt x="57" y="578"/>
                  <a:pt x="57" y="628"/>
                  <a:pt x="88" y="659"/>
                </a:cubicBezTo>
                <a:cubicBezTo>
                  <a:pt x="119" y="690"/>
                  <a:pt x="170" y="690"/>
                  <a:pt x="201" y="659"/>
                </a:cubicBezTo>
                <a:cubicBezTo>
                  <a:pt x="211" y="649"/>
                  <a:pt x="214" y="641"/>
                  <a:pt x="216" y="637"/>
                </a:cubicBezTo>
                <a:cubicBezTo>
                  <a:pt x="230" y="610"/>
                  <a:pt x="247" y="602"/>
                  <a:pt x="276" y="630"/>
                </a:cubicBezTo>
                <a:cubicBezTo>
                  <a:pt x="278" y="633"/>
                  <a:pt x="363" y="721"/>
                  <a:pt x="377" y="737"/>
                </a:cubicBezTo>
                <a:cubicBezTo>
                  <a:pt x="386" y="747"/>
                  <a:pt x="400" y="750"/>
                  <a:pt x="410" y="742"/>
                </a:cubicBezTo>
                <a:cubicBezTo>
                  <a:pt x="418" y="736"/>
                  <a:pt x="497" y="673"/>
                  <a:pt x="519" y="646"/>
                </a:cubicBezTo>
                <a:cubicBezTo>
                  <a:pt x="535" y="626"/>
                  <a:pt x="536" y="601"/>
                  <a:pt x="520" y="585"/>
                </a:cubicBezTo>
                <a:cubicBezTo>
                  <a:pt x="513" y="578"/>
                  <a:pt x="505" y="576"/>
                  <a:pt x="496" y="573"/>
                </a:cubicBezTo>
                <a:cubicBezTo>
                  <a:pt x="484" y="569"/>
                  <a:pt x="458" y="572"/>
                  <a:pt x="442" y="557"/>
                </a:cubicBezTo>
                <a:cubicBezTo>
                  <a:pt x="418" y="532"/>
                  <a:pt x="431" y="494"/>
                  <a:pt x="463" y="462"/>
                </a:cubicBezTo>
                <a:cubicBezTo>
                  <a:pt x="495" y="431"/>
                  <a:pt x="533" y="419"/>
                  <a:pt x="557" y="443"/>
                </a:cubicBezTo>
                <a:cubicBezTo>
                  <a:pt x="572" y="458"/>
                  <a:pt x="570" y="484"/>
                  <a:pt x="573" y="495"/>
                </a:cubicBezTo>
                <a:cubicBezTo>
                  <a:pt x="576" y="504"/>
                  <a:pt x="579" y="513"/>
                  <a:pt x="586" y="520"/>
                </a:cubicBezTo>
                <a:cubicBezTo>
                  <a:pt x="601" y="535"/>
                  <a:pt x="626" y="535"/>
                  <a:pt x="647" y="518"/>
                </a:cubicBezTo>
                <a:cubicBezTo>
                  <a:pt x="673" y="497"/>
                  <a:pt x="737" y="419"/>
                  <a:pt x="743" y="411"/>
                </a:cubicBezTo>
                <a:cubicBezTo>
                  <a:pt x="751" y="400"/>
                  <a:pt x="748" y="386"/>
                  <a:pt x="737" y="377"/>
                </a:cubicBezTo>
                <a:cubicBezTo>
                  <a:pt x="721" y="363"/>
                  <a:pt x="633" y="278"/>
                  <a:pt x="630" y="275"/>
                </a:cubicBezTo>
                <a:cubicBezTo>
                  <a:pt x="602" y="247"/>
                  <a:pt x="611" y="230"/>
                  <a:pt x="638" y="216"/>
                </a:cubicBezTo>
                <a:cubicBezTo>
                  <a:pt x="642" y="214"/>
                  <a:pt x="649" y="211"/>
                  <a:pt x="660" y="200"/>
                </a:cubicBezTo>
                <a:cubicBezTo>
                  <a:pt x="691" y="169"/>
                  <a:pt x="691" y="119"/>
                  <a:pt x="660" y="88"/>
                </a:cubicBezTo>
                <a:cubicBezTo>
                  <a:pt x="628" y="56"/>
                  <a:pt x="578" y="56"/>
                  <a:pt x="547" y="88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852560" y="4245480"/>
            <a:ext cx="83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Polling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065240" y="4807440"/>
            <a:ext cx="452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Interfaces comunes: USB, PCIe, SATA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780840" y="925200"/>
            <a:ext cx="322200" cy="302040"/>
          </a:xfrm>
          <a:custGeom>
            <a:avLst/>
            <a:gdLst/>
            <a:ahLst/>
            <a:rect l="0" t="0" r="r" b="b"/>
            <a:pathLst>
              <a:path w="895" h="839">
                <a:moveTo>
                  <a:pt x="0" y="728"/>
                </a:moveTo>
                <a:cubicBezTo>
                  <a:pt x="0" y="789"/>
                  <a:pt x="50" y="839"/>
                  <a:pt x="113" y="839"/>
                </a:cubicBezTo>
                <a:lnTo>
                  <a:pt x="783" y="839"/>
                </a:lnTo>
                <a:cubicBezTo>
                  <a:pt x="845" y="839"/>
                  <a:pt x="895" y="789"/>
                  <a:pt x="895" y="728"/>
                </a:cubicBezTo>
                <a:lnTo>
                  <a:pt x="895" y="252"/>
                </a:lnTo>
                <a:cubicBezTo>
                  <a:pt x="895" y="190"/>
                  <a:pt x="845" y="140"/>
                  <a:pt x="783" y="140"/>
                </a:cubicBezTo>
                <a:lnTo>
                  <a:pt x="532" y="140"/>
                </a:lnTo>
                <a:cubicBezTo>
                  <a:pt x="432" y="140"/>
                  <a:pt x="448" y="0"/>
                  <a:pt x="296" y="0"/>
                </a:cubicBezTo>
                <a:lnTo>
                  <a:pt x="113" y="0"/>
                </a:lnTo>
                <a:cubicBezTo>
                  <a:pt x="50" y="0"/>
                  <a:pt x="0" y="50"/>
                  <a:pt x="0" y="112"/>
                </a:cubicBezTo>
                <a:lnTo>
                  <a:pt x="0" y="728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780840" y="995760"/>
            <a:ext cx="342360" cy="231480"/>
          </a:xfrm>
          <a:custGeom>
            <a:avLst/>
            <a:gdLst/>
            <a:ahLst/>
            <a:rect l="0" t="0" r="r" b="b"/>
            <a:pathLst>
              <a:path w="951" h="643">
                <a:moveTo>
                  <a:pt x="839" y="0"/>
                </a:moveTo>
                <a:lnTo>
                  <a:pt x="656" y="0"/>
                </a:lnTo>
                <a:cubicBezTo>
                  <a:pt x="504" y="0"/>
                  <a:pt x="519" y="141"/>
                  <a:pt x="420" y="141"/>
                </a:cubicBezTo>
                <a:lnTo>
                  <a:pt x="168" y="141"/>
                </a:lnTo>
                <a:cubicBezTo>
                  <a:pt x="106" y="141"/>
                  <a:pt x="56" y="191"/>
                  <a:pt x="56" y="252"/>
                </a:cubicBezTo>
                <a:lnTo>
                  <a:pt x="56" y="532"/>
                </a:lnTo>
                <a:cubicBezTo>
                  <a:pt x="56" y="547"/>
                  <a:pt x="43" y="559"/>
                  <a:pt x="28" y="559"/>
                </a:cubicBezTo>
                <a:cubicBezTo>
                  <a:pt x="13" y="559"/>
                  <a:pt x="0" y="547"/>
                  <a:pt x="0" y="532"/>
                </a:cubicBezTo>
                <a:cubicBezTo>
                  <a:pt x="0" y="593"/>
                  <a:pt x="50" y="643"/>
                  <a:pt x="112" y="643"/>
                </a:cubicBezTo>
                <a:lnTo>
                  <a:pt x="839" y="643"/>
                </a:lnTo>
                <a:cubicBezTo>
                  <a:pt x="901" y="643"/>
                  <a:pt x="951" y="593"/>
                  <a:pt x="951" y="532"/>
                </a:cubicBezTo>
                <a:lnTo>
                  <a:pt x="951" y="112"/>
                </a:lnTo>
                <a:cubicBezTo>
                  <a:pt x="951" y="50"/>
                  <a:pt x="901" y="0"/>
                  <a:pt x="839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1047600" y="1733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160280" y="831600"/>
            <a:ext cx="4015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2.4 Gestión de archivos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1047600" y="22096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300320" y="1578240"/>
            <a:ext cx="527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Organización jerárquica: carpetas y ficheros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047600" y="2695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300320" y="2054520"/>
            <a:ext cx="576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Operaciones: crear, leer, escribir, montar, borrar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771480" y="3185280"/>
            <a:ext cx="245880" cy="230400"/>
          </a:xfrm>
          <a:custGeom>
            <a:avLst/>
            <a:gdLst/>
            <a:ahLst/>
            <a:rect l="0" t="0" r="r" b="b"/>
            <a:pathLst>
              <a:path w="683" h="640">
                <a:moveTo>
                  <a:pt x="0" y="555"/>
                </a:moveTo>
                <a:cubicBezTo>
                  <a:pt x="0" y="602"/>
                  <a:pt x="38" y="640"/>
                  <a:pt x="85" y="640"/>
                </a:cubicBezTo>
                <a:lnTo>
                  <a:pt x="597" y="640"/>
                </a:lnTo>
                <a:cubicBezTo>
                  <a:pt x="644" y="640"/>
                  <a:pt x="683" y="602"/>
                  <a:pt x="683" y="555"/>
                </a:cubicBezTo>
                <a:lnTo>
                  <a:pt x="683" y="191"/>
                </a:lnTo>
                <a:cubicBezTo>
                  <a:pt x="683" y="144"/>
                  <a:pt x="644" y="106"/>
                  <a:pt x="597" y="106"/>
                </a:cubicBezTo>
                <a:lnTo>
                  <a:pt x="406" y="106"/>
                </a:lnTo>
                <a:cubicBezTo>
                  <a:pt x="330" y="106"/>
                  <a:pt x="342" y="0"/>
                  <a:pt x="225" y="0"/>
                </a:cubicBez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555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771480" y="3254040"/>
            <a:ext cx="276120" cy="161640"/>
          </a:xfrm>
          <a:custGeom>
            <a:avLst/>
            <a:gdLst/>
            <a:ahLst/>
            <a:rect l="0" t="0" r="r" b="b"/>
            <a:pathLst>
              <a:path w="767" h="449">
                <a:moveTo>
                  <a:pt x="690" y="0"/>
                </a:moveTo>
                <a:lnTo>
                  <a:pt x="550" y="0"/>
                </a:lnTo>
                <a:cubicBezTo>
                  <a:pt x="433" y="0"/>
                  <a:pt x="434" y="107"/>
                  <a:pt x="358" y="107"/>
                </a:cubicBezTo>
                <a:lnTo>
                  <a:pt x="166" y="107"/>
                </a:lnTo>
                <a:cubicBezTo>
                  <a:pt x="119" y="107"/>
                  <a:pt x="77" y="146"/>
                  <a:pt x="73" y="193"/>
                </a:cubicBezTo>
                <a:lnTo>
                  <a:pt x="62" y="276"/>
                </a:lnTo>
                <a:lnTo>
                  <a:pt x="51" y="364"/>
                </a:lnTo>
                <a:lnTo>
                  <a:pt x="50" y="364"/>
                </a:lnTo>
                <a:cubicBezTo>
                  <a:pt x="48" y="377"/>
                  <a:pt x="36" y="385"/>
                  <a:pt x="23" y="385"/>
                </a:cubicBezTo>
                <a:cubicBezTo>
                  <a:pt x="9" y="385"/>
                  <a:pt x="-1" y="374"/>
                  <a:pt x="0" y="361"/>
                </a:cubicBezTo>
                <a:cubicBezTo>
                  <a:pt x="0" y="362"/>
                  <a:pt x="0" y="363"/>
                  <a:pt x="0" y="364"/>
                </a:cubicBezTo>
                <a:cubicBezTo>
                  <a:pt x="0" y="406"/>
                  <a:pt x="31" y="442"/>
                  <a:pt x="72" y="448"/>
                </a:cubicBezTo>
                <a:cubicBezTo>
                  <a:pt x="76" y="449"/>
                  <a:pt x="80" y="449"/>
                  <a:pt x="85" y="449"/>
                </a:cubicBezTo>
                <a:lnTo>
                  <a:pt x="640" y="449"/>
                </a:lnTo>
                <a:cubicBezTo>
                  <a:pt x="687" y="449"/>
                  <a:pt x="729" y="411"/>
                  <a:pt x="734" y="364"/>
                </a:cubicBezTo>
                <a:lnTo>
                  <a:pt x="766" y="86"/>
                </a:lnTo>
                <a:cubicBezTo>
                  <a:pt x="771" y="39"/>
                  <a:pt x="737" y="0"/>
                  <a:pt x="69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300320" y="2540520"/>
            <a:ext cx="4514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Permisos: lectura, escritura,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1047600" y="3828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065240" y="3111840"/>
            <a:ext cx="383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Sistemas de archivos comunes: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047600" y="4314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300320" y="3673800"/>
            <a:ext cx="51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ext4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047600" y="4800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300320" y="4159800"/>
            <a:ext cx="63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NTFS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047600" y="5276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300320" y="4645440"/>
            <a:ext cx="75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FAT32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47600" y="5762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5121720"/>
            <a:ext cx="61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APFS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300320" y="5607360"/>
            <a:ext cx="44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XFS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861480" y="1457280"/>
            <a:ext cx="201240" cy="201240"/>
          </a:xfrm>
          <a:custGeom>
            <a:avLst/>
            <a:gdLst/>
            <a:ahLst/>
            <a:rect l="0" t="0" r="r" b="b"/>
            <a:pathLst>
              <a:path w="559" h="559">
                <a:moveTo>
                  <a:pt x="280" y="0"/>
                </a:moveTo>
                <a:cubicBezTo>
                  <a:pt x="126" y="0"/>
                  <a:pt x="0" y="125"/>
                  <a:pt x="0" y="280"/>
                </a:cubicBezTo>
                <a:lnTo>
                  <a:pt x="0" y="559"/>
                </a:lnTo>
                <a:lnTo>
                  <a:pt x="111" y="559"/>
                </a:lnTo>
                <a:lnTo>
                  <a:pt x="111" y="280"/>
                </a:lnTo>
                <a:cubicBezTo>
                  <a:pt x="111" y="269"/>
                  <a:pt x="112" y="258"/>
                  <a:pt x="114" y="247"/>
                </a:cubicBezTo>
                <a:cubicBezTo>
                  <a:pt x="117" y="236"/>
                  <a:pt x="121" y="226"/>
                  <a:pt x="125" y="216"/>
                </a:cubicBezTo>
                <a:cubicBezTo>
                  <a:pt x="129" y="206"/>
                  <a:pt x="134" y="196"/>
                  <a:pt x="140" y="187"/>
                </a:cubicBezTo>
                <a:cubicBezTo>
                  <a:pt x="147" y="178"/>
                  <a:pt x="154" y="169"/>
                  <a:pt x="161" y="161"/>
                </a:cubicBezTo>
                <a:cubicBezTo>
                  <a:pt x="169" y="154"/>
                  <a:pt x="178" y="147"/>
                  <a:pt x="187" y="141"/>
                </a:cubicBezTo>
                <a:cubicBezTo>
                  <a:pt x="196" y="133"/>
                  <a:pt x="206" y="128"/>
                  <a:pt x="216" y="124"/>
                </a:cubicBezTo>
                <a:cubicBezTo>
                  <a:pt x="226" y="120"/>
                  <a:pt x="236" y="117"/>
                  <a:pt x="247" y="115"/>
                </a:cubicBezTo>
                <a:cubicBezTo>
                  <a:pt x="258" y="112"/>
                  <a:pt x="269" y="111"/>
                  <a:pt x="280" y="111"/>
                </a:cubicBezTo>
                <a:cubicBezTo>
                  <a:pt x="291" y="111"/>
                  <a:pt x="302" y="112"/>
                  <a:pt x="312" y="115"/>
                </a:cubicBezTo>
                <a:cubicBezTo>
                  <a:pt x="323" y="117"/>
                  <a:pt x="334" y="120"/>
                  <a:pt x="344" y="124"/>
                </a:cubicBezTo>
                <a:cubicBezTo>
                  <a:pt x="354" y="128"/>
                  <a:pt x="364" y="133"/>
                  <a:pt x="373" y="141"/>
                </a:cubicBezTo>
                <a:cubicBezTo>
                  <a:pt x="382" y="147"/>
                  <a:pt x="391" y="154"/>
                  <a:pt x="398" y="161"/>
                </a:cubicBezTo>
                <a:cubicBezTo>
                  <a:pt x="406" y="169"/>
                  <a:pt x="413" y="178"/>
                  <a:pt x="419" y="187"/>
                </a:cubicBezTo>
                <a:cubicBezTo>
                  <a:pt x="425" y="196"/>
                  <a:pt x="430" y="206"/>
                  <a:pt x="435" y="216"/>
                </a:cubicBezTo>
                <a:cubicBezTo>
                  <a:pt x="439" y="226"/>
                  <a:pt x="442" y="236"/>
                  <a:pt x="444" y="247"/>
                </a:cubicBezTo>
                <a:cubicBezTo>
                  <a:pt x="446" y="258"/>
                  <a:pt x="447" y="269"/>
                  <a:pt x="447" y="280"/>
                </a:cubicBezTo>
                <a:lnTo>
                  <a:pt x="447" y="559"/>
                </a:lnTo>
                <a:lnTo>
                  <a:pt x="559" y="559"/>
                </a:lnTo>
                <a:lnTo>
                  <a:pt x="559" y="280"/>
                </a:lnTo>
                <a:cubicBezTo>
                  <a:pt x="559" y="125"/>
                  <a:pt x="434" y="0"/>
                  <a:pt x="280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821160" y="1598040"/>
            <a:ext cx="281880" cy="221400"/>
          </a:xfrm>
          <a:custGeom>
            <a:avLst/>
            <a:gdLst/>
            <a:ahLst/>
            <a:rect l="0" t="0" r="r" b="b"/>
            <a:pathLst>
              <a:path w="783" h="615">
                <a:moveTo>
                  <a:pt x="783" y="503"/>
                </a:moveTo>
                <a:cubicBezTo>
                  <a:pt x="783" y="518"/>
                  <a:pt x="780" y="532"/>
                  <a:pt x="774" y="546"/>
                </a:cubicBezTo>
                <a:cubicBezTo>
                  <a:pt x="769" y="560"/>
                  <a:pt x="761" y="572"/>
                  <a:pt x="750" y="582"/>
                </a:cubicBezTo>
                <a:cubicBezTo>
                  <a:pt x="740" y="593"/>
                  <a:pt x="728" y="601"/>
                  <a:pt x="714" y="607"/>
                </a:cubicBezTo>
                <a:cubicBezTo>
                  <a:pt x="700" y="612"/>
                  <a:pt x="686" y="615"/>
                  <a:pt x="671" y="615"/>
                </a:cubicBezTo>
                <a:lnTo>
                  <a:pt x="112" y="615"/>
                </a:lnTo>
                <a:cubicBezTo>
                  <a:pt x="97" y="615"/>
                  <a:pt x="82" y="612"/>
                  <a:pt x="69" y="607"/>
                </a:cubicBezTo>
                <a:cubicBezTo>
                  <a:pt x="55" y="601"/>
                  <a:pt x="43" y="593"/>
                  <a:pt x="33" y="582"/>
                </a:cubicBezTo>
                <a:cubicBezTo>
                  <a:pt x="22" y="572"/>
                  <a:pt x="14" y="560"/>
                  <a:pt x="8" y="546"/>
                </a:cubicBezTo>
                <a:cubicBezTo>
                  <a:pt x="3" y="532"/>
                  <a:pt x="0" y="518"/>
                  <a:pt x="0" y="503"/>
                </a:cubicBezTo>
                <a:lnTo>
                  <a:pt x="0" y="111"/>
                </a:lnTo>
                <a:cubicBezTo>
                  <a:pt x="0" y="97"/>
                  <a:pt x="3" y="82"/>
                  <a:pt x="8" y="69"/>
                </a:cubicBezTo>
                <a:cubicBezTo>
                  <a:pt x="14" y="55"/>
                  <a:pt x="22" y="43"/>
                  <a:pt x="33" y="32"/>
                </a:cubicBezTo>
                <a:cubicBezTo>
                  <a:pt x="43" y="22"/>
                  <a:pt x="55" y="14"/>
                  <a:pt x="69" y="8"/>
                </a:cubicBezTo>
                <a:cubicBezTo>
                  <a:pt x="82" y="2"/>
                  <a:pt x="97" y="0"/>
                  <a:pt x="112" y="0"/>
                </a:cubicBezTo>
                <a:lnTo>
                  <a:pt x="671" y="0"/>
                </a:lnTo>
                <a:cubicBezTo>
                  <a:pt x="686" y="0"/>
                  <a:pt x="700" y="2"/>
                  <a:pt x="714" y="8"/>
                </a:cubicBezTo>
                <a:cubicBezTo>
                  <a:pt x="728" y="14"/>
                  <a:pt x="740" y="22"/>
                  <a:pt x="750" y="32"/>
                </a:cubicBezTo>
                <a:cubicBezTo>
                  <a:pt x="761" y="43"/>
                  <a:pt x="769" y="55"/>
                  <a:pt x="774" y="69"/>
                </a:cubicBezTo>
                <a:cubicBezTo>
                  <a:pt x="780" y="82"/>
                  <a:pt x="783" y="97"/>
                  <a:pt x="783" y="111"/>
                </a:cubicBezTo>
                <a:lnTo>
                  <a:pt x="783" y="503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047600" y="2285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160280" y="1393560"/>
            <a:ext cx="5765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2.5 Seguridad y control de acceso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047600" y="2771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300320" y="2130840"/>
            <a:ext cx="367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usuarios y grupos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599840" y="31906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300320" y="2616480"/>
            <a:ext cx="157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Mecanismos: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599840" y="36669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9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9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852560" y="3035880"/>
            <a:ext cx="252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Autenticación (login)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599840" y="41526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852560" y="3511800"/>
            <a:ext cx="398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Listas de control de acceso (ACL)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599840" y="46386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852560" y="3997800"/>
            <a:ext cx="884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Cifrado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802080" y="509580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214" y="0"/>
                </a:moveTo>
                <a:cubicBezTo>
                  <a:pt x="95" y="0"/>
                  <a:pt x="0" y="95"/>
                  <a:pt x="0" y="214"/>
                </a:cubicBezTo>
                <a:lnTo>
                  <a:pt x="0" y="427"/>
                </a:lnTo>
                <a:lnTo>
                  <a:pt x="85" y="427"/>
                </a:lnTo>
                <a:lnTo>
                  <a:pt x="85" y="214"/>
                </a:lnTo>
                <a:cubicBezTo>
                  <a:pt x="85" y="197"/>
                  <a:pt x="88" y="181"/>
                  <a:pt x="95" y="165"/>
                </a:cubicBezTo>
                <a:cubicBezTo>
                  <a:pt x="101" y="149"/>
                  <a:pt x="111" y="135"/>
                  <a:pt x="124" y="123"/>
                </a:cubicBezTo>
                <a:cubicBezTo>
                  <a:pt x="136" y="110"/>
                  <a:pt x="149" y="101"/>
                  <a:pt x="165" y="95"/>
                </a:cubicBezTo>
                <a:cubicBezTo>
                  <a:pt x="181" y="88"/>
                  <a:pt x="197" y="85"/>
                  <a:pt x="214" y="85"/>
                </a:cubicBezTo>
                <a:cubicBezTo>
                  <a:pt x="231" y="85"/>
                  <a:pt x="247" y="88"/>
                  <a:pt x="263" y="95"/>
                </a:cubicBezTo>
                <a:cubicBezTo>
                  <a:pt x="279" y="101"/>
                  <a:pt x="292" y="110"/>
                  <a:pt x="304" y="123"/>
                </a:cubicBezTo>
                <a:cubicBezTo>
                  <a:pt x="316" y="135"/>
                  <a:pt x="326" y="149"/>
                  <a:pt x="332" y="165"/>
                </a:cubicBezTo>
                <a:cubicBezTo>
                  <a:pt x="339" y="181"/>
                  <a:pt x="342" y="197"/>
                  <a:pt x="342" y="214"/>
                </a:cubicBezTo>
                <a:lnTo>
                  <a:pt x="342" y="427"/>
                </a:lnTo>
                <a:lnTo>
                  <a:pt x="427" y="427"/>
                </a:lnTo>
                <a:lnTo>
                  <a:pt x="427" y="214"/>
                </a:lnTo>
                <a:cubicBezTo>
                  <a:pt x="427" y="95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771480" y="5203080"/>
            <a:ext cx="214920" cy="169200"/>
          </a:xfrm>
          <a:custGeom>
            <a:avLst/>
            <a:gdLst/>
            <a:ahLst/>
            <a:rect l="0" t="0" r="r" b="b"/>
            <a:pathLst>
              <a:path w="597" h="470">
                <a:moveTo>
                  <a:pt x="597" y="385"/>
                </a:moveTo>
                <a:cubicBezTo>
                  <a:pt x="597" y="396"/>
                  <a:pt x="595" y="407"/>
                  <a:pt x="591" y="417"/>
                </a:cubicBezTo>
                <a:cubicBezTo>
                  <a:pt x="587" y="428"/>
                  <a:pt x="580" y="437"/>
                  <a:pt x="572" y="445"/>
                </a:cubicBezTo>
                <a:cubicBezTo>
                  <a:pt x="564" y="453"/>
                  <a:pt x="555" y="459"/>
                  <a:pt x="545" y="464"/>
                </a:cubicBezTo>
                <a:cubicBezTo>
                  <a:pt x="533" y="468"/>
                  <a:pt x="522" y="470"/>
                  <a:pt x="511" y="470"/>
                </a:cubicBezTo>
                <a:lnTo>
                  <a:pt x="85" y="470"/>
                </a:lnTo>
                <a:cubicBezTo>
                  <a:pt x="74" y="470"/>
                  <a:pt x="63" y="468"/>
                  <a:pt x="52" y="464"/>
                </a:cubicBezTo>
                <a:cubicBezTo>
                  <a:pt x="42" y="459"/>
                  <a:pt x="33" y="453"/>
                  <a:pt x="25" y="445"/>
                </a:cubicBezTo>
                <a:cubicBezTo>
                  <a:pt x="17" y="437"/>
                  <a:pt x="10" y="428"/>
                  <a:pt x="6" y="417"/>
                </a:cubicBezTo>
                <a:cubicBezTo>
                  <a:pt x="2" y="407"/>
                  <a:pt x="0" y="396"/>
                  <a:pt x="0" y="385"/>
                </a:cubicBezTo>
                <a:lnTo>
                  <a:pt x="0" y="85"/>
                </a:lnTo>
                <a:cubicBezTo>
                  <a:pt x="0" y="74"/>
                  <a:pt x="2" y="63"/>
                  <a:pt x="6" y="53"/>
                </a:cubicBezTo>
                <a:cubicBezTo>
                  <a:pt x="10" y="42"/>
                  <a:pt x="17" y="33"/>
                  <a:pt x="25" y="25"/>
                </a:cubicBezTo>
                <a:cubicBezTo>
                  <a:pt x="33" y="17"/>
                  <a:pt x="42" y="11"/>
                  <a:pt x="52" y="7"/>
                </a:cubicBezTo>
                <a:cubicBezTo>
                  <a:pt x="63" y="2"/>
                  <a:pt x="74" y="0"/>
                  <a:pt x="85" y="0"/>
                </a:cubicBezTo>
                <a:lnTo>
                  <a:pt x="511" y="0"/>
                </a:lnTo>
                <a:cubicBezTo>
                  <a:pt x="522" y="0"/>
                  <a:pt x="533" y="2"/>
                  <a:pt x="545" y="7"/>
                </a:cubicBezTo>
                <a:cubicBezTo>
                  <a:pt x="555" y="11"/>
                  <a:pt x="564" y="17"/>
                  <a:pt x="572" y="25"/>
                </a:cubicBezTo>
                <a:cubicBezTo>
                  <a:pt x="580" y="33"/>
                  <a:pt x="587" y="42"/>
                  <a:pt x="591" y="53"/>
                </a:cubicBezTo>
                <a:cubicBezTo>
                  <a:pt x="595" y="63"/>
                  <a:pt x="597" y="74"/>
                  <a:pt x="597" y="85"/>
                </a:cubicBezTo>
                <a:lnTo>
                  <a:pt x="597" y="385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901800" y="5095800"/>
            <a:ext cx="138600" cy="276480"/>
          </a:xfrm>
          <a:custGeom>
            <a:avLst/>
            <a:gdLst/>
            <a:ahLst/>
            <a:rect l="0" t="0" r="r" b="b"/>
            <a:pathLst>
              <a:path w="385" h="768">
                <a:moveTo>
                  <a:pt x="385" y="193"/>
                </a:moveTo>
                <a:cubicBezTo>
                  <a:pt x="385" y="180"/>
                  <a:pt x="383" y="167"/>
                  <a:pt x="381" y="155"/>
                </a:cubicBezTo>
                <a:cubicBezTo>
                  <a:pt x="378" y="143"/>
                  <a:pt x="375" y="131"/>
                  <a:pt x="370" y="119"/>
                </a:cubicBezTo>
                <a:cubicBezTo>
                  <a:pt x="364" y="107"/>
                  <a:pt x="358" y="96"/>
                  <a:pt x="351" y="86"/>
                </a:cubicBezTo>
                <a:cubicBezTo>
                  <a:pt x="344" y="75"/>
                  <a:pt x="336" y="66"/>
                  <a:pt x="327" y="57"/>
                </a:cubicBezTo>
                <a:cubicBezTo>
                  <a:pt x="319" y="48"/>
                  <a:pt x="309" y="40"/>
                  <a:pt x="298" y="32"/>
                </a:cubicBezTo>
                <a:cubicBezTo>
                  <a:pt x="288" y="25"/>
                  <a:pt x="277" y="19"/>
                  <a:pt x="265" y="14"/>
                </a:cubicBezTo>
                <a:cubicBezTo>
                  <a:pt x="254" y="9"/>
                  <a:pt x="242" y="6"/>
                  <a:pt x="229" y="3"/>
                </a:cubicBezTo>
                <a:cubicBezTo>
                  <a:pt x="217" y="1"/>
                  <a:pt x="204" y="0"/>
                  <a:pt x="192" y="0"/>
                </a:cubicBezTo>
                <a:cubicBezTo>
                  <a:pt x="179" y="0"/>
                  <a:pt x="167" y="1"/>
                  <a:pt x="154" y="3"/>
                </a:cubicBezTo>
                <a:cubicBezTo>
                  <a:pt x="142" y="6"/>
                  <a:pt x="130" y="9"/>
                  <a:pt x="118" y="14"/>
                </a:cubicBezTo>
                <a:cubicBezTo>
                  <a:pt x="107" y="19"/>
                  <a:pt x="96" y="25"/>
                  <a:pt x="85" y="32"/>
                </a:cubicBezTo>
                <a:cubicBezTo>
                  <a:pt x="75" y="40"/>
                  <a:pt x="65" y="48"/>
                  <a:pt x="56" y="57"/>
                </a:cubicBezTo>
                <a:cubicBezTo>
                  <a:pt x="47" y="66"/>
                  <a:pt x="39" y="75"/>
                  <a:pt x="32" y="86"/>
                </a:cubicBezTo>
                <a:cubicBezTo>
                  <a:pt x="25" y="96"/>
                  <a:pt x="19" y="107"/>
                  <a:pt x="15" y="119"/>
                </a:cubicBezTo>
                <a:cubicBezTo>
                  <a:pt x="10" y="131"/>
                  <a:pt x="6" y="143"/>
                  <a:pt x="4" y="155"/>
                </a:cubicBezTo>
                <a:cubicBezTo>
                  <a:pt x="1" y="167"/>
                  <a:pt x="0" y="180"/>
                  <a:pt x="0" y="193"/>
                </a:cubicBezTo>
                <a:cubicBezTo>
                  <a:pt x="0" y="276"/>
                  <a:pt x="53" y="347"/>
                  <a:pt x="128" y="373"/>
                </a:cubicBezTo>
                <a:lnTo>
                  <a:pt x="128" y="715"/>
                </a:lnTo>
                <a:cubicBezTo>
                  <a:pt x="128" y="721"/>
                  <a:pt x="129" y="728"/>
                  <a:pt x="131" y="734"/>
                </a:cubicBezTo>
                <a:cubicBezTo>
                  <a:pt x="134" y="740"/>
                  <a:pt x="137" y="746"/>
                  <a:pt x="142" y="750"/>
                </a:cubicBezTo>
                <a:cubicBezTo>
                  <a:pt x="146" y="755"/>
                  <a:pt x="151" y="759"/>
                  <a:pt x="157" y="762"/>
                </a:cubicBezTo>
                <a:cubicBezTo>
                  <a:pt x="163" y="765"/>
                  <a:pt x="169" y="767"/>
                  <a:pt x="176" y="768"/>
                </a:cubicBezTo>
                <a:cubicBezTo>
                  <a:pt x="182" y="768"/>
                  <a:pt x="189" y="768"/>
                  <a:pt x="195" y="766"/>
                </a:cubicBezTo>
                <a:cubicBezTo>
                  <a:pt x="202" y="764"/>
                  <a:pt x="207" y="761"/>
                  <a:pt x="213" y="757"/>
                </a:cubicBezTo>
                <a:cubicBezTo>
                  <a:pt x="218" y="754"/>
                  <a:pt x="223" y="749"/>
                  <a:pt x="226" y="743"/>
                </a:cubicBezTo>
                <a:cubicBezTo>
                  <a:pt x="230" y="738"/>
                  <a:pt x="232" y="732"/>
                  <a:pt x="233" y="725"/>
                </a:cubicBezTo>
                <a:cubicBezTo>
                  <a:pt x="234" y="725"/>
                  <a:pt x="234" y="725"/>
                  <a:pt x="234" y="725"/>
                </a:cubicBezTo>
                <a:cubicBezTo>
                  <a:pt x="240" y="725"/>
                  <a:pt x="245" y="723"/>
                  <a:pt x="249" y="719"/>
                </a:cubicBezTo>
                <a:cubicBezTo>
                  <a:pt x="254" y="715"/>
                  <a:pt x="256" y="710"/>
                  <a:pt x="256" y="704"/>
                </a:cubicBezTo>
                <a:lnTo>
                  <a:pt x="256" y="683"/>
                </a:lnTo>
                <a:cubicBezTo>
                  <a:pt x="256" y="677"/>
                  <a:pt x="254" y="672"/>
                  <a:pt x="249" y="668"/>
                </a:cubicBezTo>
                <a:cubicBezTo>
                  <a:pt x="245" y="664"/>
                  <a:pt x="240" y="661"/>
                  <a:pt x="234" y="661"/>
                </a:cubicBezTo>
                <a:lnTo>
                  <a:pt x="234" y="640"/>
                </a:lnTo>
                <a:cubicBezTo>
                  <a:pt x="240" y="640"/>
                  <a:pt x="245" y="638"/>
                  <a:pt x="249" y="634"/>
                </a:cubicBezTo>
                <a:cubicBezTo>
                  <a:pt x="254" y="630"/>
                  <a:pt x="256" y="625"/>
                  <a:pt x="256" y="619"/>
                </a:cubicBezTo>
                <a:lnTo>
                  <a:pt x="256" y="576"/>
                </a:lnTo>
                <a:cubicBezTo>
                  <a:pt x="256" y="570"/>
                  <a:pt x="254" y="565"/>
                  <a:pt x="249" y="561"/>
                </a:cubicBezTo>
                <a:cubicBezTo>
                  <a:pt x="245" y="557"/>
                  <a:pt x="240" y="555"/>
                  <a:pt x="234" y="555"/>
                </a:cubicBezTo>
                <a:lnTo>
                  <a:pt x="234" y="506"/>
                </a:lnTo>
                <a:cubicBezTo>
                  <a:pt x="249" y="498"/>
                  <a:pt x="256" y="486"/>
                  <a:pt x="256" y="470"/>
                </a:cubicBezTo>
                <a:lnTo>
                  <a:pt x="256" y="373"/>
                </a:lnTo>
                <a:cubicBezTo>
                  <a:pt x="330" y="347"/>
                  <a:pt x="385" y="276"/>
                  <a:pt x="385" y="193"/>
                </a:cubicBezTo>
                <a:moveTo>
                  <a:pt x="192" y="43"/>
                </a:moveTo>
                <a:cubicBezTo>
                  <a:pt x="197" y="43"/>
                  <a:pt x="203" y="44"/>
                  <a:pt x="208" y="47"/>
                </a:cubicBezTo>
                <a:cubicBezTo>
                  <a:pt x="213" y="49"/>
                  <a:pt x="218" y="52"/>
                  <a:pt x="222" y="56"/>
                </a:cubicBezTo>
                <a:cubicBezTo>
                  <a:pt x="226" y="60"/>
                  <a:pt x="229" y="64"/>
                  <a:pt x="231" y="70"/>
                </a:cubicBezTo>
                <a:cubicBezTo>
                  <a:pt x="233" y="75"/>
                  <a:pt x="234" y="80"/>
                  <a:pt x="234" y="86"/>
                </a:cubicBezTo>
                <a:cubicBezTo>
                  <a:pt x="234" y="92"/>
                  <a:pt x="233" y="97"/>
                  <a:pt x="231" y="102"/>
                </a:cubicBezTo>
                <a:cubicBezTo>
                  <a:pt x="229" y="108"/>
                  <a:pt x="226" y="112"/>
                  <a:pt x="222" y="116"/>
                </a:cubicBezTo>
                <a:cubicBezTo>
                  <a:pt x="218" y="120"/>
                  <a:pt x="213" y="123"/>
                  <a:pt x="208" y="125"/>
                </a:cubicBezTo>
                <a:cubicBezTo>
                  <a:pt x="203" y="128"/>
                  <a:pt x="197" y="129"/>
                  <a:pt x="192" y="129"/>
                </a:cubicBezTo>
                <a:cubicBezTo>
                  <a:pt x="186" y="129"/>
                  <a:pt x="181" y="128"/>
                  <a:pt x="175" y="125"/>
                </a:cubicBezTo>
                <a:cubicBezTo>
                  <a:pt x="170" y="123"/>
                  <a:pt x="166" y="120"/>
                  <a:pt x="162" y="116"/>
                </a:cubicBezTo>
                <a:cubicBezTo>
                  <a:pt x="158" y="112"/>
                  <a:pt x="155" y="107"/>
                  <a:pt x="152" y="102"/>
                </a:cubicBezTo>
                <a:cubicBezTo>
                  <a:pt x="150" y="97"/>
                  <a:pt x="149" y="92"/>
                  <a:pt x="149" y="86"/>
                </a:cubicBezTo>
                <a:cubicBezTo>
                  <a:pt x="149" y="80"/>
                  <a:pt x="150" y="75"/>
                  <a:pt x="152" y="70"/>
                </a:cubicBezTo>
                <a:cubicBezTo>
                  <a:pt x="155" y="64"/>
                  <a:pt x="158" y="60"/>
                  <a:pt x="162" y="56"/>
                </a:cubicBezTo>
                <a:cubicBezTo>
                  <a:pt x="166" y="52"/>
                  <a:pt x="170" y="49"/>
                  <a:pt x="175" y="47"/>
                </a:cubicBezTo>
                <a:cubicBezTo>
                  <a:pt x="181" y="44"/>
                  <a:pt x="186" y="43"/>
                  <a:pt x="192" y="4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852560" y="4483440"/>
            <a:ext cx="232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SELinux, AppArmor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065240" y="5045400"/>
            <a:ext cx="4697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Prevención de accesos no autorizados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785880" y="3205080"/>
            <a:ext cx="352440" cy="352440"/>
          </a:xfrm>
          <a:custGeom>
            <a:avLst/>
            <a:gdLst/>
            <a:ahLst/>
            <a:rect l="0" t="0" r="r" b="b"/>
            <a:pathLst>
              <a:path w="979" h="979">
                <a:moveTo>
                  <a:pt x="716" y="115"/>
                </a:moveTo>
                <a:cubicBezTo>
                  <a:pt x="702" y="129"/>
                  <a:pt x="698" y="139"/>
                  <a:pt x="695" y="144"/>
                </a:cubicBezTo>
                <a:cubicBezTo>
                  <a:pt x="677" y="179"/>
                  <a:pt x="655" y="191"/>
                  <a:pt x="618" y="154"/>
                </a:cubicBezTo>
                <a:cubicBezTo>
                  <a:pt x="614" y="150"/>
                  <a:pt x="504" y="35"/>
                  <a:pt x="485" y="14"/>
                </a:cubicBezTo>
                <a:cubicBezTo>
                  <a:pt x="474" y="0"/>
                  <a:pt x="455" y="-4"/>
                  <a:pt x="441" y="6"/>
                </a:cubicBezTo>
                <a:cubicBezTo>
                  <a:pt x="431" y="14"/>
                  <a:pt x="329" y="98"/>
                  <a:pt x="301" y="132"/>
                </a:cubicBezTo>
                <a:cubicBezTo>
                  <a:pt x="279" y="159"/>
                  <a:pt x="278" y="192"/>
                  <a:pt x="298" y="212"/>
                </a:cubicBezTo>
                <a:cubicBezTo>
                  <a:pt x="307" y="221"/>
                  <a:pt x="319" y="225"/>
                  <a:pt x="331" y="228"/>
                </a:cubicBezTo>
                <a:cubicBezTo>
                  <a:pt x="346" y="233"/>
                  <a:pt x="380" y="230"/>
                  <a:pt x="399" y="250"/>
                </a:cubicBezTo>
                <a:cubicBezTo>
                  <a:pt x="431" y="281"/>
                  <a:pt x="415" y="331"/>
                  <a:pt x="374" y="373"/>
                </a:cubicBezTo>
                <a:cubicBezTo>
                  <a:pt x="332" y="415"/>
                  <a:pt x="282" y="432"/>
                  <a:pt x="249" y="400"/>
                </a:cubicBezTo>
                <a:cubicBezTo>
                  <a:pt x="230" y="380"/>
                  <a:pt x="232" y="345"/>
                  <a:pt x="228" y="330"/>
                </a:cubicBezTo>
                <a:cubicBezTo>
                  <a:pt x="224" y="318"/>
                  <a:pt x="221" y="307"/>
                  <a:pt x="212" y="298"/>
                </a:cubicBezTo>
                <a:cubicBezTo>
                  <a:pt x="191" y="278"/>
                  <a:pt x="159" y="278"/>
                  <a:pt x="132" y="300"/>
                </a:cubicBezTo>
                <a:cubicBezTo>
                  <a:pt x="97" y="328"/>
                  <a:pt x="14" y="431"/>
                  <a:pt x="6" y="442"/>
                </a:cubicBezTo>
                <a:cubicBezTo>
                  <a:pt x="-5" y="456"/>
                  <a:pt x="0" y="474"/>
                  <a:pt x="13" y="486"/>
                </a:cubicBezTo>
                <a:cubicBezTo>
                  <a:pt x="34" y="504"/>
                  <a:pt x="150" y="615"/>
                  <a:pt x="153" y="618"/>
                </a:cubicBezTo>
                <a:cubicBezTo>
                  <a:pt x="190" y="655"/>
                  <a:pt x="179" y="677"/>
                  <a:pt x="144" y="696"/>
                </a:cubicBezTo>
                <a:cubicBezTo>
                  <a:pt x="138" y="699"/>
                  <a:pt x="129" y="702"/>
                  <a:pt x="115" y="716"/>
                </a:cubicBezTo>
                <a:cubicBezTo>
                  <a:pt x="74" y="757"/>
                  <a:pt x="74" y="823"/>
                  <a:pt x="115" y="864"/>
                </a:cubicBezTo>
                <a:cubicBezTo>
                  <a:pt x="156" y="905"/>
                  <a:pt x="222" y="905"/>
                  <a:pt x="264" y="864"/>
                </a:cubicBezTo>
                <a:cubicBezTo>
                  <a:pt x="278" y="850"/>
                  <a:pt x="281" y="841"/>
                  <a:pt x="284" y="835"/>
                </a:cubicBezTo>
                <a:cubicBezTo>
                  <a:pt x="303" y="800"/>
                  <a:pt x="325" y="789"/>
                  <a:pt x="362" y="826"/>
                </a:cubicBezTo>
                <a:cubicBezTo>
                  <a:pt x="365" y="829"/>
                  <a:pt x="476" y="945"/>
                  <a:pt x="494" y="966"/>
                </a:cubicBezTo>
                <a:cubicBezTo>
                  <a:pt x="506" y="979"/>
                  <a:pt x="524" y="984"/>
                  <a:pt x="538" y="973"/>
                </a:cubicBezTo>
                <a:cubicBezTo>
                  <a:pt x="549" y="965"/>
                  <a:pt x="651" y="882"/>
                  <a:pt x="679" y="847"/>
                </a:cubicBezTo>
                <a:cubicBezTo>
                  <a:pt x="701" y="820"/>
                  <a:pt x="701" y="788"/>
                  <a:pt x="681" y="767"/>
                </a:cubicBezTo>
                <a:cubicBezTo>
                  <a:pt x="672" y="758"/>
                  <a:pt x="661" y="755"/>
                  <a:pt x="649" y="751"/>
                </a:cubicBezTo>
                <a:cubicBezTo>
                  <a:pt x="634" y="747"/>
                  <a:pt x="600" y="749"/>
                  <a:pt x="580" y="730"/>
                </a:cubicBezTo>
                <a:cubicBezTo>
                  <a:pt x="548" y="698"/>
                  <a:pt x="565" y="648"/>
                  <a:pt x="606" y="606"/>
                </a:cubicBezTo>
                <a:cubicBezTo>
                  <a:pt x="648" y="565"/>
                  <a:pt x="698" y="549"/>
                  <a:pt x="729" y="581"/>
                </a:cubicBezTo>
                <a:cubicBezTo>
                  <a:pt x="749" y="600"/>
                  <a:pt x="746" y="634"/>
                  <a:pt x="751" y="649"/>
                </a:cubicBezTo>
                <a:cubicBezTo>
                  <a:pt x="754" y="661"/>
                  <a:pt x="758" y="672"/>
                  <a:pt x="767" y="682"/>
                </a:cubicBezTo>
                <a:cubicBezTo>
                  <a:pt x="787" y="702"/>
                  <a:pt x="820" y="701"/>
                  <a:pt x="847" y="679"/>
                </a:cubicBezTo>
                <a:cubicBezTo>
                  <a:pt x="881" y="651"/>
                  <a:pt x="965" y="549"/>
                  <a:pt x="973" y="539"/>
                </a:cubicBezTo>
                <a:cubicBezTo>
                  <a:pt x="983" y="525"/>
                  <a:pt x="979" y="507"/>
                  <a:pt x="965" y="495"/>
                </a:cubicBezTo>
                <a:cubicBezTo>
                  <a:pt x="944" y="476"/>
                  <a:pt x="829" y="365"/>
                  <a:pt x="825" y="361"/>
                </a:cubicBezTo>
                <a:cubicBezTo>
                  <a:pt x="788" y="324"/>
                  <a:pt x="800" y="302"/>
                  <a:pt x="835" y="284"/>
                </a:cubicBezTo>
                <a:cubicBezTo>
                  <a:pt x="840" y="281"/>
                  <a:pt x="850" y="277"/>
                  <a:pt x="864" y="263"/>
                </a:cubicBezTo>
                <a:cubicBezTo>
                  <a:pt x="905" y="222"/>
                  <a:pt x="905" y="156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160280" y="3136680"/>
            <a:ext cx="6567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3. Componentes del sistema operativo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