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522520"/>
            <a:ext cx="447840" cy="373320"/>
          </a:xfrm>
          <a:custGeom>
            <a:avLst/>
            <a:gdLst/>
            <a:ahLst/>
            <a:rect l="0" t="0" r="r" b="b"/>
            <a:pathLst>
              <a:path w="1244" h="1037">
                <a:moveTo>
                  <a:pt x="1175" y="798"/>
                </a:moveTo>
                <a:cubicBezTo>
                  <a:pt x="1161" y="765"/>
                  <a:pt x="1144" y="728"/>
                  <a:pt x="1106" y="728"/>
                </a:cubicBezTo>
                <a:lnTo>
                  <a:pt x="1071" y="728"/>
                </a:lnTo>
                <a:cubicBezTo>
                  <a:pt x="1110" y="728"/>
                  <a:pt x="1140" y="697"/>
                  <a:pt x="1140" y="659"/>
                </a:cubicBezTo>
                <a:lnTo>
                  <a:pt x="1140" y="69"/>
                </a:lnTo>
                <a:cubicBezTo>
                  <a:pt x="1140" y="31"/>
                  <a:pt x="1110" y="0"/>
                  <a:pt x="1071" y="0"/>
                </a:cubicBezTo>
                <a:lnTo>
                  <a:pt x="172" y="0"/>
                </a:lnTo>
                <a:cubicBezTo>
                  <a:pt x="134" y="0"/>
                  <a:pt x="103" y="31"/>
                  <a:pt x="103" y="69"/>
                </a:cubicBezTo>
                <a:lnTo>
                  <a:pt x="103" y="659"/>
                </a:lnTo>
                <a:cubicBezTo>
                  <a:pt x="103" y="697"/>
                  <a:pt x="134" y="728"/>
                  <a:pt x="172" y="728"/>
                </a:cubicBezTo>
                <a:lnTo>
                  <a:pt x="138" y="728"/>
                </a:lnTo>
                <a:cubicBezTo>
                  <a:pt x="100" y="728"/>
                  <a:pt x="80" y="763"/>
                  <a:pt x="69" y="798"/>
                </a:cubicBezTo>
                <a:lnTo>
                  <a:pt x="0" y="967"/>
                </a:lnTo>
                <a:cubicBezTo>
                  <a:pt x="0" y="1006"/>
                  <a:pt x="30" y="1037"/>
                  <a:pt x="69" y="1037"/>
                </a:cubicBezTo>
                <a:lnTo>
                  <a:pt x="1175" y="1037"/>
                </a:lnTo>
                <a:cubicBezTo>
                  <a:pt x="1213" y="1037"/>
                  <a:pt x="1244" y="1006"/>
                  <a:pt x="1244" y="967"/>
                </a:cubicBezTo>
                <a:lnTo>
                  <a:pt x="1175" y="798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790560" y="2871360"/>
            <a:ext cx="447840" cy="24480"/>
          </a:xfrm>
          <a:custGeom>
            <a:avLst/>
            <a:gdLst/>
            <a:ahLst/>
            <a:rect l="0" t="0" r="r" b="b"/>
            <a:pathLst>
              <a:path w="1244" h="68">
                <a:moveTo>
                  <a:pt x="0" y="0"/>
                </a:moveTo>
                <a:lnTo>
                  <a:pt x="0" y="2"/>
                </a:lnTo>
                <a:lnTo>
                  <a:pt x="6" y="26"/>
                </a:lnTo>
                <a:cubicBezTo>
                  <a:pt x="17" y="51"/>
                  <a:pt x="41" y="68"/>
                  <a:pt x="69" y="68"/>
                </a:cubicBezTo>
                <a:lnTo>
                  <a:pt x="1175" y="68"/>
                </a:lnTo>
                <a:cubicBezTo>
                  <a:pt x="1212" y="68"/>
                  <a:pt x="1242" y="37"/>
                  <a:pt x="124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52480" y="2547360"/>
            <a:ext cx="323640" cy="212760"/>
          </a:xfrm>
          <a:custGeom>
            <a:avLst/>
            <a:gdLst/>
            <a:ahLst/>
            <a:rect l="0" t="0" r="r" b="b"/>
            <a:pathLst>
              <a:path w="899" h="591">
                <a:moveTo>
                  <a:pt x="899" y="556"/>
                </a:moveTo>
                <a:cubicBezTo>
                  <a:pt x="899" y="575"/>
                  <a:pt x="884" y="591"/>
                  <a:pt x="865" y="591"/>
                </a:cubicBezTo>
                <a:lnTo>
                  <a:pt x="35" y="591"/>
                </a:lnTo>
                <a:cubicBezTo>
                  <a:pt x="16" y="591"/>
                  <a:pt x="0" y="575"/>
                  <a:pt x="0" y="556"/>
                </a:cubicBezTo>
                <a:lnTo>
                  <a:pt x="0" y="35"/>
                </a:lnTo>
                <a:cubicBezTo>
                  <a:pt x="0" y="15"/>
                  <a:pt x="16" y="0"/>
                  <a:pt x="35" y="0"/>
                </a:cubicBezTo>
                <a:lnTo>
                  <a:pt x="865" y="0"/>
                </a:lnTo>
                <a:cubicBezTo>
                  <a:pt x="884" y="0"/>
                  <a:pt x="899" y="15"/>
                  <a:pt x="899" y="35"/>
                </a:cubicBezTo>
                <a:lnTo>
                  <a:pt x="899" y="556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30520" y="2796480"/>
            <a:ext cx="370080" cy="50040"/>
          </a:xfrm>
          <a:custGeom>
            <a:avLst/>
            <a:gdLst/>
            <a:ahLst/>
            <a:rect l="0" t="0" r="r" b="b"/>
            <a:pathLst>
              <a:path w="1028" h="139">
                <a:moveTo>
                  <a:pt x="1026" y="105"/>
                </a:moveTo>
                <a:lnTo>
                  <a:pt x="1000" y="28"/>
                </a:lnTo>
                <a:cubicBezTo>
                  <a:pt x="992" y="13"/>
                  <a:pt x="978" y="0"/>
                  <a:pt x="959" y="0"/>
                </a:cubicBezTo>
                <a:lnTo>
                  <a:pt x="65" y="0"/>
                </a:lnTo>
                <a:cubicBezTo>
                  <a:pt x="46" y="0"/>
                  <a:pt x="34" y="14"/>
                  <a:pt x="25" y="36"/>
                </a:cubicBezTo>
                <a:lnTo>
                  <a:pt x="1" y="105"/>
                </a:lnTo>
                <a:cubicBezTo>
                  <a:pt x="-6" y="125"/>
                  <a:pt x="17" y="139"/>
                  <a:pt x="36" y="139"/>
                </a:cubicBezTo>
                <a:lnTo>
                  <a:pt x="299" y="139"/>
                </a:lnTo>
                <a:cubicBezTo>
                  <a:pt x="299" y="139"/>
                  <a:pt x="331" y="138"/>
                  <a:pt x="337" y="118"/>
                </a:cubicBezTo>
                <a:cubicBezTo>
                  <a:pt x="343" y="96"/>
                  <a:pt x="351" y="62"/>
                  <a:pt x="353" y="56"/>
                </a:cubicBezTo>
                <a:cubicBezTo>
                  <a:pt x="355" y="47"/>
                  <a:pt x="366" y="38"/>
                  <a:pt x="382" y="38"/>
                </a:cubicBezTo>
                <a:lnTo>
                  <a:pt x="679" y="38"/>
                </a:lnTo>
                <a:cubicBezTo>
                  <a:pt x="696" y="38"/>
                  <a:pt x="704" y="47"/>
                  <a:pt x="707" y="57"/>
                </a:cubicBezTo>
                <a:cubicBezTo>
                  <a:pt x="708" y="65"/>
                  <a:pt x="717" y="97"/>
                  <a:pt x="722" y="119"/>
                </a:cubicBezTo>
                <a:cubicBezTo>
                  <a:pt x="726" y="139"/>
                  <a:pt x="764" y="139"/>
                  <a:pt x="764" y="139"/>
                </a:cubicBezTo>
                <a:lnTo>
                  <a:pt x="992" y="139"/>
                </a:lnTo>
                <a:cubicBezTo>
                  <a:pt x="1011" y="139"/>
                  <a:pt x="1034" y="123"/>
                  <a:pt x="1026" y="105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965880" y="2822040"/>
            <a:ext cx="109800" cy="37800"/>
          </a:xfrm>
          <a:custGeom>
            <a:avLst/>
            <a:gdLst/>
            <a:ahLst/>
            <a:rect l="0" t="0" r="r" b="b"/>
            <a:pathLst>
              <a:path w="305" h="105">
                <a:moveTo>
                  <a:pt x="286" y="105"/>
                </a:moveTo>
                <a:lnTo>
                  <a:pt x="17" y="105"/>
                </a:lnTo>
                <a:cubicBezTo>
                  <a:pt x="4" y="105"/>
                  <a:pt x="-2" y="93"/>
                  <a:pt x="0" y="82"/>
                </a:cubicBezTo>
                <a:cubicBezTo>
                  <a:pt x="2" y="70"/>
                  <a:pt x="12" y="20"/>
                  <a:pt x="13" y="14"/>
                </a:cubicBezTo>
                <a:cubicBezTo>
                  <a:pt x="14" y="7"/>
                  <a:pt x="23" y="0"/>
                  <a:pt x="31" y="0"/>
                </a:cubicBezTo>
                <a:lnTo>
                  <a:pt x="275" y="0"/>
                </a:lnTo>
                <a:cubicBezTo>
                  <a:pt x="285" y="0"/>
                  <a:pt x="292" y="6"/>
                  <a:pt x="294" y="18"/>
                </a:cubicBezTo>
                <a:cubicBezTo>
                  <a:pt x="296" y="29"/>
                  <a:pt x="304" y="75"/>
                  <a:pt x="305" y="85"/>
                </a:cubicBezTo>
                <a:cubicBezTo>
                  <a:pt x="305" y="95"/>
                  <a:pt x="299" y="105"/>
                  <a:pt x="286" y="105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370960"/>
            <a:ext cx="41317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Supuesto Didáctico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289320"/>
            <a:ext cx="8172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2.º DAM – Programación de Servicios y Procesos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4063320"/>
            <a:ext cx="69015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“Monitor y gestor de procesos multiplataforma”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803160" y="2190600"/>
            <a:ext cx="318600" cy="305640"/>
          </a:xfrm>
          <a:custGeom>
            <a:avLst/>
            <a:gdLst/>
            <a:ahLst/>
            <a:rect l="0" t="0" r="r" b="b"/>
            <a:pathLst>
              <a:path w="885" h="849">
                <a:moveTo>
                  <a:pt x="744" y="494"/>
                </a:moveTo>
                <a:cubicBezTo>
                  <a:pt x="716" y="523"/>
                  <a:pt x="698" y="579"/>
                  <a:pt x="703" y="619"/>
                </a:cubicBezTo>
                <a:lnTo>
                  <a:pt x="728" y="799"/>
                </a:lnTo>
                <a:cubicBezTo>
                  <a:pt x="734" y="839"/>
                  <a:pt x="709" y="857"/>
                  <a:pt x="673" y="840"/>
                </a:cubicBezTo>
                <a:lnTo>
                  <a:pt x="509" y="762"/>
                </a:lnTo>
                <a:cubicBezTo>
                  <a:pt x="473" y="745"/>
                  <a:pt x="414" y="745"/>
                  <a:pt x="378" y="762"/>
                </a:cubicBezTo>
                <a:lnTo>
                  <a:pt x="215" y="842"/>
                </a:lnTo>
                <a:cubicBezTo>
                  <a:pt x="179" y="859"/>
                  <a:pt x="154" y="841"/>
                  <a:pt x="159" y="801"/>
                </a:cubicBezTo>
                <a:lnTo>
                  <a:pt x="183" y="621"/>
                </a:lnTo>
                <a:cubicBezTo>
                  <a:pt x="188" y="581"/>
                  <a:pt x="169" y="525"/>
                  <a:pt x="142" y="496"/>
                </a:cubicBezTo>
                <a:lnTo>
                  <a:pt x="16" y="365"/>
                </a:lnTo>
                <a:cubicBezTo>
                  <a:pt x="-12" y="336"/>
                  <a:pt x="-2" y="306"/>
                  <a:pt x="37" y="299"/>
                </a:cubicBezTo>
                <a:lnTo>
                  <a:pt x="215" y="265"/>
                </a:lnTo>
                <a:cubicBezTo>
                  <a:pt x="254" y="257"/>
                  <a:pt x="302" y="222"/>
                  <a:pt x="321" y="187"/>
                </a:cubicBezTo>
                <a:lnTo>
                  <a:pt x="406" y="27"/>
                </a:lnTo>
                <a:cubicBezTo>
                  <a:pt x="425" y="-9"/>
                  <a:pt x="456" y="-9"/>
                  <a:pt x="475" y="26"/>
                </a:cubicBezTo>
                <a:lnTo>
                  <a:pt x="562" y="186"/>
                </a:lnTo>
                <a:cubicBezTo>
                  <a:pt x="581" y="221"/>
                  <a:pt x="629" y="256"/>
                  <a:pt x="668" y="263"/>
                </a:cubicBezTo>
                <a:lnTo>
                  <a:pt x="846" y="296"/>
                </a:lnTo>
                <a:cubicBezTo>
                  <a:pt x="887" y="303"/>
                  <a:pt x="897" y="333"/>
                  <a:pt x="869" y="362"/>
                </a:cubicBezTo>
                <a:lnTo>
                  <a:pt x="744" y="494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780840" y="219816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273" y="40"/>
                </a:moveTo>
                <a:cubicBezTo>
                  <a:pt x="302" y="79"/>
                  <a:pt x="342" y="177"/>
                  <a:pt x="321" y="192"/>
                </a:cubicBezTo>
                <a:cubicBezTo>
                  <a:pt x="301" y="207"/>
                  <a:pt x="221" y="139"/>
                  <a:pt x="192" y="99"/>
                </a:cubicBezTo>
                <a:cubicBezTo>
                  <a:pt x="163" y="60"/>
                  <a:pt x="166" y="25"/>
                  <a:pt x="188" y="8"/>
                </a:cubicBezTo>
                <a:cubicBezTo>
                  <a:pt x="211" y="-8"/>
                  <a:pt x="245" y="0"/>
                  <a:pt x="273" y="40"/>
                </a:cubicBezTo>
                <a:moveTo>
                  <a:pt x="815" y="99"/>
                </a:moveTo>
                <a:cubicBezTo>
                  <a:pt x="786" y="139"/>
                  <a:pt x="706" y="207"/>
                  <a:pt x="685" y="192"/>
                </a:cubicBezTo>
                <a:cubicBezTo>
                  <a:pt x="665" y="177"/>
                  <a:pt x="705" y="79"/>
                  <a:pt x="733" y="40"/>
                </a:cubicBezTo>
                <a:cubicBezTo>
                  <a:pt x="762" y="0"/>
                  <a:pt x="796" y="-8"/>
                  <a:pt x="818" y="8"/>
                </a:cubicBezTo>
                <a:cubicBezTo>
                  <a:pt x="841" y="25"/>
                  <a:pt x="843" y="60"/>
                  <a:pt x="815" y="99"/>
                </a:cubicBezTo>
                <a:moveTo>
                  <a:pt x="465" y="910"/>
                </a:moveTo>
                <a:cubicBezTo>
                  <a:pt x="465" y="861"/>
                  <a:pt x="490" y="758"/>
                  <a:pt x="516" y="758"/>
                </a:cubicBezTo>
                <a:cubicBezTo>
                  <a:pt x="541" y="758"/>
                  <a:pt x="566" y="861"/>
                  <a:pt x="566" y="910"/>
                </a:cubicBezTo>
                <a:cubicBezTo>
                  <a:pt x="566" y="958"/>
                  <a:pt x="543" y="985"/>
                  <a:pt x="516" y="985"/>
                </a:cubicBezTo>
                <a:cubicBezTo>
                  <a:pt x="488" y="985"/>
                  <a:pt x="465" y="958"/>
                  <a:pt x="465" y="910"/>
                </a:cubicBezTo>
                <a:moveTo>
                  <a:pt x="917" y="651"/>
                </a:moveTo>
                <a:cubicBezTo>
                  <a:pt x="871" y="636"/>
                  <a:pt x="782" y="580"/>
                  <a:pt x="789" y="556"/>
                </a:cubicBezTo>
                <a:cubicBezTo>
                  <a:pt x="797" y="532"/>
                  <a:pt x="902" y="540"/>
                  <a:pt x="948" y="555"/>
                </a:cubicBezTo>
                <a:cubicBezTo>
                  <a:pt x="986" y="567"/>
                  <a:pt x="1006" y="590"/>
                  <a:pt x="1006" y="612"/>
                </a:cubicBezTo>
                <a:lnTo>
                  <a:pt x="1006" y="615"/>
                </a:lnTo>
                <a:cubicBezTo>
                  <a:pt x="1006" y="619"/>
                  <a:pt x="1006" y="623"/>
                  <a:pt x="1004" y="626"/>
                </a:cubicBezTo>
                <a:cubicBezTo>
                  <a:pt x="996" y="653"/>
                  <a:pt x="963" y="666"/>
                  <a:pt x="917" y="651"/>
                </a:cubicBezTo>
                <a:moveTo>
                  <a:pt x="58" y="555"/>
                </a:moveTo>
                <a:cubicBezTo>
                  <a:pt x="104" y="540"/>
                  <a:pt x="209" y="532"/>
                  <a:pt x="217" y="556"/>
                </a:cubicBezTo>
                <a:cubicBezTo>
                  <a:pt x="225" y="580"/>
                  <a:pt x="136" y="636"/>
                  <a:pt x="89" y="651"/>
                </a:cubicBezTo>
                <a:cubicBezTo>
                  <a:pt x="43" y="666"/>
                  <a:pt x="11" y="653"/>
                  <a:pt x="2" y="626"/>
                </a:cubicBezTo>
                <a:cubicBezTo>
                  <a:pt x="1" y="622"/>
                  <a:pt x="0" y="618"/>
                  <a:pt x="0" y="614"/>
                </a:cubicBezTo>
                <a:lnTo>
                  <a:pt x="0" y="613"/>
                </a:lnTo>
                <a:cubicBezTo>
                  <a:pt x="0" y="591"/>
                  <a:pt x="19" y="568"/>
                  <a:pt x="58" y="555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1160280" y="2127240"/>
            <a:ext cx="4195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Opcionales para ampliar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1300320" y="2864160"/>
            <a:ext cx="3252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Exportación 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CSV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JSON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300320" y="3350160"/>
            <a:ext cx="4721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Interfaz gráfica (Tkinter, JavaFX, Zenity)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1300320" y="3835800"/>
            <a:ext cx="7743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Integración con API REST para consultar procesos remotamente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300320" y="4321440"/>
            <a:ext cx="547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Monitorización extendida: red, disco, puertos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801000" y="819360"/>
            <a:ext cx="322200" cy="313920"/>
          </a:xfrm>
          <a:custGeom>
            <a:avLst/>
            <a:gdLst/>
            <a:ahLst/>
            <a:rect l="0" t="0" r="r" b="b"/>
            <a:pathLst>
              <a:path w="895" h="872">
                <a:moveTo>
                  <a:pt x="811" y="0"/>
                </a:moveTo>
                <a:lnTo>
                  <a:pt x="85" y="0"/>
                </a:lnTo>
                <a:cubicBezTo>
                  <a:pt x="38" y="0"/>
                  <a:pt x="0" y="37"/>
                  <a:pt x="0" y="82"/>
                </a:cubicBezTo>
                <a:lnTo>
                  <a:pt x="0" y="790"/>
                </a:lnTo>
                <a:cubicBezTo>
                  <a:pt x="0" y="835"/>
                  <a:pt x="38" y="872"/>
                  <a:pt x="85" y="872"/>
                </a:cubicBezTo>
                <a:lnTo>
                  <a:pt x="811" y="872"/>
                </a:lnTo>
                <a:cubicBezTo>
                  <a:pt x="857" y="872"/>
                  <a:pt x="895" y="835"/>
                  <a:pt x="895" y="790"/>
                </a:cubicBezTo>
                <a:lnTo>
                  <a:pt x="895" y="82"/>
                </a:lnTo>
                <a:cubicBezTo>
                  <a:pt x="895" y="37"/>
                  <a:pt x="857" y="0"/>
                  <a:pt x="811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790920" y="809640"/>
            <a:ext cx="342360" cy="333360"/>
          </a:xfrm>
          <a:custGeom>
            <a:avLst/>
            <a:gdLst/>
            <a:ahLst/>
            <a:rect l="0" t="0" r="r" b="b"/>
            <a:pathLst>
              <a:path w="951" h="926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49"/>
                  <a:pt x="0" y="110"/>
                </a:cubicBezTo>
                <a:lnTo>
                  <a:pt x="0" y="817"/>
                </a:lnTo>
                <a:cubicBezTo>
                  <a:pt x="0" y="877"/>
                  <a:pt x="50" y="926"/>
                  <a:pt x="112" y="926"/>
                </a:cubicBezTo>
                <a:lnTo>
                  <a:pt x="839" y="926"/>
                </a:lnTo>
                <a:cubicBezTo>
                  <a:pt x="901" y="926"/>
                  <a:pt x="951" y="877"/>
                  <a:pt x="951" y="817"/>
                </a:cubicBezTo>
                <a:lnTo>
                  <a:pt x="951" y="110"/>
                </a:lnTo>
                <a:cubicBezTo>
                  <a:pt x="951" y="49"/>
                  <a:pt x="901" y="0"/>
                  <a:pt x="839" y="0"/>
                </a:cubicBezTo>
                <a:moveTo>
                  <a:pt x="839" y="55"/>
                </a:moveTo>
                <a:cubicBezTo>
                  <a:pt x="870" y="55"/>
                  <a:pt x="895" y="80"/>
                  <a:pt x="895" y="110"/>
                </a:cubicBezTo>
                <a:lnTo>
                  <a:pt x="895" y="219"/>
                </a:lnTo>
                <a:lnTo>
                  <a:pt x="727" y="219"/>
                </a:lnTo>
                <a:lnTo>
                  <a:pt x="727" y="55"/>
                </a:lnTo>
                <a:lnTo>
                  <a:pt x="839" y="55"/>
                </a:lnTo>
                <a:moveTo>
                  <a:pt x="727" y="491"/>
                </a:moveTo>
                <a:lnTo>
                  <a:pt x="895" y="491"/>
                </a:lnTo>
                <a:lnTo>
                  <a:pt x="895" y="654"/>
                </a:lnTo>
                <a:lnTo>
                  <a:pt x="727" y="654"/>
                </a:lnTo>
                <a:lnTo>
                  <a:pt x="727" y="491"/>
                </a:lnTo>
                <a:moveTo>
                  <a:pt x="727" y="436"/>
                </a:moveTo>
                <a:lnTo>
                  <a:pt x="727" y="273"/>
                </a:lnTo>
                <a:lnTo>
                  <a:pt x="895" y="273"/>
                </a:lnTo>
                <a:lnTo>
                  <a:pt x="895" y="436"/>
                </a:lnTo>
                <a:lnTo>
                  <a:pt x="727" y="436"/>
                </a:lnTo>
                <a:moveTo>
                  <a:pt x="671" y="55"/>
                </a:moveTo>
                <a:lnTo>
                  <a:pt x="671" y="219"/>
                </a:lnTo>
                <a:lnTo>
                  <a:pt x="504" y="219"/>
                </a:lnTo>
                <a:lnTo>
                  <a:pt x="504" y="55"/>
                </a:lnTo>
                <a:lnTo>
                  <a:pt x="671" y="55"/>
                </a:lnTo>
                <a:moveTo>
                  <a:pt x="504" y="273"/>
                </a:moveTo>
                <a:lnTo>
                  <a:pt x="671" y="273"/>
                </a:lnTo>
                <a:lnTo>
                  <a:pt x="671" y="436"/>
                </a:lnTo>
                <a:lnTo>
                  <a:pt x="504" y="436"/>
                </a:lnTo>
                <a:lnTo>
                  <a:pt x="504" y="273"/>
                </a:lnTo>
                <a:moveTo>
                  <a:pt x="504" y="491"/>
                </a:moveTo>
                <a:lnTo>
                  <a:pt x="671" y="491"/>
                </a:lnTo>
                <a:lnTo>
                  <a:pt x="671" y="654"/>
                </a:lnTo>
                <a:lnTo>
                  <a:pt x="504" y="654"/>
                </a:lnTo>
                <a:lnTo>
                  <a:pt x="504" y="491"/>
                </a:lnTo>
                <a:moveTo>
                  <a:pt x="448" y="55"/>
                </a:moveTo>
                <a:lnTo>
                  <a:pt x="448" y="219"/>
                </a:lnTo>
                <a:lnTo>
                  <a:pt x="280" y="219"/>
                </a:lnTo>
                <a:lnTo>
                  <a:pt x="280" y="55"/>
                </a:lnTo>
                <a:lnTo>
                  <a:pt x="448" y="55"/>
                </a:lnTo>
                <a:moveTo>
                  <a:pt x="280" y="273"/>
                </a:moveTo>
                <a:lnTo>
                  <a:pt x="448" y="273"/>
                </a:lnTo>
                <a:lnTo>
                  <a:pt x="448" y="436"/>
                </a:lnTo>
                <a:lnTo>
                  <a:pt x="280" y="436"/>
                </a:lnTo>
                <a:lnTo>
                  <a:pt x="280" y="273"/>
                </a:lnTo>
                <a:moveTo>
                  <a:pt x="280" y="491"/>
                </a:moveTo>
                <a:lnTo>
                  <a:pt x="448" y="491"/>
                </a:lnTo>
                <a:lnTo>
                  <a:pt x="448" y="654"/>
                </a:lnTo>
                <a:lnTo>
                  <a:pt x="280" y="654"/>
                </a:lnTo>
                <a:lnTo>
                  <a:pt x="280" y="491"/>
                </a:lnTo>
                <a:moveTo>
                  <a:pt x="56" y="110"/>
                </a:moveTo>
                <a:cubicBezTo>
                  <a:pt x="56" y="80"/>
                  <a:pt x="81" y="55"/>
                  <a:pt x="112" y="55"/>
                </a:cubicBezTo>
                <a:lnTo>
                  <a:pt x="224" y="55"/>
                </a:lnTo>
                <a:lnTo>
                  <a:pt x="224" y="219"/>
                </a:lnTo>
                <a:lnTo>
                  <a:pt x="56" y="219"/>
                </a:lnTo>
                <a:lnTo>
                  <a:pt x="56" y="110"/>
                </a:lnTo>
                <a:moveTo>
                  <a:pt x="56" y="273"/>
                </a:moveTo>
                <a:lnTo>
                  <a:pt x="224" y="273"/>
                </a:lnTo>
                <a:lnTo>
                  <a:pt x="224" y="436"/>
                </a:lnTo>
                <a:lnTo>
                  <a:pt x="56" y="436"/>
                </a:lnTo>
                <a:lnTo>
                  <a:pt x="56" y="273"/>
                </a:lnTo>
                <a:moveTo>
                  <a:pt x="56" y="491"/>
                </a:moveTo>
                <a:lnTo>
                  <a:pt x="224" y="491"/>
                </a:lnTo>
                <a:lnTo>
                  <a:pt x="224" y="654"/>
                </a:lnTo>
                <a:lnTo>
                  <a:pt x="56" y="654"/>
                </a:lnTo>
                <a:lnTo>
                  <a:pt x="56" y="491"/>
                </a:lnTo>
                <a:moveTo>
                  <a:pt x="112" y="871"/>
                </a:moveTo>
                <a:cubicBezTo>
                  <a:pt x="81" y="871"/>
                  <a:pt x="56" y="847"/>
                  <a:pt x="56" y="817"/>
                </a:cubicBezTo>
                <a:lnTo>
                  <a:pt x="56" y="708"/>
                </a:lnTo>
                <a:lnTo>
                  <a:pt x="224" y="708"/>
                </a:lnTo>
                <a:lnTo>
                  <a:pt x="224" y="871"/>
                </a:lnTo>
                <a:lnTo>
                  <a:pt x="112" y="871"/>
                </a:lnTo>
                <a:moveTo>
                  <a:pt x="280" y="871"/>
                </a:moveTo>
                <a:lnTo>
                  <a:pt x="280" y="708"/>
                </a:lnTo>
                <a:lnTo>
                  <a:pt x="448" y="708"/>
                </a:lnTo>
                <a:lnTo>
                  <a:pt x="448" y="871"/>
                </a:lnTo>
                <a:lnTo>
                  <a:pt x="280" y="871"/>
                </a:lnTo>
                <a:moveTo>
                  <a:pt x="504" y="871"/>
                </a:moveTo>
                <a:lnTo>
                  <a:pt x="504" y="708"/>
                </a:lnTo>
                <a:lnTo>
                  <a:pt x="671" y="708"/>
                </a:lnTo>
                <a:lnTo>
                  <a:pt x="671" y="871"/>
                </a:lnTo>
                <a:lnTo>
                  <a:pt x="504" y="871"/>
                </a:lnTo>
                <a:moveTo>
                  <a:pt x="839" y="871"/>
                </a:moveTo>
                <a:lnTo>
                  <a:pt x="727" y="871"/>
                </a:lnTo>
                <a:lnTo>
                  <a:pt x="727" y="708"/>
                </a:lnTo>
                <a:lnTo>
                  <a:pt x="895" y="708"/>
                </a:lnTo>
                <a:lnTo>
                  <a:pt x="895" y="817"/>
                </a:lnTo>
                <a:cubicBezTo>
                  <a:pt x="895" y="847"/>
                  <a:pt x="870" y="871"/>
                  <a:pt x="839" y="87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851400" y="937080"/>
            <a:ext cx="60480" cy="186120"/>
          </a:xfrm>
          <a:custGeom>
            <a:avLst/>
            <a:gdLst/>
            <a:ahLst/>
            <a:rect l="0" t="0" r="r" b="b"/>
            <a:pathLst>
              <a:path w="168" h="517">
                <a:moveTo>
                  <a:pt x="168" y="517"/>
                </a:moveTo>
                <a:lnTo>
                  <a:pt x="0" y="517"/>
                </a:lnTo>
                <a:lnTo>
                  <a:pt x="0" y="54"/>
                </a:lnTo>
                <a:cubicBezTo>
                  <a:pt x="0" y="24"/>
                  <a:pt x="25" y="0"/>
                  <a:pt x="55" y="0"/>
                </a:cubicBezTo>
                <a:lnTo>
                  <a:pt x="112" y="0"/>
                </a:lnTo>
                <a:cubicBezTo>
                  <a:pt x="143" y="0"/>
                  <a:pt x="168" y="24"/>
                  <a:pt x="168" y="54"/>
                </a:cubicBezTo>
                <a:lnTo>
                  <a:pt x="168" y="517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1011960" y="868320"/>
            <a:ext cx="60840" cy="254880"/>
          </a:xfrm>
          <a:custGeom>
            <a:avLst/>
            <a:gdLst/>
            <a:ahLst/>
            <a:rect l="0" t="0" r="r" b="b"/>
            <a:pathLst>
              <a:path w="169" h="708">
                <a:moveTo>
                  <a:pt x="169" y="708"/>
                </a:moveTo>
                <a:lnTo>
                  <a:pt x="0" y="708"/>
                </a:ln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lnTo>
                  <a:pt x="113" y="0"/>
                </a:lnTo>
                <a:cubicBezTo>
                  <a:pt x="144" y="0"/>
                  <a:pt x="169" y="25"/>
                  <a:pt x="169" y="55"/>
                </a:cubicBezTo>
                <a:lnTo>
                  <a:pt x="169" y="708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931680" y="1005480"/>
            <a:ext cx="61200" cy="117720"/>
          </a:xfrm>
          <a:custGeom>
            <a:avLst/>
            <a:gdLst/>
            <a:ahLst/>
            <a:rect l="0" t="0" r="r" b="b"/>
            <a:pathLst>
              <a:path w="170" h="327">
                <a:moveTo>
                  <a:pt x="170" y="327"/>
                </a:moveTo>
                <a:lnTo>
                  <a:pt x="0" y="327"/>
                </a:lnTo>
                <a:lnTo>
                  <a:pt x="0" y="54"/>
                </a:lnTo>
                <a:cubicBezTo>
                  <a:pt x="0" y="24"/>
                  <a:pt x="26" y="0"/>
                  <a:pt x="57" y="0"/>
                </a:cubicBezTo>
                <a:lnTo>
                  <a:pt x="113" y="0"/>
                </a:lnTo>
                <a:cubicBezTo>
                  <a:pt x="144" y="0"/>
                  <a:pt x="170" y="24"/>
                  <a:pt x="170" y="54"/>
                </a:cubicBezTo>
                <a:lnTo>
                  <a:pt x="170" y="32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1160280" y="736560"/>
            <a:ext cx="6730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2.9 Evaluación: Instrumentos y criterios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747720" y="1510560"/>
            <a:ext cx="12045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1300320" y="2083320"/>
            <a:ext cx="4400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Funcionalidad básica y ampliaciones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1047600" y="3200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300320" y="2568960"/>
            <a:ext cx="4136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correcto de librerías y señales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1047600" y="3686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300320" y="3045240"/>
            <a:ext cx="442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 del código y modularidad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1047600" y="4171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1300320" y="3530880"/>
            <a:ext cx="465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Registro completo y veraz de acciones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1300320" y="4016880"/>
            <a:ext cx="380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clara del proyecto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1047600" y="5343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1323720" y="52387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1367640" y="5284440"/>
            <a:ext cx="190080" cy="186840"/>
          </a:xfrm>
          <a:custGeom>
            <a:avLst/>
            <a:gdLst/>
            <a:ahLst/>
            <a:rect l="0" t="0" r="r" b="b"/>
            <a:pathLst>
              <a:path w="528" h="519">
                <a:moveTo>
                  <a:pt x="503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89" y="284"/>
                </a:lnTo>
                <a:cubicBezTo>
                  <a:pt x="68" y="264"/>
                  <a:pt x="34" y="266"/>
                  <a:pt x="14" y="287"/>
                </a:cubicBezTo>
                <a:cubicBezTo>
                  <a:pt x="-6" y="309"/>
                  <a:pt x="-5" y="343"/>
                  <a:pt x="17" y="363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2" y="519"/>
                  <a:pt x="241" y="513"/>
                  <a:pt x="253" y="495"/>
                </a:cubicBezTo>
                <a:cubicBezTo>
                  <a:pt x="260" y="484"/>
                  <a:pt x="519" y="84"/>
                  <a:pt x="519" y="84"/>
                </a:cubicBezTo>
                <a:cubicBezTo>
                  <a:pt x="535" y="59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747720" y="4615560"/>
            <a:ext cx="18982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Instrumentos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1047600" y="582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1435680" y="5751360"/>
            <a:ext cx="137160" cy="137520"/>
          </a:xfrm>
          <a:custGeom>
            <a:avLst/>
            <a:gdLst/>
            <a:ahLst/>
            <a:rect l="0" t="0" r="r" b="b"/>
            <a:pathLst>
              <a:path w="381" h="382">
                <a:moveTo>
                  <a:pt x="0" y="233"/>
                </a:moveTo>
                <a:lnTo>
                  <a:pt x="233" y="0"/>
                </a:lnTo>
                <a:lnTo>
                  <a:pt x="381" y="148"/>
                </a:lnTo>
                <a:lnTo>
                  <a:pt x="149" y="382"/>
                </a:lnTo>
                <a:lnTo>
                  <a:pt x="0" y="233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1336320" y="5811840"/>
            <a:ext cx="216000" cy="176760"/>
          </a:xfrm>
          <a:custGeom>
            <a:avLst/>
            <a:gdLst/>
            <a:ahLst/>
            <a:rect l="0" t="0" r="r" b="b"/>
            <a:pathLst>
              <a:path w="600" h="491">
                <a:moveTo>
                  <a:pt x="138" y="491"/>
                </a:moveTo>
                <a:cubicBezTo>
                  <a:pt x="18" y="483"/>
                  <a:pt x="-3" y="399"/>
                  <a:pt x="0" y="353"/>
                </a:cubicBezTo>
                <a:cubicBezTo>
                  <a:pt x="7" y="244"/>
                  <a:pt x="334" y="0"/>
                  <a:pt x="334" y="0"/>
                </a:cubicBezTo>
                <a:lnTo>
                  <a:pt x="600" y="41"/>
                </a:lnTo>
                <a:cubicBezTo>
                  <a:pt x="600" y="41"/>
                  <a:pt x="230" y="498"/>
                  <a:pt x="138" y="491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1324440" y="5725080"/>
            <a:ext cx="275400" cy="275400"/>
          </a:xfrm>
          <a:custGeom>
            <a:avLst/>
            <a:gdLst/>
            <a:ahLst/>
            <a:rect l="0" t="0" r="r" b="b"/>
            <a:pathLst>
              <a:path w="765" h="765">
                <a:moveTo>
                  <a:pt x="688" y="77"/>
                </a:moveTo>
                <a:cubicBezTo>
                  <a:pt x="626" y="15"/>
                  <a:pt x="556" y="-16"/>
                  <a:pt x="531" y="9"/>
                </a:cubicBezTo>
                <a:lnTo>
                  <a:pt x="530" y="10"/>
                </a:lnTo>
                <a:lnTo>
                  <a:pt x="47" y="492"/>
                </a:lnTo>
                <a:cubicBezTo>
                  <a:pt x="17" y="523"/>
                  <a:pt x="0" y="563"/>
                  <a:pt x="0" y="605"/>
                </a:cubicBezTo>
                <a:cubicBezTo>
                  <a:pt x="0" y="648"/>
                  <a:pt x="17" y="688"/>
                  <a:pt x="47" y="718"/>
                </a:cubicBezTo>
                <a:cubicBezTo>
                  <a:pt x="77" y="748"/>
                  <a:pt x="117" y="765"/>
                  <a:pt x="160" y="765"/>
                </a:cubicBezTo>
                <a:cubicBezTo>
                  <a:pt x="202" y="765"/>
                  <a:pt x="242" y="748"/>
                  <a:pt x="273" y="718"/>
                </a:cubicBezTo>
                <a:lnTo>
                  <a:pt x="755" y="235"/>
                </a:lnTo>
                <a:lnTo>
                  <a:pt x="756" y="235"/>
                </a:lnTo>
                <a:cubicBezTo>
                  <a:pt x="756" y="235"/>
                  <a:pt x="756" y="234"/>
                  <a:pt x="757" y="234"/>
                </a:cubicBezTo>
                <a:cubicBezTo>
                  <a:pt x="781" y="210"/>
                  <a:pt x="750" y="139"/>
                  <a:pt x="688" y="77"/>
                </a:cubicBezTo>
                <a:moveTo>
                  <a:pt x="227" y="673"/>
                </a:moveTo>
                <a:cubicBezTo>
                  <a:pt x="209" y="691"/>
                  <a:pt x="185" y="701"/>
                  <a:pt x="160" y="701"/>
                </a:cubicBezTo>
                <a:cubicBezTo>
                  <a:pt x="134" y="701"/>
                  <a:pt x="110" y="691"/>
                  <a:pt x="92" y="673"/>
                </a:cubicBezTo>
                <a:cubicBezTo>
                  <a:pt x="74" y="655"/>
                  <a:pt x="64" y="631"/>
                  <a:pt x="64" y="605"/>
                </a:cubicBezTo>
                <a:cubicBezTo>
                  <a:pt x="64" y="580"/>
                  <a:pt x="74" y="556"/>
                  <a:pt x="92" y="538"/>
                </a:cubicBezTo>
                <a:lnTo>
                  <a:pt x="541" y="89"/>
                </a:lnTo>
                <a:cubicBezTo>
                  <a:pt x="554" y="114"/>
                  <a:pt x="574" y="140"/>
                  <a:pt x="599" y="166"/>
                </a:cubicBezTo>
                <a:cubicBezTo>
                  <a:pt x="625" y="191"/>
                  <a:pt x="651" y="211"/>
                  <a:pt x="676" y="224"/>
                </a:cubicBezTo>
                <a:lnTo>
                  <a:pt x="227" y="673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1373040" y="5809320"/>
            <a:ext cx="174960" cy="144000"/>
          </a:xfrm>
          <a:custGeom>
            <a:avLst/>
            <a:gdLst/>
            <a:ahLst/>
            <a:rect l="0" t="0" r="r" b="b"/>
            <a:pathLst>
              <a:path w="486" h="400">
                <a:moveTo>
                  <a:pt x="486" y="44"/>
                </a:moveTo>
                <a:cubicBezTo>
                  <a:pt x="485" y="52"/>
                  <a:pt x="430" y="60"/>
                  <a:pt x="365" y="51"/>
                </a:cubicBezTo>
                <a:cubicBezTo>
                  <a:pt x="299" y="43"/>
                  <a:pt x="247" y="25"/>
                  <a:pt x="249" y="12"/>
                </a:cubicBezTo>
                <a:cubicBezTo>
                  <a:pt x="251" y="-1"/>
                  <a:pt x="305" y="-4"/>
                  <a:pt x="371" y="4"/>
                </a:cubicBezTo>
                <a:cubicBezTo>
                  <a:pt x="437" y="13"/>
                  <a:pt x="488" y="31"/>
                  <a:pt x="486" y="44"/>
                </a:cubicBezTo>
                <a:moveTo>
                  <a:pt x="94" y="259"/>
                </a:moveTo>
                <a:cubicBezTo>
                  <a:pt x="88" y="266"/>
                  <a:pt x="77" y="266"/>
                  <a:pt x="70" y="259"/>
                </a:cubicBezTo>
                <a:cubicBezTo>
                  <a:pt x="64" y="253"/>
                  <a:pt x="64" y="242"/>
                  <a:pt x="70" y="236"/>
                </a:cubicBezTo>
                <a:cubicBezTo>
                  <a:pt x="77" y="229"/>
                  <a:pt x="88" y="229"/>
                  <a:pt x="94" y="236"/>
                </a:cubicBezTo>
                <a:cubicBezTo>
                  <a:pt x="101" y="242"/>
                  <a:pt x="101" y="253"/>
                  <a:pt x="94" y="259"/>
                </a:cubicBezTo>
                <a:moveTo>
                  <a:pt x="165" y="315"/>
                </a:moveTo>
                <a:cubicBezTo>
                  <a:pt x="154" y="326"/>
                  <a:pt x="137" y="326"/>
                  <a:pt x="126" y="315"/>
                </a:cubicBezTo>
                <a:cubicBezTo>
                  <a:pt x="115" y="304"/>
                  <a:pt x="115" y="287"/>
                  <a:pt x="126" y="276"/>
                </a:cubicBezTo>
                <a:cubicBezTo>
                  <a:pt x="137" y="265"/>
                  <a:pt x="154" y="265"/>
                  <a:pt x="165" y="276"/>
                </a:cubicBezTo>
                <a:cubicBezTo>
                  <a:pt x="176" y="287"/>
                  <a:pt x="176" y="304"/>
                  <a:pt x="165" y="315"/>
                </a:cubicBezTo>
                <a:moveTo>
                  <a:pt x="201" y="202"/>
                </a:moveTo>
                <a:cubicBezTo>
                  <a:pt x="191" y="212"/>
                  <a:pt x="174" y="212"/>
                  <a:pt x="164" y="202"/>
                </a:cubicBezTo>
                <a:cubicBezTo>
                  <a:pt x="154" y="192"/>
                  <a:pt x="154" y="175"/>
                  <a:pt x="164" y="165"/>
                </a:cubicBezTo>
                <a:cubicBezTo>
                  <a:pt x="174" y="155"/>
                  <a:pt x="191" y="155"/>
                  <a:pt x="201" y="165"/>
                </a:cubicBezTo>
                <a:cubicBezTo>
                  <a:pt x="211" y="175"/>
                  <a:pt x="211" y="192"/>
                  <a:pt x="201" y="202"/>
                </a:cubicBezTo>
                <a:moveTo>
                  <a:pt x="54" y="390"/>
                </a:moveTo>
                <a:cubicBezTo>
                  <a:pt x="42" y="403"/>
                  <a:pt x="22" y="403"/>
                  <a:pt x="9" y="390"/>
                </a:cubicBezTo>
                <a:cubicBezTo>
                  <a:pt x="-3" y="378"/>
                  <a:pt x="-3" y="358"/>
                  <a:pt x="9" y="346"/>
                </a:cubicBezTo>
                <a:cubicBezTo>
                  <a:pt x="22" y="333"/>
                  <a:pt x="42" y="333"/>
                  <a:pt x="54" y="346"/>
                </a:cubicBezTo>
                <a:cubicBezTo>
                  <a:pt x="67" y="358"/>
                  <a:pt x="67" y="378"/>
                  <a:pt x="54" y="390"/>
                </a:cubicBezTo>
                <a:moveTo>
                  <a:pt x="297" y="195"/>
                </a:moveTo>
                <a:cubicBezTo>
                  <a:pt x="288" y="204"/>
                  <a:pt x="274" y="204"/>
                  <a:pt x="265" y="195"/>
                </a:cubicBezTo>
                <a:cubicBezTo>
                  <a:pt x="257" y="187"/>
                  <a:pt x="257" y="172"/>
                  <a:pt x="265" y="163"/>
                </a:cubicBezTo>
                <a:cubicBezTo>
                  <a:pt x="274" y="155"/>
                  <a:pt x="288" y="155"/>
                  <a:pt x="297" y="163"/>
                </a:cubicBezTo>
                <a:cubicBezTo>
                  <a:pt x="306" y="172"/>
                  <a:pt x="306" y="186"/>
                  <a:pt x="297" y="195"/>
                </a:cubicBezTo>
                <a:moveTo>
                  <a:pt x="271" y="104"/>
                </a:moveTo>
                <a:cubicBezTo>
                  <a:pt x="266" y="110"/>
                  <a:pt x="256" y="110"/>
                  <a:pt x="251" y="104"/>
                </a:cubicBezTo>
                <a:cubicBezTo>
                  <a:pt x="245" y="98"/>
                  <a:pt x="245" y="89"/>
                  <a:pt x="251" y="83"/>
                </a:cubicBezTo>
                <a:cubicBezTo>
                  <a:pt x="256" y="77"/>
                  <a:pt x="266" y="77"/>
                  <a:pt x="271" y="83"/>
                </a:cubicBezTo>
                <a:cubicBezTo>
                  <a:pt x="277" y="89"/>
                  <a:pt x="277" y="98"/>
                  <a:pt x="271" y="104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1533240" y="5737320"/>
            <a:ext cx="54360" cy="54720"/>
          </a:xfrm>
          <a:custGeom>
            <a:avLst/>
            <a:gdLst/>
            <a:ahLst/>
            <a:rect l="0" t="0" r="r" b="b"/>
            <a:pathLst>
              <a:path w="151" h="152">
                <a:moveTo>
                  <a:pt x="94" y="58"/>
                </a:moveTo>
                <a:cubicBezTo>
                  <a:pt x="104" y="68"/>
                  <a:pt x="112" y="78"/>
                  <a:pt x="120" y="88"/>
                </a:cubicBezTo>
                <a:cubicBezTo>
                  <a:pt x="129" y="98"/>
                  <a:pt x="135" y="107"/>
                  <a:pt x="140" y="115"/>
                </a:cubicBezTo>
                <a:cubicBezTo>
                  <a:pt x="145" y="124"/>
                  <a:pt x="149" y="131"/>
                  <a:pt x="150" y="137"/>
                </a:cubicBezTo>
                <a:cubicBezTo>
                  <a:pt x="152" y="143"/>
                  <a:pt x="151" y="147"/>
                  <a:pt x="149" y="149"/>
                </a:cubicBezTo>
                <a:cubicBezTo>
                  <a:pt x="147" y="152"/>
                  <a:pt x="143" y="152"/>
                  <a:pt x="137" y="151"/>
                </a:cubicBezTo>
                <a:cubicBezTo>
                  <a:pt x="131" y="149"/>
                  <a:pt x="124" y="146"/>
                  <a:pt x="115" y="141"/>
                </a:cubicBezTo>
                <a:cubicBezTo>
                  <a:pt x="107" y="135"/>
                  <a:pt x="97" y="129"/>
                  <a:pt x="88" y="121"/>
                </a:cubicBezTo>
                <a:cubicBezTo>
                  <a:pt x="78" y="113"/>
                  <a:pt x="68" y="104"/>
                  <a:pt x="58" y="94"/>
                </a:cubicBezTo>
                <a:cubicBezTo>
                  <a:pt x="49" y="84"/>
                  <a:pt x="40" y="75"/>
                  <a:pt x="32" y="65"/>
                </a:cubicBezTo>
                <a:cubicBezTo>
                  <a:pt x="24" y="55"/>
                  <a:pt x="17" y="46"/>
                  <a:pt x="11" y="36"/>
                </a:cubicBezTo>
                <a:cubicBezTo>
                  <a:pt x="6" y="28"/>
                  <a:pt x="2" y="21"/>
                  <a:pt x="1" y="15"/>
                </a:cubicBezTo>
                <a:cubicBezTo>
                  <a:pt x="-1" y="9"/>
                  <a:pt x="0" y="5"/>
                  <a:pt x="2" y="2"/>
                </a:cubicBezTo>
                <a:cubicBezTo>
                  <a:pt x="4" y="0"/>
                  <a:pt x="8" y="-1"/>
                  <a:pt x="14" y="1"/>
                </a:cubicBezTo>
                <a:cubicBezTo>
                  <a:pt x="21" y="2"/>
                  <a:pt x="28" y="6"/>
                  <a:pt x="37" y="11"/>
                </a:cubicBezTo>
                <a:cubicBezTo>
                  <a:pt x="46" y="16"/>
                  <a:pt x="55" y="23"/>
                  <a:pt x="65" y="31"/>
                </a:cubicBezTo>
                <a:cubicBezTo>
                  <a:pt x="74" y="40"/>
                  <a:pt x="84" y="49"/>
                  <a:pt x="94" y="58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1617480" y="5188320"/>
            <a:ext cx="218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Rúbrica detallada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1047600" y="6314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1369800" y="6325200"/>
            <a:ext cx="184680" cy="146160"/>
          </a:xfrm>
          <a:custGeom>
            <a:avLst/>
            <a:gdLst/>
            <a:ahLst/>
            <a:rect l="0" t="0" r="r" b="b"/>
            <a:pathLst>
              <a:path w="513" h="406">
                <a:moveTo>
                  <a:pt x="0" y="0"/>
                </a:moveTo>
                <a:lnTo>
                  <a:pt x="513" y="0"/>
                </a:lnTo>
                <a:lnTo>
                  <a:pt x="513" y="44"/>
                </a:lnTo>
                <a:lnTo>
                  <a:pt x="0" y="44"/>
                </a:lnTo>
                <a:lnTo>
                  <a:pt x="0" y="0"/>
                </a:lnTo>
                <a:moveTo>
                  <a:pt x="321" y="321"/>
                </a:moveTo>
                <a:cubicBezTo>
                  <a:pt x="321" y="368"/>
                  <a:pt x="304" y="406"/>
                  <a:pt x="257" y="406"/>
                </a:cubicBezTo>
                <a:cubicBezTo>
                  <a:pt x="210" y="406"/>
                  <a:pt x="193" y="368"/>
                  <a:pt x="193" y="321"/>
                </a:cubicBezTo>
                <a:cubicBezTo>
                  <a:pt x="193" y="274"/>
                  <a:pt x="210" y="278"/>
                  <a:pt x="257" y="278"/>
                </a:cubicBezTo>
                <a:cubicBezTo>
                  <a:pt x="304" y="278"/>
                  <a:pt x="321" y="274"/>
                  <a:pt x="321" y="321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1385280" y="6447960"/>
            <a:ext cx="153720" cy="38880"/>
          </a:xfrm>
          <a:custGeom>
            <a:avLst/>
            <a:gdLst/>
            <a:ahLst/>
            <a:rect l="0" t="0" r="r" b="b"/>
            <a:pathLst>
              <a:path w="427" h="108">
                <a:moveTo>
                  <a:pt x="214" y="0"/>
                </a:moveTo>
                <a:cubicBezTo>
                  <a:pt x="72" y="0"/>
                  <a:pt x="0" y="29"/>
                  <a:pt x="0" y="65"/>
                </a:cubicBezTo>
                <a:lnTo>
                  <a:pt x="0" y="108"/>
                </a:lnTo>
                <a:lnTo>
                  <a:pt x="427" y="108"/>
                </a:lnTo>
                <a:lnTo>
                  <a:pt x="427" y="65"/>
                </a:lnTo>
                <a:cubicBezTo>
                  <a:pt x="427" y="29"/>
                  <a:pt x="355" y="0"/>
                  <a:pt x="214" y="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1392840" y="6210000"/>
            <a:ext cx="138600" cy="123120"/>
          </a:xfrm>
          <a:custGeom>
            <a:avLst/>
            <a:gdLst/>
            <a:ahLst/>
            <a:rect l="0" t="0" r="r" b="b"/>
            <a:pathLst>
              <a:path w="385" h="342">
                <a:moveTo>
                  <a:pt x="193" y="0"/>
                </a:moveTo>
                <a:cubicBezTo>
                  <a:pt x="86" y="0"/>
                  <a:pt x="0" y="86"/>
                  <a:pt x="0" y="192"/>
                </a:cubicBezTo>
                <a:lnTo>
                  <a:pt x="0" y="342"/>
                </a:lnTo>
                <a:lnTo>
                  <a:pt x="385" y="342"/>
                </a:lnTo>
                <a:lnTo>
                  <a:pt x="385" y="192"/>
                </a:lnTo>
                <a:cubicBezTo>
                  <a:pt x="385" y="86"/>
                  <a:pt x="299" y="0"/>
                  <a:pt x="193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1431360" y="62179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1"/>
                  <a:pt x="61" y="49"/>
                  <a:pt x="55" y="55"/>
                </a:cubicBezTo>
                <a:cubicBezTo>
                  <a:pt x="49" y="61"/>
                  <a:pt x="41" y="65"/>
                  <a:pt x="33" y="65"/>
                </a:cubicBezTo>
                <a:cubicBezTo>
                  <a:pt x="23" y="65"/>
                  <a:pt x="15" y="61"/>
                  <a:pt x="9" y="55"/>
                </a:cubicBezTo>
                <a:cubicBezTo>
                  <a:pt x="3" y="49"/>
                  <a:pt x="0" y="41"/>
                  <a:pt x="0" y="33"/>
                </a:cubicBezTo>
                <a:cubicBezTo>
                  <a:pt x="0" y="24"/>
                  <a:pt x="3" y="15"/>
                  <a:pt x="9" y="9"/>
                </a:cubicBezTo>
                <a:cubicBezTo>
                  <a:pt x="15" y="3"/>
                  <a:pt x="23" y="0"/>
                  <a:pt x="33" y="0"/>
                </a:cubicBezTo>
                <a:cubicBezTo>
                  <a:pt x="41" y="0"/>
                  <a:pt x="49" y="3"/>
                  <a:pt x="55" y="9"/>
                </a:cubicBezTo>
                <a:cubicBezTo>
                  <a:pt x="61" y="15"/>
                  <a:pt x="65" y="24"/>
                  <a:pt x="65" y="3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1469520" y="62179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1"/>
                  <a:pt x="62" y="49"/>
                  <a:pt x="56" y="55"/>
                </a:cubicBezTo>
                <a:cubicBezTo>
                  <a:pt x="50" y="61"/>
                  <a:pt x="41" y="65"/>
                  <a:pt x="32" y="65"/>
                </a:cubicBezTo>
                <a:cubicBezTo>
                  <a:pt x="23" y="65"/>
                  <a:pt x="16" y="61"/>
                  <a:pt x="10" y="55"/>
                </a:cubicBezTo>
                <a:cubicBezTo>
                  <a:pt x="3" y="49"/>
                  <a:pt x="0" y="41"/>
                  <a:pt x="0" y="33"/>
                </a:cubicBezTo>
                <a:cubicBezTo>
                  <a:pt x="0" y="24"/>
                  <a:pt x="3" y="15"/>
                  <a:pt x="10" y="9"/>
                </a:cubicBezTo>
                <a:cubicBezTo>
                  <a:pt x="16" y="3"/>
                  <a:pt x="23" y="0"/>
                  <a:pt x="32" y="0"/>
                </a:cubicBezTo>
                <a:cubicBezTo>
                  <a:pt x="41" y="0"/>
                  <a:pt x="50" y="3"/>
                  <a:pt x="56" y="9"/>
                </a:cubicBezTo>
                <a:cubicBezTo>
                  <a:pt x="62" y="15"/>
                  <a:pt x="65" y="24"/>
                  <a:pt x="65" y="3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1446480" y="62485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1"/>
                  <a:pt x="62" y="48"/>
                  <a:pt x="56" y="54"/>
                </a:cubicBezTo>
                <a:cubicBezTo>
                  <a:pt x="50" y="61"/>
                  <a:pt x="41" y="65"/>
                  <a:pt x="32" y="65"/>
                </a:cubicBezTo>
                <a:cubicBezTo>
                  <a:pt x="23" y="65"/>
                  <a:pt x="16" y="61"/>
                  <a:pt x="10" y="54"/>
                </a:cubicBezTo>
                <a:cubicBezTo>
                  <a:pt x="3" y="48"/>
                  <a:pt x="0" y="41"/>
                  <a:pt x="0" y="32"/>
                </a:cubicBezTo>
                <a:cubicBezTo>
                  <a:pt x="0" y="23"/>
                  <a:pt x="3" y="16"/>
                  <a:pt x="10" y="9"/>
                </a:cubicBezTo>
                <a:cubicBezTo>
                  <a:pt x="16" y="3"/>
                  <a:pt x="23" y="0"/>
                  <a:pt x="32" y="0"/>
                </a:cubicBezTo>
                <a:cubicBezTo>
                  <a:pt x="41" y="0"/>
                  <a:pt x="50" y="3"/>
                  <a:pt x="56" y="9"/>
                </a:cubicBezTo>
                <a:cubicBezTo>
                  <a:pt x="62" y="16"/>
                  <a:pt x="65" y="23"/>
                  <a:pt x="65" y="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1485000" y="62485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1"/>
                  <a:pt x="62" y="48"/>
                  <a:pt x="55" y="54"/>
                </a:cubicBezTo>
                <a:cubicBezTo>
                  <a:pt x="49" y="61"/>
                  <a:pt x="42" y="65"/>
                  <a:pt x="33" y="65"/>
                </a:cubicBezTo>
                <a:cubicBezTo>
                  <a:pt x="24" y="65"/>
                  <a:pt x="16" y="61"/>
                  <a:pt x="10" y="54"/>
                </a:cubicBezTo>
                <a:cubicBezTo>
                  <a:pt x="4" y="48"/>
                  <a:pt x="0" y="41"/>
                  <a:pt x="0" y="32"/>
                </a:cubicBezTo>
                <a:cubicBezTo>
                  <a:pt x="0" y="23"/>
                  <a:pt x="4" y="16"/>
                  <a:pt x="10" y="9"/>
                </a:cubicBezTo>
                <a:cubicBezTo>
                  <a:pt x="16" y="3"/>
                  <a:pt x="24" y="0"/>
                  <a:pt x="33" y="0"/>
                </a:cubicBezTo>
                <a:cubicBezTo>
                  <a:pt x="42" y="0"/>
                  <a:pt x="49" y="3"/>
                  <a:pt x="55" y="9"/>
                </a:cubicBezTo>
                <a:cubicBezTo>
                  <a:pt x="62" y="16"/>
                  <a:pt x="65" y="23"/>
                  <a:pt x="65" y="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1408320" y="62485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1"/>
                  <a:pt x="61" y="48"/>
                  <a:pt x="55" y="54"/>
                </a:cubicBezTo>
                <a:cubicBezTo>
                  <a:pt x="49" y="61"/>
                  <a:pt x="41" y="65"/>
                  <a:pt x="33" y="65"/>
                </a:cubicBezTo>
                <a:cubicBezTo>
                  <a:pt x="23" y="65"/>
                  <a:pt x="15" y="61"/>
                  <a:pt x="9" y="54"/>
                </a:cubicBezTo>
                <a:cubicBezTo>
                  <a:pt x="3" y="48"/>
                  <a:pt x="0" y="41"/>
                  <a:pt x="0" y="32"/>
                </a:cubicBezTo>
                <a:cubicBezTo>
                  <a:pt x="0" y="23"/>
                  <a:pt x="3" y="16"/>
                  <a:pt x="9" y="9"/>
                </a:cubicBezTo>
                <a:cubicBezTo>
                  <a:pt x="15" y="3"/>
                  <a:pt x="23" y="0"/>
                  <a:pt x="33" y="0"/>
                </a:cubicBezTo>
                <a:cubicBezTo>
                  <a:pt x="41" y="0"/>
                  <a:pt x="49" y="3"/>
                  <a:pt x="55" y="9"/>
                </a:cubicBezTo>
                <a:cubicBezTo>
                  <a:pt x="61" y="16"/>
                  <a:pt x="65" y="23"/>
                  <a:pt x="65" y="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1431360" y="62791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2"/>
                  <a:pt x="61" y="49"/>
                  <a:pt x="55" y="56"/>
                </a:cubicBezTo>
                <a:cubicBezTo>
                  <a:pt x="49" y="62"/>
                  <a:pt x="41" y="65"/>
                  <a:pt x="33" y="65"/>
                </a:cubicBezTo>
                <a:cubicBezTo>
                  <a:pt x="23" y="65"/>
                  <a:pt x="15" y="62"/>
                  <a:pt x="9" y="56"/>
                </a:cubicBezTo>
                <a:cubicBezTo>
                  <a:pt x="3" y="49"/>
                  <a:pt x="0" y="42"/>
                  <a:pt x="0" y="32"/>
                </a:cubicBezTo>
                <a:cubicBezTo>
                  <a:pt x="0" y="23"/>
                  <a:pt x="3" y="16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1" y="0"/>
                  <a:pt x="49" y="3"/>
                  <a:pt x="55" y="10"/>
                </a:cubicBezTo>
                <a:cubicBezTo>
                  <a:pt x="61" y="16"/>
                  <a:pt x="65" y="23"/>
                  <a:pt x="65" y="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1392840" y="62791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2"/>
                  <a:pt x="62" y="49"/>
                  <a:pt x="56" y="56"/>
                </a:cubicBezTo>
                <a:cubicBezTo>
                  <a:pt x="49" y="62"/>
                  <a:pt x="42" y="65"/>
                  <a:pt x="33" y="65"/>
                </a:cubicBezTo>
                <a:cubicBezTo>
                  <a:pt x="24" y="65"/>
                  <a:pt x="17" y="62"/>
                  <a:pt x="10" y="56"/>
                </a:cubicBezTo>
                <a:cubicBezTo>
                  <a:pt x="3" y="49"/>
                  <a:pt x="0" y="42"/>
                  <a:pt x="0" y="32"/>
                </a:cubicBezTo>
                <a:cubicBezTo>
                  <a:pt x="0" y="23"/>
                  <a:pt x="3" y="16"/>
                  <a:pt x="10" y="10"/>
                </a:cubicBezTo>
                <a:cubicBezTo>
                  <a:pt x="17" y="3"/>
                  <a:pt x="24" y="0"/>
                  <a:pt x="33" y="0"/>
                </a:cubicBezTo>
                <a:cubicBezTo>
                  <a:pt x="42" y="0"/>
                  <a:pt x="49" y="3"/>
                  <a:pt x="56" y="10"/>
                </a:cubicBezTo>
                <a:cubicBezTo>
                  <a:pt x="62" y="16"/>
                  <a:pt x="65" y="23"/>
                  <a:pt x="65" y="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1469520" y="62791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2"/>
                  <a:pt x="62" y="49"/>
                  <a:pt x="56" y="56"/>
                </a:cubicBezTo>
                <a:cubicBezTo>
                  <a:pt x="50" y="62"/>
                  <a:pt x="41" y="65"/>
                  <a:pt x="32" y="65"/>
                </a:cubicBezTo>
                <a:cubicBezTo>
                  <a:pt x="23" y="65"/>
                  <a:pt x="16" y="62"/>
                  <a:pt x="10" y="56"/>
                </a:cubicBezTo>
                <a:cubicBezTo>
                  <a:pt x="3" y="49"/>
                  <a:pt x="0" y="42"/>
                  <a:pt x="0" y="32"/>
                </a:cubicBezTo>
                <a:cubicBezTo>
                  <a:pt x="0" y="23"/>
                  <a:pt x="3" y="16"/>
                  <a:pt x="10" y="10"/>
                </a:cubicBezTo>
                <a:cubicBezTo>
                  <a:pt x="16" y="3"/>
                  <a:pt x="23" y="0"/>
                  <a:pt x="32" y="0"/>
                </a:cubicBezTo>
                <a:cubicBezTo>
                  <a:pt x="41" y="0"/>
                  <a:pt x="50" y="3"/>
                  <a:pt x="56" y="10"/>
                </a:cubicBezTo>
                <a:cubicBezTo>
                  <a:pt x="62" y="16"/>
                  <a:pt x="65" y="23"/>
                  <a:pt x="65" y="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1508040" y="6279120"/>
            <a:ext cx="23760" cy="23400"/>
          </a:xfrm>
          <a:custGeom>
            <a:avLst/>
            <a:gdLst/>
            <a:ahLst/>
            <a:rect l="0" t="0" r="r" b="b"/>
            <a:pathLst>
              <a:path w="66" h="65">
                <a:moveTo>
                  <a:pt x="66" y="32"/>
                </a:moveTo>
                <a:cubicBezTo>
                  <a:pt x="66" y="42"/>
                  <a:pt x="62" y="49"/>
                  <a:pt x="55" y="56"/>
                </a:cubicBezTo>
                <a:cubicBezTo>
                  <a:pt x="49" y="62"/>
                  <a:pt x="42" y="65"/>
                  <a:pt x="33" y="65"/>
                </a:cubicBezTo>
                <a:cubicBezTo>
                  <a:pt x="24" y="65"/>
                  <a:pt x="16" y="62"/>
                  <a:pt x="10" y="56"/>
                </a:cubicBezTo>
                <a:cubicBezTo>
                  <a:pt x="4" y="49"/>
                  <a:pt x="0" y="42"/>
                  <a:pt x="0" y="32"/>
                </a:cubicBezTo>
                <a:cubicBezTo>
                  <a:pt x="0" y="23"/>
                  <a:pt x="4" y="16"/>
                  <a:pt x="10" y="10"/>
                </a:cubicBezTo>
                <a:cubicBezTo>
                  <a:pt x="16" y="3"/>
                  <a:pt x="24" y="0"/>
                  <a:pt x="33" y="0"/>
                </a:cubicBezTo>
                <a:cubicBezTo>
                  <a:pt x="42" y="0"/>
                  <a:pt x="49" y="3"/>
                  <a:pt x="55" y="10"/>
                </a:cubicBezTo>
                <a:cubicBezTo>
                  <a:pt x="62" y="16"/>
                  <a:pt x="66" y="23"/>
                  <a:pt x="66" y="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1446480" y="63097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2"/>
                  <a:pt x="62" y="50"/>
                  <a:pt x="56" y="56"/>
                </a:cubicBezTo>
                <a:cubicBezTo>
                  <a:pt x="50" y="62"/>
                  <a:pt x="41" y="65"/>
                  <a:pt x="32" y="65"/>
                </a:cubicBezTo>
                <a:cubicBezTo>
                  <a:pt x="23" y="65"/>
                  <a:pt x="16" y="62"/>
                  <a:pt x="10" y="56"/>
                </a:cubicBezTo>
                <a:cubicBezTo>
                  <a:pt x="3" y="50"/>
                  <a:pt x="0" y="42"/>
                  <a:pt x="0" y="33"/>
                </a:cubicBezTo>
                <a:cubicBezTo>
                  <a:pt x="0" y="25"/>
                  <a:pt x="3" y="16"/>
                  <a:pt x="10" y="10"/>
                </a:cubicBezTo>
                <a:cubicBezTo>
                  <a:pt x="16" y="4"/>
                  <a:pt x="23" y="0"/>
                  <a:pt x="32" y="0"/>
                </a:cubicBezTo>
                <a:cubicBezTo>
                  <a:pt x="41" y="0"/>
                  <a:pt x="50" y="4"/>
                  <a:pt x="56" y="10"/>
                </a:cubicBezTo>
                <a:cubicBezTo>
                  <a:pt x="62" y="16"/>
                  <a:pt x="65" y="25"/>
                  <a:pt x="65" y="3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1485000" y="63097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2"/>
                  <a:pt x="62" y="50"/>
                  <a:pt x="55" y="56"/>
                </a:cubicBezTo>
                <a:cubicBezTo>
                  <a:pt x="49" y="62"/>
                  <a:pt x="42" y="65"/>
                  <a:pt x="33" y="65"/>
                </a:cubicBezTo>
                <a:cubicBezTo>
                  <a:pt x="24" y="65"/>
                  <a:pt x="16" y="62"/>
                  <a:pt x="10" y="56"/>
                </a:cubicBezTo>
                <a:cubicBezTo>
                  <a:pt x="4" y="50"/>
                  <a:pt x="0" y="42"/>
                  <a:pt x="0" y="33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ubicBezTo>
                  <a:pt x="42" y="0"/>
                  <a:pt x="49" y="4"/>
                  <a:pt x="55" y="10"/>
                </a:cubicBezTo>
                <a:cubicBezTo>
                  <a:pt x="62" y="16"/>
                  <a:pt x="65" y="25"/>
                  <a:pt x="65" y="3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1408320" y="63097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2"/>
                  <a:pt x="61" y="50"/>
                  <a:pt x="55" y="56"/>
                </a:cubicBezTo>
                <a:cubicBezTo>
                  <a:pt x="49" y="62"/>
                  <a:pt x="41" y="65"/>
                  <a:pt x="33" y="65"/>
                </a:cubicBezTo>
                <a:cubicBezTo>
                  <a:pt x="23" y="65"/>
                  <a:pt x="15" y="62"/>
                  <a:pt x="9" y="56"/>
                </a:cubicBezTo>
                <a:cubicBezTo>
                  <a:pt x="3" y="50"/>
                  <a:pt x="0" y="42"/>
                  <a:pt x="0" y="33"/>
                </a:cubicBezTo>
                <a:cubicBezTo>
                  <a:pt x="0" y="25"/>
                  <a:pt x="3" y="16"/>
                  <a:pt x="9" y="10"/>
                </a:cubicBezTo>
                <a:cubicBezTo>
                  <a:pt x="15" y="4"/>
                  <a:pt x="23" y="0"/>
                  <a:pt x="33" y="0"/>
                </a:cubicBezTo>
                <a:cubicBezTo>
                  <a:pt x="41" y="0"/>
                  <a:pt x="49" y="4"/>
                  <a:pt x="55" y="10"/>
                </a:cubicBezTo>
                <a:cubicBezTo>
                  <a:pt x="61" y="16"/>
                  <a:pt x="65" y="25"/>
                  <a:pt x="65" y="3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1392840" y="6325560"/>
            <a:ext cx="138600" cy="84240"/>
          </a:xfrm>
          <a:custGeom>
            <a:avLst/>
            <a:gdLst/>
            <a:ahLst/>
            <a:rect l="0" t="0" r="r" b="b"/>
            <a:pathLst>
              <a:path w="385" h="234">
                <a:moveTo>
                  <a:pt x="0" y="0"/>
                </a:moveTo>
                <a:lnTo>
                  <a:pt x="0" y="43"/>
                </a:lnTo>
                <a:cubicBezTo>
                  <a:pt x="0" y="149"/>
                  <a:pt x="86" y="234"/>
                  <a:pt x="193" y="234"/>
                </a:cubicBezTo>
                <a:cubicBezTo>
                  <a:pt x="299" y="234"/>
                  <a:pt x="385" y="149"/>
                  <a:pt x="385" y="43"/>
                </a:cubicBezTo>
                <a:lnTo>
                  <a:pt x="385" y="0"/>
                </a:lnTo>
                <a:lnTo>
                  <a:pt x="0" y="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1362240" y="6317640"/>
            <a:ext cx="199800" cy="123120"/>
          </a:xfrm>
          <a:custGeom>
            <a:avLst/>
            <a:gdLst/>
            <a:ahLst/>
            <a:rect l="0" t="0" r="r" b="b"/>
            <a:pathLst>
              <a:path w="555" h="342">
                <a:moveTo>
                  <a:pt x="534" y="0"/>
                </a:moveTo>
                <a:cubicBezTo>
                  <a:pt x="522" y="0"/>
                  <a:pt x="512" y="9"/>
                  <a:pt x="512" y="22"/>
                </a:cubicBezTo>
                <a:lnTo>
                  <a:pt x="512" y="65"/>
                </a:lnTo>
                <a:cubicBezTo>
                  <a:pt x="512" y="194"/>
                  <a:pt x="407" y="299"/>
                  <a:pt x="277" y="299"/>
                </a:cubicBezTo>
                <a:cubicBezTo>
                  <a:pt x="147" y="299"/>
                  <a:pt x="42" y="194"/>
                  <a:pt x="42" y="65"/>
                </a:cubicBezTo>
                <a:lnTo>
                  <a:pt x="42" y="22"/>
                </a:lnTo>
                <a:cubicBezTo>
                  <a:pt x="42" y="9"/>
                  <a:pt x="33" y="0"/>
                  <a:pt x="21" y="0"/>
                </a:cubicBezTo>
                <a:cubicBezTo>
                  <a:pt x="9" y="0"/>
                  <a:pt x="0" y="9"/>
                  <a:pt x="0" y="22"/>
                </a:cubicBezTo>
                <a:lnTo>
                  <a:pt x="0" y="65"/>
                </a:lnTo>
                <a:cubicBezTo>
                  <a:pt x="0" y="218"/>
                  <a:pt x="124" y="342"/>
                  <a:pt x="277" y="342"/>
                </a:cubicBezTo>
                <a:cubicBezTo>
                  <a:pt x="431" y="342"/>
                  <a:pt x="555" y="218"/>
                  <a:pt x="555" y="65"/>
                </a:cubicBezTo>
                <a:lnTo>
                  <a:pt x="555" y="22"/>
                </a:lnTo>
                <a:cubicBezTo>
                  <a:pt x="555" y="9"/>
                  <a:pt x="545" y="0"/>
                  <a:pt x="534" y="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1617480" y="5673960"/>
            <a:ext cx="264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Pruebas en ejecución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1047600" y="6791040"/>
            <a:ext cx="95400" cy="66960"/>
          </a:xfrm>
          <a:custGeom>
            <a:avLst/>
            <a:gdLst/>
            <a:ahLst/>
            <a:rect l="0" t="0" r="r" b="b"/>
            <a:pathLst>
              <a:path w="265" h="18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55" y="185"/>
                  <a:pt x="255" y="186"/>
                  <a:pt x="254" y="186"/>
                </a:cubicBezTo>
                <a:lnTo>
                  <a:pt x="11" y="186"/>
                </a:lnTo>
                <a:cubicBezTo>
                  <a:pt x="11" y="186"/>
                  <a:pt x="10" y="185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1331640" y="6686280"/>
            <a:ext cx="230400" cy="171720"/>
          </a:xfrm>
          <a:custGeom>
            <a:avLst/>
            <a:gdLst/>
            <a:ahLst/>
            <a:rect l="0" t="0" r="r" b="b"/>
            <a:pathLst>
              <a:path w="640" h="477">
                <a:moveTo>
                  <a:pt x="0" y="477"/>
                </a:moveTo>
                <a:lnTo>
                  <a:pt x="0" y="86"/>
                </a:lnTo>
                <a:cubicBezTo>
                  <a:pt x="0" y="38"/>
                  <a:pt x="38" y="0"/>
                  <a:pt x="85" y="0"/>
                </a:cubicBezTo>
                <a:lnTo>
                  <a:pt x="555" y="0"/>
                </a:lnTo>
                <a:cubicBezTo>
                  <a:pt x="602" y="0"/>
                  <a:pt x="640" y="38"/>
                  <a:pt x="640" y="86"/>
                </a:cubicBezTo>
                <a:lnTo>
                  <a:pt x="640" y="477"/>
                </a:lnTo>
                <a:lnTo>
                  <a:pt x="0" y="477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1362240" y="6739920"/>
            <a:ext cx="169200" cy="108000"/>
          </a:xfrm>
          <a:custGeom>
            <a:avLst/>
            <a:gdLst/>
            <a:ahLst/>
            <a:rect l="0" t="0" r="r" b="b"/>
            <a:pathLst>
              <a:path w="470" h="300">
                <a:moveTo>
                  <a:pt x="470" y="22"/>
                </a:moveTo>
                <a:cubicBezTo>
                  <a:pt x="470" y="34"/>
                  <a:pt x="460" y="43"/>
                  <a:pt x="448" y="43"/>
                </a:cubicBezTo>
                <a:lnTo>
                  <a:pt x="21" y="43"/>
                </a:lnTo>
                <a:cubicBezTo>
                  <a:pt x="9" y="43"/>
                  <a:pt x="0" y="34"/>
                  <a:pt x="0" y="22"/>
                </a:cubicBezTo>
                <a:cubicBezTo>
                  <a:pt x="0" y="10"/>
                  <a:pt x="9" y="0"/>
                  <a:pt x="21" y="0"/>
                </a:cubicBezTo>
                <a:lnTo>
                  <a:pt x="448" y="0"/>
                </a:lnTo>
                <a:cubicBezTo>
                  <a:pt x="460" y="0"/>
                  <a:pt x="470" y="10"/>
                  <a:pt x="470" y="22"/>
                </a:cubicBezTo>
                <a:moveTo>
                  <a:pt x="470" y="107"/>
                </a:moveTo>
                <a:cubicBezTo>
                  <a:pt x="470" y="119"/>
                  <a:pt x="460" y="128"/>
                  <a:pt x="448" y="128"/>
                </a:cubicBezTo>
                <a:lnTo>
                  <a:pt x="21" y="128"/>
                </a:lnTo>
                <a:cubicBezTo>
                  <a:pt x="9" y="128"/>
                  <a:pt x="0" y="119"/>
                  <a:pt x="0" y="107"/>
                </a:cubicBezTo>
                <a:cubicBezTo>
                  <a:pt x="0" y="95"/>
                  <a:pt x="9" y="86"/>
                  <a:pt x="21" y="86"/>
                </a:cubicBezTo>
                <a:lnTo>
                  <a:pt x="448" y="86"/>
                </a:lnTo>
                <a:cubicBezTo>
                  <a:pt x="460" y="86"/>
                  <a:pt x="470" y="95"/>
                  <a:pt x="470" y="107"/>
                </a:cubicBezTo>
                <a:moveTo>
                  <a:pt x="470" y="192"/>
                </a:moveTo>
                <a:cubicBezTo>
                  <a:pt x="470" y="205"/>
                  <a:pt x="460" y="215"/>
                  <a:pt x="448" y="215"/>
                </a:cubicBezTo>
                <a:lnTo>
                  <a:pt x="21" y="215"/>
                </a:lnTo>
                <a:cubicBezTo>
                  <a:pt x="9" y="215"/>
                  <a:pt x="0" y="205"/>
                  <a:pt x="0" y="192"/>
                </a:cubicBezTo>
                <a:cubicBezTo>
                  <a:pt x="0" y="180"/>
                  <a:pt x="9" y="171"/>
                  <a:pt x="21" y="171"/>
                </a:cubicBezTo>
                <a:lnTo>
                  <a:pt x="448" y="171"/>
                </a:lnTo>
                <a:cubicBezTo>
                  <a:pt x="460" y="171"/>
                  <a:pt x="470" y="180"/>
                  <a:pt x="470" y="192"/>
                </a:cubicBezTo>
                <a:moveTo>
                  <a:pt x="470" y="279"/>
                </a:moveTo>
                <a:cubicBezTo>
                  <a:pt x="470" y="290"/>
                  <a:pt x="460" y="300"/>
                  <a:pt x="448" y="300"/>
                </a:cubicBezTo>
                <a:lnTo>
                  <a:pt x="21" y="300"/>
                </a:lnTo>
                <a:cubicBezTo>
                  <a:pt x="9" y="300"/>
                  <a:pt x="0" y="290"/>
                  <a:pt x="0" y="279"/>
                </a:cubicBezTo>
                <a:cubicBezTo>
                  <a:pt x="0" y="267"/>
                  <a:pt x="9" y="257"/>
                  <a:pt x="21" y="257"/>
                </a:cubicBezTo>
                <a:lnTo>
                  <a:pt x="448" y="257"/>
                </a:lnTo>
                <a:cubicBezTo>
                  <a:pt x="460" y="257"/>
                  <a:pt x="470" y="267"/>
                  <a:pt x="470" y="279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1404360" y="6731280"/>
            <a:ext cx="157680" cy="126720"/>
          </a:xfrm>
          <a:custGeom>
            <a:avLst/>
            <a:gdLst/>
            <a:ahLst/>
            <a:rect l="0" t="0" r="r" b="b"/>
            <a:pathLst>
              <a:path w="438" h="352">
                <a:moveTo>
                  <a:pt x="438" y="9"/>
                </a:moveTo>
                <a:cubicBezTo>
                  <a:pt x="420" y="-2"/>
                  <a:pt x="399" y="-3"/>
                  <a:pt x="384" y="8"/>
                </a:cubicBezTo>
                <a:lnTo>
                  <a:pt x="367" y="22"/>
                </a:lnTo>
                <a:lnTo>
                  <a:pt x="336" y="48"/>
                </a:lnTo>
                <a:lnTo>
                  <a:pt x="334" y="50"/>
                </a:lnTo>
                <a:lnTo>
                  <a:pt x="283" y="92"/>
                </a:lnTo>
                <a:lnTo>
                  <a:pt x="29" y="298"/>
                </a:lnTo>
                <a:cubicBezTo>
                  <a:pt x="19" y="306"/>
                  <a:pt x="12" y="324"/>
                  <a:pt x="4" y="343"/>
                </a:cubicBezTo>
                <a:cubicBezTo>
                  <a:pt x="3" y="345"/>
                  <a:pt x="1" y="349"/>
                  <a:pt x="0" y="352"/>
                </a:cubicBezTo>
                <a:lnTo>
                  <a:pt x="295" y="352"/>
                </a:lnTo>
                <a:lnTo>
                  <a:pt x="418" y="252"/>
                </a:lnTo>
                <a:lnTo>
                  <a:pt x="435" y="238"/>
                </a:lnTo>
                <a:lnTo>
                  <a:pt x="438" y="236"/>
                </a:lnTo>
                <a:lnTo>
                  <a:pt x="438" y="9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1400040" y="6820560"/>
            <a:ext cx="62280" cy="37440"/>
          </a:xfrm>
          <a:custGeom>
            <a:avLst/>
            <a:gdLst/>
            <a:ahLst/>
            <a:rect l="0" t="0" r="r" b="b"/>
            <a:pathLst>
              <a:path w="173" h="104">
                <a:moveTo>
                  <a:pt x="173" y="104"/>
                </a:moveTo>
                <a:cubicBezTo>
                  <a:pt x="166" y="94"/>
                  <a:pt x="144" y="66"/>
                  <a:pt x="130" y="53"/>
                </a:cubicBezTo>
                <a:cubicBezTo>
                  <a:pt x="116" y="35"/>
                  <a:pt x="75" y="8"/>
                  <a:pt x="75" y="8"/>
                </a:cubicBezTo>
                <a:cubicBezTo>
                  <a:pt x="66" y="-2"/>
                  <a:pt x="50" y="-2"/>
                  <a:pt x="41" y="7"/>
                </a:cubicBezTo>
                <a:cubicBezTo>
                  <a:pt x="31" y="16"/>
                  <a:pt x="24" y="36"/>
                  <a:pt x="16" y="56"/>
                </a:cubicBezTo>
                <a:cubicBezTo>
                  <a:pt x="11" y="67"/>
                  <a:pt x="6" y="85"/>
                  <a:pt x="0" y="104"/>
                </a:cubicBezTo>
                <a:lnTo>
                  <a:pt x="173" y="104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1513080" y="6690240"/>
            <a:ext cx="83520" cy="83520"/>
          </a:xfrm>
          <a:custGeom>
            <a:avLst/>
            <a:gdLst/>
            <a:ahLst/>
            <a:rect l="0" t="0" r="r" b="b"/>
            <a:pathLst>
              <a:path w="232" h="232">
                <a:moveTo>
                  <a:pt x="14" y="82"/>
                </a:moveTo>
                <a:cubicBezTo>
                  <a:pt x="-5" y="101"/>
                  <a:pt x="-5" y="131"/>
                  <a:pt x="14" y="150"/>
                </a:cubicBezTo>
                <a:lnTo>
                  <a:pt x="82" y="218"/>
                </a:lnTo>
                <a:cubicBezTo>
                  <a:pt x="101" y="237"/>
                  <a:pt x="131" y="237"/>
                  <a:pt x="150" y="218"/>
                </a:cubicBezTo>
                <a:lnTo>
                  <a:pt x="217" y="150"/>
                </a:lnTo>
                <a:cubicBezTo>
                  <a:pt x="236" y="131"/>
                  <a:pt x="236" y="101"/>
                  <a:pt x="217" y="82"/>
                </a:cubicBezTo>
                <a:lnTo>
                  <a:pt x="150" y="14"/>
                </a:lnTo>
                <a:cubicBezTo>
                  <a:pt x="131" y="-4"/>
                  <a:pt x="101" y="-4"/>
                  <a:pt x="82" y="14"/>
                </a:cubicBezTo>
                <a:lnTo>
                  <a:pt x="14" y="82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1414800" y="6732000"/>
            <a:ext cx="140040" cy="126000"/>
          </a:xfrm>
          <a:custGeom>
            <a:avLst/>
            <a:gdLst/>
            <a:ahLst/>
            <a:rect l="0" t="0" r="r" b="b"/>
            <a:pathLst>
              <a:path w="389" h="350">
                <a:moveTo>
                  <a:pt x="0" y="253"/>
                </a:moveTo>
                <a:lnTo>
                  <a:pt x="67" y="322"/>
                </a:lnTo>
                <a:lnTo>
                  <a:pt x="96" y="350"/>
                </a:lnTo>
                <a:lnTo>
                  <a:pt x="174" y="350"/>
                </a:lnTo>
                <a:lnTo>
                  <a:pt x="389" y="135"/>
                </a:lnTo>
                <a:lnTo>
                  <a:pt x="254" y="0"/>
                </a:lnTo>
                <a:lnTo>
                  <a:pt x="0" y="253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1505880" y="6701400"/>
            <a:ext cx="79200" cy="79560"/>
          </a:xfrm>
          <a:custGeom>
            <a:avLst/>
            <a:gdLst/>
            <a:ahLst/>
            <a:rect l="0" t="0" r="r" b="b"/>
            <a:pathLst>
              <a:path w="220" h="221">
                <a:moveTo>
                  <a:pt x="0" y="85"/>
                </a:moveTo>
                <a:lnTo>
                  <a:pt x="84" y="0"/>
                </a:lnTo>
                <a:lnTo>
                  <a:pt x="220" y="136"/>
                </a:lnTo>
                <a:lnTo>
                  <a:pt x="136" y="221"/>
                </a:lnTo>
                <a:lnTo>
                  <a:pt x="0" y="85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1512000" y="670752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34" y="17"/>
                </a:moveTo>
                <a:lnTo>
                  <a:pt x="50" y="0"/>
                </a:lnTo>
                <a:lnTo>
                  <a:pt x="186" y="135"/>
                </a:lnTo>
                <a:lnTo>
                  <a:pt x="170" y="153"/>
                </a:lnTo>
                <a:lnTo>
                  <a:pt x="34" y="17"/>
                </a:lnTo>
                <a:moveTo>
                  <a:pt x="0" y="51"/>
                </a:moveTo>
                <a:lnTo>
                  <a:pt x="17" y="34"/>
                </a:lnTo>
                <a:lnTo>
                  <a:pt x="153" y="170"/>
                </a:lnTo>
                <a:lnTo>
                  <a:pt x="135" y="187"/>
                </a:lnTo>
                <a:lnTo>
                  <a:pt x="0" y="51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1617480" y="6159960"/>
            <a:ext cx="159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Defensa oral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1693440" y="6636240"/>
            <a:ext cx="3249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Observación del desarrollo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780840" y="195228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490"/>
                </a:moveTo>
                <a:cubicBezTo>
                  <a:pt x="1006" y="522"/>
                  <a:pt x="1003" y="554"/>
                  <a:pt x="997" y="585"/>
                </a:cubicBezTo>
                <a:cubicBezTo>
                  <a:pt x="990" y="617"/>
                  <a:pt x="981" y="648"/>
                  <a:pt x="968" y="677"/>
                </a:cubicBezTo>
                <a:cubicBezTo>
                  <a:pt x="956" y="707"/>
                  <a:pt x="940" y="735"/>
                  <a:pt x="922" y="762"/>
                </a:cubicBezTo>
                <a:cubicBezTo>
                  <a:pt x="903" y="789"/>
                  <a:pt x="883" y="813"/>
                  <a:pt x="859" y="836"/>
                </a:cubicBezTo>
                <a:cubicBezTo>
                  <a:pt x="836" y="859"/>
                  <a:pt x="811" y="879"/>
                  <a:pt x="783" y="897"/>
                </a:cubicBezTo>
                <a:cubicBezTo>
                  <a:pt x="756" y="915"/>
                  <a:pt x="727" y="930"/>
                  <a:pt x="696" y="943"/>
                </a:cubicBezTo>
                <a:cubicBezTo>
                  <a:pt x="666" y="955"/>
                  <a:pt x="634" y="965"/>
                  <a:pt x="602" y="971"/>
                </a:cubicBezTo>
                <a:cubicBezTo>
                  <a:pt x="569" y="977"/>
                  <a:pt x="537" y="980"/>
                  <a:pt x="504" y="980"/>
                </a:cubicBezTo>
                <a:cubicBezTo>
                  <a:pt x="471" y="980"/>
                  <a:pt x="438" y="977"/>
                  <a:pt x="406" y="971"/>
                </a:cubicBezTo>
                <a:cubicBezTo>
                  <a:pt x="373" y="965"/>
                  <a:pt x="341" y="955"/>
                  <a:pt x="310" y="943"/>
                </a:cubicBezTo>
                <a:cubicBezTo>
                  <a:pt x="280" y="930"/>
                  <a:pt x="251" y="915"/>
                  <a:pt x="224" y="897"/>
                </a:cubicBezTo>
                <a:cubicBezTo>
                  <a:pt x="196" y="879"/>
                  <a:pt x="171" y="859"/>
                  <a:pt x="147" y="836"/>
                </a:cubicBezTo>
                <a:cubicBezTo>
                  <a:pt x="124" y="813"/>
                  <a:pt x="103" y="789"/>
                  <a:pt x="85" y="762"/>
                </a:cubicBezTo>
                <a:cubicBezTo>
                  <a:pt x="66" y="735"/>
                  <a:pt x="51" y="707"/>
                  <a:pt x="38" y="677"/>
                </a:cubicBezTo>
                <a:cubicBezTo>
                  <a:pt x="26" y="648"/>
                  <a:pt x="16" y="617"/>
                  <a:pt x="10" y="585"/>
                </a:cubicBezTo>
                <a:cubicBezTo>
                  <a:pt x="3" y="554"/>
                  <a:pt x="0" y="522"/>
                  <a:pt x="0" y="490"/>
                </a:cubicBezTo>
                <a:cubicBezTo>
                  <a:pt x="0" y="458"/>
                  <a:pt x="3" y="426"/>
                  <a:pt x="10" y="394"/>
                </a:cubicBezTo>
                <a:cubicBezTo>
                  <a:pt x="16" y="363"/>
                  <a:pt x="26" y="332"/>
                  <a:pt x="38" y="303"/>
                </a:cubicBezTo>
                <a:cubicBezTo>
                  <a:pt x="51" y="273"/>
                  <a:pt x="66" y="245"/>
                  <a:pt x="85" y="218"/>
                </a:cubicBezTo>
                <a:cubicBezTo>
                  <a:pt x="103" y="191"/>
                  <a:pt x="124" y="167"/>
                  <a:pt x="147" y="144"/>
                </a:cubicBezTo>
                <a:cubicBezTo>
                  <a:pt x="171" y="121"/>
                  <a:pt x="196" y="101"/>
                  <a:pt x="224" y="83"/>
                </a:cubicBezTo>
                <a:cubicBezTo>
                  <a:pt x="251" y="65"/>
                  <a:pt x="280" y="50"/>
                  <a:pt x="310" y="38"/>
                </a:cubicBezTo>
                <a:cubicBezTo>
                  <a:pt x="341" y="25"/>
                  <a:pt x="373" y="16"/>
                  <a:pt x="406" y="10"/>
                </a:cubicBezTo>
                <a:cubicBezTo>
                  <a:pt x="438" y="4"/>
                  <a:pt x="471" y="0"/>
                  <a:pt x="504" y="0"/>
                </a:cubicBezTo>
                <a:cubicBezTo>
                  <a:pt x="537" y="0"/>
                  <a:pt x="569" y="4"/>
                  <a:pt x="602" y="10"/>
                </a:cubicBezTo>
                <a:cubicBezTo>
                  <a:pt x="634" y="16"/>
                  <a:pt x="666" y="25"/>
                  <a:pt x="696" y="38"/>
                </a:cubicBezTo>
                <a:cubicBezTo>
                  <a:pt x="727" y="50"/>
                  <a:pt x="756" y="65"/>
                  <a:pt x="783" y="83"/>
                </a:cubicBezTo>
                <a:cubicBezTo>
                  <a:pt x="811" y="101"/>
                  <a:pt x="836" y="121"/>
                  <a:pt x="859" y="144"/>
                </a:cubicBezTo>
                <a:cubicBezTo>
                  <a:pt x="883" y="167"/>
                  <a:pt x="903" y="191"/>
                  <a:pt x="922" y="218"/>
                </a:cubicBezTo>
                <a:cubicBezTo>
                  <a:pt x="940" y="245"/>
                  <a:pt x="956" y="273"/>
                  <a:pt x="968" y="303"/>
                </a:cubicBezTo>
                <a:cubicBezTo>
                  <a:pt x="981" y="332"/>
                  <a:pt x="990" y="363"/>
                  <a:pt x="997" y="394"/>
                </a:cubicBezTo>
                <a:cubicBezTo>
                  <a:pt x="1003" y="426"/>
                  <a:pt x="1006" y="458"/>
                  <a:pt x="1006" y="490"/>
                </a:cubicBezTo>
                <a:close/>
              </a:path>
            </a:pathLst>
          </a:custGeom>
          <a:solidFill>
            <a:srgbClr val="88c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856800" y="1969560"/>
            <a:ext cx="283680" cy="295560"/>
          </a:xfrm>
          <a:custGeom>
            <a:avLst/>
            <a:gdLst/>
            <a:ahLst/>
            <a:rect l="0" t="0" r="r" b="b"/>
            <a:pathLst>
              <a:path w="788" h="821">
                <a:moveTo>
                  <a:pt x="508" y="0"/>
                </a:moveTo>
                <a:cubicBezTo>
                  <a:pt x="480" y="16"/>
                  <a:pt x="456" y="42"/>
                  <a:pt x="424" y="32"/>
                </a:cubicBezTo>
                <a:cubicBezTo>
                  <a:pt x="370" y="17"/>
                  <a:pt x="301" y="-17"/>
                  <a:pt x="255" y="26"/>
                </a:cubicBezTo>
                <a:cubicBezTo>
                  <a:pt x="210" y="68"/>
                  <a:pt x="199" y="107"/>
                  <a:pt x="255" y="105"/>
                </a:cubicBezTo>
                <a:cubicBezTo>
                  <a:pt x="311" y="104"/>
                  <a:pt x="349" y="39"/>
                  <a:pt x="378" y="66"/>
                </a:cubicBezTo>
                <a:cubicBezTo>
                  <a:pt x="406" y="94"/>
                  <a:pt x="399" y="116"/>
                  <a:pt x="332" y="124"/>
                </a:cubicBezTo>
                <a:cubicBezTo>
                  <a:pt x="266" y="133"/>
                  <a:pt x="194" y="143"/>
                  <a:pt x="156" y="143"/>
                </a:cubicBezTo>
                <a:cubicBezTo>
                  <a:pt x="117" y="143"/>
                  <a:pt x="108" y="165"/>
                  <a:pt x="135" y="189"/>
                </a:cubicBezTo>
                <a:cubicBezTo>
                  <a:pt x="161" y="213"/>
                  <a:pt x="119" y="214"/>
                  <a:pt x="75" y="238"/>
                </a:cubicBezTo>
                <a:cubicBezTo>
                  <a:pt x="32" y="262"/>
                  <a:pt x="86" y="272"/>
                  <a:pt x="122" y="292"/>
                </a:cubicBezTo>
                <a:cubicBezTo>
                  <a:pt x="159" y="313"/>
                  <a:pt x="187" y="287"/>
                  <a:pt x="203" y="253"/>
                </a:cubicBezTo>
                <a:cubicBezTo>
                  <a:pt x="219" y="219"/>
                  <a:pt x="286" y="178"/>
                  <a:pt x="314" y="184"/>
                </a:cubicBezTo>
                <a:cubicBezTo>
                  <a:pt x="342" y="189"/>
                  <a:pt x="342" y="202"/>
                  <a:pt x="337" y="226"/>
                </a:cubicBezTo>
                <a:cubicBezTo>
                  <a:pt x="332" y="250"/>
                  <a:pt x="358" y="243"/>
                  <a:pt x="360" y="216"/>
                </a:cubicBezTo>
                <a:cubicBezTo>
                  <a:pt x="362" y="189"/>
                  <a:pt x="394" y="168"/>
                  <a:pt x="418" y="167"/>
                </a:cubicBezTo>
                <a:cubicBezTo>
                  <a:pt x="443" y="165"/>
                  <a:pt x="464" y="199"/>
                  <a:pt x="436" y="216"/>
                </a:cubicBezTo>
                <a:cubicBezTo>
                  <a:pt x="408" y="233"/>
                  <a:pt x="380" y="246"/>
                  <a:pt x="415" y="255"/>
                </a:cubicBezTo>
                <a:cubicBezTo>
                  <a:pt x="450" y="263"/>
                  <a:pt x="474" y="308"/>
                  <a:pt x="434" y="326"/>
                </a:cubicBezTo>
                <a:cubicBezTo>
                  <a:pt x="394" y="345"/>
                  <a:pt x="323" y="357"/>
                  <a:pt x="292" y="342"/>
                </a:cubicBezTo>
                <a:cubicBezTo>
                  <a:pt x="260" y="326"/>
                  <a:pt x="189" y="304"/>
                  <a:pt x="170" y="316"/>
                </a:cubicBezTo>
                <a:cubicBezTo>
                  <a:pt x="150" y="328"/>
                  <a:pt x="140" y="340"/>
                  <a:pt x="117" y="349"/>
                </a:cubicBezTo>
                <a:cubicBezTo>
                  <a:pt x="95" y="357"/>
                  <a:pt x="2" y="398"/>
                  <a:pt x="0" y="450"/>
                </a:cubicBezTo>
                <a:cubicBezTo>
                  <a:pt x="-1" y="503"/>
                  <a:pt x="-3" y="563"/>
                  <a:pt x="33" y="564"/>
                </a:cubicBezTo>
                <a:cubicBezTo>
                  <a:pt x="70" y="566"/>
                  <a:pt x="159" y="542"/>
                  <a:pt x="187" y="520"/>
                </a:cubicBezTo>
                <a:cubicBezTo>
                  <a:pt x="215" y="498"/>
                  <a:pt x="253" y="503"/>
                  <a:pt x="266" y="529"/>
                </a:cubicBezTo>
                <a:cubicBezTo>
                  <a:pt x="278" y="554"/>
                  <a:pt x="269" y="569"/>
                  <a:pt x="257" y="610"/>
                </a:cubicBezTo>
                <a:cubicBezTo>
                  <a:pt x="245" y="651"/>
                  <a:pt x="265" y="671"/>
                  <a:pt x="284" y="708"/>
                </a:cubicBezTo>
                <a:cubicBezTo>
                  <a:pt x="304" y="744"/>
                  <a:pt x="320" y="764"/>
                  <a:pt x="320" y="790"/>
                </a:cubicBezTo>
                <a:cubicBezTo>
                  <a:pt x="320" y="815"/>
                  <a:pt x="348" y="841"/>
                  <a:pt x="391" y="798"/>
                </a:cubicBezTo>
                <a:cubicBezTo>
                  <a:pt x="432" y="756"/>
                  <a:pt x="471" y="671"/>
                  <a:pt x="488" y="641"/>
                </a:cubicBezTo>
                <a:cubicBezTo>
                  <a:pt x="506" y="610"/>
                  <a:pt x="520" y="542"/>
                  <a:pt x="541" y="529"/>
                </a:cubicBezTo>
                <a:cubicBezTo>
                  <a:pt x="562" y="515"/>
                  <a:pt x="595" y="483"/>
                  <a:pt x="570" y="488"/>
                </a:cubicBezTo>
                <a:cubicBezTo>
                  <a:pt x="546" y="493"/>
                  <a:pt x="497" y="486"/>
                  <a:pt x="485" y="452"/>
                </a:cubicBezTo>
                <a:cubicBezTo>
                  <a:pt x="473" y="418"/>
                  <a:pt x="420" y="354"/>
                  <a:pt x="445" y="347"/>
                </a:cubicBezTo>
                <a:cubicBezTo>
                  <a:pt x="469" y="340"/>
                  <a:pt x="497" y="385"/>
                  <a:pt x="507" y="406"/>
                </a:cubicBezTo>
                <a:cubicBezTo>
                  <a:pt x="518" y="427"/>
                  <a:pt x="532" y="452"/>
                  <a:pt x="553" y="459"/>
                </a:cubicBezTo>
                <a:cubicBezTo>
                  <a:pt x="574" y="466"/>
                  <a:pt x="619" y="413"/>
                  <a:pt x="633" y="406"/>
                </a:cubicBezTo>
                <a:cubicBezTo>
                  <a:pt x="647" y="398"/>
                  <a:pt x="637" y="365"/>
                  <a:pt x="609" y="369"/>
                </a:cubicBezTo>
                <a:cubicBezTo>
                  <a:pt x="581" y="372"/>
                  <a:pt x="544" y="369"/>
                  <a:pt x="544" y="352"/>
                </a:cubicBezTo>
                <a:cubicBezTo>
                  <a:pt x="544" y="335"/>
                  <a:pt x="579" y="313"/>
                  <a:pt x="607" y="318"/>
                </a:cubicBezTo>
                <a:cubicBezTo>
                  <a:pt x="635" y="323"/>
                  <a:pt x="656" y="331"/>
                  <a:pt x="673" y="352"/>
                </a:cubicBezTo>
                <a:cubicBezTo>
                  <a:pt x="691" y="372"/>
                  <a:pt x="726" y="410"/>
                  <a:pt x="740" y="433"/>
                </a:cubicBezTo>
                <a:cubicBezTo>
                  <a:pt x="754" y="457"/>
                  <a:pt x="764" y="461"/>
                  <a:pt x="771" y="418"/>
                </a:cubicBezTo>
                <a:cubicBezTo>
                  <a:pt x="776" y="390"/>
                  <a:pt x="782" y="374"/>
                  <a:pt x="788" y="358"/>
                </a:cubicBezTo>
                <a:cubicBezTo>
                  <a:pt x="759" y="199"/>
                  <a:pt x="653" y="67"/>
                  <a:pt x="508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1160280" y="1888920"/>
            <a:ext cx="6832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2.10 Inclusión y atención a la diversidad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1300320" y="2626200"/>
            <a:ext cx="526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base disponible en varios lenguajes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1300320" y="3111840"/>
            <a:ext cx="544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Posibilidad de hacer una versión solo-lectura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1300320" y="3588120"/>
            <a:ext cx="4702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Plantillas de log e interfaz predefinidas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1300320" y="4073760"/>
            <a:ext cx="6127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Acompañamiento técnico durante todo el proceso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300320" y="4559760"/>
            <a:ext cx="689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Entregas parciales y revisión adaptada al ritmo individual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790920" y="1767240"/>
            <a:ext cx="251640" cy="251640"/>
          </a:xfrm>
          <a:custGeom>
            <a:avLst/>
            <a:gdLst/>
            <a:ahLst/>
            <a:rect l="0" t="0" r="r" b="b"/>
            <a:pathLst>
              <a:path w="699" h="699">
                <a:moveTo>
                  <a:pt x="0" y="195"/>
                </a:moveTo>
                <a:lnTo>
                  <a:pt x="223" y="0"/>
                </a:lnTo>
                <a:lnTo>
                  <a:pt x="671" y="28"/>
                </a:lnTo>
                <a:lnTo>
                  <a:pt x="699" y="476"/>
                </a:lnTo>
                <a:lnTo>
                  <a:pt x="504" y="699"/>
                </a:lnTo>
                <a:cubicBezTo>
                  <a:pt x="504" y="699"/>
                  <a:pt x="504" y="532"/>
                  <a:pt x="336" y="364"/>
                </a:cubicBezTo>
                <a:cubicBezTo>
                  <a:pt x="168" y="195"/>
                  <a:pt x="0" y="195"/>
                  <a:pt x="0" y="195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790560" y="1879560"/>
            <a:ext cx="141480" cy="139320"/>
          </a:xfrm>
          <a:custGeom>
            <a:avLst/>
            <a:gdLst/>
            <a:ahLst/>
            <a:rect l="0" t="0" r="r" b="b"/>
            <a:pathLst>
              <a:path w="393" h="387">
                <a:moveTo>
                  <a:pt x="0" y="387"/>
                </a:moveTo>
                <a:cubicBezTo>
                  <a:pt x="0" y="387"/>
                  <a:pt x="-1" y="163"/>
                  <a:pt x="84" y="79"/>
                </a:cubicBezTo>
                <a:cubicBezTo>
                  <a:pt x="168" y="-5"/>
                  <a:pt x="393" y="0"/>
                  <a:pt x="393" y="0"/>
                </a:cubicBezTo>
                <a:cubicBezTo>
                  <a:pt x="393" y="0"/>
                  <a:pt x="393" y="219"/>
                  <a:pt x="308" y="302"/>
                </a:cubicBezTo>
                <a:cubicBezTo>
                  <a:pt x="224" y="387"/>
                  <a:pt x="0" y="387"/>
                  <a:pt x="0" y="38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831240" y="189792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224" y="112"/>
                </a:moveTo>
                <a:cubicBezTo>
                  <a:pt x="224" y="127"/>
                  <a:pt x="221" y="141"/>
                  <a:pt x="216" y="155"/>
                </a:cubicBezTo>
                <a:cubicBezTo>
                  <a:pt x="210" y="168"/>
                  <a:pt x="202" y="180"/>
                  <a:pt x="191" y="191"/>
                </a:cubicBezTo>
                <a:cubicBezTo>
                  <a:pt x="181" y="202"/>
                  <a:pt x="169" y="210"/>
                  <a:pt x="155" y="216"/>
                </a:cubicBezTo>
                <a:cubicBezTo>
                  <a:pt x="141" y="222"/>
                  <a:pt x="127" y="224"/>
                  <a:pt x="112" y="224"/>
                </a:cubicBezTo>
                <a:cubicBezTo>
                  <a:pt x="98" y="224"/>
                  <a:pt x="83" y="222"/>
                  <a:pt x="70" y="216"/>
                </a:cubicBezTo>
                <a:cubicBezTo>
                  <a:pt x="56" y="210"/>
                  <a:pt x="44" y="202"/>
                  <a:pt x="32" y="191"/>
                </a:cubicBezTo>
                <a:cubicBezTo>
                  <a:pt x="22" y="180"/>
                  <a:pt x="14" y="168"/>
                  <a:pt x="8" y="155"/>
                </a:cubicBezTo>
                <a:cubicBezTo>
                  <a:pt x="3" y="141"/>
                  <a:pt x="0" y="127"/>
                  <a:pt x="0" y="112"/>
                </a:cubicBezTo>
                <a:cubicBezTo>
                  <a:pt x="0" y="97"/>
                  <a:pt x="3" y="83"/>
                  <a:pt x="8" y="69"/>
                </a:cubicBezTo>
                <a:cubicBezTo>
                  <a:pt x="14" y="55"/>
                  <a:pt x="22" y="43"/>
                  <a:pt x="32" y="33"/>
                </a:cubicBezTo>
                <a:cubicBezTo>
                  <a:pt x="44" y="22"/>
                  <a:pt x="56" y="14"/>
                  <a:pt x="70" y="9"/>
                </a:cubicBezTo>
                <a:cubicBezTo>
                  <a:pt x="83" y="3"/>
                  <a:pt x="98" y="0"/>
                  <a:pt x="112" y="0"/>
                </a:cubicBezTo>
                <a:cubicBezTo>
                  <a:pt x="127" y="0"/>
                  <a:pt x="141" y="3"/>
                  <a:pt x="155" y="9"/>
                </a:cubicBezTo>
                <a:cubicBezTo>
                  <a:pt x="169" y="14"/>
                  <a:pt x="181" y="22"/>
                  <a:pt x="191" y="33"/>
                </a:cubicBezTo>
                <a:cubicBezTo>
                  <a:pt x="202" y="43"/>
                  <a:pt x="210" y="55"/>
                  <a:pt x="216" y="69"/>
                </a:cubicBezTo>
                <a:cubicBezTo>
                  <a:pt x="221" y="83"/>
                  <a:pt x="224" y="97"/>
                  <a:pt x="224" y="112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869400" y="1666800"/>
            <a:ext cx="273600" cy="273600"/>
          </a:xfrm>
          <a:custGeom>
            <a:avLst/>
            <a:gdLst/>
            <a:ahLst/>
            <a:rect l="0" t="0" r="r" b="b"/>
            <a:pathLst>
              <a:path w="760" h="760">
                <a:moveTo>
                  <a:pt x="760" y="0"/>
                </a:moveTo>
                <a:cubicBezTo>
                  <a:pt x="760" y="0"/>
                  <a:pt x="481" y="0"/>
                  <a:pt x="145" y="279"/>
                </a:cubicBezTo>
                <a:cubicBezTo>
                  <a:pt x="-23" y="420"/>
                  <a:pt x="-23" y="671"/>
                  <a:pt x="33" y="727"/>
                </a:cubicBezTo>
                <a:cubicBezTo>
                  <a:pt x="89" y="783"/>
                  <a:pt x="342" y="783"/>
                  <a:pt x="481" y="615"/>
                </a:cubicBezTo>
                <a:cubicBezTo>
                  <a:pt x="760" y="279"/>
                  <a:pt x="760" y="0"/>
                  <a:pt x="76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1015560" y="1716840"/>
            <a:ext cx="77400" cy="77400"/>
          </a:xfrm>
          <a:custGeom>
            <a:avLst/>
            <a:gdLst/>
            <a:ahLst/>
            <a:rect l="0" t="0" r="r" b="b"/>
            <a:pathLst>
              <a:path w="215" h="215">
                <a:moveTo>
                  <a:pt x="103" y="0"/>
                </a:moveTo>
                <a:cubicBezTo>
                  <a:pt x="58" y="0"/>
                  <a:pt x="18" y="28"/>
                  <a:pt x="0" y="67"/>
                </a:cubicBezTo>
                <a:cubicBezTo>
                  <a:pt x="14" y="61"/>
                  <a:pt x="30" y="57"/>
                  <a:pt x="46" y="57"/>
                </a:cubicBezTo>
                <a:cubicBezTo>
                  <a:pt x="109" y="57"/>
                  <a:pt x="159" y="107"/>
                  <a:pt x="159" y="169"/>
                </a:cubicBezTo>
                <a:cubicBezTo>
                  <a:pt x="159" y="185"/>
                  <a:pt x="155" y="201"/>
                  <a:pt x="149" y="215"/>
                </a:cubicBezTo>
                <a:cubicBezTo>
                  <a:pt x="188" y="197"/>
                  <a:pt x="215" y="158"/>
                  <a:pt x="215" y="113"/>
                </a:cubicBezTo>
                <a:cubicBezTo>
                  <a:pt x="215" y="51"/>
                  <a:pt x="165" y="0"/>
                  <a:pt x="103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861480" y="1796760"/>
            <a:ext cx="151560" cy="151920"/>
          </a:xfrm>
          <a:custGeom>
            <a:avLst/>
            <a:gdLst/>
            <a:ahLst/>
            <a:rect l="0" t="0" r="r" b="b"/>
            <a:pathLst>
              <a:path w="421" h="422">
                <a:moveTo>
                  <a:pt x="0" y="422"/>
                </a:moveTo>
                <a:cubicBezTo>
                  <a:pt x="0" y="422"/>
                  <a:pt x="0" y="310"/>
                  <a:pt x="27" y="282"/>
                </a:cubicBezTo>
                <a:cubicBezTo>
                  <a:pt x="55" y="253"/>
                  <a:pt x="392" y="-26"/>
                  <a:pt x="419" y="2"/>
                </a:cubicBezTo>
                <a:cubicBezTo>
                  <a:pt x="447" y="30"/>
                  <a:pt x="167" y="366"/>
                  <a:pt x="139" y="394"/>
                </a:cubicBezTo>
                <a:cubicBezTo>
                  <a:pt x="111" y="422"/>
                  <a:pt x="0" y="422"/>
                  <a:pt x="0" y="4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1160280" y="1603440"/>
            <a:ext cx="5345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2.11 Actividades de ampliación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1047600" y="3066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747720" y="2340360"/>
            <a:ext cx="466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el alumnado con ritmo avanzado: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1300320" y="2912040"/>
            <a:ext cx="4960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Monitorizar tráfico de red o uso de disco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1300320" y="3387960"/>
            <a:ext cx="520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Implementar un servicio en segundo plano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1300320" y="3873960"/>
            <a:ext cx="379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Crear panel interactivo con GUI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1300320" y="4359600"/>
            <a:ext cx="6864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Enviar alertas si un proceso supera uso de CPU/memoria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1300320" y="4845600"/>
            <a:ext cx="4792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Integración con webhook o API externa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780840" y="172368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838440" y="178380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4"/>
                  <a:pt x="-6" y="448"/>
                  <a:pt x="22" y="474"/>
                </a:cubicBezTo>
                <a:lnTo>
                  <a:pt x="224" y="660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160280" y="166032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773280" y="302616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747720" y="2406960"/>
            <a:ext cx="4338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Este supuesto permite al alumnado: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773280" y="34452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1065240" y="2968920"/>
            <a:ext cx="7083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Comprender procesos del sistema desde la programación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773280" y="385488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9"/>
                </a:lnTo>
                <a:cubicBezTo>
                  <a:pt x="768" y="70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 txBox="1"/>
          <p:nvPr/>
        </p:nvSpPr>
        <p:spPr>
          <a:xfrm>
            <a:off x="1065240" y="3387960"/>
            <a:ext cx="5872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Trabajar con señales, logs, y monitorización real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773280" y="427392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 txBox="1"/>
          <p:nvPr/>
        </p:nvSpPr>
        <p:spPr>
          <a:xfrm>
            <a:off x="1065240" y="3797640"/>
            <a:ext cx="6477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Aplicar conocimientos en una simulación profesional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771480" y="48290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10"/>
                </a:cubicBezTo>
                <a:cubicBezTo>
                  <a:pt x="12" y="285"/>
                  <a:pt x="19" y="261"/>
                  <a:pt x="29" y="238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80"/>
                  <a:pt x="170" y="66"/>
                </a:cubicBezTo>
                <a:cubicBezTo>
                  <a:pt x="191" y="52"/>
                  <a:pt x="213" y="40"/>
                  <a:pt x="236" y="30"/>
                </a:cubicBezTo>
                <a:cubicBezTo>
                  <a:pt x="260" y="20"/>
                  <a:pt x="284" y="13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40"/>
                  <a:pt x="576" y="52"/>
                  <a:pt x="597" y="66"/>
                </a:cubicBezTo>
                <a:cubicBezTo>
                  <a:pt x="618" y="80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8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806040" y="486360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9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9"/>
                </a:cubicBezTo>
                <a:cubicBezTo>
                  <a:pt x="0" y="270"/>
                  <a:pt x="1" y="251"/>
                  <a:pt x="5" y="232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1"/>
                  <a:pt x="38" y="144"/>
                  <a:pt x="48" y="129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2"/>
                  <a:pt x="112" y="60"/>
                  <a:pt x="127" y="49"/>
                </a:cubicBezTo>
                <a:cubicBezTo>
                  <a:pt x="143" y="39"/>
                  <a:pt x="160" y="30"/>
                  <a:pt x="177" y="23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3"/>
                </a:cubicBezTo>
                <a:cubicBezTo>
                  <a:pt x="416" y="30"/>
                  <a:pt x="432" y="39"/>
                  <a:pt x="448" y="49"/>
                </a:cubicBezTo>
                <a:cubicBezTo>
                  <a:pt x="464" y="60"/>
                  <a:pt x="478" y="72"/>
                  <a:pt x="492" y="85"/>
                </a:cubicBezTo>
                <a:cubicBezTo>
                  <a:pt x="505" y="98"/>
                  <a:pt x="517" y="113"/>
                  <a:pt x="528" y="129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832680" y="489024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1"/>
                  <a:pt x="423" y="255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400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400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5"/>
                </a:cubicBezTo>
                <a:cubicBezTo>
                  <a:pt x="1" y="241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863280" y="492120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4"/>
                  <a:pt x="254" y="161"/>
                  <a:pt x="247" y="176"/>
                </a:cubicBezTo>
                <a:cubicBezTo>
                  <a:pt x="241" y="192"/>
                  <a:pt x="232" y="206"/>
                  <a:pt x="220" y="218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8"/>
                </a:cubicBezTo>
                <a:cubicBezTo>
                  <a:pt x="27" y="206"/>
                  <a:pt x="17" y="192"/>
                  <a:pt x="10" y="176"/>
                </a:cubicBezTo>
                <a:cubicBezTo>
                  <a:pt x="4" y="161"/>
                  <a:pt x="0" y="144"/>
                  <a:pt x="0" y="128"/>
                </a:cubicBezTo>
                <a:cubicBezTo>
                  <a:pt x="0" y="111"/>
                  <a:pt x="4" y="94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4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886320" y="494424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8"/>
                  <a:pt x="65" y="128"/>
                </a:cubicBezTo>
                <a:cubicBezTo>
                  <a:pt x="57" y="128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906120" y="496944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2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903960" y="495504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7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8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954360" y="48290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910800" y="48531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8"/>
                  <a:pt x="10" y="310"/>
                </a:cubicBezTo>
                <a:cubicBezTo>
                  <a:pt x="-7" y="291"/>
                  <a:pt x="2" y="264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5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1065240" y="4216680"/>
            <a:ext cx="603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Usar Python, Java o Bash en un contexto práctico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1065240" y="4778640"/>
            <a:ext cx="821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¡Convierte tu programa en una herramienta real de administración!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780840" y="189540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503"/>
                </a:moveTo>
                <a:cubicBezTo>
                  <a:pt x="1006" y="536"/>
                  <a:pt x="1003" y="569"/>
                  <a:pt x="997" y="601"/>
                </a:cubicBezTo>
                <a:cubicBezTo>
                  <a:pt x="990" y="634"/>
                  <a:pt x="981" y="665"/>
                  <a:pt x="968" y="696"/>
                </a:cubicBezTo>
                <a:cubicBezTo>
                  <a:pt x="956" y="726"/>
                  <a:pt x="940" y="755"/>
                  <a:pt x="922" y="783"/>
                </a:cubicBezTo>
                <a:cubicBezTo>
                  <a:pt x="903" y="810"/>
                  <a:pt x="883" y="836"/>
                  <a:pt x="859" y="859"/>
                </a:cubicBezTo>
                <a:cubicBezTo>
                  <a:pt x="836" y="882"/>
                  <a:pt x="811" y="903"/>
                  <a:pt x="783" y="921"/>
                </a:cubicBezTo>
                <a:cubicBezTo>
                  <a:pt x="756" y="940"/>
                  <a:pt x="727" y="955"/>
                  <a:pt x="696" y="968"/>
                </a:cubicBezTo>
                <a:cubicBezTo>
                  <a:pt x="666" y="980"/>
                  <a:pt x="634" y="990"/>
                  <a:pt x="602" y="996"/>
                </a:cubicBezTo>
                <a:cubicBezTo>
                  <a:pt x="569" y="1003"/>
                  <a:pt x="537" y="1006"/>
                  <a:pt x="504" y="1006"/>
                </a:cubicBezTo>
                <a:cubicBezTo>
                  <a:pt x="471" y="1006"/>
                  <a:pt x="438" y="1003"/>
                  <a:pt x="406" y="996"/>
                </a:cubicBezTo>
                <a:cubicBezTo>
                  <a:pt x="373" y="990"/>
                  <a:pt x="341" y="980"/>
                  <a:pt x="310" y="968"/>
                </a:cubicBezTo>
                <a:cubicBezTo>
                  <a:pt x="280" y="955"/>
                  <a:pt x="251" y="940"/>
                  <a:pt x="224" y="921"/>
                </a:cubicBezTo>
                <a:cubicBezTo>
                  <a:pt x="196" y="903"/>
                  <a:pt x="171" y="882"/>
                  <a:pt x="147" y="859"/>
                </a:cubicBezTo>
                <a:cubicBezTo>
                  <a:pt x="124" y="836"/>
                  <a:pt x="103" y="810"/>
                  <a:pt x="85" y="783"/>
                </a:cubicBezTo>
                <a:cubicBezTo>
                  <a:pt x="66" y="755"/>
                  <a:pt x="51" y="726"/>
                  <a:pt x="38" y="696"/>
                </a:cubicBezTo>
                <a:cubicBezTo>
                  <a:pt x="26" y="665"/>
                  <a:pt x="16" y="634"/>
                  <a:pt x="10" y="601"/>
                </a:cubicBezTo>
                <a:cubicBezTo>
                  <a:pt x="3" y="569"/>
                  <a:pt x="0" y="536"/>
                  <a:pt x="0" y="503"/>
                </a:cubicBezTo>
                <a:cubicBezTo>
                  <a:pt x="0" y="470"/>
                  <a:pt x="3" y="438"/>
                  <a:pt x="10" y="405"/>
                </a:cubicBezTo>
                <a:cubicBezTo>
                  <a:pt x="16" y="373"/>
                  <a:pt x="26" y="342"/>
                  <a:pt x="38" y="311"/>
                </a:cubicBezTo>
                <a:cubicBezTo>
                  <a:pt x="51" y="281"/>
                  <a:pt x="66" y="251"/>
                  <a:pt x="85" y="223"/>
                </a:cubicBezTo>
                <a:cubicBezTo>
                  <a:pt x="103" y="196"/>
                  <a:pt x="124" y="170"/>
                  <a:pt x="147" y="147"/>
                </a:cubicBezTo>
                <a:cubicBezTo>
                  <a:pt x="171" y="124"/>
                  <a:pt x="196" y="103"/>
                  <a:pt x="224" y="84"/>
                </a:cubicBezTo>
                <a:cubicBezTo>
                  <a:pt x="251" y="66"/>
                  <a:pt x="280" y="51"/>
                  <a:pt x="310" y="38"/>
                </a:cubicBezTo>
                <a:cubicBezTo>
                  <a:pt x="341" y="25"/>
                  <a:pt x="373" y="16"/>
                  <a:pt x="406" y="9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9"/>
                </a:cubicBezTo>
                <a:cubicBezTo>
                  <a:pt x="634" y="16"/>
                  <a:pt x="666" y="25"/>
                  <a:pt x="696" y="38"/>
                </a:cubicBezTo>
                <a:cubicBezTo>
                  <a:pt x="727" y="51"/>
                  <a:pt x="756" y="66"/>
                  <a:pt x="783" y="84"/>
                </a:cubicBezTo>
                <a:cubicBezTo>
                  <a:pt x="811" y="103"/>
                  <a:pt x="836" y="124"/>
                  <a:pt x="859" y="147"/>
                </a:cubicBezTo>
                <a:cubicBezTo>
                  <a:pt x="883" y="170"/>
                  <a:pt x="903" y="196"/>
                  <a:pt x="922" y="223"/>
                </a:cubicBezTo>
                <a:cubicBezTo>
                  <a:pt x="940" y="251"/>
                  <a:pt x="956" y="281"/>
                  <a:pt x="968" y="311"/>
                </a:cubicBezTo>
                <a:cubicBezTo>
                  <a:pt x="981" y="342"/>
                  <a:pt x="990" y="373"/>
                  <a:pt x="997" y="405"/>
                </a:cubicBezTo>
                <a:cubicBezTo>
                  <a:pt x="1003" y="438"/>
                  <a:pt x="1006" y="470"/>
                  <a:pt x="1006" y="50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826200" y="1940400"/>
            <a:ext cx="271800" cy="271800"/>
          </a:xfrm>
          <a:custGeom>
            <a:avLst/>
            <a:gdLst/>
            <a:ahLst/>
            <a:rect l="0" t="0" r="r" b="b"/>
            <a:pathLst>
              <a:path w="755" h="755">
                <a:moveTo>
                  <a:pt x="755" y="378"/>
                </a:moveTo>
                <a:cubicBezTo>
                  <a:pt x="755" y="403"/>
                  <a:pt x="752" y="428"/>
                  <a:pt x="748" y="452"/>
                </a:cubicBezTo>
                <a:cubicBezTo>
                  <a:pt x="743" y="476"/>
                  <a:pt x="736" y="500"/>
                  <a:pt x="726" y="523"/>
                </a:cubicBezTo>
                <a:cubicBezTo>
                  <a:pt x="717" y="546"/>
                  <a:pt x="705" y="567"/>
                  <a:pt x="691" y="588"/>
                </a:cubicBezTo>
                <a:cubicBezTo>
                  <a:pt x="678" y="608"/>
                  <a:pt x="662" y="628"/>
                  <a:pt x="644" y="645"/>
                </a:cubicBezTo>
                <a:cubicBezTo>
                  <a:pt x="627" y="663"/>
                  <a:pt x="608" y="678"/>
                  <a:pt x="587" y="692"/>
                </a:cubicBezTo>
                <a:cubicBezTo>
                  <a:pt x="567" y="706"/>
                  <a:pt x="545" y="717"/>
                  <a:pt x="522" y="727"/>
                </a:cubicBezTo>
                <a:cubicBezTo>
                  <a:pt x="499" y="736"/>
                  <a:pt x="476" y="743"/>
                  <a:pt x="451" y="748"/>
                </a:cubicBezTo>
                <a:cubicBezTo>
                  <a:pt x="427" y="753"/>
                  <a:pt x="403" y="755"/>
                  <a:pt x="378" y="755"/>
                </a:cubicBezTo>
                <a:cubicBezTo>
                  <a:pt x="353" y="755"/>
                  <a:pt x="328" y="753"/>
                  <a:pt x="303" y="748"/>
                </a:cubicBezTo>
                <a:cubicBezTo>
                  <a:pt x="279" y="743"/>
                  <a:pt x="255" y="736"/>
                  <a:pt x="233" y="727"/>
                </a:cubicBezTo>
                <a:cubicBezTo>
                  <a:pt x="210" y="717"/>
                  <a:pt x="188" y="706"/>
                  <a:pt x="167" y="692"/>
                </a:cubicBezTo>
                <a:cubicBezTo>
                  <a:pt x="147" y="678"/>
                  <a:pt x="128" y="663"/>
                  <a:pt x="110" y="645"/>
                </a:cubicBezTo>
                <a:cubicBezTo>
                  <a:pt x="93" y="628"/>
                  <a:pt x="77" y="608"/>
                  <a:pt x="63" y="588"/>
                </a:cubicBezTo>
                <a:cubicBezTo>
                  <a:pt x="50" y="567"/>
                  <a:pt x="38" y="546"/>
                  <a:pt x="28" y="523"/>
                </a:cubicBezTo>
                <a:cubicBezTo>
                  <a:pt x="19" y="500"/>
                  <a:pt x="12" y="476"/>
                  <a:pt x="7" y="452"/>
                </a:cubicBezTo>
                <a:cubicBezTo>
                  <a:pt x="2" y="428"/>
                  <a:pt x="0" y="403"/>
                  <a:pt x="0" y="378"/>
                </a:cubicBezTo>
                <a:cubicBezTo>
                  <a:pt x="0" y="354"/>
                  <a:pt x="2" y="329"/>
                  <a:pt x="7" y="305"/>
                </a:cubicBezTo>
                <a:cubicBezTo>
                  <a:pt x="12" y="281"/>
                  <a:pt x="19" y="256"/>
                  <a:pt x="28" y="233"/>
                </a:cubicBezTo>
                <a:cubicBezTo>
                  <a:pt x="38" y="210"/>
                  <a:pt x="50" y="189"/>
                  <a:pt x="63" y="168"/>
                </a:cubicBezTo>
                <a:cubicBezTo>
                  <a:pt x="77" y="147"/>
                  <a:pt x="93" y="128"/>
                  <a:pt x="110" y="111"/>
                </a:cubicBezTo>
                <a:cubicBezTo>
                  <a:pt x="128" y="93"/>
                  <a:pt x="147" y="78"/>
                  <a:pt x="167" y="64"/>
                </a:cubicBezTo>
                <a:cubicBezTo>
                  <a:pt x="188" y="50"/>
                  <a:pt x="210" y="39"/>
                  <a:pt x="233" y="29"/>
                </a:cubicBezTo>
                <a:cubicBezTo>
                  <a:pt x="255" y="20"/>
                  <a:pt x="279" y="12"/>
                  <a:pt x="303" y="8"/>
                </a:cubicBezTo>
                <a:cubicBezTo>
                  <a:pt x="328" y="3"/>
                  <a:pt x="353" y="0"/>
                  <a:pt x="378" y="0"/>
                </a:cubicBezTo>
                <a:cubicBezTo>
                  <a:pt x="403" y="0"/>
                  <a:pt x="427" y="3"/>
                  <a:pt x="451" y="8"/>
                </a:cubicBezTo>
                <a:cubicBezTo>
                  <a:pt x="476" y="12"/>
                  <a:pt x="499" y="20"/>
                  <a:pt x="522" y="29"/>
                </a:cubicBezTo>
                <a:cubicBezTo>
                  <a:pt x="545" y="39"/>
                  <a:pt x="567" y="50"/>
                  <a:pt x="587" y="64"/>
                </a:cubicBezTo>
                <a:cubicBezTo>
                  <a:pt x="608" y="78"/>
                  <a:pt x="627" y="93"/>
                  <a:pt x="644" y="111"/>
                </a:cubicBezTo>
                <a:cubicBezTo>
                  <a:pt x="662" y="128"/>
                  <a:pt x="678" y="147"/>
                  <a:pt x="691" y="168"/>
                </a:cubicBezTo>
                <a:cubicBezTo>
                  <a:pt x="705" y="189"/>
                  <a:pt x="717" y="210"/>
                  <a:pt x="726" y="233"/>
                </a:cubicBezTo>
                <a:cubicBezTo>
                  <a:pt x="736" y="256"/>
                  <a:pt x="743" y="281"/>
                  <a:pt x="748" y="305"/>
                </a:cubicBezTo>
                <a:cubicBezTo>
                  <a:pt x="752" y="329"/>
                  <a:pt x="755" y="354"/>
                  <a:pt x="755" y="37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861480" y="1975680"/>
            <a:ext cx="201240" cy="201600"/>
          </a:xfrm>
          <a:custGeom>
            <a:avLst/>
            <a:gdLst/>
            <a:ahLst/>
            <a:rect l="0" t="0" r="r" b="b"/>
            <a:pathLst>
              <a:path w="559" h="560">
                <a:moveTo>
                  <a:pt x="559" y="279"/>
                </a:moveTo>
                <a:cubicBezTo>
                  <a:pt x="559" y="298"/>
                  <a:pt x="557" y="316"/>
                  <a:pt x="554" y="334"/>
                </a:cubicBezTo>
                <a:cubicBezTo>
                  <a:pt x="550" y="352"/>
                  <a:pt x="545" y="369"/>
                  <a:pt x="538" y="387"/>
                </a:cubicBezTo>
                <a:cubicBezTo>
                  <a:pt x="531" y="404"/>
                  <a:pt x="522" y="420"/>
                  <a:pt x="512" y="436"/>
                </a:cubicBezTo>
                <a:cubicBezTo>
                  <a:pt x="502" y="451"/>
                  <a:pt x="490" y="465"/>
                  <a:pt x="477" y="478"/>
                </a:cubicBezTo>
                <a:cubicBezTo>
                  <a:pt x="464" y="491"/>
                  <a:pt x="450" y="502"/>
                  <a:pt x="435" y="513"/>
                </a:cubicBezTo>
                <a:cubicBezTo>
                  <a:pt x="420" y="523"/>
                  <a:pt x="404" y="531"/>
                  <a:pt x="387" y="538"/>
                </a:cubicBezTo>
                <a:cubicBezTo>
                  <a:pt x="370" y="545"/>
                  <a:pt x="352" y="551"/>
                  <a:pt x="334" y="554"/>
                </a:cubicBezTo>
                <a:cubicBezTo>
                  <a:pt x="316" y="558"/>
                  <a:pt x="298" y="560"/>
                  <a:pt x="280" y="560"/>
                </a:cubicBezTo>
                <a:cubicBezTo>
                  <a:pt x="261" y="560"/>
                  <a:pt x="243" y="558"/>
                  <a:pt x="225" y="554"/>
                </a:cubicBezTo>
                <a:cubicBezTo>
                  <a:pt x="207" y="551"/>
                  <a:pt x="190" y="545"/>
                  <a:pt x="173" y="538"/>
                </a:cubicBezTo>
                <a:cubicBezTo>
                  <a:pt x="156" y="531"/>
                  <a:pt x="140" y="523"/>
                  <a:pt x="125" y="513"/>
                </a:cubicBezTo>
                <a:cubicBezTo>
                  <a:pt x="108" y="502"/>
                  <a:pt x="94" y="491"/>
                  <a:pt x="81" y="478"/>
                </a:cubicBezTo>
                <a:cubicBezTo>
                  <a:pt x="68" y="465"/>
                  <a:pt x="57" y="451"/>
                  <a:pt x="47" y="436"/>
                </a:cubicBezTo>
                <a:cubicBezTo>
                  <a:pt x="36" y="420"/>
                  <a:pt x="28" y="404"/>
                  <a:pt x="21" y="387"/>
                </a:cubicBezTo>
                <a:cubicBezTo>
                  <a:pt x="14" y="369"/>
                  <a:pt x="8" y="352"/>
                  <a:pt x="5" y="334"/>
                </a:cubicBezTo>
                <a:cubicBezTo>
                  <a:pt x="1" y="316"/>
                  <a:pt x="0" y="298"/>
                  <a:pt x="0" y="279"/>
                </a:cubicBezTo>
                <a:cubicBezTo>
                  <a:pt x="0" y="261"/>
                  <a:pt x="1" y="243"/>
                  <a:pt x="5" y="225"/>
                </a:cubicBezTo>
                <a:cubicBezTo>
                  <a:pt x="8" y="207"/>
                  <a:pt x="14" y="189"/>
                  <a:pt x="21" y="173"/>
                </a:cubicBezTo>
                <a:cubicBezTo>
                  <a:pt x="28" y="156"/>
                  <a:pt x="36" y="140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5" y="47"/>
                </a:cubicBezTo>
                <a:cubicBezTo>
                  <a:pt x="140" y="37"/>
                  <a:pt x="156" y="28"/>
                  <a:pt x="173" y="21"/>
                </a:cubicBezTo>
                <a:cubicBezTo>
                  <a:pt x="190" y="14"/>
                  <a:pt x="207" y="9"/>
                  <a:pt x="225" y="6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6"/>
                </a:cubicBezTo>
                <a:cubicBezTo>
                  <a:pt x="352" y="9"/>
                  <a:pt x="370" y="14"/>
                  <a:pt x="387" y="21"/>
                </a:cubicBezTo>
                <a:cubicBezTo>
                  <a:pt x="404" y="28"/>
                  <a:pt x="420" y="37"/>
                  <a:pt x="435" y="47"/>
                </a:cubicBezTo>
                <a:cubicBezTo>
                  <a:pt x="450" y="57"/>
                  <a:pt x="464" y="69"/>
                  <a:pt x="477" y="82"/>
                </a:cubicBezTo>
                <a:cubicBezTo>
                  <a:pt x="490" y="95"/>
                  <a:pt x="502" y="109"/>
                  <a:pt x="512" y="124"/>
                </a:cubicBezTo>
                <a:cubicBezTo>
                  <a:pt x="522" y="140"/>
                  <a:pt x="531" y="156"/>
                  <a:pt x="538" y="173"/>
                </a:cubicBezTo>
                <a:cubicBezTo>
                  <a:pt x="545" y="189"/>
                  <a:pt x="550" y="207"/>
                  <a:pt x="554" y="225"/>
                </a:cubicBezTo>
                <a:cubicBezTo>
                  <a:pt x="557" y="243"/>
                  <a:pt x="559" y="261"/>
                  <a:pt x="559" y="279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01440" y="2016000"/>
            <a:ext cx="120960" cy="120960"/>
          </a:xfrm>
          <a:custGeom>
            <a:avLst/>
            <a:gdLst/>
            <a:ahLst/>
            <a:rect l="0" t="0" r="r" b="b"/>
            <a:pathLst>
              <a:path w="336" h="336">
                <a:moveTo>
                  <a:pt x="336" y="167"/>
                </a:moveTo>
                <a:cubicBezTo>
                  <a:pt x="336" y="178"/>
                  <a:pt x="335" y="189"/>
                  <a:pt x="333" y="200"/>
                </a:cubicBezTo>
                <a:cubicBezTo>
                  <a:pt x="331" y="211"/>
                  <a:pt x="328" y="221"/>
                  <a:pt x="324" y="232"/>
                </a:cubicBezTo>
                <a:cubicBezTo>
                  <a:pt x="319" y="242"/>
                  <a:pt x="314" y="251"/>
                  <a:pt x="308" y="261"/>
                </a:cubicBezTo>
                <a:cubicBezTo>
                  <a:pt x="302" y="271"/>
                  <a:pt x="295" y="279"/>
                  <a:pt x="287" y="287"/>
                </a:cubicBezTo>
                <a:cubicBezTo>
                  <a:pt x="280" y="295"/>
                  <a:pt x="271" y="302"/>
                  <a:pt x="262" y="308"/>
                </a:cubicBezTo>
                <a:cubicBezTo>
                  <a:pt x="253" y="314"/>
                  <a:pt x="243" y="319"/>
                  <a:pt x="233" y="323"/>
                </a:cubicBezTo>
                <a:cubicBezTo>
                  <a:pt x="223" y="327"/>
                  <a:pt x="212" y="331"/>
                  <a:pt x="201" y="333"/>
                </a:cubicBezTo>
                <a:cubicBezTo>
                  <a:pt x="191" y="335"/>
                  <a:pt x="180" y="336"/>
                  <a:pt x="169" y="336"/>
                </a:cubicBezTo>
                <a:cubicBezTo>
                  <a:pt x="158" y="336"/>
                  <a:pt x="147" y="335"/>
                  <a:pt x="136" y="333"/>
                </a:cubicBezTo>
                <a:cubicBezTo>
                  <a:pt x="125" y="331"/>
                  <a:pt x="115" y="327"/>
                  <a:pt x="105" y="323"/>
                </a:cubicBezTo>
                <a:cubicBezTo>
                  <a:pt x="95" y="319"/>
                  <a:pt x="85" y="314"/>
                  <a:pt x="76" y="308"/>
                </a:cubicBezTo>
                <a:cubicBezTo>
                  <a:pt x="67" y="302"/>
                  <a:pt x="58" y="295"/>
                  <a:pt x="50" y="287"/>
                </a:cubicBezTo>
                <a:cubicBezTo>
                  <a:pt x="43" y="279"/>
                  <a:pt x="36" y="271"/>
                  <a:pt x="29" y="261"/>
                </a:cubicBezTo>
                <a:cubicBezTo>
                  <a:pt x="23" y="251"/>
                  <a:pt x="18" y="242"/>
                  <a:pt x="14" y="232"/>
                </a:cubicBezTo>
                <a:cubicBezTo>
                  <a:pt x="10" y="221"/>
                  <a:pt x="6" y="211"/>
                  <a:pt x="3" y="200"/>
                </a:cubicBezTo>
                <a:cubicBezTo>
                  <a:pt x="1" y="189"/>
                  <a:pt x="0" y="178"/>
                  <a:pt x="0" y="167"/>
                </a:cubicBezTo>
                <a:cubicBezTo>
                  <a:pt x="0" y="156"/>
                  <a:pt x="1" y="146"/>
                  <a:pt x="3" y="135"/>
                </a:cubicBezTo>
                <a:cubicBezTo>
                  <a:pt x="6" y="124"/>
                  <a:pt x="10" y="113"/>
                  <a:pt x="14" y="103"/>
                </a:cubicBezTo>
                <a:cubicBezTo>
                  <a:pt x="18" y="93"/>
                  <a:pt x="23" y="83"/>
                  <a:pt x="29" y="74"/>
                </a:cubicBezTo>
                <a:cubicBezTo>
                  <a:pt x="36" y="65"/>
                  <a:pt x="43" y="57"/>
                  <a:pt x="50" y="49"/>
                </a:cubicBezTo>
                <a:cubicBezTo>
                  <a:pt x="58" y="41"/>
                  <a:pt x="67" y="34"/>
                  <a:pt x="76" y="28"/>
                </a:cubicBezTo>
                <a:cubicBezTo>
                  <a:pt x="85" y="22"/>
                  <a:pt x="95" y="17"/>
                  <a:pt x="105" y="13"/>
                </a:cubicBezTo>
                <a:cubicBezTo>
                  <a:pt x="115" y="8"/>
                  <a:pt x="125" y="5"/>
                  <a:pt x="136" y="3"/>
                </a:cubicBezTo>
                <a:cubicBezTo>
                  <a:pt x="147" y="1"/>
                  <a:pt x="158" y="0"/>
                  <a:pt x="169" y="0"/>
                </a:cubicBezTo>
                <a:cubicBezTo>
                  <a:pt x="180" y="0"/>
                  <a:pt x="191" y="1"/>
                  <a:pt x="201" y="3"/>
                </a:cubicBezTo>
                <a:cubicBezTo>
                  <a:pt x="212" y="5"/>
                  <a:pt x="223" y="8"/>
                  <a:pt x="233" y="13"/>
                </a:cubicBezTo>
                <a:cubicBezTo>
                  <a:pt x="243" y="17"/>
                  <a:pt x="253" y="22"/>
                  <a:pt x="262" y="28"/>
                </a:cubicBezTo>
                <a:cubicBezTo>
                  <a:pt x="271" y="34"/>
                  <a:pt x="280" y="41"/>
                  <a:pt x="287" y="49"/>
                </a:cubicBezTo>
                <a:cubicBezTo>
                  <a:pt x="295" y="57"/>
                  <a:pt x="302" y="65"/>
                  <a:pt x="308" y="74"/>
                </a:cubicBezTo>
                <a:cubicBezTo>
                  <a:pt x="314" y="83"/>
                  <a:pt x="319" y="93"/>
                  <a:pt x="324" y="103"/>
                </a:cubicBezTo>
                <a:cubicBezTo>
                  <a:pt x="328" y="113"/>
                  <a:pt x="331" y="124"/>
                  <a:pt x="333" y="135"/>
                </a:cubicBezTo>
                <a:cubicBezTo>
                  <a:pt x="335" y="146"/>
                  <a:pt x="336" y="156"/>
                  <a:pt x="336" y="16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931680" y="2046240"/>
            <a:ext cx="61200" cy="60480"/>
          </a:xfrm>
          <a:custGeom>
            <a:avLst/>
            <a:gdLst/>
            <a:ahLst/>
            <a:rect l="0" t="0" r="r" b="b"/>
            <a:pathLst>
              <a:path w="170" h="168">
                <a:moveTo>
                  <a:pt x="170" y="84"/>
                </a:moveTo>
                <a:cubicBezTo>
                  <a:pt x="170" y="96"/>
                  <a:pt x="166" y="106"/>
                  <a:pt x="162" y="116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7" y="166"/>
                  <a:pt x="96" y="168"/>
                  <a:pt x="85" y="168"/>
                </a:cubicBezTo>
                <a:cubicBezTo>
                  <a:pt x="74" y="168"/>
                  <a:pt x="63" y="166"/>
                  <a:pt x="53" y="162"/>
                </a:cubicBezTo>
                <a:cubicBezTo>
                  <a:pt x="42" y="158"/>
                  <a:pt x="33" y="152"/>
                  <a:pt x="26" y="144"/>
                </a:cubicBezTo>
                <a:cubicBezTo>
                  <a:pt x="18" y="136"/>
                  <a:pt x="12" y="127"/>
                  <a:pt x="7" y="116"/>
                </a:cubicBezTo>
                <a:cubicBezTo>
                  <a:pt x="3" y="106"/>
                  <a:pt x="0" y="96"/>
                  <a:pt x="0" y="84"/>
                </a:cubicBezTo>
                <a:cubicBezTo>
                  <a:pt x="0" y="72"/>
                  <a:pt x="3" y="62"/>
                  <a:pt x="7" y="51"/>
                </a:cubicBezTo>
                <a:cubicBezTo>
                  <a:pt x="12" y="41"/>
                  <a:pt x="18" y="32"/>
                  <a:pt x="26" y="24"/>
                </a:cubicBezTo>
                <a:cubicBezTo>
                  <a:pt x="33" y="16"/>
                  <a:pt x="42" y="10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0"/>
                  <a:pt x="136" y="16"/>
                  <a:pt x="144" y="24"/>
                </a:cubicBezTo>
                <a:cubicBezTo>
                  <a:pt x="152" y="32"/>
                  <a:pt x="158" y="41"/>
                  <a:pt x="162" y="51"/>
                </a:cubicBezTo>
                <a:cubicBezTo>
                  <a:pt x="166" y="62"/>
                  <a:pt x="170" y="72"/>
                  <a:pt x="170" y="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957600" y="2079000"/>
            <a:ext cx="139320" cy="169920"/>
          </a:xfrm>
          <a:custGeom>
            <a:avLst/>
            <a:gdLst/>
            <a:ahLst/>
            <a:rect l="0" t="0" r="r" b="b"/>
            <a:pathLst>
              <a:path w="387" h="472">
                <a:moveTo>
                  <a:pt x="18" y="0"/>
                </a:moveTo>
                <a:lnTo>
                  <a:pt x="387" y="330"/>
                </a:lnTo>
                <a:cubicBezTo>
                  <a:pt x="387" y="330"/>
                  <a:pt x="313" y="424"/>
                  <a:pt x="165" y="472"/>
                </a:cubicBezTo>
                <a:lnTo>
                  <a:pt x="0" y="4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954720" y="2060640"/>
            <a:ext cx="26280" cy="25920"/>
          </a:xfrm>
          <a:custGeom>
            <a:avLst/>
            <a:gdLst/>
            <a:ahLst/>
            <a:rect l="0" t="0" r="r" b="b"/>
            <a:pathLst>
              <a:path w="73" h="72">
                <a:moveTo>
                  <a:pt x="29" y="72"/>
                </a:moveTo>
                <a:cubicBezTo>
                  <a:pt x="22" y="72"/>
                  <a:pt x="15" y="70"/>
                  <a:pt x="8" y="64"/>
                </a:cubicBezTo>
                <a:cubicBezTo>
                  <a:pt x="-3" y="52"/>
                  <a:pt x="-3" y="35"/>
                  <a:pt x="8" y="24"/>
                </a:cubicBezTo>
                <a:lnTo>
                  <a:pt x="25" y="8"/>
                </a:lnTo>
                <a:cubicBezTo>
                  <a:pt x="36" y="-3"/>
                  <a:pt x="53" y="-3"/>
                  <a:pt x="64" y="8"/>
                </a:cubicBezTo>
                <a:cubicBezTo>
                  <a:pt x="75" y="19"/>
                  <a:pt x="75" y="37"/>
                  <a:pt x="64" y="47"/>
                </a:cubicBezTo>
                <a:lnTo>
                  <a:pt x="49" y="64"/>
                </a:lnTo>
                <a:cubicBezTo>
                  <a:pt x="43" y="70"/>
                  <a:pt x="36" y="72"/>
                  <a:pt x="29" y="7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1020600" y="1895400"/>
            <a:ext cx="122400" cy="122760"/>
          </a:xfrm>
          <a:custGeom>
            <a:avLst/>
            <a:gdLst/>
            <a:ahLst/>
            <a:rect l="0" t="0" r="r" b="b"/>
            <a:pathLst>
              <a:path w="340" h="341">
                <a:moveTo>
                  <a:pt x="5" y="195"/>
                </a:moveTo>
                <a:cubicBezTo>
                  <a:pt x="-6" y="253"/>
                  <a:pt x="5" y="326"/>
                  <a:pt x="5" y="326"/>
                </a:cubicBezTo>
                <a:lnTo>
                  <a:pt x="203" y="119"/>
                </a:lnTo>
                <a:cubicBezTo>
                  <a:pt x="211" y="79"/>
                  <a:pt x="188" y="10"/>
                  <a:pt x="155" y="1"/>
                </a:cubicBezTo>
                <a:cubicBezTo>
                  <a:pt x="122" y="-8"/>
                  <a:pt x="40" y="23"/>
                  <a:pt x="5" y="195"/>
                </a:cubicBezTo>
                <a:moveTo>
                  <a:pt x="146" y="335"/>
                </a:moveTo>
                <a:cubicBezTo>
                  <a:pt x="87" y="347"/>
                  <a:pt x="14" y="335"/>
                  <a:pt x="14" y="335"/>
                </a:cubicBezTo>
                <a:lnTo>
                  <a:pt x="221" y="137"/>
                </a:lnTo>
                <a:cubicBezTo>
                  <a:pt x="261" y="129"/>
                  <a:pt x="331" y="152"/>
                  <a:pt x="339" y="185"/>
                </a:cubicBezTo>
                <a:cubicBezTo>
                  <a:pt x="348" y="219"/>
                  <a:pt x="317" y="299"/>
                  <a:pt x="146" y="33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963720" y="1927080"/>
            <a:ext cx="150840" cy="150480"/>
          </a:xfrm>
          <a:custGeom>
            <a:avLst/>
            <a:gdLst/>
            <a:ahLst/>
            <a:rect l="0" t="0" r="r" b="b"/>
            <a:pathLst>
              <a:path w="419" h="418">
                <a:moveTo>
                  <a:pt x="409" y="37"/>
                </a:moveTo>
                <a:lnTo>
                  <a:pt x="84" y="404"/>
                </a:lnTo>
                <a:cubicBezTo>
                  <a:pt x="74" y="414"/>
                  <a:pt x="37" y="429"/>
                  <a:pt x="13" y="405"/>
                </a:cubicBezTo>
                <a:cubicBezTo>
                  <a:pt x="-10" y="382"/>
                  <a:pt x="2" y="347"/>
                  <a:pt x="12" y="337"/>
                </a:cubicBezTo>
                <a:lnTo>
                  <a:pt x="382" y="9"/>
                </a:lnTo>
                <a:cubicBezTo>
                  <a:pt x="382" y="9"/>
                  <a:pt x="400" y="-8"/>
                  <a:pt x="414" y="5"/>
                </a:cubicBezTo>
                <a:cubicBezTo>
                  <a:pt x="427" y="19"/>
                  <a:pt x="409" y="37"/>
                  <a:pt x="409" y="37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160280" y="1832040"/>
            <a:ext cx="6549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 ¿Qué supuesto queremos trabajar?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1047600" y="3295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47720" y="2578680"/>
            <a:ext cx="657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Desarrollar una aplicación que simule tareas reales de: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1047600" y="3781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300320" y="3140640"/>
            <a:ext cx="6446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Administración de procesos del sistema operativo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868680" y="427320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0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930960" y="4239360"/>
            <a:ext cx="116280" cy="116640"/>
          </a:xfrm>
          <a:custGeom>
            <a:avLst/>
            <a:gdLst/>
            <a:ahLst/>
            <a:rect l="0" t="0" r="r" b="b"/>
            <a:pathLst>
              <a:path w="323" h="324">
                <a:moveTo>
                  <a:pt x="295" y="296"/>
                </a:moveTo>
                <a:cubicBezTo>
                  <a:pt x="258" y="333"/>
                  <a:pt x="199" y="333"/>
                  <a:pt x="162" y="296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8"/>
                  <a:pt x="332" y="258"/>
                  <a:pt x="295" y="2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772560" y="4375080"/>
            <a:ext cx="138600" cy="138960"/>
          </a:xfrm>
          <a:custGeom>
            <a:avLst/>
            <a:gdLst/>
            <a:ahLst/>
            <a:rect l="0" t="0" r="r" b="b"/>
            <a:pathLst>
              <a:path w="385" h="386">
                <a:moveTo>
                  <a:pt x="295" y="0"/>
                </a:moveTo>
                <a:cubicBezTo>
                  <a:pt x="295" y="0"/>
                  <a:pt x="-16" y="368"/>
                  <a:pt x="1" y="385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822960" y="431136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6"/>
                </a:moveTo>
                <a:cubicBezTo>
                  <a:pt x="358" y="433"/>
                  <a:pt x="299" y="433"/>
                  <a:pt x="262" y="396"/>
                </a:cubicBezTo>
                <a:lnTo>
                  <a:pt x="27" y="163"/>
                </a:lnTo>
                <a:cubicBezTo>
                  <a:pt x="-9" y="126"/>
                  <a:pt x="-9" y="66"/>
                  <a:pt x="27" y="29"/>
                </a:cubicBezTo>
                <a:cubicBezTo>
                  <a:pt x="65" y="-9"/>
                  <a:pt x="125" y="-9"/>
                  <a:pt x="162" y="29"/>
                </a:cubicBezTo>
                <a:lnTo>
                  <a:pt x="395" y="263"/>
                </a:lnTo>
                <a:cubicBezTo>
                  <a:pt x="432" y="300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300320" y="3626280"/>
            <a:ext cx="475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Monitorización y control de recursos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065240" y="4197600"/>
            <a:ext cx="947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Mediante programación práctica, el alumnado aplicará conceptos clave sobre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747720" y="4607280"/>
            <a:ext cx="643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procesos, señales, y uso de herramientas del sistema.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911520" y="1958760"/>
            <a:ext cx="221760" cy="258480"/>
          </a:xfrm>
          <a:custGeom>
            <a:avLst/>
            <a:gdLst/>
            <a:ahLst/>
            <a:rect l="0" t="0" r="r" b="b"/>
            <a:pathLst>
              <a:path w="616" h="718">
                <a:moveTo>
                  <a:pt x="448" y="546"/>
                </a:moveTo>
                <a:lnTo>
                  <a:pt x="448" y="493"/>
                </a:lnTo>
                <a:cubicBezTo>
                  <a:pt x="476" y="465"/>
                  <a:pt x="529" y="414"/>
                  <a:pt x="543" y="349"/>
                </a:cubicBezTo>
                <a:cubicBezTo>
                  <a:pt x="547" y="352"/>
                  <a:pt x="544" y="353"/>
                  <a:pt x="549" y="353"/>
                </a:cubicBezTo>
                <a:cubicBezTo>
                  <a:pt x="570" y="353"/>
                  <a:pt x="584" y="326"/>
                  <a:pt x="584" y="293"/>
                </a:cubicBezTo>
                <a:cubicBezTo>
                  <a:pt x="584" y="261"/>
                  <a:pt x="565" y="234"/>
                  <a:pt x="545" y="234"/>
                </a:cubicBezTo>
                <a:cubicBezTo>
                  <a:pt x="549" y="220"/>
                  <a:pt x="551" y="201"/>
                  <a:pt x="551" y="177"/>
                </a:cubicBezTo>
                <a:cubicBezTo>
                  <a:pt x="551" y="96"/>
                  <a:pt x="479" y="0"/>
                  <a:pt x="320" y="0"/>
                </a:cubicBezTo>
                <a:cubicBezTo>
                  <a:pt x="178" y="0"/>
                  <a:pt x="89" y="96"/>
                  <a:pt x="89" y="177"/>
                </a:cubicBezTo>
                <a:cubicBezTo>
                  <a:pt x="89" y="200"/>
                  <a:pt x="90" y="219"/>
                  <a:pt x="93" y="234"/>
                </a:cubicBezTo>
                <a:cubicBezTo>
                  <a:pt x="73" y="237"/>
                  <a:pt x="58" y="262"/>
                  <a:pt x="58" y="293"/>
                </a:cubicBezTo>
                <a:cubicBezTo>
                  <a:pt x="58" y="326"/>
                  <a:pt x="75" y="353"/>
                  <a:pt x="96" y="353"/>
                </a:cubicBezTo>
                <a:cubicBezTo>
                  <a:pt x="101" y="353"/>
                  <a:pt x="94" y="351"/>
                  <a:pt x="98" y="349"/>
                </a:cubicBezTo>
                <a:cubicBezTo>
                  <a:pt x="112" y="414"/>
                  <a:pt x="168" y="465"/>
                  <a:pt x="196" y="493"/>
                </a:cubicBezTo>
                <a:lnTo>
                  <a:pt x="196" y="543"/>
                </a:lnTo>
                <a:cubicBezTo>
                  <a:pt x="84" y="556"/>
                  <a:pt x="0" y="614"/>
                  <a:pt x="0" y="674"/>
                </a:cubicBezTo>
                <a:lnTo>
                  <a:pt x="0" y="696"/>
                </a:lnTo>
                <a:cubicBezTo>
                  <a:pt x="0" y="718"/>
                  <a:pt x="23" y="718"/>
                  <a:pt x="46" y="718"/>
                </a:cubicBezTo>
                <a:lnTo>
                  <a:pt x="570" y="718"/>
                </a:lnTo>
                <a:cubicBezTo>
                  <a:pt x="593" y="718"/>
                  <a:pt x="616" y="718"/>
                  <a:pt x="616" y="696"/>
                </a:cubicBezTo>
                <a:lnTo>
                  <a:pt x="616" y="674"/>
                </a:lnTo>
                <a:cubicBezTo>
                  <a:pt x="616" y="618"/>
                  <a:pt x="532" y="564"/>
                  <a:pt x="448" y="54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90920" y="2036880"/>
            <a:ext cx="221400" cy="258480"/>
          </a:xfrm>
          <a:custGeom>
            <a:avLst/>
            <a:gdLst/>
            <a:ahLst/>
            <a:rect l="0" t="0" r="r" b="b"/>
            <a:pathLst>
              <a:path w="615" h="718">
                <a:moveTo>
                  <a:pt x="447" y="548"/>
                </a:moveTo>
                <a:lnTo>
                  <a:pt x="447" y="494"/>
                </a:lnTo>
                <a:cubicBezTo>
                  <a:pt x="475" y="466"/>
                  <a:pt x="528" y="415"/>
                  <a:pt x="542" y="350"/>
                </a:cubicBezTo>
                <a:cubicBezTo>
                  <a:pt x="546" y="352"/>
                  <a:pt x="543" y="353"/>
                  <a:pt x="548" y="353"/>
                </a:cubicBezTo>
                <a:cubicBezTo>
                  <a:pt x="570" y="353"/>
                  <a:pt x="584" y="327"/>
                  <a:pt x="584" y="294"/>
                </a:cubicBezTo>
                <a:cubicBezTo>
                  <a:pt x="584" y="261"/>
                  <a:pt x="564" y="235"/>
                  <a:pt x="544" y="234"/>
                </a:cubicBezTo>
                <a:cubicBezTo>
                  <a:pt x="548" y="220"/>
                  <a:pt x="549" y="201"/>
                  <a:pt x="549" y="177"/>
                </a:cubicBezTo>
                <a:cubicBezTo>
                  <a:pt x="549" y="97"/>
                  <a:pt x="478" y="0"/>
                  <a:pt x="319" y="0"/>
                </a:cubicBezTo>
                <a:cubicBezTo>
                  <a:pt x="177" y="0"/>
                  <a:pt x="89" y="97"/>
                  <a:pt x="89" y="177"/>
                </a:cubicBezTo>
                <a:cubicBezTo>
                  <a:pt x="89" y="201"/>
                  <a:pt x="90" y="220"/>
                  <a:pt x="93" y="235"/>
                </a:cubicBezTo>
                <a:cubicBezTo>
                  <a:pt x="73" y="237"/>
                  <a:pt x="58" y="263"/>
                  <a:pt x="58" y="294"/>
                </a:cubicBezTo>
                <a:cubicBezTo>
                  <a:pt x="58" y="327"/>
                  <a:pt x="75" y="353"/>
                  <a:pt x="96" y="353"/>
                </a:cubicBezTo>
                <a:cubicBezTo>
                  <a:pt x="101" y="353"/>
                  <a:pt x="94" y="352"/>
                  <a:pt x="98" y="350"/>
                </a:cubicBezTo>
                <a:cubicBezTo>
                  <a:pt x="112" y="415"/>
                  <a:pt x="168" y="466"/>
                  <a:pt x="196" y="494"/>
                </a:cubicBezTo>
                <a:lnTo>
                  <a:pt x="196" y="545"/>
                </a:lnTo>
                <a:cubicBezTo>
                  <a:pt x="84" y="558"/>
                  <a:pt x="0" y="616"/>
                  <a:pt x="0" y="674"/>
                </a:cubicBezTo>
                <a:lnTo>
                  <a:pt x="0" y="696"/>
                </a:lnTo>
                <a:cubicBezTo>
                  <a:pt x="0" y="718"/>
                  <a:pt x="23" y="718"/>
                  <a:pt x="46" y="718"/>
                </a:cubicBezTo>
                <a:lnTo>
                  <a:pt x="570" y="718"/>
                </a:lnTo>
                <a:cubicBezTo>
                  <a:pt x="592" y="718"/>
                  <a:pt x="615" y="718"/>
                  <a:pt x="615" y="696"/>
                </a:cubicBezTo>
                <a:lnTo>
                  <a:pt x="615" y="674"/>
                </a:lnTo>
                <a:cubicBezTo>
                  <a:pt x="615" y="620"/>
                  <a:pt x="531" y="565"/>
                  <a:pt x="447" y="548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160280" y="1888920"/>
            <a:ext cx="615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2.2 Contextualización del alumnado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300320" y="2626200"/>
            <a:ext cx="193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Curso: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2.º DAM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300320" y="3111840"/>
            <a:ext cx="6023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Asignatura: Programación de Servicios y Procesos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300320" y="3588120"/>
            <a:ext cx="8195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Alumnado con conocimientos de programación en varios lenguajes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00320" y="4073760"/>
            <a:ext cx="904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Familiarizado con sistemas operativos (Linux, Windows) y herramientas CLI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300320" y="4559760"/>
            <a:ext cx="3290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 intermedio-avanzado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801000" y="2158200"/>
            <a:ext cx="131040" cy="137160"/>
          </a:xfrm>
          <a:custGeom>
            <a:avLst/>
            <a:gdLst/>
            <a:ahLst/>
            <a:rect l="0" t="0" r="r" b="b"/>
            <a:pathLst>
              <a:path w="364" h="381">
                <a:moveTo>
                  <a:pt x="364" y="271"/>
                </a:moveTo>
                <a:cubicBezTo>
                  <a:pt x="364" y="333"/>
                  <a:pt x="342" y="381"/>
                  <a:pt x="280" y="381"/>
                </a:cubicBezTo>
                <a:lnTo>
                  <a:pt x="84" y="381"/>
                </a:lnTo>
                <a:cubicBezTo>
                  <a:pt x="-28" y="381"/>
                  <a:pt x="-28" y="0"/>
                  <a:pt x="84" y="0"/>
                </a:cubicBezTo>
                <a:lnTo>
                  <a:pt x="280" y="0"/>
                </a:lnTo>
                <a:cubicBezTo>
                  <a:pt x="342" y="0"/>
                  <a:pt x="364" y="48"/>
                  <a:pt x="364" y="108"/>
                </a:cubicBezTo>
                <a:lnTo>
                  <a:pt x="364" y="271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851400" y="2158200"/>
            <a:ext cx="281880" cy="137160"/>
          </a:xfrm>
          <a:custGeom>
            <a:avLst/>
            <a:gdLst/>
            <a:ahLst/>
            <a:rect l="0" t="0" r="r" b="b"/>
            <a:pathLst>
              <a:path w="783" h="381">
                <a:moveTo>
                  <a:pt x="755" y="327"/>
                </a:moveTo>
                <a:lnTo>
                  <a:pt x="727" y="327"/>
                </a:lnTo>
                <a:lnTo>
                  <a:pt x="727" y="54"/>
                </a:lnTo>
                <a:lnTo>
                  <a:pt x="755" y="54"/>
                </a:lnTo>
                <a:cubicBezTo>
                  <a:pt x="770" y="54"/>
                  <a:pt x="783" y="42"/>
                  <a:pt x="783" y="27"/>
                </a:cubicBezTo>
                <a:cubicBezTo>
                  <a:pt x="783" y="12"/>
                  <a:pt x="770" y="0"/>
                  <a:pt x="755" y="0"/>
                </a:cubicBezTo>
                <a:lnTo>
                  <a:pt x="83" y="0"/>
                </a:lnTo>
                <a:cubicBezTo>
                  <a:pt x="-28" y="0"/>
                  <a:pt x="-28" y="381"/>
                  <a:pt x="83" y="381"/>
                </a:cubicBezTo>
                <a:lnTo>
                  <a:pt x="755" y="381"/>
                </a:lnTo>
                <a:cubicBezTo>
                  <a:pt x="770" y="381"/>
                  <a:pt x="783" y="369"/>
                  <a:pt x="783" y="354"/>
                </a:cubicBezTo>
                <a:cubicBezTo>
                  <a:pt x="783" y="339"/>
                  <a:pt x="770" y="327"/>
                  <a:pt x="755" y="327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876240" y="2177640"/>
            <a:ext cx="256680" cy="98280"/>
          </a:xfrm>
          <a:custGeom>
            <a:avLst/>
            <a:gdLst/>
            <a:ahLst/>
            <a:rect l="0" t="0" r="r" b="b"/>
            <a:pathLst>
              <a:path w="713" h="273">
                <a:moveTo>
                  <a:pt x="690" y="273"/>
                </a:moveTo>
                <a:lnTo>
                  <a:pt x="42" y="273"/>
                </a:lnTo>
                <a:cubicBezTo>
                  <a:pt x="-14" y="273"/>
                  <a:pt x="-14" y="0"/>
                  <a:pt x="42" y="0"/>
                </a:cubicBezTo>
                <a:lnTo>
                  <a:pt x="690" y="0"/>
                </a:lnTo>
                <a:cubicBezTo>
                  <a:pt x="721" y="0"/>
                  <a:pt x="721" y="273"/>
                  <a:pt x="690" y="27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876240" y="2177640"/>
            <a:ext cx="255240" cy="90360"/>
          </a:xfrm>
          <a:custGeom>
            <a:avLst/>
            <a:gdLst/>
            <a:ahLst/>
            <a:rect l="0" t="0" r="r" b="b"/>
            <a:pathLst>
              <a:path w="709" h="251">
                <a:moveTo>
                  <a:pt x="57" y="55"/>
                </a:moveTo>
                <a:lnTo>
                  <a:pt x="709" y="55"/>
                </a:lnTo>
                <a:cubicBezTo>
                  <a:pt x="706" y="22"/>
                  <a:pt x="699" y="0"/>
                  <a:pt x="690" y="0"/>
                </a:cubicBezTo>
                <a:lnTo>
                  <a:pt x="43" y="0"/>
                </a:lnTo>
                <a:cubicBezTo>
                  <a:pt x="-4" y="0"/>
                  <a:pt x="-12" y="186"/>
                  <a:pt x="18" y="251"/>
                </a:cubicBezTo>
                <a:cubicBezTo>
                  <a:pt x="7" y="170"/>
                  <a:pt x="20" y="55"/>
                  <a:pt x="57" y="5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790920" y="1962360"/>
            <a:ext cx="110880" cy="108000"/>
          </a:xfrm>
          <a:custGeom>
            <a:avLst/>
            <a:gdLst/>
            <a:ahLst/>
            <a:rect l="0" t="0" r="r" b="b"/>
            <a:pathLst>
              <a:path w="308" h="300">
                <a:moveTo>
                  <a:pt x="308" y="191"/>
                </a:moveTo>
                <a:cubicBezTo>
                  <a:pt x="308" y="251"/>
                  <a:pt x="258" y="300"/>
                  <a:pt x="197" y="300"/>
                </a:cubicBezTo>
                <a:lnTo>
                  <a:pt x="84" y="300"/>
                </a:lnTo>
                <a:cubicBezTo>
                  <a:pt x="-28" y="300"/>
                  <a:pt x="-28" y="0"/>
                  <a:pt x="84" y="0"/>
                </a:cubicBezTo>
                <a:lnTo>
                  <a:pt x="197" y="0"/>
                </a:lnTo>
                <a:cubicBezTo>
                  <a:pt x="258" y="0"/>
                  <a:pt x="308" y="48"/>
                  <a:pt x="308" y="109"/>
                </a:cubicBezTo>
                <a:lnTo>
                  <a:pt x="308" y="191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821160" y="1962360"/>
            <a:ext cx="281880" cy="108000"/>
          </a:xfrm>
          <a:custGeom>
            <a:avLst/>
            <a:gdLst/>
            <a:ahLst/>
            <a:rect l="0" t="0" r="r" b="b"/>
            <a:pathLst>
              <a:path w="783" h="300">
                <a:moveTo>
                  <a:pt x="755" y="245"/>
                </a:moveTo>
                <a:lnTo>
                  <a:pt x="727" y="245"/>
                </a:lnTo>
                <a:lnTo>
                  <a:pt x="727" y="54"/>
                </a:lnTo>
                <a:lnTo>
                  <a:pt x="755" y="54"/>
                </a:lnTo>
                <a:cubicBezTo>
                  <a:pt x="770" y="54"/>
                  <a:pt x="783" y="42"/>
                  <a:pt x="783" y="27"/>
                </a:cubicBezTo>
                <a:cubicBezTo>
                  <a:pt x="783" y="12"/>
                  <a:pt x="770" y="0"/>
                  <a:pt x="755" y="0"/>
                </a:cubicBezTo>
                <a:lnTo>
                  <a:pt x="84" y="0"/>
                </a:lnTo>
                <a:cubicBezTo>
                  <a:pt x="-28" y="0"/>
                  <a:pt x="-28" y="300"/>
                  <a:pt x="84" y="300"/>
                </a:cubicBezTo>
                <a:lnTo>
                  <a:pt x="755" y="300"/>
                </a:lnTo>
                <a:cubicBezTo>
                  <a:pt x="770" y="300"/>
                  <a:pt x="783" y="288"/>
                  <a:pt x="783" y="273"/>
                </a:cubicBezTo>
                <a:cubicBezTo>
                  <a:pt x="783" y="258"/>
                  <a:pt x="770" y="245"/>
                  <a:pt x="755" y="24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846360" y="1981800"/>
            <a:ext cx="256680" cy="68760"/>
          </a:xfrm>
          <a:custGeom>
            <a:avLst/>
            <a:gdLst/>
            <a:ahLst/>
            <a:rect l="0" t="0" r="r" b="b"/>
            <a:pathLst>
              <a:path w="713" h="191">
                <a:moveTo>
                  <a:pt x="690" y="191"/>
                </a:moveTo>
                <a:lnTo>
                  <a:pt x="42" y="191"/>
                </a:lnTo>
                <a:cubicBezTo>
                  <a:pt x="-14" y="191"/>
                  <a:pt x="-14" y="0"/>
                  <a:pt x="42" y="0"/>
                </a:cubicBezTo>
                <a:lnTo>
                  <a:pt x="690" y="0"/>
                </a:lnTo>
                <a:cubicBezTo>
                  <a:pt x="720" y="0"/>
                  <a:pt x="720" y="191"/>
                  <a:pt x="690" y="19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846360" y="1981800"/>
            <a:ext cx="255960" cy="44280"/>
          </a:xfrm>
          <a:custGeom>
            <a:avLst/>
            <a:gdLst/>
            <a:ahLst/>
            <a:rect l="0" t="0" r="r" b="b"/>
            <a:pathLst>
              <a:path w="711" h="123">
                <a:moveTo>
                  <a:pt x="42" y="55"/>
                </a:moveTo>
                <a:lnTo>
                  <a:pt x="711" y="55"/>
                </a:lnTo>
                <a:cubicBezTo>
                  <a:pt x="708" y="24"/>
                  <a:pt x="701" y="0"/>
                  <a:pt x="690" y="0"/>
                </a:cubicBezTo>
                <a:lnTo>
                  <a:pt x="42" y="0"/>
                </a:lnTo>
                <a:cubicBezTo>
                  <a:pt x="8" y="0"/>
                  <a:pt x="-5" y="69"/>
                  <a:pt x="1" y="123"/>
                </a:cubicBezTo>
                <a:cubicBezTo>
                  <a:pt x="6" y="86"/>
                  <a:pt x="19" y="55"/>
                  <a:pt x="42" y="5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811080" y="2070000"/>
            <a:ext cx="171360" cy="88560"/>
          </a:xfrm>
          <a:custGeom>
            <a:avLst/>
            <a:gdLst/>
            <a:ahLst/>
            <a:rect l="0" t="0" r="r" b="b"/>
            <a:pathLst>
              <a:path w="476" h="246">
                <a:moveTo>
                  <a:pt x="476" y="136"/>
                </a:moveTo>
                <a:cubicBezTo>
                  <a:pt x="476" y="196"/>
                  <a:pt x="426" y="246"/>
                  <a:pt x="364" y="246"/>
                </a:cubicBezTo>
                <a:lnTo>
                  <a:pt x="84" y="246"/>
                </a:lnTo>
                <a:cubicBezTo>
                  <a:pt x="-28" y="246"/>
                  <a:pt x="-28" y="0"/>
                  <a:pt x="84" y="0"/>
                </a:cubicBezTo>
                <a:lnTo>
                  <a:pt x="364" y="0"/>
                </a:lnTo>
                <a:cubicBezTo>
                  <a:pt x="426" y="0"/>
                  <a:pt x="476" y="48"/>
                  <a:pt x="476" y="109"/>
                </a:cubicBezTo>
                <a:lnTo>
                  <a:pt x="476" y="136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901440" y="2070000"/>
            <a:ext cx="241560" cy="88560"/>
          </a:xfrm>
          <a:custGeom>
            <a:avLst/>
            <a:gdLst/>
            <a:ahLst/>
            <a:rect l="0" t="0" r="r" b="b"/>
            <a:pathLst>
              <a:path w="671" h="246">
                <a:moveTo>
                  <a:pt x="644" y="190"/>
                </a:moveTo>
                <a:lnTo>
                  <a:pt x="616" y="190"/>
                </a:lnTo>
                <a:lnTo>
                  <a:pt x="616" y="54"/>
                </a:lnTo>
                <a:lnTo>
                  <a:pt x="644" y="54"/>
                </a:lnTo>
                <a:cubicBezTo>
                  <a:pt x="659" y="54"/>
                  <a:pt x="671" y="42"/>
                  <a:pt x="671" y="27"/>
                </a:cubicBezTo>
                <a:cubicBezTo>
                  <a:pt x="671" y="12"/>
                  <a:pt x="659" y="0"/>
                  <a:pt x="644" y="0"/>
                </a:cubicBezTo>
                <a:lnTo>
                  <a:pt x="84" y="0"/>
                </a:lnTo>
                <a:cubicBezTo>
                  <a:pt x="-28" y="0"/>
                  <a:pt x="-28" y="246"/>
                  <a:pt x="84" y="246"/>
                </a:cubicBezTo>
                <a:lnTo>
                  <a:pt x="644" y="246"/>
                </a:lnTo>
                <a:cubicBezTo>
                  <a:pt x="659" y="246"/>
                  <a:pt x="671" y="233"/>
                  <a:pt x="671" y="217"/>
                </a:cubicBezTo>
                <a:cubicBezTo>
                  <a:pt x="671" y="202"/>
                  <a:pt x="659" y="190"/>
                  <a:pt x="644" y="19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926640" y="2089440"/>
            <a:ext cx="216360" cy="49320"/>
          </a:xfrm>
          <a:custGeom>
            <a:avLst/>
            <a:gdLst/>
            <a:ahLst/>
            <a:rect l="0" t="0" r="r" b="b"/>
            <a:pathLst>
              <a:path w="601" h="137">
                <a:moveTo>
                  <a:pt x="578" y="137"/>
                </a:moveTo>
                <a:lnTo>
                  <a:pt x="42" y="137"/>
                </a:lnTo>
                <a:cubicBezTo>
                  <a:pt x="-14" y="137"/>
                  <a:pt x="-14" y="0"/>
                  <a:pt x="42" y="0"/>
                </a:cubicBezTo>
                <a:lnTo>
                  <a:pt x="578" y="0"/>
                </a:lnTo>
                <a:cubicBezTo>
                  <a:pt x="609" y="0"/>
                  <a:pt x="609" y="137"/>
                  <a:pt x="578" y="13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926640" y="2089440"/>
            <a:ext cx="216360" cy="34560"/>
          </a:xfrm>
          <a:custGeom>
            <a:avLst/>
            <a:gdLst/>
            <a:ahLst/>
            <a:rect l="0" t="0" r="r" b="b"/>
            <a:pathLst>
              <a:path w="601" h="96">
                <a:moveTo>
                  <a:pt x="42" y="56"/>
                </a:moveTo>
                <a:lnTo>
                  <a:pt x="601" y="56"/>
                </a:lnTo>
                <a:cubicBezTo>
                  <a:pt x="599" y="26"/>
                  <a:pt x="592" y="0"/>
                  <a:pt x="578" y="0"/>
                </a:cubicBezTo>
                <a:lnTo>
                  <a:pt x="42" y="0"/>
                </a:lnTo>
                <a:cubicBezTo>
                  <a:pt x="6" y="0"/>
                  <a:pt x="-6" y="56"/>
                  <a:pt x="3" y="96"/>
                </a:cubicBezTo>
                <a:cubicBezTo>
                  <a:pt x="9" y="74"/>
                  <a:pt x="22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160280" y="1888920"/>
            <a:ext cx="6482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2.3 Conocimientos previos requeridos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300320" y="2626200"/>
            <a:ext cx="806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Fundamentos de programación estructurada y orientada a objetos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300320" y="3111840"/>
            <a:ext cx="883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la consola del sistema operativo (comandos básicos de procesos)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300320" y="3588120"/>
            <a:ext cx="344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Lectura/escritura de ficheros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300320" y="4073760"/>
            <a:ext cx="623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estructuras de control, funciones y módulos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300320" y="4559760"/>
            <a:ext cx="503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Experiencia básica en Python, Java o Bash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851400" y="2089440"/>
            <a:ext cx="221400" cy="205920"/>
          </a:xfrm>
          <a:custGeom>
            <a:avLst/>
            <a:gdLst/>
            <a:ahLst/>
            <a:rect l="0" t="0" r="r" b="b"/>
            <a:pathLst>
              <a:path w="615" h="572">
                <a:moveTo>
                  <a:pt x="475" y="0"/>
                </a:moveTo>
                <a:lnTo>
                  <a:pt x="139" y="0"/>
                </a:lnTo>
                <a:cubicBezTo>
                  <a:pt x="139" y="0"/>
                  <a:pt x="0" y="163"/>
                  <a:pt x="0" y="273"/>
                </a:cubicBezTo>
                <a:cubicBezTo>
                  <a:pt x="0" y="382"/>
                  <a:pt x="307" y="572"/>
                  <a:pt x="307" y="572"/>
                </a:cubicBezTo>
                <a:cubicBezTo>
                  <a:pt x="307" y="572"/>
                  <a:pt x="615" y="382"/>
                  <a:pt x="615" y="273"/>
                </a:cubicBezTo>
                <a:cubicBezTo>
                  <a:pt x="615" y="163"/>
                  <a:pt x="475" y="0"/>
                  <a:pt x="475" y="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790560" y="1959840"/>
            <a:ext cx="343080" cy="261000"/>
          </a:xfrm>
          <a:custGeom>
            <a:avLst/>
            <a:gdLst/>
            <a:ahLst/>
            <a:rect l="0" t="0" r="r" b="b"/>
            <a:pathLst>
              <a:path w="953" h="725">
                <a:moveTo>
                  <a:pt x="523" y="14"/>
                </a:moveTo>
                <a:cubicBezTo>
                  <a:pt x="497" y="-5"/>
                  <a:pt x="456" y="-5"/>
                  <a:pt x="431" y="14"/>
                </a:cubicBezTo>
                <a:lnTo>
                  <a:pt x="19" y="327"/>
                </a:lnTo>
                <a:cubicBezTo>
                  <a:pt x="-6" y="346"/>
                  <a:pt x="-6" y="377"/>
                  <a:pt x="19" y="396"/>
                </a:cubicBezTo>
                <a:lnTo>
                  <a:pt x="431" y="710"/>
                </a:lnTo>
                <a:cubicBezTo>
                  <a:pt x="456" y="729"/>
                  <a:pt x="497" y="729"/>
                  <a:pt x="523" y="710"/>
                </a:cubicBezTo>
                <a:lnTo>
                  <a:pt x="934" y="396"/>
                </a:lnTo>
                <a:cubicBezTo>
                  <a:pt x="959" y="377"/>
                  <a:pt x="959" y="346"/>
                  <a:pt x="934" y="327"/>
                </a:cubicBezTo>
                <a:lnTo>
                  <a:pt x="523" y="14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790560" y="1959840"/>
            <a:ext cx="343080" cy="261000"/>
          </a:xfrm>
          <a:custGeom>
            <a:avLst/>
            <a:gdLst/>
            <a:ahLst/>
            <a:rect l="0" t="0" r="r" b="b"/>
            <a:pathLst>
              <a:path w="953" h="725">
                <a:moveTo>
                  <a:pt x="523" y="14"/>
                </a:moveTo>
                <a:cubicBezTo>
                  <a:pt x="497" y="-5"/>
                  <a:pt x="456" y="-5"/>
                  <a:pt x="431" y="14"/>
                </a:cubicBezTo>
                <a:lnTo>
                  <a:pt x="19" y="327"/>
                </a:lnTo>
                <a:cubicBezTo>
                  <a:pt x="-6" y="346"/>
                  <a:pt x="-6" y="377"/>
                  <a:pt x="19" y="396"/>
                </a:cubicBezTo>
                <a:lnTo>
                  <a:pt x="431" y="710"/>
                </a:lnTo>
                <a:cubicBezTo>
                  <a:pt x="456" y="729"/>
                  <a:pt x="497" y="729"/>
                  <a:pt x="523" y="710"/>
                </a:cubicBezTo>
                <a:lnTo>
                  <a:pt x="934" y="396"/>
                </a:lnTo>
                <a:cubicBezTo>
                  <a:pt x="959" y="377"/>
                  <a:pt x="959" y="346"/>
                  <a:pt x="934" y="327"/>
                </a:cubicBezTo>
                <a:lnTo>
                  <a:pt x="523" y="14"/>
                </a:lnTo>
                <a:close/>
              </a:path>
            </a:pathLst>
          </a:custGeom>
          <a:solidFill>
            <a:srgbClr val="3941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841320" y="2197080"/>
            <a:ext cx="40320" cy="108000"/>
          </a:xfrm>
          <a:custGeom>
            <a:avLst/>
            <a:gdLst/>
            <a:ahLst/>
            <a:rect l="0" t="0" r="r" b="b"/>
            <a:pathLst>
              <a:path w="112" h="300">
                <a:moveTo>
                  <a:pt x="57" y="0"/>
                </a:moveTo>
                <a:cubicBezTo>
                  <a:pt x="57" y="0"/>
                  <a:pt x="0" y="56"/>
                  <a:pt x="0" y="83"/>
                </a:cubicBezTo>
                <a:lnTo>
                  <a:pt x="0" y="246"/>
                </a:lnTo>
                <a:cubicBezTo>
                  <a:pt x="0" y="246"/>
                  <a:pt x="0" y="300"/>
                  <a:pt x="57" y="300"/>
                </a:cubicBezTo>
                <a:cubicBezTo>
                  <a:pt x="112" y="300"/>
                  <a:pt x="112" y="246"/>
                  <a:pt x="112" y="246"/>
                </a:cubicBezTo>
                <a:lnTo>
                  <a:pt x="112" y="83"/>
                </a:lnTo>
                <a:cubicBezTo>
                  <a:pt x="112" y="56"/>
                  <a:pt x="57" y="0"/>
                  <a:pt x="57" y="0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831240" y="2177640"/>
            <a:ext cx="60480" cy="59040"/>
          </a:xfrm>
          <a:custGeom>
            <a:avLst/>
            <a:gdLst/>
            <a:ahLst/>
            <a:rect l="0" t="0" r="r" b="b"/>
            <a:pathLst>
              <a:path w="168" h="164">
                <a:moveTo>
                  <a:pt x="168" y="82"/>
                </a:moveTo>
                <a:cubicBezTo>
                  <a:pt x="168" y="93"/>
                  <a:pt x="166" y="104"/>
                  <a:pt x="162" y="114"/>
                </a:cubicBezTo>
                <a:cubicBezTo>
                  <a:pt x="158" y="124"/>
                  <a:pt x="152" y="133"/>
                  <a:pt x="144" y="140"/>
                </a:cubicBezTo>
                <a:cubicBezTo>
                  <a:pt x="136" y="148"/>
                  <a:pt x="127" y="154"/>
                  <a:pt x="117" y="158"/>
                </a:cubicBezTo>
                <a:cubicBezTo>
                  <a:pt x="105" y="162"/>
                  <a:pt x="95" y="164"/>
                  <a:pt x="84" y="164"/>
                </a:cubicBezTo>
                <a:cubicBezTo>
                  <a:pt x="72" y="164"/>
                  <a:pt x="62" y="162"/>
                  <a:pt x="51" y="158"/>
                </a:cubicBezTo>
                <a:cubicBezTo>
                  <a:pt x="41" y="154"/>
                  <a:pt x="32" y="148"/>
                  <a:pt x="24" y="140"/>
                </a:cubicBezTo>
                <a:cubicBezTo>
                  <a:pt x="16" y="133"/>
                  <a:pt x="10" y="124"/>
                  <a:pt x="6" y="114"/>
                </a:cubicBezTo>
                <a:cubicBezTo>
                  <a:pt x="2" y="104"/>
                  <a:pt x="0" y="93"/>
                  <a:pt x="0" y="82"/>
                </a:cubicBezTo>
                <a:cubicBezTo>
                  <a:pt x="0" y="72"/>
                  <a:pt x="2" y="60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2" y="16"/>
                  <a:pt x="41" y="10"/>
                  <a:pt x="51" y="6"/>
                </a:cubicBezTo>
                <a:cubicBezTo>
                  <a:pt x="62" y="2"/>
                  <a:pt x="72" y="0"/>
                  <a:pt x="84" y="0"/>
                </a:cubicBezTo>
                <a:cubicBezTo>
                  <a:pt x="95" y="0"/>
                  <a:pt x="105" y="2"/>
                  <a:pt x="117" y="6"/>
                </a:cubicBezTo>
                <a:cubicBezTo>
                  <a:pt x="127" y="10"/>
                  <a:pt x="136" y="16"/>
                  <a:pt x="144" y="24"/>
                </a:cubicBezTo>
                <a:cubicBezTo>
                  <a:pt x="152" y="31"/>
                  <a:pt x="158" y="40"/>
                  <a:pt x="162" y="50"/>
                </a:cubicBezTo>
                <a:cubicBezTo>
                  <a:pt x="166" y="60"/>
                  <a:pt x="168" y="72"/>
                  <a:pt x="168" y="82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851040" y="2060280"/>
            <a:ext cx="120960" cy="156960"/>
          </a:xfrm>
          <a:custGeom>
            <a:avLst/>
            <a:gdLst/>
            <a:ahLst/>
            <a:rect l="0" t="0" r="r" b="b"/>
            <a:pathLst>
              <a:path w="336" h="436">
                <a:moveTo>
                  <a:pt x="28" y="436"/>
                </a:moveTo>
                <a:cubicBezTo>
                  <a:pt x="12" y="436"/>
                  <a:pt x="0" y="424"/>
                  <a:pt x="0" y="408"/>
                </a:cubicBezTo>
                <a:lnTo>
                  <a:pt x="0" y="301"/>
                </a:lnTo>
                <a:cubicBezTo>
                  <a:pt x="-2" y="284"/>
                  <a:pt x="5" y="245"/>
                  <a:pt x="36" y="222"/>
                </a:cubicBezTo>
                <a:lnTo>
                  <a:pt x="289" y="6"/>
                </a:lnTo>
                <a:cubicBezTo>
                  <a:pt x="301" y="-4"/>
                  <a:pt x="319" y="-2"/>
                  <a:pt x="329" y="9"/>
                </a:cubicBezTo>
                <a:cubicBezTo>
                  <a:pt x="339" y="20"/>
                  <a:pt x="338" y="37"/>
                  <a:pt x="326" y="47"/>
                </a:cubicBezTo>
                <a:lnTo>
                  <a:pt x="72" y="265"/>
                </a:lnTo>
                <a:cubicBezTo>
                  <a:pt x="55" y="277"/>
                  <a:pt x="55" y="299"/>
                  <a:pt x="55" y="299"/>
                </a:cubicBezTo>
                <a:lnTo>
                  <a:pt x="55" y="408"/>
                </a:lnTo>
                <a:cubicBezTo>
                  <a:pt x="55" y="424"/>
                  <a:pt x="43" y="436"/>
                  <a:pt x="28" y="436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931680" y="2050200"/>
            <a:ext cx="61200" cy="59400"/>
          </a:xfrm>
          <a:custGeom>
            <a:avLst/>
            <a:gdLst/>
            <a:ahLst/>
            <a:rect l="0" t="0" r="r" b="b"/>
            <a:pathLst>
              <a:path w="170" h="165">
                <a:moveTo>
                  <a:pt x="170" y="82"/>
                </a:moveTo>
                <a:cubicBezTo>
                  <a:pt x="170" y="94"/>
                  <a:pt x="166" y="104"/>
                  <a:pt x="162" y="114"/>
                </a:cubicBezTo>
                <a:cubicBezTo>
                  <a:pt x="158" y="124"/>
                  <a:pt x="152" y="133"/>
                  <a:pt x="144" y="141"/>
                </a:cubicBezTo>
                <a:cubicBezTo>
                  <a:pt x="136" y="148"/>
                  <a:pt x="127" y="154"/>
                  <a:pt x="117" y="158"/>
                </a:cubicBezTo>
                <a:cubicBezTo>
                  <a:pt x="107" y="162"/>
                  <a:pt x="96" y="165"/>
                  <a:pt x="85" y="165"/>
                </a:cubicBezTo>
                <a:cubicBezTo>
                  <a:pt x="74" y="165"/>
                  <a:pt x="63" y="162"/>
                  <a:pt x="53" y="158"/>
                </a:cubicBezTo>
                <a:cubicBezTo>
                  <a:pt x="42" y="154"/>
                  <a:pt x="33" y="148"/>
                  <a:pt x="26" y="141"/>
                </a:cubicBezTo>
                <a:cubicBezTo>
                  <a:pt x="18" y="133"/>
                  <a:pt x="12" y="124"/>
                  <a:pt x="7" y="114"/>
                </a:cubicBezTo>
                <a:cubicBezTo>
                  <a:pt x="3" y="104"/>
                  <a:pt x="0" y="94"/>
                  <a:pt x="0" y="82"/>
                </a:cubicBezTo>
                <a:cubicBezTo>
                  <a:pt x="0" y="71"/>
                  <a:pt x="3" y="61"/>
                  <a:pt x="7" y="51"/>
                </a:cubicBezTo>
                <a:cubicBezTo>
                  <a:pt x="12" y="41"/>
                  <a:pt x="18" y="32"/>
                  <a:pt x="26" y="24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7"/>
                </a:cubicBezTo>
                <a:cubicBezTo>
                  <a:pt x="127" y="11"/>
                  <a:pt x="136" y="17"/>
                  <a:pt x="144" y="24"/>
                </a:cubicBezTo>
                <a:cubicBezTo>
                  <a:pt x="152" y="32"/>
                  <a:pt x="158" y="41"/>
                  <a:pt x="162" y="51"/>
                </a:cubicBezTo>
                <a:cubicBezTo>
                  <a:pt x="166" y="61"/>
                  <a:pt x="170" y="71"/>
                  <a:pt x="170" y="82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160280" y="1888920"/>
            <a:ext cx="489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2.4 Objetivos de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300320" y="2626200"/>
            <a:ext cx="6293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Simular tareas reales de administración de procesos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300320" y="3111840"/>
            <a:ext cx="7856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Usar herramientas y librerías para consultar procesos del sistema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300320" y="3588120"/>
            <a:ext cx="5306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Enviar señales de control a procesos activos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300320" y="4073760"/>
            <a:ext cx="4362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Registrar eventos en ficheros de log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300320" y="4559760"/>
            <a:ext cx="788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Desarrollar aplicaciones multiplataforma con orientación práctica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962640" y="2193480"/>
            <a:ext cx="119160" cy="72360"/>
          </a:xfrm>
          <a:custGeom>
            <a:avLst/>
            <a:gdLst/>
            <a:ahLst/>
            <a:rect l="0" t="0" r="r" b="b"/>
            <a:pathLst>
              <a:path w="331" h="201">
                <a:moveTo>
                  <a:pt x="331" y="56"/>
                </a:moveTo>
                <a:cubicBezTo>
                  <a:pt x="331" y="63"/>
                  <a:pt x="329" y="73"/>
                  <a:pt x="327" y="82"/>
                </a:cubicBezTo>
                <a:cubicBezTo>
                  <a:pt x="312" y="140"/>
                  <a:pt x="246" y="206"/>
                  <a:pt x="154" y="201"/>
                </a:cubicBezTo>
                <a:cubicBezTo>
                  <a:pt x="69" y="195"/>
                  <a:pt x="0" y="155"/>
                  <a:pt x="0" y="100"/>
                </a:cubicBezTo>
                <a:cubicBezTo>
                  <a:pt x="0" y="45"/>
                  <a:pt x="68" y="0"/>
                  <a:pt x="154" y="0"/>
                </a:cubicBezTo>
                <a:cubicBezTo>
                  <a:pt x="238" y="0"/>
                  <a:pt x="330" y="1"/>
                  <a:pt x="331" y="56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928440" y="2196720"/>
            <a:ext cx="151920" cy="46080"/>
          </a:xfrm>
          <a:custGeom>
            <a:avLst/>
            <a:gdLst/>
            <a:ahLst/>
            <a:rect l="0" t="0" r="r" b="b"/>
            <a:pathLst>
              <a:path w="422" h="128">
                <a:moveTo>
                  <a:pt x="249" y="0"/>
                </a:moveTo>
                <a:cubicBezTo>
                  <a:pt x="203" y="0"/>
                  <a:pt x="99" y="13"/>
                  <a:pt x="75" y="13"/>
                </a:cubicBezTo>
                <a:cubicBezTo>
                  <a:pt x="34" y="13"/>
                  <a:pt x="0" y="39"/>
                  <a:pt x="0" y="71"/>
                </a:cubicBezTo>
                <a:cubicBezTo>
                  <a:pt x="0" y="86"/>
                  <a:pt x="8" y="99"/>
                  <a:pt x="20" y="110"/>
                </a:cubicBezTo>
                <a:cubicBezTo>
                  <a:pt x="20" y="110"/>
                  <a:pt x="49" y="138"/>
                  <a:pt x="99" y="124"/>
                </a:cubicBezTo>
                <a:cubicBezTo>
                  <a:pt x="121" y="118"/>
                  <a:pt x="157" y="75"/>
                  <a:pt x="222" y="69"/>
                </a:cubicBezTo>
                <a:cubicBezTo>
                  <a:pt x="253" y="65"/>
                  <a:pt x="313" y="89"/>
                  <a:pt x="417" y="90"/>
                </a:cubicBezTo>
                <a:cubicBezTo>
                  <a:pt x="421" y="80"/>
                  <a:pt x="422" y="74"/>
                  <a:pt x="422" y="74"/>
                </a:cubicBezTo>
                <a:cubicBezTo>
                  <a:pt x="422" y="19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786600" y="1990800"/>
            <a:ext cx="349200" cy="242280"/>
          </a:xfrm>
          <a:custGeom>
            <a:avLst/>
            <a:gdLst/>
            <a:ahLst/>
            <a:rect l="0" t="0" r="r" b="b"/>
            <a:pathLst>
              <a:path w="970" h="673">
                <a:moveTo>
                  <a:pt x="816" y="646"/>
                </a:moveTo>
                <a:cubicBezTo>
                  <a:pt x="816" y="646"/>
                  <a:pt x="877" y="634"/>
                  <a:pt x="915" y="585"/>
                </a:cubicBezTo>
                <a:cubicBezTo>
                  <a:pt x="959" y="528"/>
                  <a:pt x="953" y="468"/>
                  <a:pt x="953" y="468"/>
                </a:cubicBezTo>
                <a:cubicBezTo>
                  <a:pt x="998" y="386"/>
                  <a:pt x="939" y="310"/>
                  <a:pt x="939" y="310"/>
                </a:cubicBezTo>
                <a:cubicBezTo>
                  <a:pt x="933" y="224"/>
                  <a:pt x="879" y="188"/>
                  <a:pt x="879" y="188"/>
                </a:cubicBezTo>
                <a:cubicBezTo>
                  <a:pt x="843" y="105"/>
                  <a:pt x="765" y="83"/>
                  <a:pt x="765" y="83"/>
                </a:cubicBezTo>
                <a:cubicBezTo>
                  <a:pt x="703" y="12"/>
                  <a:pt x="594" y="15"/>
                  <a:pt x="594" y="15"/>
                </a:cubicBezTo>
                <a:cubicBezTo>
                  <a:pt x="594" y="15"/>
                  <a:pt x="491" y="-22"/>
                  <a:pt x="350" y="19"/>
                </a:cubicBezTo>
                <a:cubicBezTo>
                  <a:pt x="327" y="26"/>
                  <a:pt x="249" y="42"/>
                  <a:pt x="191" y="76"/>
                </a:cubicBezTo>
                <a:cubicBezTo>
                  <a:pt x="11" y="184"/>
                  <a:pt x="-2" y="351"/>
                  <a:pt x="0" y="378"/>
                </a:cubicBezTo>
                <a:cubicBezTo>
                  <a:pt x="14" y="530"/>
                  <a:pt x="124" y="557"/>
                  <a:pt x="194" y="573"/>
                </a:cubicBezTo>
                <a:cubicBezTo>
                  <a:pt x="210" y="616"/>
                  <a:pt x="271" y="696"/>
                  <a:pt x="378" y="666"/>
                </a:cubicBezTo>
                <a:cubicBezTo>
                  <a:pt x="511" y="643"/>
                  <a:pt x="567" y="605"/>
                  <a:pt x="600" y="605"/>
                </a:cubicBezTo>
                <a:cubicBezTo>
                  <a:pt x="632" y="605"/>
                  <a:pt x="723" y="639"/>
                  <a:pt x="816" y="64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806040" y="2012760"/>
            <a:ext cx="302400" cy="189360"/>
          </a:xfrm>
          <a:custGeom>
            <a:avLst/>
            <a:gdLst/>
            <a:ahLst/>
            <a:rect l="0" t="0" r="r" b="b"/>
            <a:pathLst>
              <a:path w="840" h="526">
                <a:moveTo>
                  <a:pt x="425" y="339"/>
                </a:moveTo>
                <a:cubicBezTo>
                  <a:pt x="490" y="304"/>
                  <a:pt x="526" y="308"/>
                  <a:pt x="557" y="310"/>
                </a:cubicBezTo>
                <a:cubicBezTo>
                  <a:pt x="567" y="311"/>
                  <a:pt x="576" y="312"/>
                  <a:pt x="586" y="312"/>
                </a:cubicBezTo>
                <a:cubicBezTo>
                  <a:pt x="641" y="311"/>
                  <a:pt x="686" y="288"/>
                  <a:pt x="707" y="266"/>
                </a:cubicBezTo>
                <a:cubicBezTo>
                  <a:pt x="712" y="260"/>
                  <a:pt x="711" y="252"/>
                  <a:pt x="705" y="247"/>
                </a:cubicBezTo>
                <a:cubicBezTo>
                  <a:pt x="700" y="242"/>
                  <a:pt x="690" y="242"/>
                  <a:pt x="685" y="248"/>
                </a:cubicBezTo>
                <a:cubicBezTo>
                  <a:pt x="669" y="265"/>
                  <a:pt x="632" y="284"/>
                  <a:pt x="585" y="285"/>
                </a:cubicBezTo>
                <a:cubicBezTo>
                  <a:pt x="577" y="285"/>
                  <a:pt x="568" y="284"/>
                  <a:pt x="559" y="283"/>
                </a:cubicBezTo>
                <a:cubicBezTo>
                  <a:pt x="526" y="280"/>
                  <a:pt x="485" y="277"/>
                  <a:pt x="412" y="315"/>
                </a:cubicBezTo>
                <a:cubicBezTo>
                  <a:pt x="394" y="324"/>
                  <a:pt x="368" y="328"/>
                  <a:pt x="341" y="331"/>
                </a:cubicBezTo>
                <a:cubicBezTo>
                  <a:pt x="279" y="244"/>
                  <a:pt x="316" y="169"/>
                  <a:pt x="327" y="151"/>
                </a:cubicBezTo>
                <a:cubicBezTo>
                  <a:pt x="328" y="152"/>
                  <a:pt x="329" y="152"/>
                  <a:pt x="330" y="152"/>
                </a:cubicBezTo>
                <a:cubicBezTo>
                  <a:pt x="341" y="152"/>
                  <a:pt x="352" y="149"/>
                  <a:pt x="362" y="144"/>
                </a:cubicBezTo>
                <a:cubicBezTo>
                  <a:pt x="369" y="140"/>
                  <a:pt x="371" y="132"/>
                  <a:pt x="368" y="125"/>
                </a:cubicBezTo>
                <a:cubicBezTo>
                  <a:pt x="364" y="119"/>
                  <a:pt x="355" y="116"/>
                  <a:pt x="349" y="120"/>
                </a:cubicBezTo>
                <a:cubicBezTo>
                  <a:pt x="331" y="130"/>
                  <a:pt x="307" y="124"/>
                  <a:pt x="296" y="107"/>
                </a:cubicBezTo>
                <a:cubicBezTo>
                  <a:pt x="292" y="101"/>
                  <a:pt x="283" y="99"/>
                  <a:pt x="277" y="103"/>
                </a:cubicBezTo>
                <a:cubicBezTo>
                  <a:pt x="270" y="107"/>
                  <a:pt x="268" y="116"/>
                  <a:pt x="273" y="122"/>
                </a:cubicBezTo>
                <a:cubicBezTo>
                  <a:pt x="279" y="132"/>
                  <a:pt x="289" y="140"/>
                  <a:pt x="299" y="145"/>
                </a:cubicBezTo>
                <a:cubicBezTo>
                  <a:pt x="285" y="173"/>
                  <a:pt x="257" y="249"/>
                  <a:pt x="309" y="334"/>
                </a:cubicBezTo>
                <a:cubicBezTo>
                  <a:pt x="272" y="337"/>
                  <a:pt x="235" y="342"/>
                  <a:pt x="206" y="361"/>
                </a:cubicBezTo>
                <a:cubicBezTo>
                  <a:pt x="188" y="372"/>
                  <a:pt x="169" y="389"/>
                  <a:pt x="154" y="409"/>
                </a:cubicBezTo>
                <a:cubicBezTo>
                  <a:pt x="136" y="406"/>
                  <a:pt x="72" y="391"/>
                  <a:pt x="61" y="321"/>
                </a:cubicBezTo>
                <a:cubicBezTo>
                  <a:pt x="68" y="316"/>
                  <a:pt x="74" y="309"/>
                  <a:pt x="77" y="301"/>
                </a:cubicBezTo>
                <a:cubicBezTo>
                  <a:pt x="80" y="294"/>
                  <a:pt x="76" y="286"/>
                  <a:pt x="69" y="283"/>
                </a:cubicBezTo>
                <a:cubicBezTo>
                  <a:pt x="62" y="280"/>
                  <a:pt x="54" y="284"/>
                  <a:pt x="51" y="291"/>
                </a:cubicBezTo>
                <a:cubicBezTo>
                  <a:pt x="49" y="297"/>
                  <a:pt x="44" y="301"/>
                  <a:pt x="38" y="303"/>
                </a:cubicBezTo>
                <a:cubicBezTo>
                  <a:pt x="33" y="305"/>
                  <a:pt x="26" y="304"/>
                  <a:pt x="20" y="301"/>
                </a:cubicBezTo>
                <a:cubicBezTo>
                  <a:pt x="14" y="297"/>
                  <a:pt x="5" y="300"/>
                  <a:pt x="1" y="306"/>
                </a:cubicBezTo>
                <a:cubicBezTo>
                  <a:pt x="-2" y="313"/>
                  <a:pt x="0" y="321"/>
                  <a:pt x="7" y="325"/>
                </a:cubicBezTo>
                <a:cubicBezTo>
                  <a:pt x="15" y="329"/>
                  <a:pt x="23" y="331"/>
                  <a:pt x="32" y="331"/>
                </a:cubicBezTo>
                <a:cubicBezTo>
                  <a:pt x="33" y="331"/>
                  <a:pt x="34" y="331"/>
                  <a:pt x="35" y="331"/>
                </a:cubicBezTo>
                <a:cubicBezTo>
                  <a:pt x="48" y="396"/>
                  <a:pt x="101" y="425"/>
                  <a:pt x="139" y="434"/>
                </a:cubicBezTo>
                <a:cubicBezTo>
                  <a:pt x="134" y="445"/>
                  <a:pt x="131" y="455"/>
                  <a:pt x="130" y="467"/>
                </a:cubicBezTo>
                <a:cubicBezTo>
                  <a:pt x="129" y="475"/>
                  <a:pt x="135" y="482"/>
                  <a:pt x="142" y="482"/>
                </a:cubicBezTo>
                <a:lnTo>
                  <a:pt x="144" y="482"/>
                </a:lnTo>
                <a:cubicBezTo>
                  <a:pt x="151" y="482"/>
                  <a:pt x="157" y="477"/>
                  <a:pt x="158" y="470"/>
                </a:cubicBezTo>
                <a:cubicBezTo>
                  <a:pt x="161" y="436"/>
                  <a:pt x="193" y="401"/>
                  <a:pt x="222" y="383"/>
                </a:cubicBezTo>
                <a:cubicBezTo>
                  <a:pt x="249" y="366"/>
                  <a:pt x="288" y="363"/>
                  <a:pt x="326" y="359"/>
                </a:cubicBezTo>
                <a:cubicBezTo>
                  <a:pt x="363" y="356"/>
                  <a:pt x="398" y="353"/>
                  <a:pt x="425" y="339"/>
                </a:cubicBezTo>
                <a:moveTo>
                  <a:pt x="786" y="298"/>
                </a:moveTo>
                <a:cubicBezTo>
                  <a:pt x="782" y="304"/>
                  <a:pt x="785" y="313"/>
                  <a:pt x="791" y="316"/>
                </a:cubicBezTo>
                <a:cubicBezTo>
                  <a:pt x="793" y="317"/>
                  <a:pt x="796" y="318"/>
                  <a:pt x="798" y="318"/>
                </a:cubicBezTo>
                <a:cubicBezTo>
                  <a:pt x="803" y="318"/>
                  <a:pt x="808" y="315"/>
                  <a:pt x="810" y="311"/>
                </a:cubicBezTo>
                <a:cubicBezTo>
                  <a:pt x="811" y="310"/>
                  <a:pt x="862" y="217"/>
                  <a:pt x="766" y="155"/>
                </a:cubicBezTo>
                <a:cubicBezTo>
                  <a:pt x="760" y="150"/>
                  <a:pt x="751" y="152"/>
                  <a:pt x="747" y="158"/>
                </a:cubicBezTo>
                <a:cubicBezTo>
                  <a:pt x="743" y="164"/>
                  <a:pt x="744" y="173"/>
                  <a:pt x="751" y="177"/>
                </a:cubicBezTo>
                <a:cubicBezTo>
                  <a:pt x="825" y="225"/>
                  <a:pt x="787" y="295"/>
                  <a:pt x="786" y="298"/>
                </a:cubicBezTo>
                <a:moveTo>
                  <a:pt x="206" y="78"/>
                </a:moveTo>
                <a:cubicBezTo>
                  <a:pt x="210" y="78"/>
                  <a:pt x="215" y="76"/>
                  <a:pt x="217" y="72"/>
                </a:cubicBezTo>
                <a:cubicBezTo>
                  <a:pt x="258" y="18"/>
                  <a:pt x="314" y="36"/>
                  <a:pt x="316" y="37"/>
                </a:cubicBezTo>
                <a:cubicBezTo>
                  <a:pt x="323" y="40"/>
                  <a:pt x="331" y="36"/>
                  <a:pt x="334" y="29"/>
                </a:cubicBezTo>
                <a:cubicBezTo>
                  <a:pt x="337" y="22"/>
                  <a:pt x="333" y="14"/>
                  <a:pt x="326" y="12"/>
                </a:cubicBezTo>
                <a:cubicBezTo>
                  <a:pt x="299" y="2"/>
                  <a:pt x="237" y="-1"/>
                  <a:pt x="195" y="57"/>
                </a:cubicBezTo>
                <a:cubicBezTo>
                  <a:pt x="190" y="63"/>
                  <a:pt x="191" y="71"/>
                  <a:pt x="198" y="76"/>
                </a:cubicBezTo>
                <a:cubicBezTo>
                  <a:pt x="200" y="77"/>
                  <a:pt x="203" y="78"/>
                  <a:pt x="206" y="78"/>
                </a:cubicBezTo>
                <a:moveTo>
                  <a:pt x="571" y="27"/>
                </a:moveTo>
                <a:cubicBezTo>
                  <a:pt x="633" y="22"/>
                  <a:pt x="661" y="66"/>
                  <a:pt x="663" y="68"/>
                </a:cubicBezTo>
                <a:cubicBezTo>
                  <a:pt x="665" y="72"/>
                  <a:pt x="670" y="74"/>
                  <a:pt x="675" y="74"/>
                </a:cubicBezTo>
                <a:cubicBezTo>
                  <a:pt x="677" y="74"/>
                  <a:pt x="680" y="74"/>
                  <a:pt x="682" y="73"/>
                </a:cubicBezTo>
                <a:cubicBezTo>
                  <a:pt x="688" y="69"/>
                  <a:pt x="691" y="60"/>
                  <a:pt x="687" y="54"/>
                </a:cubicBezTo>
                <a:cubicBezTo>
                  <a:pt x="685" y="52"/>
                  <a:pt x="649" y="-6"/>
                  <a:pt x="569" y="0"/>
                </a:cubicBezTo>
                <a:cubicBezTo>
                  <a:pt x="561" y="0"/>
                  <a:pt x="555" y="7"/>
                  <a:pt x="556" y="14"/>
                </a:cubicBezTo>
                <a:cubicBezTo>
                  <a:pt x="557" y="22"/>
                  <a:pt x="564" y="27"/>
                  <a:pt x="571" y="27"/>
                </a:cubicBezTo>
                <a:moveTo>
                  <a:pt x="828" y="424"/>
                </a:moveTo>
                <a:cubicBezTo>
                  <a:pt x="821" y="424"/>
                  <a:pt x="813" y="429"/>
                  <a:pt x="812" y="437"/>
                </a:cubicBezTo>
                <a:cubicBezTo>
                  <a:pt x="812" y="437"/>
                  <a:pt x="808" y="484"/>
                  <a:pt x="759" y="500"/>
                </a:cubicBezTo>
                <a:cubicBezTo>
                  <a:pt x="752" y="502"/>
                  <a:pt x="748" y="510"/>
                  <a:pt x="750" y="517"/>
                </a:cubicBezTo>
                <a:cubicBezTo>
                  <a:pt x="752" y="523"/>
                  <a:pt x="758" y="526"/>
                  <a:pt x="764" y="526"/>
                </a:cubicBezTo>
                <a:cubicBezTo>
                  <a:pt x="765" y="526"/>
                  <a:pt x="766" y="526"/>
                  <a:pt x="768" y="526"/>
                </a:cubicBezTo>
                <a:cubicBezTo>
                  <a:pt x="834" y="505"/>
                  <a:pt x="840" y="441"/>
                  <a:pt x="840" y="439"/>
                </a:cubicBezTo>
                <a:cubicBezTo>
                  <a:pt x="841" y="431"/>
                  <a:pt x="835" y="425"/>
                  <a:pt x="828" y="42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851040" y="2016000"/>
            <a:ext cx="228960" cy="183600"/>
          </a:xfrm>
          <a:custGeom>
            <a:avLst/>
            <a:gdLst/>
            <a:ahLst/>
            <a:rect l="0" t="0" r="r" b="b"/>
            <a:pathLst>
              <a:path w="636" h="510">
                <a:moveTo>
                  <a:pt x="11" y="285"/>
                </a:moveTo>
                <a:cubicBezTo>
                  <a:pt x="9" y="292"/>
                  <a:pt x="14" y="300"/>
                  <a:pt x="21" y="302"/>
                </a:cubicBezTo>
                <a:cubicBezTo>
                  <a:pt x="22" y="302"/>
                  <a:pt x="24" y="302"/>
                  <a:pt x="25" y="302"/>
                </a:cubicBezTo>
                <a:cubicBezTo>
                  <a:pt x="31" y="302"/>
                  <a:pt x="37" y="298"/>
                  <a:pt x="38" y="292"/>
                </a:cubicBezTo>
                <a:cubicBezTo>
                  <a:pt x="44" y="273"/>
                  <a:pt x="64" y="260"/>
                  <a:pt x="84" y="264"/>
                </a:cubicBezTo>
                <a:cubicBezTo>
                  <a:pt x="92" y="266"/>
                  <a:pt x="99" y="261"/>
                  <a:pt x="101" y="253"/>
                </a:cubicBezTo>
                <a:cubicBezTo>
                  <a:pt x="102" y="246"/>
                  <a:pt x="98" y="238"/>
                  <a:pt x="90" y="237"/>
                </a:cubicBezTo>
                <a:cubicBezTo>
                  <a:pt x="78" y="234"/>
                  <a:pt x="66" y="236"/>
                  <a:pt x="55" y="239"/>
                </a:cubicBezTo>
                <a:cubicBezTo>
                  <a:pt x="23" y="185"/>
                  <a:pt x="29" y="131"/>
                  <a:pt x="29" y="131"/>
                </a:cubicBezTo>
                <a:cubicBezTo>
                  <a:pt x="30" y="123"/>
                  <a:pt x="25" y="117"/>
                  <a:pt x="17" y="116"/>
                </a:cubicBezTo>
                <a:cubicBezTo>
                  <a:pt x="10" y="115"/>
                  <a:pt x="2" y="120"/>
                  <a:pt x="1" y="127"/>
                </a:cubicBezTo>
                <a:cubicBezTo>
                  <a:pt x="1" y="130"/>
                  <a:pt x="-6" y="190"/>
                  <a:pt x="31" y="253"/>
                </a:cubicBezTo>
                <a:cubicBezTo>
                  <a:pt x="22" y="262"/>
                  <a:pt x="15" y="273"/>
                  <a:pt x="11" y="285"/>
                </a:cubicBezTo>
                <a:moveTo>
                  <a:pt x="323" y="217"/>
                </a:moveTo>
                <a:cubicBezTo>
                  <a:pt x="335" y="207"/>
                  <a:pt x="353" y="207"/>
                  <a:pt x="364" y="217"/>
                </a:cubicBezTo>
                <a:cubicBezTo>
                  <a:pt x="367" y="220"/>
                  <a:pt x="370" y="221"/>
                  <a:pt x="374" y="221"/>
                </a:cubicBezTo>
                <a:cubicBezTo>
                  <a:pt x="378" y="221"/>
                  <a:pt x="381" y="220"/>
                  <a:pt x="384" y="217"/>
                </a:cubicBezTo>
                <a:cubicBezTo>
                  <a:pt x="389" y="212"/>
                  <a:pt x="389" y="203"/>
                  <a:pt x="384" y="198"/>
                </a:cubicBezTo>
                <a:cubicBezTo>
                  <a:pt x="377" y="192"/>
                  <a:pt x="369" y="188"/>
                  <a:pt x="361" y="185"/>
                </a:cubicBezTo>
                <a:cubicBezTo>
                  <a:pt x="370" y="157"/>
                  <a:pt x="366" y="145"/>
                  <a:pt x="359" y="122"/>
                </a:cubicBezTo>
                <a:cubicBezTo>
                  <a:pt x="357" y="118"/>
                  <a:pt x="356" y="114"/>
                  <a:pt x="354" y="109"/>
                </a:cubicBezTo>
                <a:lnTo>
                  <a:pt x="353" y="106"/>
                </a:lnTo>
                <a:cubicBezTo>
                  <a:pt x="343" y="73"/>
                  <a:pt x="337" y="51"/>
                  <a:pt x="356" y="21"/>
                </a:cubicBezTo>
                <a:cubicBezTo>
                  <a:pt x="360" y="14"/>
                  <a:pt x="358" y="6"/>
                  <a:pt x="351" y="2"/>
                </a:cubicBezTo>
                <a:cubicBezTo>
                  <a:pt x="345" y="-2"/>
                  <a:pt x="336" y="0"/>
                  <a:pt x="332" y="7"/>
                </a:cubicBezTo>
                <a:cubicBezTo>
                  <a:pt x="306" y="48"/>
                  <a:pt x="316" y="78"/>
                  <a:pt x="327" y="114"/>
                </a:cubicBezTo>
                <a:lnTo>
                  <a:pt x="328" y="116"/>
                </a:lnTo>
                <a:cubicBezTo>
                  <a:pt x="329" y="122"/>
                  <a:pt x="331" y="126"/>
                  <a:pt x="332" y="131"/>
                </a:cubicBezTo>
                <a:cubicBezTo>
                  <a:pt x="339" y="151"/>
                  <a:pt x="341" y="158"/>
                  <a:pt x="333" y="183"/>
                </a:cubicBezTo>
                <a:cubicBezTo>
                  <a:pt x="322" y="185"/>
                  <a:pt x="312" y="190"/>
                  <a:pt x="304" y="197"/>
                </a:cubicBezTo>
                <a:cubicBezTo>
                  <a:pt x="299" y="202"/>
                  <a:pt x="298" y="211"/>
                  <a:pt x="304" y="216"/>
                </a:cubicBezTo>
                <a:cubicBezTo>
                  <a:pt x="309" y="222"/>
                  <a:pt x="318" y="222"/>
                  <a:pt x="323" y="217"/>
                </a:cubicBezTo>
                <a:moveTo>
                  <a:pt x="502" y="136"/>
                </a:moveTo>
                <a:cubicBezTo>
                  <a:pt x="510" y="136"/>
                  <a:pt x="519" y="134"/>
                  <a:pt x="526" y="130"/>
                </a:cubicBezTo>
                <a:cubicBezTo>
                  <a:pt x="533" y="127"/>
                  <a:pt x="536" y="119"/>
                  <a:pt x="533" y="112"/>
                </a:cubicBezTo>
                <a:cubicBezTo>
                  <a:pt x="530" y="106"/>
                  <a:pt x="521" y="103"/>
                  <a:pt x="514" y="106"/>
                </a:cubicBezTo>
                <a:cubicBezTo>
                  <a:pt x="500" y="112"/>
                  <a:pt x="482" y="107"/>
                  <a:pt x="475" y="93"/>
                </a:cubicBezTo>
                <a:cubicBezTo>
                  <a:pt x="471" y="87"/>
                  <a:pt x="463" y="84"/>
                  <a:pt x="456" y="88"/>
                </a:cubicBezTo>
                <a:cubicBezTo>
                  <a:pt x="449" y="91"/>
                  <a:pt x="446" y="100"/>
                  <a:pt x="450" y="106"/>
                </a:cubicBezTo>
                <a:cubicBezTo>
                  <a:pt x="455" y="115"/>
                  <a:pt x="463" y="123"/>
                  <a:pt x="471" y="128"/>
                </a:cubicBezTo>
                <a:cubicBezTo>
                  <a:pt x="456" y="163"/>
                  <a:pt x="465" y="201"/>
                  <a:pt x="472" y="221"/>
                </a:cubicBezTo>
                <a:cubicBezTo>
                  <a:pt x="474" y="226"/>
                  <a:pt x="479" y="230"/>
                  <a:pt x="485" y="230"/>
                </a:cubicBezTo>
                <a:cubicBezTo>
                  <a:pt x="486" y="230"/>
                  <a:pt x="488" y="230"/>
                  <a:pt x="489" y="229"/>
                </a:cubicBezTo>
                <a:cubicBezTo>
                  <a:pt x="498" y="227"/>
                  <a:pt x="502" y="219"/>
                  <a:pt x="499" y="212"/>
                </a:cubicBezTo>
                <a:cubicBezTo>
                  <a:pt x="495" y="199"/>
                  <a:pt x="484" y="164"/>
                  <a:pt x="499" y="135"/>
                </a:cubicBezTo>
                <a:cubicBezTo>
                  <a:pt x="500" y="135"/>
                  <a:pt x="501" y="136"/>
                  <a:pt x="502" y="136"/>
                </a:cubicBezTo>
                <a:moveTo>
                  <a:pt x="636" y="393"/>
                </a:moveTo>
                <a:cubicBezTo>
                  <a:pt x="636" y="386"/>
                  <a:pt x="629" y="380"/>
                  <a:pt x="621" y="380"/>
                </a:cubicBezTo>
                <a:cubicBezTo>
                  <a:pt x="593" y="382"/>
                  <a:pt x="569" y="361"/>
                  <a:pt x="567" y="334"/>
                </a:cubicBezTo>
                <a:cubicBezTo>
                  <a:pt x="566" y="327"/>
                  <a:pt x="560" y="321"/>
                  <a:pt x="552" y="321"/>
                </a:cubicBezTo>
                <a:cubicBezTo>
                  <a:pt x="544" y="322"/>
                  <a:pt x="539" y="328"/>
                  <a:pt x="539" y="336"/>
                </a:cubicBezTo>
                <a:cubicBezTo>
                  <a:pt x="540" y="352"/>
                  <a:pt x="547" y="366"/>
                  <a:pt x="556" y="378"/>
                </a:cubicBezTo>
                <a:cubicBezTo>
                  <a:pt x="534" y="404"/>
                  <a:pt x="504" y="411"/>
                  <a:pt x="487" y="413"/>
                </a:cubicBezTo>
                <a:cubicBezTo>
                  <a:pt x="472" y="415"/>
                  <a:pt x="460" y="413"/>
                  <a:pt x="445" y="412"/>
                </a:cubicBezTo>
                <a:cubicBezTo>
                  <a:pt x="432" y="410"/>
                  <a:pt x="416" y="408"/>
                  <a:pt x="398" y="409"/>
                </a:cubicBezTo>
                <a:lnTo>
                  <a:pt x="397" y="409"/>
                </a:lnTo>
                <a:cubicBezTo>
                  <a:pt x="397" y="401"/>
                  <a:pt x="395" y="390"/>
                  <a:pt x="389" y="380"/>
                </a:cubicBezTo>
                <a:cubicBezTo>
                  <a:pt x="385" y="374"/>
                  <a:pt x="376" y="372"/>
                  <a:pt x="370" y="376"/>
                </a:cubicBezTo>
                <a:cubicBezTo>
                  <a:pt x="363" y="380"/>
                  <a:pt x="361" y="389"/>
                  <a:pt x="365" y="395"/>
                </a:cubicBezTo>
                <a:cubicBezTo>
                  <a:pt x="369" y="401"/>
                  <a:pt x="370" y="410"/>
                  <a:pt x="370" y="415"/>
                </a:cubicBezTo>
                <a:cubicBezTo>
                  <a:pt x="356" y="420"/>
                  <a:pt x="343" y="427"/>
                  <a:pt x="332" y="434"/>
                </a:cubicBezTo>
                <a:cubicBezTo>
                  <a:pt x="313" y="446"/>
                  <a:pt x="297" y="456"/>
                  <a:pt x="274" y="451"/>
                </a:cubicBezTo>
                <a:cubicBezTo>
                  <a:pt x="253" y="446"/>
                  <a:pt x="232" y="445"/>
                  <a:pt x="214" y="448"/>
                </a:cubicBezTo>
                <a:cubicBezTo>
                  <a:pt x="211" y="441"/>
                  <a:pt x="207" y="433"/>
                  <a:pt x="200" y="426"/>
                </a:cubicBezTo>
                <a:cubicBezTo>
                  <a:pt x="194" y="421"/>
                  <a:pt x="185" y="421"/>
                  <a:pt x="180" y="427"/>
                </a:cubicBezTo>
                <a:cubicBezTo>
                  <a:pt x="175" y="432"/>
                  <a:pt x="175" y="441"/>
                  <a:pt x="181" y="446"/>
                </a:cubicBezTo>
                <a:cubicBezTo>
                  <a:pt x="183" y="448"/>
                  <a:pt x="185" y="452"/>
                  <a:pt x="186" y="455"/>
                </a:cubicBezTo>
                <a:cubicBezTo>
                  <a:pt x="156" y="467"/>
                  <a:pt x="140" y="488"/>
                  <a:pt x="139" y="489"/>
                </a:cubicBezTo>
                <a:cubicBezTo>
                  <a:pt x="135" y="495"/>
                  <a:pt x="136" y="503"/>
                  <a:pt x="143" y="508"/>
                </a:cubicBezTo>
                <a:cubicBezTo>
                  <a:pt x="145" y="509"/>
                  <a:pt x="148" y="510"/>
                  <a:pt x="151" y="510"/>
                </a:cubicBezTo>
                <a:cubicBezTo>
                  <a:pt x="155" y="510"/>
                  <a:pt x="159" y="508"/>
                  <a:pt x="162" y="505"/>
                </a:cubicBezTo>
                <a:cubicBezTo>
                  <a:pt x="162" y="504"/>
                  <a:pt x="178" y="484"/>
                  <a:pt x="208" y="476"/>
                </a:cubicBezTo>
                <a:cubicBezTo>
                  <a:pt x="224" y="472"/>
                  <a:pt x="246" y="473"/>
                  <a:pt x="268" y="477"/>
                </a:cubicBezTo>
                <a:cubicBezTo>
                  <a:pt x="274" y="479"/>
                  <a:pt x="280" y="479"/>
                  <a:pt x="285" y="479"/>
                </a:cubicBezTo>
                <a:cubicBezTo>
                  <a:pt x="288" y="485"/>
                  <a:pt x="289" y="492"/>
                  <a:pt x="289" y="495"/>
                </a:cubicBezTo>
                <a:cubicBezTo>
                  <a:pt x="289" y="502"/>
                  <a:pt x="295" y="508"/>
                  <a:pt x="303" y="508"/>
                </a:cubicBezTo>
                <a:lnTo>
                  <a:pt x="304" y="508"/>
                </a:lnTo>
                <a:cubicBezTo>
                  <a:pt x="311" y="507"/>
                  <a:pt x="317" y="501"/>
                  <a:pt x="317" y="493"/>
                </a:cubicBezTo>
                <a:cubicBezTo>
                  <a:pt x="317" y="492"/>
                  <a:pt x="316" y="484"/>
                  <a:pt x="313" y="475"/>
                </a:cubicBezTo>
                <a:cubicBezTo>
                  <a:pt x="326" y="470"/>
                  <a:pt x="337" y="463"/>
                  <a:pt x="348" y="457"/>
                </a:cubicBezTo>
                <a:cubicBezTo>
                  <a:pt x="364" y="446"/>
                  <a:pt x="379" y="437"/>
                  <a:pt x="399" y="436"/>
                </a:cubicBezTo>
                <a:cubicBezTo>
                  <a:pt x="415" y="436"/>
                  <a:pt x="429" y="437"/>
                  <a:pt x="442" y="439"/>
                </a:cubicBezTo>
                <a:cubicBezTo>
                  <a:pt x="455" y="440"/>
                  <a:pt x="468" y="441"/>
                  <a:pt x="482" y="440"/>
                </a:cubicBezTo>
                <a:cubicBezTo>
                  <a:pt x="485" y="447"/>
                  <a:pt x="485" y="456"/>
                  <a:pt x="484" y="459"/>
                </a:cubicBezTo>
                <a:cubicBezTo>
                  <a:pt x="484" y="467"/>
                  <a:pt x="489" y="474"/>
                  <a:pt x="498" y="475"/>
                </a:cubicBezTo>
                <a:lnTo>
                  <a:pt x="499" y="475"/>
                </a:lnTo>
                <a:cubicBezTo>
                  <a:pt x="506" y="475"/>
                  <a:pt x="512" y="470"/>
                  <a:pt x="513" y="463"/>
                </a:cubicBezTo>
                <a:cubicBezTo>
                  <a:pt x="513" y="461"/>
                  <a:pt x="515" y="449"/>
                  <a:pt x="511" y="436"/>
                </a:cubicBezTo>
                <a:cubicBezTo>
                  <a:pt x="532" y="431"/>
                  <a:pt x="556" y="420"/>
                  <a:pt x="577" y="396"/>
                </a:cubicBezTo>
                <a:cubicBezTo>
                  <a:pt x="589" y="403"/>
                  <a:pt x="603" y="408"/>
                  <a:pt x="618" y="408"/>
                </a:cubicBezTo>
                <a:cubicBezTo>
                  <a:pt x="620" y="408"/>
                  <a:pt x="621" y="408"/>
                  <a:pt x="623" y="407"/>
                </a:cubicBezTo>
                <a:cubicBezTo>
                  <a:pt x="631" y="407"/>
                  <a:pt x="637" y="401"/>
                  <a:pt x="636" y="39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160280" y="1888920"/>
            <a:ext cx="2892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2.5 Metodología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300320" y="2626200"/>
            <a:ext cx="3507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Enfoque por proyectos (ABP)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300320" y="3111840"/>
            <a:ext cx="3894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Desarrollo guiado e incremental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300320" y="3588120"/>
            <a:ext cx="483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Pruebas frecuentes y revisión de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300320" y="4073760"/>
            <a:ext cx="453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oral del funcionamiento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300320" y="4559760"/>
            <a:ext cx="536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Tutorías técnicas durante la implementación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821160" y="177732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0" y="0"/>
                </a:moveTo>
                <a:lnTo>
                  <a:pt x="0" y="347"/>
                </a:lnTo>
                <a:cubicBezTo>
                  <a:pt x="0" y="404"/>
                  <a:pt x="30" y="416"/>
                  <a:pt x="30" y="416"/>
                </a:cubicBezTo>
                <a:lnTo>
                  <a:pt x="355" y="670"/>
                </a:lnTo>
                <a:cubicBezTo>
                  <a:pt x="405" y="710"/>
                  <a:pt x="392" y="626"/>
                  <a:pt x="392" y="626"/>
                </a:cubicBezTo>
                <a:lnTo>
                  <a:pt x="39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961200" y="177732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394" y="0"/>
                </a:moveTo>
                <a:lnTo>
                  <a:pt x="394" y="347"/>
                </a:lnTo>
                <a:cubicBezTo>
                  <a:pt x="394" y="404"/>
                  <a:pt x="364" y="416"/>
                  <a:pt x="364" y="416"/>
                </a:cubicBezTo>
                <a:cubicBezTo>
                  <a:pt x="364" y="416"/>
                  <a:pt x="90" y="630"/>
                  <a:pt x="39" y="670"/>
                </a:cubicBezTo>
                <a:cubicBezTo>
                  <a:pt x="-11" y="710"/>
                  <a:pt x="2" y="626"/>
                  <a:pt x="2" y="626"/>
                </a:cubicBezTo>
                <a:lnTo>
                  <a:pt x="2" y="308"/>
                </a:lnTo>
                <a:lnTo>
                  <a:pt x="394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821160" y="1667160"/>
            <a:ext cx="281880" cy="224640"/>
          </a:xfrm>
          <a:custGeom>
            <a:avLst/>
            <a:gdLst/>
            <a:ahLst/>
            <a:rect l="0" t="0" r="r" b="b"/>
            <a:pathLst>
              <a:path w="783" h="624">
                <a:moveTo>
                  <a:pt x="427" y="13"/>
                </a:moveTo>
                <a:cubicBezTo>
                  <a:pt x="406" y="-4"/>
                  <a:pt x="371" y="-4"/>
                  <a:pt x="350" y="13"/>
                </a:cubicBezTo>
                <a:lnTo>
                  <a:pt x="16" y="280"/>
                </a:lnTo>
                <a:cubicBezTo>
                  <a:pt x="-5" y="297"/>
                  <a:pt x="-5" y="325"/>
                  <a:pt x="16" y="342"/>
                </a:cubicBezTo>
                <a:lnTo>
                  <a:pt x="351" y="611"/>
                </a:lnTo>
                <a:cubicBezTo>
                  <a:pt x="372" y="628"/>
                  <a:pt x="407" y="628"/>
                  <a:pt x="428" y="611"/>
                </a:cubicBezTo>
                <a:lnTo>
                  <a:pt x="767" y="339"/>
                </a:lnTo>
                <a:cubicBezTo>
                  <a:pt x="788" y="322"/>
                  <a:pt x="788" y="294"/>
                  <a:pt x="767" y="277"/>
                </a:cubicBezTo>
                <a:lnTo>
                  <a:pt x="427" y="13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951840" y="1874520"/>
            <a:ext cx="20520" cy="151920"/>
          </a:xfrm>
          <a:custGeom>
            <a:avLst/>
            <a:gdLst/>
            <a:ahLst/>
            <a:rect l="0" t="0" r="r" b="b"/>
            <a:pathLst>
              <a:path w="57" h="422">
                <a:moveTo>
                  <a:pt x="29" y="422"/>
                </a:moveTo>
                <a:cubicBezTo>
                  <a:pt x="12" y="422"/>
                  <a:pt x="0" y="409"/>
                  <a:pt x="0" y="392"/>
                </a:cubicBezTo>
                <a:lnTo>
                  <a:pt x="0" y="30"/>
                </a:lnTo>
                <a:cubicBezTo>
                  <a:pt x="0" y="13"/>
                  <a:pt x="12" y="0"/>
                  <a:pt x="29" y="0"/>
                </a:cubicBezTo>
                <a:cubicBezTo>
                  <a:pt x="44" y="0"/>
                  <a:pt x="57" y="13"/>
                  <a:pt x="57" y="30"/>
                </a:cubicBezTo>
                <a:lnTo>
                  <a:pt x="57" y="392"/>
                </a:lnTo>
                <a:cubicBezTo>
                  <a:pt x="57" y="409"/>
                  <a:pt x="44" y="422"/>
                  <a:pt x="29" y="42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864360" y="1700640"/>
            <a:ext cx="198360" cy="202680"/>
          </a:xfrm>
          <a:custGeom>
            <a:avLst/>
            <a:gdLst/>
            <a:ahLst/>
            <a:rect l="0" t="0" r="r" b="b"/>
            <a:pathLst>
              <a:path w="551" h="563">
                <a:moveTo>
                  <a:pt x="551" y="433"/>
                </a:moveTo>
                <a:cubicBezTo>
                  <a:pt x="551" y="464"/>
                  <a:pt x="554" y="479"/>
                  <a:pt x="523" y="501"/>
                </a:cubicBezTo>
                <a:lnTo>
                  <a:pt x="454" y="553"/>
                </a:lnTo>
                <a:cubicBezTo>
                  <a:pt x="423" y="576"/>
                  <a:pt x="411" y="557"/>
                  <a:pt x="411" y="526"/>
                </a:cubicBezTo>
                <a:lnTo>
                  <a:pt x="411" y="443"/>
                </a:lnTo>
                <a:cubicBezTo>
                  <a:pt x="411" y="438"/>
                  <a:pt x="411" y="432"/>
                  <a:pt x="404" y="426"/>
                </a:cubicBezTo>
                <a:cubicBezTo>
                  <a:pt x="332" y="367"/>
                  <a:pt x="51" y="145"/>
                  <a:pt x="0" y="104"/>
                </a:cubicBezTo>
                <a:lnTo>
                  <a:pt x="130" y="0"/>
                </a:lnTo>
                <a:cubicBezTo>
                  <a:pt x="166" y="26"/>
                  <a:pt x="431" y="231"/>
                  <a:pt x="541" y="319"/>
                </a:cubicBezTo>
                <a:cubicBezTo>
                  <a:pt x="547" y="323"/>
                  <a:pt x="551" y="328"/>
                  <a:pt x="551" y="333"/>
                </a:cubicBezTo>
                <a:lnTo>
                  <a:pt x="551" y="433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864360" y="1700640"/>
            <a:ext cx="197280" cy="156960"/>
          </a:xfrm>
          <a:custGeom>
            <a:avLst/>
            <a:gdLst/>
            <a:ahLst/>
            <a:rect l="0" t="0" r="r" b="b"/>
            <a:pathLst>
              <a:path w="548" h="436">
                <a:moveTo>
                  <a:pt x="541" y="319"/>
                </a:moveTo>
                <a:cubicBezTo>
                  <a:pt x="431" y="230"/>
                  <a:pt x="166" y="26"/>
                  <a:pt x="130" y="0"/>
                </a:cubicBezTo>
                <a:lnTo>
                  <a:pt x="82" y="38"/>
                </a:lnTo>
                <a:lnTo>
                  <a:pt x="0" y="103"/>
                </a:lnTo>
                <a:cubicBezTo>
                  <a:pt x="51" y="144"/>
                  <a:pt x="332" y="367"/>
                  <a:pt x="404" y="426"/>
                </a:cubicBezTo>
                <a:cubicBezTo>
                  <a:pt x="408" y="430"/>
                  <a:pt x="410" y="433"/>
                  <a:pt x="411" y="436"/>
                </a:cubicBezTo>
                <a:lnTo>
                  <a:pt x="548" y="326"/>
                </a:lnTo>
                <a:cubicBezTo>
                  <a:pt x="547" y="323"/>
                  <a:pt x="544" y="321"/>
                  <a:pt x="541" y="31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889920" y="1700640"/>
            <a:ext cx="172800" cy="187920"/>
          </a:xfrm>
          <a:custGeom>
            <a:avLst/>
            <a:gdLst/>
            <a:ahLst/>
            <a:rect l="0" t="0" r="r" b="b"/>
            <a:pathLst>
              <a:path w="480" h="522">
                <a:moveTo>
                  <a:pt x="480" y="433"/>
                </a:moveTo>
                <a:lnTo>
                  <a:pt x="480" y="333"/>
                </a:lnTo>
                <a:cubicBezTo>
                  <a:pt x="480" y="328"/>
                  <a:pt x="476" y="323"/>
                  <a:pt x="470" y="319"/>
                </a:cubicBezTo>
                <a:cubicBezTo>
                  <a:pt x="360" y="231"/>
                  <a:pt x="94" y="26"/>
                  <a:pt x="58" y="0"/>
                </a:cubicBezTo>
                <a:lnTo>
                  <a:pt x="0" y="46"/>
                </a:lnTo>
                <a:cubicBezTo>
                  <a:pt x="95" y="121"/>
                  <a:pt x="350" y="317"/>
                  <a:pt x="416" y="370"/>
                </a:cubicBezTo>
                <a:cubicBezTo>
                  <a:pt x="424" y="376"/>
                  <a:pt x="424" y="382"/>
                  <a:pt x="424" y="387"/>
                </a:cubicBezTo>
                <a:lnTo>
                  <a:pt x="424" y="522"/>
                </a:lnTo>
                <a:lnTo>
                  <a:pt x="452" y="501"/>
                </a:lnTo>
                <a:cubicBezTo>
                  <a:pt x="483" y="479"/>
                  <a:pt x="480" y="464"/>
                  <a:pt x="480" y="43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889920" y="1700640"/>
            <a:ext cx="171720" cy="134280"/>
          </a:xfrm>
          <a:custGeom>
            <a:avLst/>
            <a:gdLst/>
            <a:ahLst/>
            <a:rect l="0" t="0" r="r" b="b"/>
            <a:pathLst>
              <a:path w="477" h="373">
                <a:moveTo>
                  <a:pt x="470" y="319"/>
                </a:moveTo>
                <a:cubicBezTo>
                  <a:pt x="360" y="230"/>
                  <a:pt x="94" y="26"/>
                  <a:pt x="58" y="0"/>
                </a:cubicBezTo>
                <a:lnTo>
                  <a:pt x="0" y="46"/>
                </a:lnTo>
                <a:cubicBezTo>
                  <a:pt x="95" y="121"/>
                  <a:pt x="350" y="317"/>
                  <a:pt x="416" y="370"/>
                </a:cubicBezTo>
                <a:cubicBezTo>
                  <a:pt x="417" y="371"/>
                  <a:pt x="418" y="372"/>
                  <a:pt x="419" y="373"/>
                </a:cubicBezTo>
                <a:lnTo>
                  <a:pt x="477" y="326"/>
                </a:lnTo>
                <a:cubicBezTo>
                  <a:pt x="476" y="323"/>
                  <a:pt x="473" y="321"/>
                  <a:pt x="470" y="319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160280" y="1603440"/>
            <a:ext cx="4914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2.6 Material didáctico (DUA)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1047600" y="3066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747720" y="2340360"/>
            <a:ext cx="658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Aplicación del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Universal para el Aprendizaje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300320" y="2912040"/>
            <a:ext cx="313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base por lenguaje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300320" y="3387960"/>
            <a:ext cx="371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Diagrama de flujo de procesos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300320" y="3873960"/>
            <a:ext cx="4427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Esquema funcional de señales y logs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300320" y="4359600"/>
            <a:ext cx="5192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Interfaz de consola como punto de partida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300320" y="4845600"/>
            <a:ext cx="6157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Alternativa CLI o GUI, según el ritmo del alumnado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785880" y="1947960"/>
            <a:ext cx="352440" cy="352440"/>
          </a:xfrm>
          <a:custGeom>
            <a:avLst/>
            <a:gdLst/>
            <a:ahLst/>
            <a:rect l="0" t="0" r="r" b="b"/>
            <a:pathLst>
              <a:path w="979" h="979">
                <a:moveTo>
                  <a:pt x="716" y="115"/>
                </a:moveTo>
                <a:cubicBezTo>
                  <a:pt x="702" y="129"/>
                  <a:pt x="698" y="138"/>
                  <a:pt x="695" y="144"/>
                </a:cubicBezTo>
                <a:cubicBezTo>
                  <a:pt x="677" y="179"/>
                  <a:pt x="655" y="190"/>
                  <a:pt x="618" y="153"/>
                </a:cubicBezTo>
                <a:cubicBezTo>
                  <a:pt x="614" y="150"/>
                  <a:pt x="504" y="34"/>
                  <a:pt x="485" y="13"/>
                </a:cubicBezTo>
                <a:cubicBezTo>
                  <a:pt x="474" y="0"/>
                  <a:pt x="455" y="-5"/>
                  <a:pt x="441" y="6"/>
                </a:cubicBezTo>
                <a:cubicBezTo>
                  <a:pt x="431" y="14"/>
                  <a:pt x="329" y="97"/>
                  <a:pt x="301" y="132"/>
                </a:cubicBezTo>
                <a:cubicBezTo>
                  <a:pt x="279" y="158"/>
                  <a:pt x="278" y="191"/>
                  <a:pt x="298" y="212"/>
                </a:cubicBezTo>
                <a:cubicBezTo>
                  <a:pt x="307" y="221"/>
                  <a:pt x="319" y="224"/>
                  <a:pt x="331" y="228"/>
                </a:cubicBezTo>
                <a:cubicBezTo>
                  <a:pt x="346" y="232"/>
                  <a:pt x="380" y="230"/>
                  <a:pt x="399" y="249"/>
                </a:cubicBezTo>
                <a:cubicBezTo>
                  <a:pt x="431" y="281"/>
                  <a:pt x="415" y="331"/>
                  <a:pt x="374" y="373"/>
                </a:cubicBezTo>
                <a:cubicBezTo>
                  <a:pt x="332" y="413"/>
                  <a:pt x="282" y="430"/>
                  <a:pt x="249" y="398"/>
                </a:cubicBezTo>
                <a:cubicBezTo>
                  <a:pt x="230" y="379"/>
                  <a:pt x="232" y="345"/>
                  <a:pt x="228" y="329"/>
                </a:cubicBezTo>
                <a:cubicBezTo>
                  <a:pt x="224" y="318"/>
                  <a:pt x="221" y="306"/>
                  <a:pt x="212" y="297"/>
                </a:cubicBezTo>
                <a:cubicBezTo>
                  <a:pt x="191" y="277"/>
                  <a:pt x="159" y="278"/>
                  <a:pt x="132" y="299"/>
                </a:cubicBezTo>
                <a:cubicBezTo>
                  <a:pt x="97" y="327"/>
                  <a:pt x="14" y="430"/>
                  <a:pt x="6" y="440"/>
                </a:cubicBezTo>
                <a:cubicBezTo>
                  <a:pt x="-5" y="454"/>
                  <a:pt x="0" y="472"/>
                  <a:pt x="13" y="484"/>
                </a:cubicBezTo>
                <a:cubicBezTo>
                  <a:pt x="34" y="503"/>
                  <a:pt x="150" y="613"/>
                  <a:pt x="153" y="617"/>
                </a:cubicBezTo>
                <a:cubicBezTo>
                  <a:pt x="190" y="654"/>
                  <a:pt x="179" y="676"/>
                  <a:pt x="144" y="694"/>
                </a:cubicBezTo>
                <a:cubicBezTo>
                  <a:pt x="138" y="697"/>
                  <a:pt x="129" y="701"/>
                  <a:pt x="115" y="715"/>
                </a:cubicBezTo>
                <a:cubicBezTo>
                  <a:pt x="74" y="756"/>
                  <a:pt x="74" y="822"/>
                  <a:pt x="115" y="863"/>
                </a:cubicBezTo>
                <a:cubicBezTo>
                  <a:pt x="156" y="903"/>
                  <a:pt x="222" y="903"/>
                  <a:pt x="264" y="863"/>
                </a:cubicBezTo>
                <a:cubicBezTo>
                  <a:pt x="278" y="849"/>
                  <a:pt x="281" y="839"/>
                  <a:pt x="284" y="834"/>
                </a:cubicBezTo>
                <a:cubicBezTo>
                  <a:pt x="303" y="799"/>
                  <a:pt x="325" y="787"/>
                  <a:pt x="362" y="824"/>
                </a:cubicBezTo>
                <a:cubicBezTo>
                  <a:pt x="365" y="828"/>
                  <a:pt x="476" y="944"/>
                  <a:pt x="494" y="965"/>
                </a:cubicBezTo>
                <a:cubicBezTo>
                  <a:pt x="506" y="979"/>
                  <a:pt x="524" y="983"/>
                  <a:pt x="538" y="973"/>
                </a:cubicBezTo>
                <a:cubicBezTo>
                  <a:pt x="549" y="965"/>
                  <a:pt x="651" y="880"/>
                  <a:pt x="679" y="846"/>
                </a:cubicBezTo>
                <a:cubicBezTo>
                  <a:pt x="701" y="819"/>
                  <a:pt x="701" y="786"/>
                  <a:pt x="681" y="766"/>
                </a:cubicBezTo>
                <a:cubicBezTo>
                  <a:pt x="672" y="757"/>
                  <a:pt x="661" y="753"/>
                  <a:pt x="649" y="750"/>
                </a:cubicBezTo>
                <a:cubicBezTo>
                  <a:pt x="634" y="745"/>
                  <a:pt x="600" y="748"/>
                  <a:pt x="580" y="728"/>
                </a:cubicBezTo>
                <a:cubicBezTo>
                  <a:pt x="548" y="696"/>
                  <a:pt x="565" y="646"/>
                  <a:pt x="606" y="605"/>
                </a:cubicBezTo>
                <a:cubicBezTo>
                  <a:pt x="648" y="564"/>
                  <a:pt x="698" y="547"/>
                  <a:pt x="729" y="579"/>
                </a:cubicBezTo>
                <a:cubicBezTo>
                  <a:pt x="749" y="599"/>
                  <a:pt x="746" y="633"/>
                  <a:pt x="751" y="648"/>
                </a:cubicBezTo>
                <a:cubicBezTo>
                  <a:pt x="754" y="660"/>
                  <a:pt x="758" y="671"/>
                  <a:pt x="767" y="680"/>
                </a:cubicBezTo>
                <a:cubicBezTo>
                  <a:pt x="787" y="700"/>
                  <a:pt x="820" y="700"/>
                  <a:pt x="847" y="678"/>
                </a:cubicBezTo>
                <a:cubicBezTo>
                  <a:pt x="881" y="650"/>
                  <a:pt x="965" y="548"/>
                  <a:pt x="973" y="537"/>
                </a:cubicBezTo>
                <a:cubicBezTo>
                  <a:pt x="983" y="523"/>
                  <a:pt x="979" y="505"/>
                  <a:pt x="965" y="493"/>
                </a:cubicBezTo>
                <a:cubicBezTo>
                  <a:pt x="944" y="475"/>
                  <a:pt x="829" y="364"/>
                  <a:pt x="825" y="361"/>
                </a:cubicBezTo>
                <a:cubicBezTo>
                  <a:pt x="788" y="324"/>
                  <a:pt x="800" y="301"/>
                  <a:pt x="835" y="283"/>
                </a:cubicBezTo>
                <a:cubicBezTo>
                  <a:pt x="840" y="280"/>
                  <a:pt x="850" y="277"/>
                  <a:pt x="864" y="263"/>
                </a:cubicBezTo>
                <a:cubicBezTo>
                  <a:pt x="905" y="222"/>
                  <a:pt x="905" y="156"/>
                  <a:pt x="864" y="115"/>
                </a:cubicBezTo>
                <a:cubicBezTo>
                  <a:pt x="823" y="74"/>
                  <a:pt x="757" y="74"/>
                  <a:pt x="716" y="11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160280" y="1879560"/>
            <a:ext cx="6336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2.7 Secuencia de acciones formativas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474200" y="2827440"/>
            <a:ext cx="60120" cy="60120"/>
          </a:xfrm>
          <a:custGeom>
            <a:avLst/>
            <a:gdLst/>
            <a:ahLst/>
            <a:rect l="0" t="0" r="r" b="b"/>
            <a:pathLst>
              <a:path w="167" h="167">
                <a:moveTo>
                  <a:pt x="167" y="106"/>
                </a:moveTo>
                <a:lnTo>
                  <a:pt x="106" y="167"/>
                </a:lnTo>
                <a:lnTo>
                  <a:pt x="0" y="60"/>
                </a:lnTo>
                <a:lnTo>
                  <a:pt x="60" y="0"/>
                </a:lnTo>
                <a:lnTo>
                  <a:pt x="167" y="106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1496880" y="2850120"/>
            <a:ext cx="102240" cy="102600"/>
          </a:xfrm>
          <a:custGeom>
            <a:avLst/>
            <a:gdLst/>
            <a:ahLst/>
            <a:rect l="0" t="0" r="r" b="b"/>
            <a:pathLst>
              <a:path w="284" h="285">
                <a:moveTo>
                  <a:pt x="259" y="138"/>
                </a:moveTo>
                <a:lnTo>
                  <a:pt x="133" y="12"/>
                </a:lnTo>
                <a:cubicBezTo>
                  <a:pt x="116" y="-4"/>
                  <a:pt x="89" y="-4"/>
                  <a:pt x="73" y="12"/>
                </a:cubicBezTo>
                <a:lnTo>
                  <a:pt x="13" y="73"/>
                </a:lnTo>
                <a:cubicBezTo>
                  <a:pt x="-4" y="89"/>
                  <a:pt x="-4" y="116"/>
                  <a:pt x="13" y="133"/>
                </a:cubicBezTo>
                <a:lnTo>
                  <a:pt x="138" y="259"/>
                </a:lnTo>
                <a:cubicBezTo>
                  <a:pt x="171" y="293"/>
                  <a:pt x="225" y="293"/>
                  <a:pt x="259" y="259"/>
                </a:cubicBezTo>
                <a:cubicBezTo>
                  <a:pt x="293" y="226"/>
                  <a:pt x="293" y="172"/>
                  <a:pt x="259" y="138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1324440" y="2677680"/>
            <a:ext cx="207720" cy="207360"/>
          </a:xfrm>
          <a:custGeom>
            <a:avLst/>
            <a:gdLst/>
            <a:ahLst/>
            <a:rect l="0" t="0" r="r" b="b"/>
            <a:pathLst>
              <a:path w="577" h="576">
                <a:moveTo>
                  <a:pt x="577" y="288"/>
                </a:moveTo>
                <a:cubicBezTo>
                  <a:pt x="577" y="307"/>
                  <a:pt x="575" y="326"/>
                  <a:pt x="571" y="345"/>
                </a:cubicBezTo>
                <a:cubicBezTo>
                  <a:pt x="567" y="363"/>
                  <a:pt x="562" y="381"/>
                  <a:pt x="555" y="399"/>
                </a:cubicBezTo>
                <a:cubicBezTo>
                  <a:pt x="547" y="416"/>
                  <a:pt x="539" y="433"/>
                  <a:pt x="528" y="448"/>
                </a:cubicBezTo>
                <a:cubicBezTo>
                  <a:pt x="518" y="464"/>
                  <a:pt x="506" y="479"/>
                  <a:pt x="492" y="492"/>
                </a:cubicBezTo>
                <a:cubicBezTo>
                  <a:pt x="479" y="505"/>
                  <a:pt x="464" y="517"/>
                  <a:pt x="449" y="528"/>
                </a:cubicBezTo>
                <a:cubicBezTo>
                  <a:pt x="433" y="538"/>
                  <a:pt x="416" y="547"/>
                  <a:pt x="399" y="554"/>
                </a:cubicBezTo>
                <a:cubicBezTo>
                  <a:pt x="381" y="562"/>
                  <a:pt x="363" y="567"/>
                  <a:pt x="345" y="571"/>
                </a:cubicBezTo>
                <a:cubicBezTo>
                  <a:pt x="326" y="575"/>
                  <a:pt x="308" y="576"/>
                  <a:pt x="289" y="576"/>
                </a:cubicBezTo>
                <a:cubicBezTo>
                  <a:pt x="270" y="576"/>
                  <a:pt x="251" y="575"/>
                  <a:pt x="233" y="571"/>
                </a:cubicBezTo>
                <a:cubicBezTo>
                  <a:pt x="214" y="567"/>
                  <a:pt x="196" y="562"/>
                  <a:pt x="179" y="554"/>
                </a:cubicBezTo>
                <a:cubicBezTo>
                  <a:pt x="161" y="547"/>
                  <a:pt x="145" y="538"/>
                  <a:pt x="129" y="528"/>
                </a:cubicBezTo>
                <a:cubicBezTo>
                  <a:pt x="113" y="517"/>
                  <a:pt x="99" y="505"/>
                  <a:pt x="85" y="492"/>
                </a:cubicBezTo>
                <a:cubicBezTo>
                  <a:pt x="72" y="479"/>
                  <a:pt x="60" y="464"/>
                  <a:pt x="49" y="448"/>
                </a:cubicBezTo>
                <a:cubicBezTo>
                  <a:pt x="38" y="433"/>
                  <a:pt x="29" y="416"/>
                  <a:pt x="22" y="399"/>
                </a:cubicBezTo>
                <a:cubicBezTo>
                  <a:pt x="15" y="381"/>
                  <a:pt x="9" y="363"/>
                  <a:pt x="6" y="345"/>
                </a:cubicBezTo>
                <a:cubicBezTo>
                  <a:pt x="2" y="326"/>
                  <a:pt x="0" y="307"/>
                  <a:pt x="0" y="288"/>
                </a:cubicBezTo>
                <a:cubicBezTo>
                  <a:pt x="0" y="269"/>
                  <a:pt x="2" y="250"/>
                  <a:pt x="6" y="231"/>
                </a:cubicBezTo>
                <a:cubicBezTo>
                  <a:pt x="9" y="213"/>
                  <a:pt x="15" y="195"/>
                  <a:pt x="22" y="178"/>
                </a:cubicBezTo>
                <a:cubicBezTo>
                  <a:pt x="29" y="160"/>
                  <a:pt x="38" y="143"/>
                  <a:pt x="49" y="128"/>
                </a:cubicBezTo>
                <a:cubicBezTo>
                  <a:pt x="60" y="112"/>
                  <a:pt x="72" y="98"/>
                  <a:pt x="85" y="84"/>
                </a:cubicBezTo>
                <a:cubicBezTo>
                  <a:pt x="99" y="71"/>
                  <a:pt x="113" y="59"/>
                  <a:pt x="129" y="48"/>
                </a:cubicBezTo>
                <a:cubicBezTo>
                  <a:pt x="145" y="38"/>
                  <a:pt x="161" y="29"/>
                  <a:pt x="179" y="22"/>
                </a:cubicBezTo>
                <a:cubicBezTo>
                  <a:pt x="196" y="15"/>
                  <a:pt x="214" y="9"/>
                  <a:pt x="233" y="5"/>
                </a:cubicBezTo>
                <a:cubicBezTo>
                  <a:pt x="251" y="2"/>
                  <a:pt x="270" y="0"/>
                  <a:pt x="289" y="0"/>
                </a:cubicBezTo>
                <a:cubicBezTo>
                  <a:pt x="308" y="0"/>
                  <a:pt x="326" y="2"/>
                  <a:pt x="345" y="5"/>
                </a:cubicBezTo>
                <a:cubicBezTo>
                  <a:pt x="363" y="9"/>
                  <a:pt x="381" y="15"/>
                  <a:pt x="399" y="22"/>
                </a:cubicBezTo>
                <a:cubicBezTo>
                  <a:pt x="416" y="29"/>
                  <a:pt x="433" y="38"/>
                  <a:pt x="449" y="48"/>
                </a:cubicBezTo>
                <a:cubicBezTo>
                  <a:pt x="464" y="59"/>
                  <a:pt x="479" y="71"/>
                  <a:pt x="492" y="84"/>
                </a:cubicBezTo>
                <a:cubicBezTo>
                  <a:pt x="506" y="98"/>
                  <a:pt x="518" y="112"/>
                  <a:pt x="528" y="128"/>
                </a:cubicBezTo>
                <a:cubicBezTo>
                  <a:pt x="539" y="143"/>
                  <a:pt x="547" y="160"/>
                  <a:pt x="555" y="178"/>
                </a:cubicBezTo>
                <a:cubicBezTo>
                  <a:pt x="562" y="195"/>
                  <a:pt x="567" y="213"/>
                  <a:pt x="571" y="231"/>
                </a:cubicBezTo>
                <a:cubicBezTo>
                  <a:pt x="575" y="250"/>
                  <a:pt x="577" y="269"/>
                  <a:pt x="577" y="28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355040" y="2708280"/>
            <a:ext cx="146160" cy="146160"/>
          </a:xfrm>
          <a:custGeom>
            <a:avLst/>
            <a:gdLst/>
            <a:ahLst/>
            <a:rect l="0" t="0" r="r" b="b"/>
            <a:pathLst>
              <a:path w="406" h="406">
                <a:moveTo>
                  <a:pt x="406" y="203"/>
                </a:moveTo>
                <a:cubicBezTo>
                  <a:pt x="406" y="216"/>
                  <a:pt x="405" y="229"/>
                  <a:pt x="402" y="242"/>
                </a:cubicBezTo>
                <a:cubicBezTo>
                  <a:pt x="400" y="255"/>
                  <a:pt x="396" y="268"/>
                  <a:pt x="391" y="280"/>
                </a:cubicBezTo>
                <a:cubicBezTo>
                  <a:pt x="386" y="292"/>
                  <a:pt x="380" y="304"/>
                  <a:pt x="372" y="315"/>
                </a:cubicBezTo>
                <a:cubicBezTo>
                  <a:pt x="365" y="326"/>
                  <a:pt x="356" y="336"/>
                  <a:pt x="347" y="346"/>
                </a:cubicBezTo>
                <a:cubicBezTo>
                  <a:pt x="338" y="356"/>
                  <a:pt x="327" y="365"/>
                  <a:pt x="316" y="372"/>
                </a:cubicBezTo>
                <a:cubicBezTo>
                  <a:pt x="305" y="379"/>
                  <a:pt x="294" y="386"/>
                  <a:pt x="281" y="391"/>
                </a:cubicBezTo>
                <a:cubicBezTo>
                  <a:pt x="269" y="396"/>
                  <a:pt x="256" y="400"/>
                  <a:pt x="243" y="402"/>
                </a:cubicBezTo>
                <a:cubicBezTo>
                  <a:pt x="230" y="405"/>
                  <a:pt x="217" y="406"/>
                  <a:pt x="204" y="406"/>
                </a:cubicBezTo>
                <a:cubicBezTo>
                  <a:pt x="190" y="406"/>
                  <a:pt x="177" y="405"/>
                  <a:pt x="164" y="402"/>
                </a:cubicBezTo>
                <a:cubicBezTo>
                  <a:pt x="151" y="400"/>
                  <a:pt x="139" y="396"/>
                  <a:pt x="126" y="391"/>
                </a:cubicBezTo>
                <a:cubicBezTo>
                  <a:pt x="114" y="386"/>
                  <a:pt x="102" y="379"/>
                  <a:pt x="91" y="372"/>
                </a:cubicBezTo>
                <a:cubicBezTo>
                  <a:pt x="80" y="365"/>
                  <a:pt x="69" y="356"/>
                  <a:pt x="60" y="346"/>
                </a:cubicBezTo>
                <a:cubicBezTo>
                  <a:pt x="50" y="336"/>
                  <a:pt x="42" y="326"/>
                  <a:pt x="34" y="315"/>
                </a:cubicBezTo>
                <a:cubicBezTo>
                  <a:pt x="27" y="304"/>
                  <a:pt x="21" y="292"/>
                  <a:pt x="16" y="280"/>
                </a:cubicBezTo>
                <a:cubicBezTo>
                  <a:pt x="11" y="268"/>
                  <a:pt x="7" y="255"/>
                  <a:pt x="4" y="242"/>
                </a:cubicBezTo>
                <a:cubicBezTo>
                  <a:pt x="2" y="229"/>
                  <a:pt x="0" y="216"/>
                  <a:pt x="0" y="203"/>
                </a:cubicBezTo>
                <a:cubicBezTo>
                  <a:pt x="0" y="189"/>
                  <a:pt x="2" y="176"/>
                  <a:pt x="4" y="163"/>
                </a:cubicBezTo>
                <a:cubicBezTo>
                  <a:pt x="7" y="150"/>
                  <a:pt x="11" y="137"/>
                  <a:pt x="16" y="125"/>
                </a:cubicBezTo>
                <a:cubicBezTo>
                  <a:pt x="21" y="113"/>
                  <a:pt x="27" y="101"/>
                  <a:pt x="34" y="90"/>
                </a:cubicBezTo>
                <a:cubicBezTo>
                  <a:pt x="42" y="79"/>
                  <a:pt x="50" y="69"/>
                  <a:pt x="60" y="59"/>
                </a:cubicBezTo>
                <a:cubicBezTo>
                  <a:pt x="69" y="50"/>
                  <a:pt x="80" y="42"/>
                  <a:pt x="91" y="34"/>
                </a:cubicBezTo>
                <a:cubicBezTo>
                  <a:pt x="102" y="27"/>
                  <a:pt x="114" y="21"/>
                  <a:pt x="126" y="16"/>
                </a:cubicBezTo>
                <a:cubicBezTo>
                  <a:pt x="139" y="10"/>
                  <a:pt x="151" y="7"/>
                  <a:pt x="164" y="4"/>
                </a:cubicBezTo>
                <a:cubicBezTo>
                  <a:pt x="177" y="1"/>
                  <a:pt x="190" y="0"/>
                  <a:pt x="204" y="0"/>
                </a:cubicBezTo>
                <a:cubicBezTo>
                  <a:pt x="217" y="0"/>
                  <a:pt x="230" y="1"/>
                  <a:pt x="243" y="4"/>
                </a:cubicBezTo>
                <a:cubicBezTo>
                  <a:pt x="256" y="7"/>
                  <a:pt x="269" y="10"/>
                  <a:pt x="281" y="16"/>
                </a:cubicBezTo>
                <a:cubicBezTo>
                  <a:pt x="294" y="21"/>
                  <a:pt x="305" y="27"/>
                  <a:pt x="316" y="34"/>
                </a:cubicBezTo>
                <a:cubicBezTo>
                  <a:pt x="327" y="42"/>
                  <a:pt x="338" y="50"/>
                  <a:pt x="347" y="59"/>
                </a:cubicBezTo>
                <a:cubicBezTo>
                  <a:pt x="356" y="69"/>
                  <a:pt x="365" y="79"/>
                  <a:pt x="372" y="90"/>
                </a:cubicBezTo>
                <a:cubicBezTo>
                  <a:pt x="380" y="101"/>
                  <a:pt x="386" y="113"/>
                  <a:pt x="391" y="125"/>
                </a:cubicBezTo>
                <a:cubicBezTo>
                  <a:pt x="396" y="137"/>
                  <a:pt x="400" y="150"/>
                  <a:pt x="402" y="163"/>
                </a:cubicBezTo>
                <a:cubicBezTo>
                  <a:pt x="405" y="176"/>
                  <a:pt x="406" y="189"/>
                  <a:pt x="406" y="203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015560" y="262620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7257960" y="2657160"/>
            <a:ext cx="447840" cy="371880"/>
          </a:xfrm>
          <a:custGeom>
            <a:avLst/>
            <a:gdLst/>
            <a:ahLst/>
            <a:rect l="0" t="0" r="r" b="b"/>
            <a:pathLst>
              <a:path w="1244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1086" y="0"/>
                </a:lnTo>
                <a:cubicBezTo>
                  <a:pt x="1096" y="0"/>
                  <a:pt x="1106" y="1"/>
                  <a:pt x="1117" y="3"/>
                </a:cubicBezTo>
                <a:cubicBezTo>
                  <a:pt x="1127" y="5"/>
                  <a:pt x="1137" y="8"/>
                  <a:pt x="1146" y="12"/>
                </a:cubicBezTo>
                <a:cubicBezTo>
                  <a:pt x="1156" y="16"/>
                  <a:pt x="1165" y="21"/>
                  <a:pt x="1174" y="27"/>
                </a:cubicBezTo>
                <a:cubicBezTo>
                  <a:pt x="1182" y="33"/>
                  <a:pt x="1190" y="39"/>
                  <a:pt x="1198" y="47"/>
                </a:cubicBezTo>
                <a:cubicBezTo>
                  <a:pt x="1205" y="54"/>
                  <a:pt x="1212" y="62"/>
                  <a:pt x="1218" y="71"/>
                </a:cubicBezTo>
                <a:cubicBezTo>
                  <a:pt x="1223" y="80"/>
                  <a:pt x="1228" y="89"/>
                  <a:pt x="1232" y="98"/>
                </a:cubicBezTo>
                <a:cubicBezTo>
                  <a:pt x="1236" y="108"/>
                  <a:pt x="1239" y="118"/>
                  <a:pt x="1241" y="128"/>
                </a:cubicBezTo>
                <a:cubicBezTo>
                  <a:pt x="1243" y="138"/>
                  <a:pt x="1244" y="149"/>
                  <a:pt x="1244" y="159"/>
                </a:cubicBezTo>
                <a:lnTo>
                  <a:pt x="1244" y="874"/>
                </a:lnTo>
                <a:cubicBezTo>
                  <a:pt x="1244" y="885"/>
                  <a:pt x="1243" y="895"/>
                  <a:pt x="1241" y="905"/>
                </a:cubicBezTo>
                <a:cubicBezTo>
                  <a:pt x="1239" y="916"/>
                  <a:pt x="1236" y="926"/>
                  <a:pt x="1232" y="935"/>
                </a:cubicBezTo>
                <a:cubicBezTo>
                  <a:pt x="1228" y="945"/>
                  <a:pt x="1223" y="954"/>
                  <a:pt x="1218" y="963"/>
                </a:cubicBezTo>
                <a:cubicBezTo>
                  <a:pt x="1212" y="971"/>
                  <a:pt x="1205" y="979"/>
                  <a:pt x="1198" y="987"/>
                </a:cubicBezTo>
                <a:cubicBezTo>
                  <a:pt x="1190" y="994"/>
                  <a:pt x="1182" y="1001"/>
                  <a:pt x="1174" y="1006"/>
                </a:cubicBezTo>
                <a:cubicBezTo>
                  <a:pt x="1165" y="1012"/>
                  <a:pt x="1156" y="1017"/>
                  <a:pt x="1146" y="1021"/>
                </a:cubicBezTo>
                <a:cubicBezTo>
                  <a:pt x="1137" y="1025"/>
                  <a:pt x="1127" y="1028"/>
                  <a:pt x="1117" y="1030"/>
                </a:cubicBezTo>
                <a:cubicBezTo>
                  <a:pt x="1106" y="1032"/>
                  <a:pt x="1096" y="1033"/>
                  <a:pt x="1086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617480" y="2626200"/>
            <a:ext cx="564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Revisión de comandos del sistema operativo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7352640" y="274896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7839000" y="265716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800" y="0"/>
                </a:lnTo>
                <a:cubicBezTo>
                  <a:pt x="1810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0" y="16"/>
                  <a:pt x="1879" y="21"/>
                  <a:pt x="1888" y="27"/>
                </a:cubicBezTo>
                <a:cubicBezTo>
                  <a:pt x="1897" y="33"/>
                  <a:pt x="1905" y="39"/>
                  <a:pt x="1912" y="47"/>
                </a:cubicBezTo>
                <a:cubicBezTo>
                  <a:pt x="1919" y="54"/>
                  <a:pt x="1926" y="62"/>
                  <a:pt x="1932" y="71"/>
                </a:cubicBezTo>
                <a:cubicBezTo>
                  <a:pt x="1938" y="80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9"/>
                  <a:pt x="1959" y="159"/>
                </a:cubicBezTo>
                <a:lnTo>
                  <a:pt x="1959" y="874"/>
                </a:lnTo>
                <a:cubicBezTo>
                  <a:pt x="1959" y="885"/>
                  <a:pt x="1958" y="895"/>
                  <a:pt x="1956" y="905"/>
                </a:cubicBezTo>
                <a:cubicBezTo>
                  <a:pt x="1954" y="916"/>
                  <a:pt x="1951" y="926"/>
                  <a:pt x="1947" y="935"/>
                </a:cubicBezTo>
                <a:cubicBezTo>
                  <a:pt x="1943" y="945"/>
                  <a:pt x="1938" y="954"/>
                  <a:pt x="1932" y="963"/>
                </a:cubicBezTo>
                <a:cubicBezTo>
                  <a:pt x="1926" y="971"/>
                  <a:pt x="1919" y="979"/>
                  <a:pt x="1912" y="987"/>
                </a:cubicBezTo>
                <a:cubicBezTo>
                  <a:pt x="1905" y="994"/>
                  <a:pt x="1897" y="1001"/>
                  <a:pt x="1888" y="1006"/>
                </a:cubicBezTo>
                <a:cubicBezTo>
                  <a:pt x="1879" y="1012"/>
                  <a:pt x="1870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0" y="1033"/>
                  <a:pt x="1800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6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7704720" y="26262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7934040" y="274896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kill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8677080" y="2657160"/>
            <a:ext cx="581400" cy="371880"/>
          </a:xfrm>
          <a:custGeom>
            <a:avLst/>
            <a:gdLst/>
            <a:ahLst/>
            <a:rect l="0" t="0" r="r" b="b"/>
            <a:pathLst>
              <a:path w="1615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456" y="0"/>
                </a:lnTo>
                <a:cubicBezTo>
                  <a:pt x="1467" y="0"/>
                  <a:pt x="1477" y="1"/>
                  <a:pt x="1487" y="3"/>
                </a:cubicBezTo>
                <a:cubicBezTo>
                  <a:pt x="1497" y="5"/>
                  <a:pt x="1507" y="8"/>
                  <a:pt x="1517" y="12"/>
                </a:cubicBezTo>
                <a:cubicBezTo>
                  <a:pt x="1527" y="16"/>
                  <a:pt x="1536" y="21"/>
                  <a:pt x="1544" y="27"/>
                </a:cubicBezTo>
                <a:cubicBezTo>
                  <a:pt x="1553" y="33"/>
                  <a:pt x="1561" y="39"/>
                  <a:pt x="1569" y="47"/>
                </a:cubicBezTo>
                <a:cubicBezTo>
                  <a:pt x="1576" y="54"/>
                  <a:pt x="1582" y="62"/>
                  <a:pt x="1588" y="71"/>
                </a:cubicBezTo>
                <a:cubicBezTo>
                  <a:pt x="1594" y="80"/>
                  <a:pt x="1599" y="89"/>
                  <a:pt x="1603" y="98"/>
                </a:cubicBezTo>
                <a:cubicBezTo>
                  <a:pt x="1607" y="108"/>
                  <a:pt x="1610" y="118"/>
                  <a:pt x="1612" y="128"/>
                </a:cubicBezTo>
                <a:cubicBezTo>
                  <a:pt x="1614" y="138"/>
                  <a:pt x="1615" y="149"/>
                  <a:pt x="1615" y="159"/>
                </a:cubicBezTo>
                <a:lnTo>
                  <a:pt x="1615" y="874"/>
                </a:lnTo>
                <a:cubicBezTo>
                  <a:pt x="1615" y="885"/>
                  <a:pt x="1614" y="895"/>
                  <a:pt x="1612" y="905"/>
                </a:cubicBezTo>
                <a:cubicBezTo>
                  <a:pt x="1610" y="916"/>
                  <a:pt x="1607" y="926"/>
                  <a:pt x="1603" y="935"/>
                </a:cubicBezTo>
                <a:cubicBezTo>
                  <a:pt x="1599" y="945"/>
                  <a:pt x="1594" y="954"/>
                  <a:pt x="1588" y="963"/>
                </a:cubicBezTo>
                <a:cubicBezTo>
                  <a:pt x="1582" y="971"/>
                  <a:pt x="1576" y="979"/>
                  <a:pt x="1569" y="987"/>
                </a:cubicBezTo>
                <a:cubicBezTo>
                  <a:pt x="1561" y="994"/>
                  <a:pt x="1553" y="1001"/>
                  <a:pt x="1544" y="1006"/>
                </a:cubicBezTo>
                <a:cubicBezTo>
                  <a:pt x="1536" y="1012"/>
                  <a:pt x="1527" y="1017"/>
                  <a:pt x="1517" y="1021"/>
                </a:cubicBezTo>
                <a:cubicBezTo>
                  <a:pt x="1507" y="1025"/>
                  <a:pt x="1497" y="1028"/>
                  <a:pt x="1487" y="1030"/>
                </a:cubicBezTo>
                <a:cubicBezTo>
                  <a:pt x="1477" y="1032"/>
                  <a:pt x="1467" y="1033"/>
                  <a:pt x="1456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8544600" y="26262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8773920" y="274896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top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9391320" y="265716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9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3"/>
                  <a:pt x="1905" y="39"/>
                  <a:pt x="1913" y="47"/>
                </a:cubicBezTo>
                <a:cubicBezTo>
                  <a:pt x="1920" y="54"/>
                  <a:pt x="1927" y="62"/>
                  <a:pt x="1933" y="71"/>
                </a:cubicBezTo>
                <a:cubicBezTo>
                  <a:pt x="1938" y="80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9"/>
                  <a:pt x="1959" y="159"/>
                </a:cubicBezTo>
                <a:lnTo>
                  <a:pt x="1959" y="874"/>
                </a:lnTo>
                <a:cubicBezTo>
                  <a:pt x="1959" y="885"/>
                  <a:pt x="1958" y="895"/>
                  <a:pt x="1956" y="905"/>
                </a:cubicBezTo>
                <a:cubicBezTo>
                  <a:pt x="1954" y="916"/>
                  <a:pt x="1951" y="926"/>
                  <a:pt x="1947" y="935"/>
                </a:cubicBezTo>
                <a:cubicBezTo>
                  <a:pt x="1943" y="945"/>
                  <a:pt x="1938" y="954"/>
                  <a:pt x="1933" y="963"/>
                </a:cubicBezTo>
                <a:cubicBezTo>
                  <a:pt x="1927" y="971"/>
                  <a:pt x="1920" y="979"/>
                  <a:pt x="1913" y="987"/>
                </a:cubicBezTo>
                <a:cubicBezTo>
                  <a:pt x="1905" y="994"/>
                  <a:pt x="1897" y="1001"/>
                  <a:pt x="1889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2" y="1025"/>
                  <a:pt x="1842" y="1028"/>
                  <a:pt x="1832" y="1030"/>
                </a:cubicBezTo>
                <a:cubicBezTo>
                  <a:pt x="1821" y="1032"/>
                  <a:pt x="1811" y="1033"/>
                  <a:pt x="1801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40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9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9255240" y="26262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9484920" y="274896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htop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0095120" y="26262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1339200" y="3177360"/>
            <a:ext cx="245880" cy="245880"/>
          </a:xfrm>
          <a:custGeom>
            <a:avLst/>
            <a:gdLst/>
            <a:ahLst/>
            <a:rect l="0" t="0" r="r" b="b"/>
            <a:pathLst>
              <a:path w="683" h="683">
                <a:moveTo>
                  <a:pt x="619" y="0"/>
                </a:moveTo>
                <a:lnTo>
                  <a:pt x="65" y="0"/>
                </a:lnTo>
                <a:cubicBezTo>
                  <a:pt x="28" y="0"/>
                  <a:pt x="0" y="29"/>
                  <a:pt x="0" y="64"/>
                </a:cubicBezTo>
                <a:lnTo>
                  <a:pt x="0" y="619"/>
                </a:lnTo>
                <a:cubicBezTo>
                  <a:pt x="0" y="655"/>
                  <a:pt x="28" y="683"/>
                  <a:pt x="65" y="683"/>
                </a:cubicBezTo>
                <a:lnTo>
                  <a:pt x="619" y="683"/>
                </a:lnTo>
                <a:cubicBezTo>
                  <a:pt x="654" y="683"/>
                  <a:pt x="683" y="655"/>
                  <a:pt x="683" y="619"/>
                </a:cubicBezTo>
                <a:lnTo>
                  <a:pt x="683" y="64"/>
                </a:lnTo>
                <a:cubicBezTo>
                  <a:pt x="683" y="29"/>
                  <a:pt x="654" y="0"/>
                  <a:pt x="619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1331640" y="3169800"/>
            <a:ext cx="261000" cy="261360"/>
          </a:xfrm>
          <a:custGeom>
            <a:avLst/>
            <a:gdLst/>
            <a:ahLst/>
            <a:rect l="0" t="0" r="r" b="b"/>
            <a:pathLst>
              <a:path w="725" h="726">
                <a:moveTo>
                  <a:pt x="640" y="0"/>
                </a:move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640"/>
                </a:lnTo>
                <a:cubicBezTo>
                  <a:pt x="0" y="687"/>
                  <a:pt x="38" y="726"/>
                  <a:pt x="85" y="726"/>
                </a:cubicBezTo>
                <a:lnTo>
                  <a:pt x="640" y="726"/>
                </a:lnTo>
                <a:cubicBezTo>
                  <a:pt x="687" y="726"/>
                  <a:pt x="725" y="687"/>
                  <a:pt x="725" y="640"/>
                </a:cubicBezTo>
                <a:lnTo>
                  <a:pt x="725" y="85"/>
                </a:lnTo>
                <a:cubicBezTo>
                  <a:pt x="725" y="38"/>
                  <a:pt x="687" y="0"/>
                  <a:pt x="640" y="0"/>
                </a:cubicBezTo>
                <a:moveTo>
                  <a:pt x="640" y="43"/>
                </a:moveTo>
                <a:cubicBezTo>
                  <a:pt x="663" y="43"/>
                  <a:pt x="683" y="62"/>
                  <a:pt x="683" y="85"/>
                </a:cubicBezTo>
                <a:lnTo>
                  <a:pt x="683" y="170"/>
                </a:lnTo>
                <a:lnTo>
                  <a:pt x="555" y="170"/>
                </a:lnTo>
                <a:lnTo>
                  <a:pt x="555" y="43"/>
                </a:lnTo>
                <a:lnTo>
                  <a:pt x="640" y="43"/>
                </a:lnTo>
                <a:moveTo>
                  <a:pt x="555" y="385"/>
                </a:moveTo>
                <a:lnTo>
                  <a:pt x="683" y="385"/>
                </a:lnTo>
                <a:lnTo>
                  <a:pt x="683" y="513"/>
                </a:lnTo>
                <a:lnTo>
                  <a:pt x="555" y="513"/>
                </a:lnTo>
                <a:lnTo>
                  <a:pt x="555" y="385"/>
                </a:lnTo>
                <a:moveTo>
                  <a:pt x="555" y="342"/>
                </a:moveTo>
                <a:lnTo>
                  <a:pt x="555" y="213"/>
                </a:lnTo>
                <a:lnTo>
                  <a:pt x="683" y="213"/>
                </a:lnTo>
                <a:lnTo>
                  <a:pt x="683" y="342"/>
                </a:lnTo>
                <a:lnTo>
                  <a:pt x="555" y="342"/>
                </a:lnTo>
                <a:moveTo>
                  <a:pt x="512" y="43"/>
                </a:moveTo>
                <a:lnTo>
                  <a:pt x="512" y="170"/>
                </a:lnTo>
                <a:lnTo>
                  <a:pt x="384" y="170"/>
                </a:lnTo>
                <a:lnTo>
                  <a:pt x="384" y="43"/>
                </a:lnTo>
                <a:lnTo>
                  <a:pt x="512" y="43"/>
                </a:lnTo>
                <a:moveTo>
                  <a:pt x="384" y="213"/>
                </a:moveTo>
                <a:lnTo>
                  <a:pt x="512" y="213"/>
                </a:lnTo>
                <a:lnTo>
                  <a:pt x="512" y="342"/>
                </a:lnTo>
                <a:lnTo>
                  <a:pt x="384" y="342"/>
                </a:lnTo>
                <a:lnTo>
                  <a:pt x="384" y="213"/>
                </a:lnTo>
                <a:moveTo>
                  <a:pt x="384" y="385"/>
                </a:moveTo>
                <a:lnTo>
                  <a:pt x="512" y="385"/>
                </a:lnTo>
                <a:lnTo>
                  <a:pt x="512" y="513"/>
                </a:lnTo>
                <a:lnTo>
                  <a:pt x="384" y="513"/>
                </a:lnTo>
                <a:lnTo>
                  <a:pt x="384" y="385"/>
                </a:lnTo>
                <a:moveTo>
                  <a:pt x="342" y="43"/>
                </a:moveTo>
                <a:lnTo>
                  <a:pt x="342" y="170"/>
                </a:lnTo>
                <a:lnTo>
                  <a:pt x="213" y="170"/>
                </a:lnTo>
                <a:lnTo>
                  <a:pt x="213" y="43"/>
                </a:lnTo>
                <a:lnTo>
                  <a:pt x="342" y="43"/>
                </a:lnTo>
                <a:moveTo>
                  <a:pt x="213" y="213"/>
                </a:moveTo>
                <a:lnTo>
                  <a:pt x="342" y="213"/>
                </a:lnTo>
                <a:lnTo>
                  <a:pt x="342" y="342"/>
                </a:lnTo>
                <a:lnTo>
                  <a:pt x="213" y="342"/>
                </a:lnTo>
                <a:lnTo>
                  <a:pt x="213" y="213"/>
                </a:lnTo>
                <a:moveTo>
                  <a:pt x="213" y="385"/>
                </a:moveTo>
                <a:lnTo>
                  <a:pt x="342" y="385"/>
                </a:lnTo>
                <a:lnTo>
                  <a:pt x="342" y="513"/>
                </a:lnTo>
                <a:lnTo>
                  <a:pt x="213" y="513"/>
                </a:lnTo>
                <a:lnTo>
                  <a:pt x="213" y="385"/>
                </a:lnTo>
                <a:moveTo>
                  <a:pt x="42" y="85"/>
                </a:moveTo>
                <a:cubicBezTo>
                  <a:pt x="42" y="62"/>
                  <a:pt x="61" y="43"/>
                  <a:pt x="85" y="43"/>
                </a:cubicBezTo>
                <a:lnTo>
                  <a:pt x="170" y="43"/>
                </a:lnTo>
                <a:lnTo>
                  <a:pt x="170" y="170"/>
                </a:lnTo>
                <a:lnTo>
                  <a:pt x="42" y="170"/>
                </a:lnTo>
                <a:lnTo>
                  <a:pt x="42" y="85"/>
                </a:lnTo>
                <a:moveTo>
                  <a:pt x="42" y="213"/>
                </a:moveTo>
                <a:lnTo>
                  <a:pt x="170" y="213"/>
                </a:lnTo>
                <a:lnTo>
                  <a:pt x="170" y="342"/>
                </a:lnTo>
                <a:lnTo>
                  <a:pt x="42" y="342"/>
                </a:lnTo>
                <a:lnTo>
                  <a:pt x="42" y="213"/>
                </a:lnTo>
                <a:moveTo>
                  <a:pt x="42" y="385"/>
                </a:moveTo>
                <a:lnTo>
                  <a:pt x="170" y="385"/>
                </a:lnTo>
                <a:lnTo>
                  <a:pt x="170" y="513"/>
                </a:lnTo>
                <a:lnTo>
                  <a:pt x="42" y="513"/>
                </a:lnTo>
                <a:lnTo>
                  <a:pt x="42" y="385"/>
                </a:lnTo>
                <a:moveTo>
                  <a:pt x="85" y="683"/>
                </a:moveTo>
                <a:cubicBezTo>
                  <a:pt x="61" y="683"/>
                  <a:pt x="42" y="664"/>
                  <a:pt x="42" y="640"/>
                </a:cubicBezTo>
                <a:lnTo>
                  <a:pt x="42" y="555"/>
                </a:lnTo>
                <a:lnTo>
                  <a:pt x="170" y="555"/>
                </a:lnTo>
                <a:lnTo>
                  <a:pt x="170" y="683"/>
                </a:lnTo>
                <a:lnTo>
                  <a:pt x="85" y="683"/>
                </a:lnTo>
                <a:moveTo>
                  <a:pt x="213" y="683"/>
                </a:moveTo>
                <a:lnTo>
                  <a:pt x="213" y="555"/>
                </a:lnTo>
                <a:lnTo>
                  <a:pt x="342" y="555"/>
                </a:lnTo>
                <a:lnTo>
                  <a:pt x="342" y="683"/>
                </a:lnTo>
                <a:lnTo>
                  <a:pt x="213" y="683"/>
                </a:lnTo>
                <a:moveTo>
                  <a:pt x="384" y="683"/>
                </a:moveTo>
                <a:lnTo>
                  <a:pt x="384" y="555"/>
                </a:lnTo>
                <a:lnTo>
                  <a:pt x="512" y="555"/>
                </a:lnTo>
                <a:lnTo>
                  <a:pt x="512" y="683"/>
                </a:lnTo>
                <a:lnTo>
                  <a:pt x="384" y="683"/>
                </a:lnTo>
                <a:moveTo>
                  <a:pt x="640" y="683"/>
                </a:moveTo>
                <a:lnTo>
                  <a:pt x="555" y="683"/>
                </a:lnTo>
                <a:lnTo>
                  <a:pt x="555" y="555"/>
                </a:lnTo>
                <a:lnTo>
                  <a:pt x="683" y="555"/>
                </a:lnTo>
                <a:lnTo>
                  <a:pt x="683" y="640"/>
                </a:lnTo>
                <a:cubicBezTo>
                  <a:pt x="683" y="664"/>
                  <a:pt x="663" y="683"/>
                  <a:pt x="640" y="6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1377360" y="3269520"/>
            <a:ext cx="46440" cy="146160"/>
          </a:xfrm>
          <a:custGeom>
            <a:avLst/>
            <a:gdLst/>
            <a:ahLst/>
            <a:rect l="0" t="0" r="r" b="b"/>
            <a:pathLst>
              <a:path w="129" h="406">
                <a:moveTo>
                  <a:pt x="129" y="406"/>
                </a:moveTo>
                <a:lnTo>
                  <a:pt x="0" y="406"/>
                </a:lnTo>
                <a:lnTo>
                  <a:pt x="0" y="44"/>
                </a:lnTo>
                <a:cubicBezTo>
                  <a:pt x="0" y="20"/>
                  <a:pt x="20" y="0"/>
                  <a:pt x="43" y="0"/>
                </a:cubicBezTo>
                <a:lnTo>
                  <a:pt x="87" y="0"/>
                </a:lnTo>
                <a:cubicBezTo>
                  <a:pt x="110" y="0"/>
                  <a:pt x="129" y="20"/>
                  <a:pt x="129" y="44"/>
                </a:cubicBezTo>
                <a:lnTo>
                  <a:pt x="129" y="406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1500120" y="3215880"/>
            <a:ext cx="46440" cy="199800"/>
          </a:xfrm>
          <a:custGeom>
            <a:avLst/>
            <a:gdLst/>
            <a:ahLst/>
            <a:rect l="0" t="0" r="r" b="b"/>
            <a:pathLst>
              <a:path w="129" h="555">
                <a:moveTo>
                  <a:pt x="129" y="555"/>
                </a:moveTo>
                <a:lnTo>
                  <a:pt x="0" y="555"/>
                </a:lnTo>
                <a:lnTo>
                  <a:pt x="0" y="42"/>
                </a:lnTo>
                <a:cubicBezTo>
                  <a:pt x="0" y="19"/>
                  <a:pt x="20" y="0"/>
                  <a:pt x="43" y="0"/>
                </a:cubicBezTo>
                <a:lnTo>
                  <a:pt x="86" y="0"/>
                </a:lnTo>
                <a:cubicBezTo>
                  <a:pt x="110" y="0"/>
                  <a:pt x="129" y="19"/>
                  <a:pt x="129" y="42"/>
                </a:cubicBezTo>
                <a:lnTo>
                  <a:pt x="129" y="555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1438920" y="3323160"/>
            <a:ext cx="46440" cy="92520"/>
          </a:xfrm>
          <a:custGeom>
            <a:avLst/>
            <a:gdLst/>
            <a:ahLst/>
            <a:rect l="0" t="0" r="r" b="b"/>
            <a:pathLst>
              <a:path w="129" h="257">
                <a:moveTo>
                  <a:pt x="129" y="257"/>
                </a:moveTo>
                <a:lnTo>
                  <a:pt x="0" y="257"/>
                </a:lnTo>
                <a:lnTo>
                  <a:pt x="0" y="43"/>
                </a:lnTo>
                <a:cubicBezTo>
                  <a:pt x="0" y="19"/>
                  <a:pt x="20" y="0"/>
                  <a:pt x="44" y="0"/>
                </a:cubicBezTo>
                <a:lnTo>
                  <a:pt x="86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25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015560" y="311184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617480" y="3111840"/>
            <a:ext cx="531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Análisis de funcionamiento del sistema real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1326600" y="3731040"/>
            <a:ext cx="271080" cy="168480"/>
          </a:xfrm>
          <a:custGeom>
            <a:avLst/>
            <a:gdLst/>
            <a:ahLst/>
            <a:rect l="0" t="0" r="r" b="b"/>
            <a:pathLst>
              <a:path w="753" h="468">
                <a:moveTo>
                  <a:pt x="753" y="0"/>
                </a:moveTo>
                <a:lnTo>
                  <a:pt x="0" y="122"/>
                </a:lnTo>
                <a:lnTo>
                  <a:pt x="0" y="330"/>
                </a:lnTo>
                <a:cubicBezTo>
                  <a:pt x="0" y="333"/>
                  <a:pt x="3" y="336"/>
                  <a:pt x="10" y="340"/>
                </a:cubicBezTo>
                <a:cubicBezTo>
                  <a:pt x="25" y="349"/>
                  <a:pt x="219" y="453"/>
                  <a:pt x="235" y="460"/>
                </a:cubicBezTo>
                <a:cubicBezTo>
                  <a:pt x="254" y="470"/>
                  <a:pt x="265" y="471"/>
                  <a:pt x="282" y="463"/>
                </a:cubicBezTo>
                <a:cubicBezTo>
                  <a:pt x="295" y="456"/>
                  <a:pt x="693" y="246"/>
                  <a:pt x="729" y="227"/>
                </a:cubicBezTo>
                <a:cubicBezTo>
                  <a:pt x="747" y="217"/>
                  <a:pt x="753" y="212"/>
                  <a:pt x="752" y="207"/>
                </a:cubicBezTo>
                <a:lnTo>
                  <a:pt x="753" y="207"/>
                </a:lnTo>
                <a:lnTo>
                  <a:pt x="753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326600" y="3774960"/>
            <a:ext cx="93240" cy="124560"/>
          </a:xfrm>
          <a:custGeom>
            <a:avLst/>
            <a:gdLst/>
            <a:ahLst/>
            <a:rect l="0" t="0" r="r" b="b"/>
            <a:pathLst>
              <a:path w="259" h="346">
                <a:moveTo>
                  <a:pt x="0" y="0"/>
                </a:moveTo>
                <a:lnTo>
                  <a:pt x="0" y="208"/>
                </a:lnTo>
                <a:cubicBezTo>
                  <a:pt x="0" y="211"/>
                  <a:pt x="3" y="214"/>
                  <a:pt x="10" y="218"/>
                </a:cubicBezTo>
                <a:cubicBezTo>
                  <a:pt x="25" y="227"/>
                  <a:pt x="220" y="331"/>
                  <a:pt x="236" y="338"/>
                </a:cubicBezTo>
                <a:cubicBezTo>
                  <a:pt x="245" y="343"/>
                  <a:pt x="252" y="345"/>
                  <a:pt x="259" y="346"/>
                </a:cubicBezTo>
                <a:lnTo>
                  <a:pt x="25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1326600" y="3680280"/>
            <a:ext cx="271080" cy="144360"/>
          </a:xfrm>
          <a:custGeom>
            <a:avLst/>
            <a:gdLst/>
            <a:ahLst/>
            <a:rect l="0" t="0" r="r" b="b"/>
            <a:pathLst>
              <a:path w="753" h="401">
                <a:moveTo>
                  <a:pt x="467" y="10"/>
                </a:moveTo>
                <a:cubicBezTo>
                  <a:pt x="490" y="-2"/>
                  <a:pt x="491" y="-4"/>
                  <a:pt x="515" y="9"/>
                </a:cubicBezTo>
                <a:cubicBezTo>
                  <a:pt x="539" y="22"/>
                  <a:pt x="725" y="121"/>
                  <a:pt x="738" y="128"/>
                </a:cubicBezTo>
                <a:cubicBezTo>
                  <a:pt x="756" y="138"/>
                  <a:pt x="762" y="141"/>
                  <a:pt x="729" y="159"/>
                </a:cubicBezTo>
                <a:cubicBezTo>
                  <a:pt x="693" y="178"/>
                  <a:pt x="295" y="389"/>
                  <a:pt x="282" y="396"/>
                </a:cubicBezTo>
                <a:cubicBezTo>
                  <a:pt x="265" y="404"/>
                  <a:pt x="254" y="403"/>
                  <a:pt x="235" y="393"/>
                </a:cubicBezTo>
                <a:cubicBezTo>
                  <a:pt x="219" y="386"/>
                  <a:pt x="25" y="281"/>
                  <a:pt x="10" y="272"/>
                </a:cubicBezTo>
                <a:cubicBezTo>
                  <a:pt x="-8" y="262"/>
                  <a:pt x="-1" y="257"/>
                  <a:pt x="26" y="243"/>
                </a:cubicBezTo>
                <a:lnTo>
                  <a:pt x="467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381320" y="3765600"/>
            <a:ext cx="56880" cy="28800"/>
          </a:xfrm>
          <a:custGeom>
            <a:avLst/>
            <a:gdLst/>
            <a:ahLst/>
            <a:rect l="0" t="0" r="r" b="b"/>
            <a:pathLst>
              <a:path w="158" h="80">
                <a:moveTo>
                  <a:pt x="158" y="40"/>
                </a:moveTo>
                <a:cubicBezTo>
                  <a:pt x="158" y="46"/>
                  <a:pt x="156" y="51"/>
                  <a:pt x="152" y="55"/>
                </a:cubicBezTo>
                <a:cubicBezTo>
                  <a:pt x="148" y="60"/>
                  <a:pt x="141" y="64"/>
                  <a:pt x="134" y="68"/>
                </a:cubicBezTo>
                <a:cubicBezTo>
                  <a:pt x="127" y="72"/>
                  <a:pt x="118" y="75"/>
                  <a:pt x="109" y="77"/>
                </a:cubicBezTo>
                <a:cubicBezTo>
                  <a:pt x="99" y="79"/>
                  <a:pt x="89" y="80"/>
                  <a:pt x="79" y="80"/>
                </a:cubicBezTo>
                <a:cubicBezTo>
                  <a:pt x="68" y="80"/>
                  <a:pt x="58" y="79"/>
                  <a:pt x="49" y="77"/>
                </a:cubicBezTo>
                <a:cubicBezTo>
                  <a:pt x="39" y="75"/>
                  <a:pt x="31" y="72"/>
                  <a:pt x="23" y="68"/>
                </a:cubicBezTo>
                <a:cubicBezTo>
                  <a:pt x="16" y="64"/>
                  <a:pt x="10" y="60"/>
                  <a:pt x="6" y="55"/>
                </a:cubicBezTo>
                <a:cubicBezTo>
                  <a:pt x="2" y="51"/>
                  <a:pt x="0" y="46"/>
                  <a:pt x="0" y="40"/>
                </a:cubicBezTo>
                <a:cubicBezTo>
                  <a:pt x="0" y="35"/>
                  <a:pt x="2" y="29"/>
                  <a:pt x="6" y="24"/>
                </a:cubicBezTo>
                <a:cubicBezTo>
                  <a:pt x="10" y="20"/>
                  <a:pt x="16" y="15"/>
                  <a:pt x="23" y="12"/>
                </a:cubicBezTo>
                <a:cubicBezTo>
                  <a:pt x="31" y="8"/>
                  <a:pt x="39" y="5"/>
                  <a:pt x="49" y="3"/>
                </a:cubicBezTo>
                <a:cubicBezTo>
                  <a:pt x="58" y="1"/>
                  <a:pt x="68" y="0"/>
                  <a:pt x="79" y="0"/>
                </a:cubicBezTo>
                <a:cubicBezTo>
                  <a:pt x="89" y="0"/>
                  <a:pt x="99" y="1"/>
                  <a:pt x="109" y="3"/>
                </a:cubicBezTo>
                <a:cubicBezTo>
                  <a:pt x="118" y="5"/>
                  <a:pt x="127" y="8"/>
                  <a:pt x="134" y="12"/>
                </a:cubicBezTo>
                <a:cubicBezTo>
                  <a:pt x="141" y="15"/>
                  <a:pt x="148" y="20"/>
                  <a:pt x="152" y="24"/>
                </a:cubicBezTo>
                <a:cubicBezTo>
                  <a:pt x="156" y="29"/>
                  <a:pt x="158" y="35"/>
                  <a:pt x="158" y="4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1381320" y="3773880"/>
            <a:ext cx="49320" cy="20520"/>
          </a:xfrm>
          <a:custGeom>
            <a:avLst/>
            <a:gdLst/>
            <a:ahLst/>
            <a:rect l="0" t="0" r="r" b="b"/>
            <a:pathLst>
              <a:path w="137" h="57">
                <a:moveTo>
                  <a:pt x="89" y="7"/>
                </a:moveTo>
                <a:cubicBezTo>
                  <a:pt x="56" y="-4"/>
                  <a:pt x="18" y="-1"/>
                  <a:pt x="1" y="14"/>
                </a:cubicBezTo>
                <a:cubicBezTo>
                  <a:pt x="1" y="15"/>
                  <a:pt x="0" y="16"/>
                  <a:pt x="0" y="16"/>
                </a:cubicBezTo>
                <a:cubicBezTo>
                  <a:pt x="0" y="38"/>
                  <a:pt x="36" y="57"/>
                  <a:pt x="80" y="57"/>
                </a:cubicBezTo>
                <a:cubicBezTo>
                  <a:pt x="102" y="57"/>
                  <a:pt x="123" y="52"/>
                  <a:pt x="137" y="43"/>
                </a:cubicBezTo>
                <a:cubicBezTo>
                  <a:pt x="130" y="28"/>
                  <a:pt x="114" y="15"/>
                  <a:pt x="89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433520" y="3738600"/>
            <a:ext cx="56880" cy="28440"/>
          </a:xfrm>
          <a:custGeom>
            <a:avLst/>
            <a:gdLst/>
            <a:ahLst/>
            <a:rect l="0" t="0" r="r" b="b"/>
            <a:pathLst>
              <a:path w="158" h="79">
                <a:moveTo>
                  <a:pt x="158" y="40"/>
                </a:moveTo>
                <a:cubicBezTo>
                  <a:pt x="158" y="45"/>
                  <a:pt x="156" y="50"/>
                  <a:pt x="151" y="55"/>
                </a:cubicBezTo>
                <a:cubicBezTo>
                  <a:pt x="147" y="60"/>
                  <a:pt x="142" y="64"/>
                  <a:pt x="134" y="67"/>
                </a:cubicBezTo>
                <a:cubicBezTo>
                  <a:pt x="127" y="71"/>
                  <a:pt x="118" y="74"/>
                  <a:pt x="109" y="76"/>
                </a:cubicBezTo>
                <a:cubicBezTo>
                  <a:pt x="99" y="78"/>
                  <a:pt x="89" y="79"/>
                  <a:pt x="79" y="79"/>
                </a:cubicBezTo>
                <a:cubicBezTo>
                  <a:pt x="68" y="79"/>
                  <a:pt x="58" y="78"/>
                  <a:pt x="49" y="76"/>
                </a:cubicBezTo>
                <a:cubicBezTo>
                  <a:pt x="39" y="74"/>
                  <a:pt x="31" y="71"/>
                  <a:pt x="23" y="67"/>
                </a:cubicBezTo>
                <a:cubicBezTo>
                  <a:pt x="16" y="64"/>
                  <a:pt x="10" y="60"/>
                  <a:pt x="6" y="55"/>
                </a:cubicBezTo>
                <a:cubicBezTo>
                  <a:pt x="2" y="50"/>
                  <a:pt x="0" y="45"/>
                  <a:pt x="0" y="40"/>
                </a:cubicBezTo>
                <a:cubicBezTo>
                  <a:pt x="0" y="35"/>
                  <a:pt x="2" y="30"/>
                  <a:pt x="6" y="24"/>
                </a:cubicBezTo>
                <a:cubicBezTo>
                  <a:pt x="10" y="19"/>
                  <a:pt x="16" y="15"/>
                  <a:pt x="23" y="11"/>
                </a:cubicBezTo>
                <a:cubicBezTo>
                  <a:pt x="31" y="7"/>
                  <a:pt x="39" y="4"/>
                  <a:pt x="49" y="3"/>
                </a:cubicBezTo>
                <a:cubicBezTo>
                  <a:pt x="58" y="1"/>
                  <a:pt x="68" y="0"/>
                  <a:pt x="79" y="0"/>
                </a:cubicBezTo>
                <a:cubicBezTo>
                  <a:pt x="89" y="0"/>
                  <a:pt x="99" y="1"/>
                  <a:pt x="109" y="3"/>
                </a:cubicBezTo>
                <a:cubicBezTo>
                  <a:pt x="118" y="4"/>
                  <a:pt x="127" y="7"/>
                  <a:pt x="134" y="11"/>
                </a:cubicBezTo>
                <a:cubicBezTo>
                  <a:pt x="142" y="15"/>
                  <a:pt x="147" y="19"/>
                  <a:pt x="151" y="24"/>
                </a:cubicBezTo>
                <a:cubicBezTo>
                  <a:pt x="156" y="30"/>
                  <a:pt x="158" y="35"/>
                  <a:pt x="158" y="4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1433520" y="3746520"/>
            <a:ext cx="49680" cy="20520"/>
          </a:xfrm>
          <a:custGeom>
            <a:avLst/>
            <a:gdLst/>
            <a:ahLst/>
            <a:rect l="0" t="0" r="r" b="b"/>
            <a:pathLst>
              <a:path w="138" h="57">
                <a:moveTo>
                  <a:pt x="90" y="7"/>
                </a:moveTo>
                <a:cubicBezTo>
                  <a:pt x="56" y="-4"/>
                  <a:pt x="18" y="-1"/>
                  <a:pt x="2" y="14"/>
                </a:cubicBezTo>
                <a:cubicBezTo>
                  <a:pt x="2" y="15"/>
                  <a:pt x="0" y="17"/>
                  <a:pt x="0" y="18"/>
                </a:cubicBezTo>
                <a:cubicBezTo>
                  <a:pt x="0" y="39"/>
                  <a:pt x="37" y="57"/>
                  <a:pt x="80" y="57"/>
                </a:cubicBezTo>
                <a:cubicBezTo>
                  <a:pt x="103" y="57"/>
                  <a:pt x="123" y="52"/>
                  <a:pt x="138" y="44"/>
                </a:cubicBezTo>
                <a:cubicBezTo>
                  <a:pt x="130" y="30"/>
                  <a:pt x="114" y="15"/>
                  <a:pt x="90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1486080" y="3711240"/>
            <a:ext cx="56520" cy="28440"/>
          </a:xfrm>
          <a:custGeom>
            <a:avLst/>
            <a:gdLst/>
            <a:ahLst/>
            <a:rect l="0" t="0" r="r" b="b"/>
            <a:pathLst>
              <a:path w="157" h="79">
                <a:moveTo>
                  <a:pt x="157" y="40"/>
                </a:moveTo>
                <a:cubicBezTo>
                  <a:pt x="157" y="45"/>
                  <a:pt x="155" y="50"/>
                  <a:pt x="151" y="55"/>
                </a:cubicBezTo>
                <a:cubicBezTo>
                  <a:pt x="147" y="60"/>
                  <a:pt x="142" y="64"/>
                  <a:pt x="134" y="68"/>
                </a:cubicBezTo>
                <a:cubicBezTo>
                  <a:pt x="127" y="71"/>
                  <a:pt x="119" y="74"/>
                  <a:pt x="109" y="76"/>
                </a:cubicBezTo>
                <a:cubicBezTo>
                  <a:pt x="99" y="78"/>
                  <a:pt x="89" y="79"/>
                  <a:pt x="79" y="79"/>
                </a:cubicBezTo>
                <a:cubicBezTo>
                  <a:pt x="69" y="79"/>
                  <a:pt x="59" y="78"/>
                  <a:pt x="49" y="76"/>
                </a:cubicBezTo>
                <a:cubicBezTo>
                  <a:pt x="39" y="74"/>
                  <a:pt x="31" y="71"/>
                  <a:pt x="24" y="68"/>
                </a:cubicBezTo>
                <a:cubicBezTo>
                  <a:pt x="16" y="64"/>
                  <a:pt x="11" y="60"/>
                  <a:pt x="7" y="55"/>
                </a:cubicBezTo>
                <a:cubicBezTo>
                  <a:pt x="2" y="50"/>
                  <a:pt x="0" y="45"/>
                  <a:pt x="0" y="40"/>
                </a:cubicBezTo>
                <a:cubicBezTo>
                  <a:pt x="0" y="35"/>
                  <a:pt x="2" y="30"/>
                  <a:pt x="7" y="24"/>
                </a:cubicBezTo>
                <a:cubicBezTo>
                  <a:pt x="11" y="19"/>
                  <a:pt x="16" y="15"/>
                  <a:pt x="24" y="11"/>
                </a:cubicBezTo>
                <a:cubicBezTo>
                  <a:pt x="31" y="8"/>
                  <a:pt x="39" y="5"/>
                  <a:pt x="49" y="3"/>
                </a:cubicBezTo>
                <a:cubicBezTo>
                  <a:pt x="59" y="1"/>
                  <a:pt x="69" y="0"/>
                  <a:pt x="79" y="0"/>
                </a:cubicBezTo>
                <a:cubicBezTo>
                  <a:pt x="89" y="0"/>
                  <a:pt x="99" y="1"/>
                  <a:pt x="109" y="3"/>
                </a:cubicBezTo>
                <a:cubicBezTo>
                  <a:pt x="119" y="5"/>
                  <a:pt x="127" y="8"/>
                  <a:pt x="134" y="11"/>
                </a:cubicBezTo>
                <a:cubicBezTo>
                  <a:pt x="142" y="15"/>
                  <a:pt x="147" y="19"/>
                  <a:pt x="151" y="24"/>
                </a:cubicBezTo>
                <a:cubicBezTo>
                  <a:pt x="155" y="30"/>
                  <a:pt x="157" y="35"/>
                  <a:pt x="157" y="4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1486080" y="3719520"/>
            <a:ext cx="48960" cy="20520"/>
          </a:xfrm>
          <a:custGeom>
            <a:avLst/>
            <a:gdLst/>
            <a:ahLst/>
            <a:rect l="0" t="0" r="r" b="b"/>
            <a:pathLst>
              <a:path w="136" h="57">
                <a:moveTo>
                  <a:pt x="88" y="7"/>
                </a:moveTo>
                <a:cubicBezTo>
                  <a:pt x="54" y="-4"/>
                  <a:pt x="16" y="-1"/>
                  <a:pt x="0" y="15"/>
                </a:cubicBezTo>
                <a:cubicBezTo>
                  <a:pt x="0" y="15"/>
                  <a:pt x="0" y="16"/>
                  <a:pt x="0" y="17"/>
                </a:cubicBezTo>
                <a:cubicBezTo>
                  <a:pt x="0" y="40"/>
                  <a:pt x="35" y="57"/>
                  <a:pt x="78" y="57"/>
                </a:cubicBezTo>
                <a:cubicBezTo>
                  <a:pt x="101" y="57"/>
                  <a:pt x="121" y="52"/>
                  <a:pt x="136" y="45"/>
                </a:cubicBezTo>
                <a:cubicBezTo>
                  <a:pt x="129" y="29"/>
                  <a:pt x="112" y="15"/>
                  <a:pt x="88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015560" y="359784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617480" y="3597840"/>
            <a:ext cx="478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Desarrollo incremental de la aplicación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1435680" y="4151160"/>
            <a:ext cx="137160" cy="137520"/>
          </a:xfrm>
          <a:custGeom>
            <a:avLst/>
            <a:gdLst/>
            <a:ahLst/>
            <a:rect l="0" t="0" r="r" b="b"/>
            <a:pathLst>
              <a:path w="381" h="382">
                <a:moveTo>
                  <a:pt x="0" y="233"/>
                </a:moveTo>
                <a:lnTo>
                  <a:pt x="233" y="0"/>
                </a:lnTo>
                <a:lnTo>
                  <a:pt x="381" y="149"/>
                </a:lnTo>
                <a:lnTo>
                  <a:pt x="149" y="382"/>
                </a:lnTo>
                <a:lnTo>
                  <a:pt x="0" y="233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1336320" y="4211640"/>
            <a:ext cx="216000" cy="176760"/>
          </a:xfrm>
          <a:custGeom>
            <a:avLst/>
            <a:gdLst/>
            <a:ahLst/>
            <a:rect l="0" t="0" r="r" b="b"/>
            <a:pathLst>
              <a:path w="600" h="491">
                <a:moveTo>
                  <a:pt x="138" y="491"/>
                </a:moveTo>
                <a:cubicBezTo>
                  <a:pt x="18" y="483"/>
                  <a:pt x="-3" y="399"/>
                  <a:pt x="0" y="353"/>
                </a:cubicBezTo>
                <a:cubicBezTo>
                  <a:pt x="7" y="244"/>
                  <a:pt x="334" y="0"/>
                  <a:pt x="334" y="0"/>
                </a:cubicBezTo>
                <a:lnTo>
                  <a:pt x="600" y="41"/>
                </a:lnTo>
                <a:cubicBezTo>
                  <a:pt x="600" y="41"/>
                  <a:pt x="230" y="498"/>
                  <a:pt x="138" y="491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1324440" y="4124880"/>
            <a:ext cx="275400" cy="275400"/>
          </a:xfrm>
          <a:custGeom>
            <a:avLst/>
            <a:gdLst/>
            <a:ahLst/>
            <a:rect l="0" t="0" r="r" b="b"/>
            <a:pathLst>
              <a:path w="765" h="765">
                <a:moveTo>
                  <a:pt x="688" y="77"/>
                </a:moveTo>
                <a:cubicBezTo>
                  <a:pt x="626" y="15"/>
                  <a:pt x="556" y="-16"/>
                  <a:pt x="531" y="9"/>
                </a:cubicBezTo>
                <a:lnTo>
                  <a:pt x="530" y="10"/>
                </a:lnTo>
                <a:lnTo>
                  <a:pt x="47" y="493"/>
                </a:lnTo>
                <a:cubicBezTo>
                  <a:pt x="17" y="523"/>
                  <a:pt x="0" y="563"/>
                  <a:pt x="0" y="605"/>
                </a:cubicBezTo>
                <a:cubicBezTo>
                  <a:pt x="0" y="648"/>
                  <a:pt x="17" y="688"/>
                  <a:pt x="47" y="718"/>
                </a:cubicBezTo>
                <a:cubicBezTo>
                  <a:pt x="77" y="748"/>
                  <a:pt x="117" y="765"/>
                  <a:pt x="160" y="765"/>
                </a:cubicBezTo>
                <a:cubicBezTo>
                  <a:pt x="202" y="765"/>
                  <a:pt x="242" y="748"/>
                  <a:pt x="273" y="718"/>
                </a:cubicBezTo>
                <a:lnTo>
                  <a:pt x="755" y="235"/>
                </a:lnTo>
                <a:lnTo>
                  <a:pt x="756" y="235"/>
                </a:lnTo>
                <a:cubicBezTo>
                  <a:pt x="756" y="235"/>
                  <a:pt x="756" y="234"/>
                  <a:pt x="757" y="234"/>
                </a:cubicBezTo>
                <a:cubicBezTo>
                  <a:pt x="781" y="210"/>
                  <a:pt x="750" y="139"/>
                  <a:pt x="688" y="77"/>
                </a:cubicBezTo>
                <a:moveTo>
                  <a:pt x="227" y="673"/>
                </a:moveTo>
                <a:cubicBezTo>
                  <a:pt x="209" y="691"/>
                  <a:pt x="185" y="701"/>
                  <a:pt x="160" y="701"/>
                </a:cubicBezTo>
                <a:cubicBezTo>
                  <a:pt x="134" y="701"/>
                  <a:pt x="110" y="691"/>
                  <a:pt x="92" y="673"/>
                </a:cubicBezTo>
                <a:cubicBezTo>
                  <a:pt x="74" y="655"/>
                  <a:pt x="64" y="631"/>
                  <a:pt x="64" y="605"/>
                </a:cubicBezTo>
                <a:cubicBezTo>
                  <a:pt x="64" y="580"/>
                  <a:pt x="74" y="556"/>
                  <a:pt x="92" y="538"/>
                </a:cubicBezTo>
                <a:lnTo>
                  <a:pt x="541" y="89"/>
                </a:lnTo>
                <a:cubicBezTo>
                  <a:pt x="554" y="114"/>
                  <a:pt x="574" y="140"/>
                  <a:pt x="599" y="166"/>
                </a:cubicBezTo>
                <a:cubicBezTo>
                  <a:pt x="625" y="191"/>
                  <a:pt x="651" y="211"/>
                  <a:pt x="676" y="224"/>
                </a:cubicBezTo>
                <a:lnTo>
                  <a:pt x="227" y="673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1373040" y="4209120"/>
            <a:ext cx="174960" cy="144000"/>
          </a:xfrm>
          <a:custGeom>
            <a:avLst/>
            <a:gdLst/>
            <a:ahLst/>
            <a:rect l="0" t="0" r="r" b="b"/>
            <a:pathLst>
              <a:path w="486" h="400">
                <a:moveTo>
                  <a:pt x="486" y="43"/>
                </a:moveTo>
                <a:cubicBezTo>
                  <a:pt x="485" y="51"/>
                  <a:pt x="430" y="59"/>
                  <a:pt x="365" y="50"/>
                </a:cubicBezTo>
                <a:cubicBezTo>
                  <a:pt x="299" y="42"/>
                  <a:pt x="247" y="24"/>
                  <a:pt x="249" y="12"/>
                </a:cubicBezTo>
                <a:cubicBezTo>
                  <a:pt x="251" y="-1"/>
                  <a:pt x="305" y="-4"/>
                  <a:pt x="371" y="4"/>
                </a:cubicBezTo>
                <a:cubicBezTo>
                  <a:pt x="437" y="13"/>
                  <a:pt x="488" y="30"/>
                  <a:pt x="486" y="43"/>
                </a:cubicBezTo>
                <a:moveTo>
                  <a:pt x="94" y="259"/>
                </a:moveTo>
                <a:cubicBezTo>
                  <a:pt x="88" y="266"/>
                  <a:pt x="77" y="266"/>
                  <a:pt x="70" y="259"/>
                </a:cubicBezTo>
                <a:cubicBezTo>
                  <a:pt x="64" y="253"/>
                  <a:pt x="64" y="242"/>
                  <a:pt x="70" y="236"/>
                </a:cubicBezTo>
                <a:cubicBezTo>
                  <a:pt x="77" y="229"/>
                  <a:pt x="88" y="229"/>
                  <a:pt x="94" y="236"/>
                </a:cubicBezTo>
                <a:cubicBezTo>
                  <a:pt x="101" y="242"/>
                  <a:pt x="101" y="253"/>
                  <a:pt x="94" y="259"/>
                </a:cubicBezTo>
                <a:moveTo>
                  <a:pt x="165" y="315"/>
                </a:moveTo>
                <a:cubicBezTo>
                  <a:pt x="154" y="326"/>
                  <a:pt x="137" y="326"/>
                  <a:pt x="126" y="315"/>
                </a:cubicBezTo>
                <a:cubicBezTo>
                  <a:pt x="115" y="304"/>
                  <a:pt x="115" y="287"/>
                  <a:pt x="126" y="276"/>
                </a:cubicBezTo>
                <a:cubicBezTo>
                  <a:pt x="137" y="265"/>
                  <a:pt x="154" y="265"/>
                  <a:pt x="165" y="276"/>
                </a:cubicBezTo>
                <a:cubicBezTo>
                  <a:pt x="176" y="287"/>
                  <a:pt x="176" y="304"/>
                  <a:pt x="165" y="315"/>
                </a:cubicBezTo>
                <a:moveTo>
                  <a:pt x="201" y="202"/>
                </a:moveTo>
                <a:cubicBezTo>
                  <a:pt x="191" y="212"/>
                  <a:pt x="174" y="212"/>
                  <a:pt x="164" y="202"/>
                </a:cubicBezTo>
                <a:cubicBezTo>
                  <a:pt x="154" y="192"/>
                  <a:pt x="154" y="175"/>
                  <a:pt x="164" y="165"/>
                </a:cubicBezTo>
                <a:cubicBezTo>
                  <a:pt x="174" y="155"/>
                  <a:pt x="191" y="155"/>
                  <a:pt x="201" y="165"/>
                </a:cubicBezTo>
                <a:cubicBezTo>
                  <a:pt x="211" y="175"/>
                  <a:pt x="211" y="192"/>
                  <a:pt x="201" y="202"/>
                </a:cubicBezTo>
                <a:moveTo>
                  <a:pt x="54" y="390"/>
                </a:moveTo>
                <a:cubicBezTo>
                  <a:pt x="42" y="403"/>
                  <a:pt x="22" y="403"/>
                  <a:pt x="9" y="390"/>
                </a:cubicBezTo>
                <a:cubicBezTo>
                  <a:pt x="-3" y="378"/>
                  <a:pt x="-3" y="358"/>
                  <a:pt x="9" y="346"/>
                </a:cubicBezTo>
                <a:cubicBezTo>
                  <a:pt x="22" y="333"/>
                  <a:pt x="42" y="333"/>
                  <a:pt x="54" y="346"/>
                </a:cubicBezTo>
                <a:cubicBezTo>
                  <a:pt x="67" y="358"/>
                  <a:pt x="67" y="378"/>
                  <a:pt x="54" y="390"/>
                </a:cubicBezTo>
                <a:moveTo>
                  <a:pt x="297" y="195"/>
                </a:moveTo>
                <a:cubicBezTo>
                  <a:pt x="288" y="204"/>
                  <a:pt x="274" y="204"/>
                  <a:pt x="265" y="195"/>
                </a:cubicBezTo>
                <a:cubicBezTo>
                  <a:pt x="257" y="187"/>
                  <a:pt x="257" y="172"/>
                  <a:pt x="265" y="163"/>
                </a:cubicBezTo>
                <a:cubicBezTo>
                  <a:pt x="274" y="155"/>
                  <a:pt x="288" y="155"/>
                  <a:pt x="297" y="163"/>
                </a:cubicBezTo>
                <a:cubicBezTo>
                  <a:pt x="306" y="172"/>
                  <a:pt x="306" y="186"/>
                  <a:pt x="297" y="195"/>
                </a:cubicBezTo>
                <a:moveTo>
                  <a:pt x="271" y="104"/>
                </a:moveTo>
                <a:cubicBezTo>
                  <a:pt x="266" y="110"/>
                  <a:pt x="256" y="110"/>
                  <a:pt x="251" y="104"/>
                </a:cubicBezTo>
                <a:cubicBezTo>
                  <a:pt x="245" y="98"/>
                  <a:pt x="245" y="89"/>
                  <a:pt x="251" y="83"/>
                </a:cubicBezTo>
                <a:cubicBezTo>
                  <a:pt x="256" y="76"/>
                  <a:pt x="266" y="76"/>
                  <a:pt x="271" y="83"/>
                </a:cubicBezTo>
                <a:cubicBezTo>
                  <a:pt x="277" y="89"/>
                  <a:pt x="277" y="98"/>
                  <a:pt x="271" y="104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1533240" y="4137120"/>
            <a:ext cx="54360" cy="54720"/>
          </a:xfrm>
          <a:custGeom>
            <a:avLst/>
            <a:gdLst/>
            <a:ahLst/>
            <a:rect l="0" t="0" r="r" b="b"/>
            <a:pathLst>
              <a:path w="151" h="152">
                <a:moveTo>
                  <a:pt x="94" y="57"/>
                </a:moveTo>
                <a:cubicBezTo>
                  <a:pt x="104" y="67"/>
                  <a:pt x="112" y="77"/>
                  <a:pt x="120" y="87"/>
                </a:cubicBezTo>
                <a:cubicBezTo>
                  <a:pt x="129" y="97"/>
                  <a:pt x="135" y="106"/>
                  <a:pt x="140" y="114"/>
                </a:cubicBezTo>
                <a:cubicBezTo>
                  <a:pt x="145" y="123"/>
                  <a:pt x="149" y="130"/>
                  <a:pt x="150" y="137"/>
                </a:cubicBezTo>
                <a:cubicBezTo>
                  <a:pt x="152" y="143"/>
                  <a:pt x="151" y="147"/>
                  <a:pt x="149" y="149"/>
                </a:cubicBezTo>
                <a:cubicBezTo>
                  <a:pt x="147" y="152"/>
                  <a:pt x="143" y="152"/>
                  <a:pt x="137" y="151"/>
                </a:cubicBezTo>
                <a:cubicBezTo>
                  <a:pt x="131" y="149"/>
                  <a:pt x="124" y="146"/>
                  <a:pt x="115" y="141"/>
                </a:cubicBezTo>
                <a:cubicBezTo>
                  <a:pt x="107" y="135"/>
                  <a:pt x="97" y="128"/>
                  <a:pt x="88" y="120"/>
                </a:cubicBezTo>
                <a:cubicBezTo>
                  <a:pt x="78" y="112"/>
                  <a:pt x="68" y="103"/>
                  <a:pt x="58" y="93"/>
                </a:cubicBezTo>
                <a:cubicBezTo>
                  <a:pt x="49" y="83"/>
                  <a:pt x="40" y="74"/>
                  <a:pt x="32" y="64"/>
                </a:cubicBezTo>
                <a:cubicBezTo>
                  <a:pt x="24" y="54"/>
                  <a:pt x="17" y="45"/>
                  <a:pt x="11" y="36"/>
                </a:cubicBezTo>
                <a:cubicBezTo>
                  <a:pt x="6" y="28"/>
                  <a:pt x="2" y="21"/>
                  <a:pt x="1" y="15"/>
                </a:cubicBezTo>
                <a:cubicBezTo>
                  <a:pt x="-1" y="9"/>
                  <a:pt x="0" y="5"/>
                  <a:pt x="2" y="2"/>
                </a:cubicBezTo>
                <a:cubicBezTo>
                  <a:pt x="4" y="0"/>
                  <a:pt x="8" y="-1"/>
                  <a:pt x="14" y="1"/>
                </a:cubicBezTo>
                <a:cubicBezTo>
                  <a:pt x="21" y="2"/>
                  <a:pt x="28" y="6"/>
                  <a:pt x="37" y="11"/>
                </a:cubicBezTo>
                <a:cubicBezTo>
                  <a:pt x="46" y="16"/>
                  <a:pt x="55" y="23"/>
                  <a:pt x="65" y="31"/>
                </a:cubicBezTo>
                <a:cubicBezTo>
                  <a:pt x="74" y="39"/>
                  <a:pt x="84" y="48"/>
                  <a:pt x="94" y="5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015560" y="407376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617480" y="4073760"/>
            <a:ext cx="406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Pruebas, validación y depuración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1354320" y="4609800"/>
            <a:ext cx="215280" cy="276840"/>
          </a:xfrm>
          <a:custGeom>
            <a:avLst/>
            <a:gdLst/>
            <a:ahLst/>
            <a:rect l="0" t="0" r="r" b="b"/>
            <a:pathLst>
              <a:path w="598" h="769">
                <a:moveTo>
                  <a:pt x="598" y="769"/>
                </a:moveTo>
                <a:lnTo>
                  <a:pt x="556" y="726"/>
                </a:lnTo>
                <a:lnTo>
                  <a:pt x="513" y="769"/>
                </a:lnTo>
                <a:lnTo>
                  <a:pt x="470" y="726"/>
                </a:lnTo>
                <a:lnTo>
                  <a:pt x="428" y="769"/>
                </a:lnTo>
                <a:lnTo>
                  <a:pt x="385" y="726"/>
                </a:lnTo>
                <a:lnTo>
                  <a:pt x="342" y="769"/>
                </a:lnTo>
                <a:lnTo>
                  <a:pt x="300" y="726"/>
                </a:lnTo>
                <a:lnTo>
                  <a:pt x="257" y="769"/>
                </a:lnTo>
                <a:lnTo>
                  <a:pt x="215" y="726"/>
                </a:lnTo>
                <a:lnTo>
                  <a:pt x="172" y="769"/>
                </a:lnTo>
                <a:lnTo>
                  <a:pt x="129" y="726"/>
                </a:lnTo>
                <a:lnTo>
                  <a:pt x="86" y="769"/>
                </a:lnTo>
                <a:lnTo>
                  <a:pt x="43" y="726"/>
                </a:lnTo>
                <a:lnTo>
                  <a:pt x="0" y="769"/>
                </a:lnTo>
                <a:lnTo>
                  <a:pt x="0" y="0"/>
                </a:lnTo>
                <a:lnTo>
                  <a:pt x="43" y="43"/>
                </a:lnTo>
                <a:lnTo>
                  <a:pt x="85" y="0"/>
                </a:lnTo>
                <a:lnTo>
                  <a:pt x="129" y="43"/>
                </a:lnTo>
                <a:lnTo>
                  <a:pt x="173" y="0"/>
                </a:lnTo>
                <a:lnTo>
                  <a:pt x="215" y="43"/>
                </a:lnTo>
                <a:lnTo>
                  <a:pt x="258" y="0"/>
                </a:lnTo>
                <a:lnTo>
                  <a:pt x="300" y="43"/>
                </a:lnTo>
                <a:lnTo>
                  <a:pt x="344" y="0"/>
                </a:lnTo>
                <a:lnTo>
                  <a:pt x="385" y="43"/>
                </a:lnTo>
                <a:lnTo>
                  <a:pt x="430" y="0"/>
                </a:lnTo>
                <a:lnTo>
                  <a:pt x="470" y="43"/>
                </a:lnTo>
                <a:lnTo>
                  <a:pt x="512" y="0"/>
                </a:lnTo>
                <a:lnTo>
                  <a:pt x="556" y="43"/>
                </a:lnTo>
                <a:lnTo>
                  <a:pt x="598" y="0"/>
                </a:lnTo>
                <a:lnTo>
                  <a:pt x="598" y="769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1385280" y="4725000"/>
            <a:ext cx="153720" cy="123120"/>
          </a:xfrm>
          <a:custGeom>
            <a:avLst/>
            <a:gdLst/>
            <a:ahLst/>
            <a:rect l="0" t="0" r="r" b="b"/>
            <a:pathLst>
              <a:path w="427" h="342">
                <a:moveTo>
                  <a:pt x="235" y="44"/>
                </a:moveTo>
                <a:lnTo>
                  <a:pt x="21" y="44"/>
                </a:lnTo>
                <a:cubicBezTo>
                  <a:pt x="9" y="44"/>
                  <a:pt x="0" y="34"/>
                  <a:pt x="0" y="22"/>
                </a:cubicBezTo>
                <a:cubicBezTo>
                  <a:pt x="0" y="11"/>
                  <a:pt x="9" y="0"/>
                  <a:pt x="21" y="0"/>
                </a:cubicBezTo>
                <a:lnTo>
                  <a:pt x="235" y="0"/>
                </a:lnTo>
                <a:cubicBezTo>
                  <a:pt x="247" y="0"/>
                  <a:pt x="256" y="11"/>
                  <a:pt x="256" y="22"/>
                </a:cubicBezTo>
                <a:cubicBezTo>
                  <a:pt x="256" y="34"/>
                  <a:pt x="247" y="44"/>
                  <a:pt x="235" y="44"/>
                </a:cubicBezTo>
                <a:moveTo>
                  <a:pt x="406" y="44"/>
                </a:moveTo>
                <a:lnTo>
                  <a:pt x="320" y="44"/>
                </a:lnTo>
                <a:cubicBezTo>
                  <a:pt x="309" y="44"/>
                  <a:pt x="299" y="34"/>
                  <a:pt x="299" y="22"/>
                </a:cubicBezTo>
                <a:cubicBezTo>
                  <a:pt x="299" y="11"/>
                  <a:pt x="309" y="0"/>
                  <a:pt x="320" y="0"/>
                </a:cubicBezTo>
                <a:lnTo>
                  <a:pt x="406" y="0"/>
                </a:lnTo>
                <a:cubicBezTo>
                  <a:pt x="417" y="0"/>
                  <a:pt x="427" y="11"/>
                  <a:pt x="427" y="22"/>
                </a:cubicBezTo>
                <a:cubicBezTo>
                  <a:pt x="427" y="34"/>
                  <a:pt x="417" y="44"/>
                  <a:pt x="406" y="44"/>
                </a:cubicBezTo>
                <a:moveTo>
                  <a:pt x="235" y="129"/>
                </a:moveTo>
                <a:lnTo>
                  <a:pt x="21" y="129"/>
                </a:lnTo>
                <a:cubicBezTo>
                  <a:pt x="9" y="129"/>
                  <a:pt x="0" y="119"/>
                  <a:pt x="0" y="108"/>
                </a:cubicBezTo>
                <a:cubicBezTo>
                  <a:pt x="0" y="96"/>
                  <a:pt x="9" y="86"/>
                  <a:pt x="21" y="86"/>
                </a:cubicBezTo>
                <a:lnTo>
                  <a:pt x="235" y="86"/>
                </a:lnTo>
                <a:cubicBezTo>
                  <a:pt x="247" y="86"/>
                  <a:pt x="256" y="96"/>
                  <a:pt x="256" y="108"/>
                </a:cubicBezTo>
                <a:cubicBezTo>
                  <a:pt x="256" y="119"/>
                  <a:pt x="247" y="129"/>
                  <a:pt x="235" y="129"/>
                </a:cubicBezTo>
                <a:moveTo>
                  <a:pt x="406" y="129"/>
                </a:moveTo>
                <a:lnTo>
                  <a:pt x="320" y="129"/>
                </a:lnTo>
                <a:cubicBezTo>
                  <a:pt x="309" y="129"/>
                  <a:pt x="299" y="119"/>
                  <a:pt x="299" y="108"/>
                </a:cubicBezTo>
                <a:cubicBezTo>
                  <a:pt x="299" y="96"/>
                  <a:pt x="309" y="86"/>
                  <a:pt x="320" y="86"/>
                </a:cubicBezTo>
                <a:lnTo>
                  <a:pt x="406" y="86"/>
                </a:lnTo>
                <a:cubicBezTo>
                  <a:pt x="417" y="86"/>
                  <a:pt x="427" y="96"/>
                  <a:pt x="427" y="108"/>
                </a:cubicBezTo>
                <a:cubicBezTo>
                  <a:pt x="427" y="119"/>
                  <a:pt x="417" y="129"/>
                  <a:pt x="406" y="129"/>
                </a:cubicBezTo>
                <a:moveTo>
                  <a:pt x="406" y="257"/>
                </a:moveTo>
                <a:lnTo>
                  <a:pt x="21" y="257"/>
                </a:lnTo>
                <a:cubicBezTo>
                  <a:pt x="9" y="257"/>
                  <a:pt x="0" y="247"/>
                  <a:pt x="0" y="235"/>
                </a:cubicBezTo>
                <a:cubicBezTo>
                  <a:pt x="0" y="224"/>
                  <a:pt x="9" y="214"/>
                  <a:pt x="21" y="214"/>
                </a:cubicBezTo>
                <a:lnTo>
                  <a:pt x="406" y="214"/>
                </a:lnTo>
                <a:cubicBezTo>
                  <a:pt x="417" y="214"/>
                  <a:pt x="427" y="224"/>
                  <a:pt x="427" y="235"/>
                </a:cubicBezTo>
                <a:cubicBezTo>
                  <a:pt x="427" y="247"/>
                  <a:pt x="417" y="257"/>
                  <a:pt x="406" y="257"/>
                </a:cubicBezTo>
                <a:moveTo>
                  <a:pt x="406" y="342"/>
                </a:moveTo>
                <a:lnTo>
                  <a:pt x="320" y="342"/>
                </a:lnTo>
                <a:cubicBezTo>
                  <a:pt x="309" y="342"/>
                  <a:pt x="299" y="332"/>
                  <a:pt x="299" y="321"/>
                </a:cubicBezTo>
                <a:cubicBezTo>
                  <a:pt x="299" y="309"/>
                  <a:pt x="309" y="299"/>
                  <a:pt x="320" y="299"/>
                </a:cubicBezTo>
                <a:lnTo>
                  <a:pt x="406" y="299"/>
                </a:lnTo>
                <a:cubicBezTo>
                  <a:pt x="417" y="299"/>
                  <a:pt x="427" y="309"/>
                  <a:pt x="427" y="321"/>
                </a:cubicBezTo>
                <a:cubicBezTo>
                  <a:pt x="427" y="332"/>
                  <a:pt x="417" y="342"/>
                  <a:pt x="406" y="342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431360" y="4640760"/>
            <a:ext cx="61560" cy="61560"/>
          </a:xfrm>
          <a:custGeom>
            <a:avLst/>
            <a:gdLst/>
            <a:ahLst/>
            <a:rect l="0" t="0" r="r" b="b"/>
            <a:pathLst>
              <a:path w="171" h="171">
                <a:moveTo>
                  <a:pt x="171" y="85"/>
                </a:moveTo>
                <a:cubicBezTo>
                  <a:pt x="171" y="96"/>
                  <a:pt x="169" y="107"/>
                  <a:pt x="165" y="118"/>
                </a:cubicBezTo>
                <a:cubicBezTo>
                  <a:pt x="160" y="129"/>
                  <a:pt x="154" y="138"/>
                  <a:pt x="146" y="146"/>
                </a:cubicBezTo>
                <a:cubicBezTo>
                  <a:pt x="138" y="154"/>
                  <a:pt x="129" y="160"/>
                  <a:pt x="118" y="165"/>
                </a:cubicBezTo>
                <a:cubicBezTo>
                  <a:pt x="108" y="169"/>
                  <a:pt x="97" y="171"/>
                  <a:pt x="86" y="171"/>
                </a:cubicBezTo>
                <a:cubicBezTo>
                  <a:pt x="75" y="171"/>
                  <a:pt x="64" y="169"/>
                  <a:pt x="53" y="165"/>
                </a:cubicBezTo>
                <a:cubicBezTo>
                  <a:pt x="43" y="160"/>
                  <a:pt x="34" y="154"/>
                  <a:pt x="26" y="146"/>
                </a:cubicBezTo>
                <a:cubicBezTo>
                  <a:pt x="17" y="138"/>
                  <a:pt x="10" y="129"/>
                  <a:pt x="6" y="118"/>
                </a:cubicBezTo>
                <a:cubicBezTo>
                  <a:pt x="2" y="107"/>
                  <a:pt x="0" y="96"/>
                  <a:pt x="0" y="85"/>
                </a:cubicBezTo>
                <a:cubicBezTo>
                  <a:pt x="0" y="74"/>
                  <a:pt x="2" y="63"/>
                  <a:pt x="6" y="52"/>
                </a:cubicBezTo>
                <a:cubicBezTo>
                  <a:pt x="10" y="42"/>
                  <a:pt x="17" y="33"/>
                  <a:pt x="26" y="25"/>
                </a:cubicBezTo>
                <a:cubicBezTo>
                  <a:pt x="34" y="17"/>
                  <a:pt x="43" y="10"/>
                  <a:pt x="53" y="6"/>
                </a:cubicBezTo>
                <a:cubicBezTo>
                  <a:pt x="64" y="2"/>
                  <a:pt x="75" y="0"/>
                  <a:pt x="86" y="0"/>
                </a:cubicBezTo>
                <a:cubicBezTo>
                  <a:pt x="97" y="0"/>
                  <a:pt x="108" y="2"/>
                  <a:pt x="118" y="6"/>
                </a:cubicBezTo>
                <a:cubicBezTo>
                  <a:pt x="129" y="10"/>
                  <a:pt x="138" y="17"/>
                  <a:pt x="146" y="25"/>
                </a:cubicBezTo>
                <a:cubicBezTo>
                  <a:pt x="154" y="33"/>
                  <a:pt x="160" y="42"/>
                  <a:pt x="165" y="52"/>
                </a:cubicBezTo>
                <a:cubicBezTo>
                  <a:pt x="169" y="63"/>
                  <a:pt x="171" y="74"/>
                  <a:pt x="171" y="8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015560" y="455976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617480" y="4559760"/>
            <a:ext cx="506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Presentación y defensa del proyecto final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780840" y="858600"/>
            <a:ext cx="362160" cy="294120"/>
          </a:xfrm>
          <a:custGeom>
            <a:avLst/>
            <a:gdLst/>
            <a:ahLst/>
            <a:rect l="0" t="0" r="r" b="b"/>
            <a:pathLst>
              <a:path w="1006" h="817">
                <a:moveTo>
                  <a:pt x="951" y="629"/>
                </a:moveTo>
                <a:cubicBezTo>
                  <a:pt x="939" y="603"/>
                  <a:pt x="926" y="575"/>
                  <a:pt x="895" y="575"/>
                </a:cubicBezTo>
                <a:lnTo>
                  <a:pt x="867" y="575"/>
                </a:lnTo>
                <a:cubicBezTo>
                  <a:pt x="898" y="575"/>
                  <a:pt x="923" y="550"/>
                  <a:pt x="923" y="520"/>
                </a:cubicBezTo>
                <a:lnTo>
                  <a:pt x="923" y="55"/>
                </a:lnTo>
                <a:cubicBezTo>
                  <a:pt x="923" y="25"/>
                  <a:pt x="898" y="0"/>
                  <a:pt x="867" y="0"/>
                </a:cubicBezTo>
                <a:lnTo>
                  <a:pt x="140" y="0"/>
                </a:lnTo>
                <a:cubicBezTo>
                  <a:pt x="109" y="0"/>
                  <a:pt x="84" y="25"/>
                  <a:pt x="84" y="55"/>
                </a:cubicBezTo>
                <a:lnTo>
                  <a:pt x="84" y="520"/>
                </a:lnTo>
                <a:cubicBezTo>
                  <a:pt x="84" y="550"/>
                  <a:pt x="109" y="575"/>
                  <a:pt x="140" y="575"/>
                </a:cubicBezTo>
                <a:lnTo>
                  <a:pt x="112" y="575"/>
                </a:lnTo>
                <a:cubicBezTo>
                  <a:pt x="81" y="575"/>
                  <a:pt x="65" y="602"/>
                  <a:pt x="56" y="629"/>
                </a:cubicBezTo>
                <a:lnTo>
                  <a:pt x="0" y="762"/>
                </a:lnTo>
                <a:cubicBezTo>
                  <a:pt x="0" y="793"/>
                  <a:pt x="25" y="817"/>
                  <a:pt x="56" y="817"/>
                </a:cubicBezTo>
                <a:lnTo>
                  <a:pt x="951" y="817"/>
                </a:lnTo>
                <a:cubicBezTo>
                  <a:pt x="981" y="817"/>
                  <a:pt x="1006" y="793"/>
                  <a:pt x="1006" y="762"/>
                </a:cubicBezTo>
                <a:lnTo>
                  <a:pt x="951" y="629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780840" y="1133640"/>
            <a:ext cx="362160" cy="19080"/>
          </a:xfrm>
          <a:custGeom>
            <a:avLst/>
            <a:gdLst/>
            <a:ahLst/>
            <a:rect l="0" t="0" r="r" b="b"/>
            <a:pathLst>
              <a:path w="1006" h="53">
                <a:moveTo>
                  <a:pt x="0" y="0"/>
                </a:moveTo>
                <a:lnTo>
                  <a:pt x="0" y="1"/>
                </a:lnTo>
                <a:lnTo>
                  <a:pt x="5" y="20"/>
                </a:lnTo>
                <a:cubicBezTo>
                  <a:pt x="14" y="39"/>
                  <a:pt x="33" y="53"/>
                  <a:pt x="56" y="53"/>
                </a:cubicBezTo>
                <a:lnTo>
                  <a:pt x="951" y="53"/>
                </a:lnTo>
                <a:cubicBezTo>
                  <a:pt x="981" y="53"/>
                  <a:pt x="1005" y="29"/>
                  <a:pt x="100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831240" y="878400"/>
            <a:ext cx="261720" cy="167400"/>
          </a:xfrm>
          <a:custGeom>
            <a:avLst/>
            <a:gdLst/>
            <a:ahLst/>
            <a:rect l="0" t="0" r="r" b="b"/>
            <a:pathLst>
              <a:path w="727" h="465">
                <a:moveTo>
                  <a:pt x="727" y="438"/>
                </a:moveTo>
                <a:cubicBezTo>
                  <a:pt x="727" y="453"/>
                  <a:pt x="714" y="465"/>
                  <a:pt x="699" y="465"/>
                </a:cubicBezTo>
                <a:lnTo>
                  <a:pt x="28" y="465"/>
                </a:lnTo>
                <a:cubicBezTo>
                  <a:pt x="12" y="465"/>
                  <a:pt x="0" y="453"/>
                  <a:pt x="0" y="438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699" y="0"/>
                </a:lnTo>
                <a:cubicBezTo>
                  <a:pt x="714" y="0"/>
                  <a:pt x="727" y="12"/>
                  <a:pt x="727" y="27"/>
                </a:cubicBezTo>
                <a:lnTo>
                  <a:pt x="727" y="438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813240" y="1074240"/>
            <a:ext cx="299160" cy="39600"/>
          </a:xfrm>
          <a:custGeom>
            <a:avLst/>
            <a:gdLst/>
            <a:ahLst/>
            <a:rect l="0" t="0" r="r" b="b"/>
            <a:pathLst>
              <a:path w="831" h="110">
                <a:moveTo>
                  <a:pt x="830" y="83"/>
                </a:moveTo>
                <a:lnTo>
                  <a:pt x="809" y="24"/>
                </a:lnTo>
                <a:cubicBezTo>
                  <a:pt x="802" y="10"/>
                  <a:pt x="791" y="0"/>
                  <a:pt x="776" y="0"/>
                </a:cubicBezTo>
                <a:lnTo>
                  <a:pt x="53" y="0"/>
                </a:lnTo>
                <a:cubicBezTo>
                  <a:pt x="37" y="0"/>
                  <a:pt x="27" y="11"/>
                  <a:pt x="21" y="29"/>
                </a:cubicBezTo>
                <a:lnTo>
                  <a:pt x="1" y="83"/>
                </a:lnTo>
                <a:cubicBezTo>
                  <a:pt x="-5" y="99"/>
                  <a:pt x="14" y="110"/>
                  <a:pt x="29" y="110"/>
                </a:cubicBezTo>
                <a:lnTo>
                  <a:pt x="241" y="110"/>
                </a:lnTo>
                <a:cubicBezTo>
                  <a:pt x="241" y="110"/>
                  <a:pt x="267" y="109"/>
                  <a:pt x="272" y="94"/>
                </a:cubicBezTo>
                <a:cubicBezTo>
                  <a:pt x="277" y="76"/>
                  <a:pt x="283" y="50"/>
                  <a:pt x="285" y="45"/>
                </a:cubicBezTo>
                <a:cubicBezTo>
                  <a:pt x="287" y="38"/>
                  <a:pt x="295" y="31"/>
                  <a:pt x="309" y="31"/>
                </a:cubicBezTo>
                <a:lnTo>
                  <a:pt x="548" y="31"/>
                </a:lnTo>
                <a:cubicBezTo>
                  <a:pt x="562" y="31"/>
                  <a:pt x="569" y="38"/>
                  <a:pt x="571" y="46"/>
                </a:cubicBezTo>
                <a:cubicBezTo>
                  <a:pt x="572" y="52"/>
                  <a:pt x="579" y="77"/>
                  <a:pt x="583" y="95"/>
                </a:cubicBezTo>
                <a:cubicBezTo>
                  <a:pt x="586" y="110"/>
                  <a:pt x="617" y="110"/>
                  <a:pt x="617" y="110"/>
                </a:cubicBezTo>
                <a:lnTo>
                  <a:pt x="802" y="110"/>
                </a:lnTo>
                <a:cubicBezTo>
                  <a:pt x="818" y="110"/>
                  <a:pt x="836" y="98"/>
                  <a:pt x="830" y="83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922680" y="1094760"/>
            <a:ext cx="88920" cy="29520"/>
          </a:xfrm>
          <a:custGeom>
            <a:avLst/>
            <a:gdLst/>
            <a:ahLst/>
            <a:rect l="0" t="0" r="r" b="b"/>
            <a:pathLst>
              <a:path w="247" h="82">
                <a:moveTo>
                  <a:pt x="232" y="82"/>
                </a:moveTo>
                <a:lnTo>
                  <a:pt x="15" y="82"/>
                </a:lnTo>
                <a:cubicBezTo>
                  <a:pt x="3" y="82"/>
                  <a:pt x="-1" y="72"/>
                  <a:pt x="0" y="63"/>
                </a:cubicBezTo>
                <a:cubicBezTo>
                  <a:pt x="2" y="54"/>
                  <a:pt x="11" y="14"/>
                  <a:pt x="12" y="10"/>
                </a:cubicBezTo>
                <a:cubicBezTo>
                  <a:pt x="12" y="5"/>
                  <a:pt x="19" y="0"/>
                  <a:pt x="26" y="0"/>
                </a:cubicBezTo>
                <a:lnTo>
                  <a:pt x="222" y="0"/>
                </a:lnTo>
                <a:cubicBezTo>
                  <a:pt x="231" y="0"/>
                  <a:pt x="236" y="4"/>
                  <a:pt x="238" y="13"/>
                </a:cubicBezTo>
                <a:cubicBezTo>
                  <a:pt x="239" y="22"/>
                  <a:pt x="246" y="57"/>
                  <a:pt x="247" y="66"/>
                </a:cubicBezTo>
                <a:cubicBezTo>
                  <a:pt x="247" y="74"/>
                  <a:pt x="242" y="82"/>
                  <a:pt x="232" y="82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1160280" y="736560"/>
            <a:ext cx="3893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2.8 Actividad principal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747720" y="1510560"/>
            <a:ext cx="84096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“MONITOR Y GESTOR DE PROCESOS MULTIPLATAFORMA”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1047600" y="2800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1462680" y="2884320"/>
            <a:ext cx="90720" cy="56520"/>
          </a:xfrm>
          <a:custGeom>
            <a:avLst/>
            <a:gdLst/>
            <a:ahLst/>
            <a:rect l="0" t="0" r="r" b="b"/>
            <a:pathLst>
              <a:path w="252" h="157">
                <a:moveTo>
                  <a:pt x="252" y="45"/>
                </a:moveTo>
                <a:cubicBezTo>
                  <a:pt x="252" y="51"/>
                  <a:pt x="251" y="58"/>
                  <a:pt x="249" y="65"/>
                </a:cubicBezTo>
                <a:cubicBezTo>
                  <a:pt x="238" y="111"/>
                  <a:pt x="188" y="162"/>
                  <a:pt x="117" y="157"/>
                </a:cubicBezTo>
                <a:cubicBezTo>
                  <a:pt x="52" y="153"/>
                  <a:pt x="0" y="122"/>
                  <a:pt x="0" y="79"/>
                </a:cubicBezTo>
                <a:cubicBezTo>
                  <a:pt x="0" y="36"/>
                  <a:pt x="52" y="0"/>
                  <a:pt x="117" y="0"/>
                </a:cubicBezTo>
                <a:cubicBezTo>
                  <a:pt x="181" y="0"/>
                  <a:pt x="252" y="0"/>
                  <a:pt x="252" y="45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1436400" y="2886840"/>
            <a:ext cx="115920" cy="36000"/>
          </a:xfrm>
          <a:custGeom>
            <a:avLst/>
            <a:gdLst/>
            <a:ahLst/>
            <a:rect l="0" t="0" r="r" b="b"/>
            <a:pathLst>
              <a:path w="322" h="100">
                <a:moveTo>
                  <a:pt x="190" y="0"/>
                </a:moveTo>
                <a:cubicBezTo>
                  <a:pt x="155" y="0"/>
                  <a:pt x="77" y="10"/>
                  <a:pt x="59" y="10"/>
                </a:cubicBezTo>
                <a:cubicBezTo>
                  <a:pt x="27" y="10"/>
                  <a:pt x="0" y="30"/>
                  <a:pt x="0" y="55"/>
                </a:cubicBezTo>
                <a:cubicBezTo>
                  <a:pt x="0" y="66"/>
                  <a:pt x="6" y="78"/>
                  <a:pt x="16" y="86"/>
                </a:cubicBezTo>
                <a:cubicBezTo>
                  <a:pt x="16" y="86"/>
                  <a:pt x="38" y="108"/>
                  <a:pt x="77" y="97"/>
                </a:cubicBezTo>
                <a:cubicBezTo>
                  <a:pt x="94" y="93"/>
                  <a:pt x="121" y="58"/>
                  <a:pt x="170" y="53"/>
                </a:cubicBezTo>
                <a:cubicBezTo>
                  <a:pt x="194" y="50"/>
                  <a:pt x="239" y="70"/>
                  <a:pt x="318" y="70"/>
                </a:cubicBezTo>
                <a:cubicBezTo>
                  <a:pt x="322" y="62"/>
                  <a:pt x="322" y="57"/>
                  <a:pt x="322" y="57"/>
                </a:cubicBezTo>
                <a:cubicBezTo>
                  <a:pt x="322" y="14"/>
                  <a:pt x="254" y="0"/>
                  <a:pt x="190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1328040" y="2725560"/>
            <a:ext cx="266400" cy="189720"/>
          </a:xfrm>
          <a:custGeom>
            <a:avLst/>
            <a:gdLst/>
            <a:ahLst/>
            <a:rect l="0" t="0" r="r" b="b"/>
            <a:pathLst>
              <a:path w="740" h="527">
                <a:moveTo>
                  <a:pt x="622" y="506"/>
                </a:moveTo>
                <a:cubicBezTo>
                  <a:pt x="622" y="506"/>
                  <a:pt x="669" y="497"/>
                  <a:pt x="698" y="458"/>
                </a:cubicBezTo>
                <a:cubicBezTo>
                  <a:pt x="732" y="414"/>
                  <a:pt x="727" y="367"/>
                  <a:pt x="727" y="367"/>
                </a:cubicBezTo>
                <a:cubicBezTo>
                  <a:pt x="761" y="303"/>
                  <a:pt x="716" y="243"/>
                  <a:pt x="716" y="243"/>
                </a:cubicBezTo>
                <a:cubicBezTo>
                  <a:pt x="712" y="175"/>
                  <a:pt x="670" y="147"/>
                  <a:pt x="670" y="147"/>
                </a:cubicBezTo>
                <a:cubicBezTo>
                  <a:pt x="643" y="83"/>
                  <a:pt x="583" y="66"/>
                  <a:pt x="583" y="66"/>
                </a:cubicBezTo>
                <a:cubicBezTo>
                  <a:pt x="536" y="9"/>
                  <a:pt x="453" y="11"/>
                  <a:pt x="453" y="11"/>
                </a:cubicBezTo>
                <a:cubicBezTo>
                  <a:pt x="453" y="11"/>
                  <a:pt x="373" y="-17"/>
                  <a:pt x="266" y="15"/>
                </a:cubicBezTo>
                <a:cubicBezTo>
                  <a:pt x="248" y="20"/>
                  <a:pt x="189" y="33"/>
                  <a:pt x="145" y="60"/>
                </a:cubicBezTo>
                <a:cubicBezTo>
                  <a:pt x="8" y="144"/>
                  <a:pt x="-2" y="275"/>
                  <a:pt x="0" y="296"/>
                </a:cubicBezTo>
                <a:cubicBezTo>
                  <a:pt x="10" y="415"/>
                  <a:pt x="94" y="437"/>
                  <a:pt x="147" y="449"/>
                </a:cubicBezTo>
                <a:cubicBezTo>
                  <a:pt x="159" y="483"/>
                  <a:pt x="205" y="545"/>
                  <a:pt x="287" y="522"/>
                </a:cubicBezTo>
                <a:cubicBezTo>
                  <a:pt x="390" y="504"/>
                  <a:pt x="432" y="474"/>
                  <a:pt x="457" y="474"/>
                </a:cubicBezTo>
                <a:cubicBezTo>
                  <a:pt x="482" y="474"/>
                  <a:pt x="551" y="501"/>
                  <a:pt x="622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1342800" y="274284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4" y="267"/>
                </a:moveTo>
                <a:cubicBezTo>
                  <a:pt x="374" y="240"/>
                  <a:pt x="401" y="242"/>
                  <a:pt x="425" y="245"/>
                </a:cubicBezTo>
                <a:cubicBezTo>
                  <a:pt x="433" y="245"/>
                  <a:pt x="440" y="246"/>
                  <a:pt x="447" y="246"/>
                </a:cubicBezTo>
                <a:cubicBezTo>
                  <a:pt x="490" y="245"/>
                  <a:pt x="524" y="227"/>
                  <a:pt x="539" y="210"/>
                </a:cubicBezTo>
                <a:cubicBezTo>
                  <a:pt x="543" y="205"/>
                  <a:pt x="543" y="199"/>
                  <a:pt x="538" y="195"/>
                </a:cubicBezTo>
                <a:cubicBezTo>
                  <a:pt x="534" y="191"/>
                  <a:pt x="527" y="191"/>
                  <a:pt x="523" y="196"/>
                </a:cubicBezTo>
                <a:cubicBezTo>
                  <a:pt x="511" y="209"/>
                  <a:pt x="483" y="224"/>
                  <a:pt x="447" y="224"/>
                </a:cubicBezTo>
                <a:cubicBezTo>
                  <a:pt x="441" y="225"/>
                  <a:pt x="434" y="224"/>
                  <a:pt x="426" y="223"/>
                </a:cubicBezTo>
                <a:cubicBezTo>
                  <a:pt x="401" y="221"/>
                  <a:pt x="369" y="218"/>
                  <a:pt x="314" y="248"/>
                </a:cubicBezTo>
                <a:cubicBezTo>
                  <a:pt x="300" y="256"/>
                  <a:pt x="281" y="258"/>
                  <a:pt x="259" y="261"/>
                </a:cubicBezTo>
                <a:cubicBezTo>
                  <a:pt x="213" y="193"/>
                  <a:pt x="241" y="134"/>
                  <a:pt x="249" y="120"/>
                </a:cubicBezTo>
                <a:cubicBezTo>
                  <a:pt x="250" y="120"/>
                  <a:pt x="250" y="120"/>
                  <a:pt x="251" y="120"/>
                </a:cubicBezTo>
                <a:cubicBezTo>
                  <a:pt x="260" y="120"/>
                  <a:pt x="268" y="118"/>
                  <a:pt x="276" y="114"/>
                </a:cubicBezTo>
                <a:cubicBezTo>
                  <a:pt x="281" y="111"/>
                  <a:pt x="283" y="104"/>
                  <a:pt x="280" y="99"/>
                </a:cubicBezTo>
                <a:cubicBezTo>
                  <a:pt x="277" y="94"/>
                  <a:pt x="271" y="92"/>
                  <a:pt x="266" y="95"/>
                </a:cubicBezTo>
                <a:cubicBezTo>
                  <a:pt x="252" y="103"/>
                  <a:pt x="234" y="99"/>
                  <a:pt x="226" y="85"/>
                </a:cubicBezTo>
                <a:cubicBezTo>
                  <a:pt x="222" y="80"/>
                  <a:pt x="216" y="79"/>
                  <a:pt x="211" y="82"/>
                </a:cubicBezTo>
                <a:cubicBezTo>
                  <a:pt x="206" y="85"/>
                  <a:pt x="204" y="92"/>
                  <a:pt x="208" y="97"/>
                </a:cubicBezTo>
                <a:cubicBezTo>
                  <a:pt x="213" y="105"/>
                  <a:pt x="220" y="111"/>
                  <a:pt x="228" y="115"/>
                </a:cubicBezTo>
                <a:cubicBezTo>
                  <a:pt x="217" y="137"/>
                  <a:pt x="196" y="197"/>
                  <a:pt x="236" y="263"/>
                </a:cubicBezTo>
                <a:cubicBezTo>
                  <a:pt x="208" y="266"/>
                  <a:pt x="179" y="270"/>
                  <a:pt x="157" y="284"/>
                </a:cubicBezTo>
                <a:cubicBezTo>
                  <a:pt x="143" y="293"/>
                  <a:pt x="128" y="307"/>
                  <a:pt x="117" y="322"/>
                </a:cubicBezTo>
                <a:cubicBezTo>
                  <a:pt x="104" y="320"/>
                  <a:pt x="55" y="308"/>
                  <a:pt x="46" y="253"/>
                </a:cubicBezTo>
                <a:cubicBezTo>
                  <a:pt x="51" y="249"/>
                  <a:pt x="56" y="244"/>
                  <a:pt x="58" y="237"/>
                </a:cubicBezTo>
                <a:cubicBezTo>
                  <a:pt x="61" y="231"/>
                  <a:pt x="58" y="225"/>
                  <a:pt x="52" y="223"/>
                </a:cubicBezTo>
                <a:cubicBezTo>
                  <a:pt x="47" y="221"/>
                  <a:pt x="41" y="224"/>
                  <a:pt x="39" y="229"/>
                </a:cubicBezTo>
                <a:cubicBezTo>
                  <a:pt x="37" y="234"/>
                  <a:pt x="33" y="237"/>
                  <a:pt x="29" y="239"/>
                </a:cubicBezTo>
                <a:cubicBezTo>
                  <a:pt x="25" y="240"/>
                  <a:pt x="20" y="240"/>
                  <a:pt x="15" y="237"/>
                </a:cubicBezTo>
                <a:cubicBezTo>
                  <a:pt x="10" y="234"/>
                  <a:pt x="3" y="236"/>
                  <a:pt x="1" y="241"/>
                </a:cubicBezTo>
                <a:cubicBezTo>
                  <a:pt x="-2" y="247"/>
                  <a:pt x="0" y="253"/>
                  <a:pt x="5" y="256"/>
                </a:cubicBezTo>
                <a:cubicBezTo>
                  <a:pt x="11" y="259"/>
                  <a:pt x="17" y="261"/>
                  <a:pt x="24" y="261"/>
                </a:cubicBezTo>
                <a:cubicBezTo>
                  <a:pt x="25" y="261"/>
                  <a:pt x="25" y="261"/>
                  <a:pt x="26" y="261"/>
                </a:cubicBezTo>
                <a:cubicBezTo>
                  <a:pt x="36" y="312"/>
                  <a:pt x="77" y="335"/>
                  <a:pt x="106" y="341"/>
                </a:cubicBezTo>
                <a:cubicBezTo>
                  <a:pt x="102" y="350"/>
                  <a:pt x="99" y="358"/>
                  <a:pt x="99" y="367"/>
                </a:cubicBezTo>
                <a:cubicBezTo>
                  <a:pt x="98" y="373"/>
                  <a:pt x="102" y="378"/>
                  <a:pt x="108" y="378"/>
                </a:cubicBezTo>
                <a:lnTo>
                  <a:pt x="109" y="378"/>
                </a:lnTo>
                <a:cubicBezTo>
                  <a:pt x="115" y="378"/>
                  <a:pt x="119" y="374"/>
                  <a:pt x="120" y="369"/>
                </a:cubicBezTo>
                <a:cubicBezTo>
                  <a:pt x="122" y="343"/>
                  <a:pt x="147" y="316"/>
                  <a:pt x="169" y="302"/>
                </a:cubicBezTo>
                <a:cubicBezTo>
                  <a:pt x="189" y="289"/>
                  <a:pt x="219" y="286"/>
                  <a:pt x="248" y="283"/>
                </a:cubicBezTo>
                <a:cubicBezTo>
                  <a:pt x="277" y="280"/>
                  <a:pt x="303" y="278"/>
                  <a:pt x="324" y="267"/>
                </a:cubicBezTo>
                <a:moveTo>
                  <a:pt x="599" y="235"/>
                </a:moveTo>
                <a:cubicBezTo>
                  <a:pt x="597" y="240"/>
                  <a:pt x="599" y="246"/>
                  <a:pt x="604" y="249"/>
                </a:cubicBezTo>
                <a:cubicBezTo>
                  <a:pt x="605" y="250"/>
                  <a:pt x="607" y="250"/>
                  <a:pt x="609" y="250"/>
                </a:cubicBezTo>
                <a:cubicBezTo>
                  <a:pt x="613" y="250"/>
                  <a:pt x="616" y="248"/>
                  <a:pt x="618" y="245"/>
                </a:cubicBezTo>
                <a:cubicBezTo>
                  <a:pt x="619" y="244"/>
                  <a:pt x="657" y="171"/>
                  <a:pt x="585" y="122"/>
                </a:cubicBezTo>
                <a:cubicBezTo>
                  <a:pt x="580" y="119"/>
                  <a:pt x="573" y="120"/>
                  <a:pt x="570" y="125"/>
                </a:cubicBezTo>
                <a:cubicBezTo>
                  <a:pt x="567" y="130"/>
                  <a:pt x="568" y="137"/>
                  <a:pt x="573" y="140"/>
                </a:cubicBezTo>
                <a:cubicBezTo>
                  <a:pt x="629" y="178"/>
                  <a:pt x="601" y="232"/>
                  <a:pt x="599" y="235"/>
                </a:cubicBezTo>
                <a:moveTo>
                  <a:pt x="157" y="63"/>
                </a:moveTo>
                <a:cubicBezTo>
                  <a:pt x="160" y="63"/>
                  <a:pt x="163" y="61"/>
                  <a:pt x="165" y="58"/>
                </a:cubicBezTo>
                <a:cubicBezTo>
                  <a:pt x="196" y="15"/>
                  <a:pt x="239" y="30"/>
                  <a:pt x="241" y="30"/>
                </a:cubicBezTo>
                <a:cubicBezTo>
                  <a:pt x="246" y="32"/>
                  <a:pt x="252" y="30"/>
                  <a:pt x="255" y="24"/>
                </a:cubicBezTo>
                <a:cubicBezTo>
                  <a:pt x="257" y="19"/>
                  <a:pt x="254" y="13"/>
                  <a:pt x="248" y="10"/>
                </a:cubicBezTo>
                <a:cubicBezTo>
                  <a:pt x="228" y="2"/>
                  <a:pt x="181" y="0"/>
                  <a:pt x="148" y="46"/>
                </a:cubicBezTo>
                <a:cubicBezTo>
                  <a:pt x="145" y="50"/>
                  <a:pt x="146" y="57"/>
                  <a:pt x="150" y="61"/>
                </a:cubicBezTo>
                <a:cubicBezTo>
                  <a:pt x="152" y="62"/>
                  <a:pt x="155" y="63"/>
                  <a:pt x="157" y="63"/>
                </a:cubicBezTo>
                <a:moveTo>
                  <a:pt x="436" y="22"/>
                </a:moveTo>
                <a:cubicBezTo>
                  <a:pt x="484" y="18"/>
                  <a:pt x="505" y="53"/>
                  <a:pt x="506" y="54"/>
                </a:cubicBezTo>
                <a:cubicBezTo>
                  <a:pt x="508" y="58"/>
                  <a:pt x="512" y="60"/>
                  <a:pt x="515" y="60"/>
                </a:cubicBezTo>
                <a:cubicBezTo>
                  <a:pt x="517" y="60"/>
                  <a:pt x="519" y="59"/>
                  <a:pt x="521" y="58"/>
                </a:cubicBezTo>
                <a:cubicBezTo>
                  <a:pt x="526" y="55"/>
                  <a:pt x="528" y="49"/>
                  <a:pt x="525" y="44"/>
                </a:cubicBezTo>
                <a:cubicBezTo>
                  <a:pt x="524" y="42"/>
                  <a:pt x="496" y="-5"/>
                  <a:pt x="435" y="0"/>
                </a:cubicBezTo>
                <a:cubicBezTo>
                  <a:pt x="428" y="0"/>
                  <a:pt x="423" y="7"/>
                  <a:pt x="424" y="12"/>
                </a:cubicBezTo>
                <a:cubicBezTo>
                  <a:pt x="424" y="18"/>
                  <a:pt x="431" y="23"/>
                  <a:pt x="436" y="22"/>
                </a:cubicBezTo>
                <a:moveTo>
                  <a:pt x="631" y="334"/>
                </a:moveTo>
                <a:cubicBezTo>
                  <a:pt x="626" y="333"/>
                  <a:pt x="620" y="338"/>
                  <a:pt x="620" y="343"/>
                </a:cubicBezTo>
                <a:cubicBezTo>
                  <a:pt x="620" y="344"/>
                  <a:pt x="616" y="380"/>
                  <a:pt x="579" y="392"/>
                </a:cubicBezTo>
                <a:cubicBezTo>
                  <a:pt x="574" y="394"/>
                  <a:pt x="571" y="400"/>
                  <a:pt x="572" y="406"/>
                </a:cubicBezTo>
                <a:cubicBezTo>
                  <a:pt x="574" y="410"/>
                  <a:pt x="578" y="413"/>
                  <a:pt x="582" y="413"/>
                </a:cubicBezTo>
                <a:cubicBezTo>
                  <a:pt x="584" y="413"/>
                  <a:pt x="585" y="413"/>
                  <a:pt x="586" y="413"/>
                </a:cubicBezTo>
                <a:cubicBezTo>
                  <a:pt x="636" y="396"/>
                  <a:pt x="641" y="347"/>
                  <a:pt x="641" y="345"/>
                </a:cubicBezTo>
                <a:cubicBezTo>
                  <a:pt x="642" y="339"/>
                  <a:pt x="637" y="334"/>
                  <a:pt x="631" y="33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1377360" y="2745360"/>
            <a:ext cx="174960" cy="144000"/>
          </a:xfrm>
          <a:custGeom>
            <a:avLst/>
            <a:gdLst/>
            <a:ahLst/>
            <a:rect l="0" t="0" r="r" b="b"/>
            <a:pathLst>
              <a:path w="486" h="400">
                <a:moveTo>
                  <a:pt x="9" y="223"/>
                </a:moveTo>
                <a:cubicBezTo>
                  <a:pt x="7" y="229"/>
                  <a:pt x="11" y="235"/>
                  <a:pt x="16" y="236"/>
                </a:cubicBezTo>
                <a:cubicBezTo>
                  <a:pt x="17" y="236"/>
                  <a:pt x="18" y="237"/>
                  <a:pt x="19" y="237"/>
                </a:cubicBezTo>
                <a:cubicBezTo>
                  <a:pt x="24" y="237"/>
                  <a:pt x="28" y="233"/>
                  <a:pt x="29" y="229"/>
                </a:cubicBezTo>
                <a:cubicBezTo>
                  <a:pt x="33" y="214"/>
                  <a:pt x="49" y="204"/>
                  <a:pt x="65" y="207"/>
                </a:cubicBezTo>
                <a:cubicBezTo>
                  <a:pt x="70" y="208"/>
                  <a:pt x="76" y="205"/>
                  <a:pt x="77" y="199"/>
                </a:cubicBezTo>
                <a:cubicBezTo>
                  <a:pt x="78" y="193"/>
                  <a:pt x="75" y="187"/>
                  <a:pt x="69" y="186"/>
                </a:cubicBezTo>
                <a:cubicBezTo>
                  <a:pt x="60" y="184"/>
                  <a:pt x="51" y="185"/>
                  <a:pt x="42" y="188"/>
                </a:cubicBezTo>
                <a:cubicBezTo>
                  <a:pt x="17" y="145"/>
                  <a:pt x="22" y="103"/>
                  <a:pt x="22" y="102"/>
                </a:cubicBezTo>
                <a:cubicBezTo>
                  <a:pt x="23" y="96"/>
                  <a:pt x="19" y="91"/>
                  <a:pt x="13" y="90"/>
                </a:cubicBezTo>
                <a:cubicBezTo>
                  <a:pt x="7" y="89"/>
                  <a:pt x="2" y="93"/>
                  <a:pt x="1" y="99"/>
                </a:cubicBezTo>
                <a:cubicBezTo>
                  <a:pt x="1" y="101"/>
                  <a:pt x="-5" y="149"/>
                  <a:pt x="24" y="199"/>
                </a:cubicBezTo>
                <a:cubicBezTo>
                  <a:pt x="17" y="205"/>
                  <a:pt x="11" y="213"/>
                  <a:pt x="9" y="223"/>
                </a:cubicBezTo>
                <a:moveTo>
                  <a:pt x="247" y="170"/>
                </a:moveTo>
                <a:cubicBezTo>
                  <a:pt x="256" y="162"/>
                  <a:pt x="270" y="163"/>
                  <a:pt x="278" y="171"/>
                </a:cubicBezTo>
                <a:cubicBezTo>
                  <a:pt x="280" y="173"/>
                  <a:pt x="283" y="174"/>
                  <a:pt x="286" y="174"/>
                </a:cubicBezTo>
                <a:cubicBezTo>
                  <a:pt x="288" y="174"/>
                  <a:pt x="292" y="173"/>
                  <a:pt x="294" y="171"/>
                </a:cubicBezTo>
                <a:cubicBezTo>
                  <a:pt x="298" y="166"/>
                  <a:pt x="298" y="160"/>
                  <a:pt x="294" y="156"/>
                </a:cubicBezTo>
                <a:cubicBezTo>
                  <a:pt x="288" y="150"/>
                  <a:pt x="282" y="147"/>
                  <a:pt x="276" y="145"/>
                </a:cubicBezTo>
                <a:cubicBezTo>
                  <a:pt x="282" y="123"/>
                  <a:pt x="280" y="113"/>
                  <a:pt x="274" y="95"/>
                </a:cubicBezTo>
                <a:cubicBezTo>
                  <a:pt x="273" y="92"/>
                  <a:pt x="272" y="89"/>
                  <a:pt x="271" y="85"/>
                </a:cubicBezTo>
                <a:lnTo>
                  <a:pt x="270" y="83"/>
                </a:lnTo>
                <a:cubicBezTo>
                  <a:pt x="262" y="57"/>
                  <a:pt x="257" y="40"/>
                  <a:pt x="272" y="16"/>
                </a:cubicBezTo>
                <a:cubicBezTo>
                  <a:pt x="275" y="11"/>
                  <a:pt x="273" y="4"/>
                  <a:pt x="268" y="1"/>
                </a:cubicBezTo>
                <a:cubicBezTo>
                  <a:pt x="263" y="-2"/>
                  <a:pt x="257" y="0"/>
                  <a:pt x="254" y="5"/>
                </a:cubicBezTo>
                <a:cubicBezTo>
                  <a:pt x="234" y="37"/>
                  <a:pt x="241" y="61"/>
                  <a:pt x="250" y="89"/>
                </a:cubicBezTo>
                <a:lnTo>
                  <a:pt x="250" y="91"/>
                </a:lnTo>
                <a:cubicBezTo>
                  <a:pt x="251" y="95"/>
                  <a:pt x="253" y="99"/>
                  <a:pt x="254" y="102"/>
                </a:cubicBezTo>
                <a:cubicBezTo>
                  <a:pt x="259" y="118"/>
                  <a:pt x="260" y="124"/>
                  <a:pt x="254" y="143"/>
                </a:cubicBezTo>
                <a:cubicBezTo>
                  <a:pt x="246" y="145"/>
                  <a:pt x="239" y="148"/>
                  <a:pt x="233" y="154"/>
                </a:cubicBezTo>
                <a:cubicBezTo>
                  <a:pt x="228" y="159"/>
                  <a:pt x="228" y="166"/>
                  <a:pt x="232" y="170"/>
                </a:cubicBezTo>
                <a:cubicBezTo>
                  <a:pt x="236" y="174"/>
                  <a:pt x="243" y="174"/>
                  <a:pt x="247" y="170"/>
                </a:cubicBezTo>
                <a:moveTo>
                  <a:pt x="384" y="106"/>
                </a:moveTo>
                <a:cubicBezTo>
                  <a:pt x="390" y="106"/>
                  <a:pt x="396" y="105"/>
                  <a:pt x="402" y="102"/>
                </a:cubicBezTo>
                <a:cubicBezTo>
                  <a:pt x="407" y="99"/>
                  <a:pt x="410" y="93"/>
                  <a:pt x="407" y="88"/>
                </a:cubicBezTo>
                <a:cubicBezTo>
                  <a:pt x="405" y="82"/>
                  <a:pt x="398" y="80"/>
                  <a:pt x="393" y="83"/>
                </a:cubicBezTo>
                <a:cubicBezTo>
                  <a:pt x="382" y="88"/>
                  <a:pt x="369" y="83"/>
                  <a:pt x="363" y="73"/>
                </a:cubicBezTo>
                <a:cubicBezTo>
                  <a:pt x="361" y="68"/>
                  <a:pt x="354" y="66"/>
                  <a:pt x="349" y="68"/>
                </a:cubicBezTo>
                <a:cubicBezTo>
                  <a:pt x="344" y="71"/>
                  <a:pt x="342" y="78"/>
                  <a:pt x="345" y="83"/>
                </a:cubicBezTo>
                <a:cubicBezTo>
                  <a:pt x="349" y="90"/>
                  <a:pt x="354" y="96"/>
                  <a:pt x="361" y="100"/>
                </a:cubicBezTo>
                <a:cubicBezTo>
                  <a:pt x="349" y="127"/>
                  <a:pt x="356" y="158"/>
                  <a:pt x="361" y="174"/>
                </a:cubicBezTo>
                <a:cubicBezTo>
                  <a:pt x="363" y="178"/>
                  <a:pt x="367" y="181"/>
                  <a:pt x="371" y="181"/>
                </a:cubicBezTo>
                <a:cubicBezTo>
                  <a:pt x="372" y="181"/>
                  <a:pt x="374" y="181"/>
                  <a:pt x="375" y="180"/>
                </a:cubicBezTo>
                <a:cubicBezTo>
                  <a:pt x="380" y="178"/>
                  <a:pt x="383" y="172"/>
                  <a:pt x="381" y="167"/>
                </a:cubicBezTo>
                <a:cubicBezTo>
                  <a:pt x="378" y="156"/>
                  <a:pt x="371" y="128"/>
                  <a:pt x="381" y="106"/>
                </a:cubicBezTo>
                <a:cubicBezTo>
                  <a:pt x="382" y="106"/>
                  <a:pt x="383" y="106"/>
                  <a:pt x="384" y="106"/>
                </a:cubicBezTo>
                <a:moveTo>
                  <a:pt x="486" y="308"/>
                </a:moveTo>
                <a:cubicBezTo>
                  <a:pt x="486" y="302"/>
                  <a:pt x="480" y="297"/>
                  <a:pt x="475" y="298"/>
                </a:cubicBezTo>
                <a:cubicBezTo>
                  <a:pt x="453" y="299"/>
                  <a:pt x="435" y="283"/>
                  <a:pt x="433" y="262"/>
                </a:cubicBezTo>
                <a:cubicBezTo>
                  <a:pt x="433" y="256"/>
                  <a:pt x="428" y="251"/>
                  <a:pt x="422" y="252"/>
                </a:cubicBezTo>
                <a:cubicBezTo>
                  <a:pt x="416" y="252"/>
                  <a:pt x="411" y="257"/>
                  <a:pt x="412" y="263"/>
                </a:cubicBezTo>
                <a:cubicBezTo>
                  <a:pt x="413" y="276"/>
                  <a:pt x="418" y="287"/>
                  <a:pt x="425" y="296"/>
                </a:cubicBezTo>
                <a:cubicBezTo>
                  <a:pt x="408" y="316"/>
                  <a:pt x="385" y="322"/>
                  <a:pt x="373" y="324"/>
                </a:cubicBezTo>
                <a:cubicBezTo>
                  <a:pt x="362" y="325"/>
                  <a:pt x="352" y="324"/>
                  <a:pt x="341" y="322"/>
                </a:cubicBezTo>
                <a:cubicBezTo>
                  <a:pt x="331" y="321"/>
                  <a:pt x="319" y="320"/>
                  <a:pt x="305" y="320"/>
                </a:cubicBezTo>
                <a:cubicBezTo>
                  <a:pt x="304" y="314"/>
                  <a:pt x="303" y="305"/>
                  <a:pt x="298" y="298"/>
                </a:cubicBezTo>
                <a:cubicBezTo>
                  <a:pt x="295" y="293"/>
                  <a:pt x="287" y="291"/>
                  <a:pt x="282" y="295"/>
                </a:cubicBezTo>
                <a:cubicBezTo>
                  <a:pt x="277" y="298"/>
                  <a:pt x="276" y="304"/>
                  <a:pt x="279" y="309"/>
                </a:cubicBezTo>
                <a:cubicBezTo>
                  <a:pt x="282" y="314"/>
                  <a:pt x="282" y="321"/>
                  <a:pt x="282" y="325"/>
                </a:cubicBezTo>
                <a:cubicBezTo>
                  <a:pt x="272" y="329"/>
                  <a:pt x="262" y="334"/>
                  <a:pt x="254" y="340"/>
                </a:cubicBezTo>
                <a:cubicBezTo>
                  <a:pt x="239" y="350"/>
                  <a:pt x="227" y="357"/>
                  <a:pt x="209" y="353"/>
                </a:cubicBezTo>
                <a:cubicBezTo>
                  <a:pt x="193" y="350"/>
                  <a:pt x="177" y="349"/>
                  <a:pt x="163" y="351"/>
                </a:cubicBezTo>
                <a:cubicBezTo>
                  <a:pt x="161" y="345"/>
                  <a:pt x="158" y="339"/>
                  <a:pt x="153" y="334"/>
                </a:cubicBezTo>
                <a:cubicBezTo>
                  <a:pt x="148" y="330"/>
                  <a:pt x="142" y="330"/>
                  <a:pt x="138" y="334"/>
                </a:cubicBezTo>
                <a:cubicBezTo>
                  <a:pt x="134" y="339"/>
                  <a:pt x="134" y="345"/>
                  <a:pt x="138" y="350"/>
                </a:cubicBezTo>
                <a:cubicBezTo>
                  <a:pt x="140" y="351"/>
                  <a:pt x="141" y="354"/>
                  <a:pt x="142" y="356"/>
                </a:cubicBezTo>
                <a:cubicBezTo>
                  <a:pt x="119" y="366"/>
                  <a:pt x="107" y="382"/>
                  <a:pt x="107" y="383"/>
                </a:cubicBezTo>
                <a:cubicBezTo>
                  <a:pt x="103" y="388"/>
                  <a:pt x="104" y="394"/>
                  <a:pt x="109" y="398"/>
                </a:cubicBezTo>
                <a:cubicBezTo>
                  <a:pt x="111" y="399"/>
                  <a:pt x="113" y="400"/>
                  <a:pt x="115" y="400"/>
                </a:cubicBezTo>
                <a:cubicBezTo>
                  <a:pt x="119" y="400"/>
                  <a:pt x="122" y="398"/>
                  <a:pt x="124" y="395"/>
                </a:cubicBezTo>
                <a:cubicBezTo>
                  <a:pt x="124" y="395"/>
                  <a:pt x="136" y="380"/>
                  <a:pt x="159" y="373"/>
                </a:cubicBezTo>
                <a:cubicBezTo>
                  <a:pt x="171" y="370"/>
                  <a:pt x="188" y="370"/>
                  <a:pt x="205" y="374"/>
                </a:cubicBezTo>
                <a:cubicBezTo>
                  <a:pt x="209" y="375"/>
                  <a:pt x="214" y="375"/>
                  <a:pt x="218" y="375"/>
                </a:cubicBezTo>
                <a:cubicBezTo>
                  <a:pt x="220" y="380"/>
                  <a:pt x="221" y="386"/>
                  <a:pt x="221" y="388"/>
                </a:cubicBezTo>
                <a:cubicBezTo>
                  <a:pt x="221" y="393"/>
                  <a:pt x="226" y="398"/>
                  <a:pt x="231" y="398"/>
                </a:cubicBezTo>
                <a:lnTo>
                  <a:pt x="232" y="398"/>
                </a:lnTo>
                <a:cubicBezTo>
                  <a:pt x="238" y="397"/>
                  <a:pt x="242" y="392"/>
                  <a:pt x="242" y="387"/>
                </a:cubicBezTo>
                <a:cubicBezTo>
                  <a:pt x="242" y="386"/>
                  <a:pt x="241" y="379"/>
                  <a:pt x="239" y="372"/>
                </a:cubicBezTo>
                <a:cubicBezTo>
                  <a:pt x="249" y="368"/>
                  <a:pt x="258" y="363"/>
                  <a:pt x="266" y="358"/>
                </a:cubicBezTo>
                <a:cubicBezTo>
                  <a:pt x="278" y="350"/>
                  <a:pt x="290" y="342"/>
                  <a:pt x="305" y="342"/>
                </a:cubicBezTo>
                <a:cubicBezTo>
                  <a:pt x="318" y="341"/>
                  <a:pt x="328" y="342"/>
                  <a:pt x="338" y="344"/>
                </a:cubicBezTo>
                <a:cubicBezTo>
                  <a:pt x="349" y="345"/>
                  <a:pt x="358" y="346"/>
                  <a:pt x="369" y="345"/>
                </a:cubicBezTo>
                <a:cubicBezTo>
                  <a:pt x="371" y="350"/>
                  <a:pt x="371" y="357"/>
                  <a:pt x="371" y="360"/>
                </a:cubicBezTo>
                <a:cubicBezTo>
                  <a:pt x="370" y="366"/>
                  <a:pt x="374" y="371"/>
                  <a:pt x="380" y="372"/>
                </a:cubicBezTo>
                <a:cubicBezTo>
                  <a:pt x="381" y="372"/>
                  <a:pt x="381" y="372"/>
                  <a:pt x="381" y="372"/>
                </a:cubicBezTo>
                <a:cubicBezTo>
                  <a:pt x="387" y="372"/>
                  <a:pt x="391" y="368"/>
                  <a:pt x="392" y="363"/>
                </a:cubicBezTo>
                <a:cubicBezTo>
                  <a:pt x="392" y="361"/>
                  <a:pt x="393" y="352"/>
                  <a:pt x="391" y="342"/>
                </a:cubicBezTo>
                <a:cubicBezTo>
                  <a:pt x="406" y="338"/>
                  <a:pt x="425" y="329"/>
                  <a:pt x="441" y="310"/>
                </a:cubicBezTo>
                <a:cubicBezTo>
                  <a:pt x="450" y="316"/>
                  <a:pt x="461" y="319"/>
                  <a:pt x="472" y="319"/>
                </a:cubicBezTo>
                <a:cubicBezTo>
                  <a:pt x="473" y="319"/>
                  <a:pt x="475" y="319"/>
                  <a:pt x="476" y="319"/>
                </a:cubicBezTo>
                <a:cubicBezTo>
                  <a:pt x="482" y="319"/>
                  <a:pt x="486" y="314"/>
                  <a:pt x="486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747720" y="2083320"/>
            <a:ext cx="5973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alumnado debe desarrollar una aplicación que: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1599840" y="32191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617480" y="2645280"/>
            <a:ext cx="3207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Muestra procesos activos: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1047600" y="3705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1338480" y="3590640"/>
            <a:ext cx="261720" cy="262080"/>
          </a:xfrm>
          <a:custGeom>
            <a:avLst/>
            <a:gdLst/>
            <a:ahLst/>
            <a:rect l="0" t="0" r="r" b="b"/>
            <a:pathLst>
              <a:path w="727" h="728">
                <a:moveTo>
                  <a:pt x="690" y="135"/>
                </a:moveTo>
                <a:lnTo>
                  <a:pt x="632" y="194"/>
                </a:lnTo>
                <a:cubicBezTo>
                  <a:pt x="632" y="194"/>
                  <a:pt x="593" y="213"/>
                  <a:pt x="554" y="174"/>
                </a:cubicBezTo>
                <a:cubicBezTo>
                  <a:pt x="515" y="135"/>
                  <a:pt x="534" y="96"/>
                  <a:pt x="534" y="96"/>
                </a:cubicBezTo>
                <a:lnTo>
                  <a:pt x="593" y="38"/>
                </a:lnTo>
                <a:cubicBezTo>
                  <a:pt x="612" y="18"/>
                  <a:pt x="589" y="0"/>
                  <a:pt x="571" y="0"/>
                </a:cubicBezTo>
                <a:cubicBezTo>
                  <a:pt x="485" y="0"/>
                  <a:pt x="415" y="70"/>
                  <a:pt x="415" y="157"/>
                </a:cubicBezTo>
                <a:cubicBezTo>
                  <a:pt x="415" y="169"/>
                  <a:pt x="416" y="180"/>
                  <a:pt x="419" y="192"/>
                </a:cubicBezTo>
                <a:lnTo>
                  <a:pt x="287" y="324"/>
                </a:lnTo>
                <a:lnTo>
                  <a:pt x="404" y="441"/>
                </a:lnTo>
                <a:lnTo>
                  <a:pt x="536" y="309"/>
                </a:lnTo>
                <a:cubicBezTo>
                  <a:pt x="547" y="311"/>
                  <a:pt x="559" y="313"/>
                  <a:pt x="571" y="313"/>
                </a:cubicBezTo>
                <a:cubicBezTo>
                  <a:pt x="658" y="313"/>
                  <a:pt x="727" y="243"/>
                  <a:pt x="727" y="157"/>
                </a:cubicBezTo>
                <a:cubicBezTo>
                  <a:pt x="727" y="139"/>
                  <a:pt x="710" y="116"/>
                  <a:pt x="690" y="135"/>
                </a:cubicBezTo>
                <a:moveTo>
                  <a:pt x="285" y="328"/>
                </a:moveTo>
                <a:lnTo>
                  <a:pt x="24" y="589"/>
                </a:lnTo>
                <a:cubicBezTo>
                  <a:pt x="-8" y="620"/>
                  <a:pt x="-8" y="672"/>
                  <a:pt x="24" y="704"/>
                </a:cubicBezTo>
                <a:cubicBezTo>
                  <a:pt x="56" y="736"/>
                  <a:pt x="107" y="736"/>
                  <a:pt x="139" y="704"/>
                </a:cubicBezTo>
                <a:lnTo>
                  <a:pt x="400" y="443"/>
                </a:lnTo>
                <a:lnTo>
                  <a:pt x="285" y="328"/>
                </a:lnTo>
                <a:moveTo>
                  <a:pt x="82" y="680"/>
                </a:moveTo>
                <a:cubicBezTo>
                  <a:pt x="65" y="680"/>
                  <a:pt x="50" y="666"/>
                  <a:pt x="50" y="648"/>
                </a:cubicBezTo>
                <a:cubicBezTo>
                  <a:pt x="50" y="631"/>
                  <a:pt x="65" y="617"/>
                  <a:pt x="82" y="617"/>
                </a:cubicBezTo>
                <a:cubicBezTo>
                  <a:pt x="99" y="617"/>
                  <a:pt x="114" y="631"/>
                  <a:pt x="114" y="648"/>
                </a:cubicBezTo>
                <a:cubicBezTo>
                  <a:pt x="114" y="666"/>
                  <a:pt x="99" y="680"/>
                  <a:pt x="82" y="68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1374840" y="3629880"/>
            <a:ext cx="223560" cy="223560"/>
          </a:xfrm>
          <a:custGeom>
            <a:avLst/>
            <a:gdLst/>
            <a:ahLst/>
            <a:rect l="0" t="0" r="r" b="b"/>
            <a:pathLst>
              <a:path w="621" h="621">
                <a:moveTo>
                  <a:pt x="516" y="602"/>
                </a:moveTo>
                <a:cubicBezTo>
                  <a:pt x="541" y="626"/>
                  <a:pt x="581" y="628"/>
                  <a:pt x="604" y="604"/>
                </a:cubicBezTo>
                <a:cubicBezTo>
                  <a:pt x="628" y="581"/>
                  <a:pt x="626" y="541"/>
                  <a:pt x="602" y="516"/>
                </a:cubicBezTo>
                <a:lnTo>
                  <a:pt x="105" y="19"/>
                </a:lnTo>
                <a:cubicBezTo>
                  <a:pt x="80" y="-5"/>
                  <a:pt x="40" y="-7"/>
                  <a:pt x="17" y="17"/>
                </a:cubicBezTo>
                <a:cubicBezTo>
                  <a:pt x="-7" y="40"/>
                  <a:pt x="-5" y="80"/>
                  <a:pt x="19" y="105"/>
                </a:cubicBezTo>
                <a:lnTo>
                  <a:pt x="516" y="602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1323720" y="3590640"/>
            <a:ext cx="167040" cy="133560"/>
          </a:xfrm>
          <a:custGeom>
            <a:avLst/>
            <a:gdLst/>
            <a:ahLst/>
            <a:rect l="0" t="0" r="r" b="b"/>
            <a:pathLst>
              <a:path w="464" h="371">
                <a:moveTo>
                  <a:pt x="458" y="19"/>
                </a:moveTo>
                <a:cubicBezTo>
                  <a:pt x="458" y="19"/>
                  <a:pt x="330" y="-45"/>
                  <a:pt x="223" y="62"/>
                </a:cubicBezTo>
                <a:lnTo>
                  <a:pt x="74" y="212"/>
                </a:lnTo>
                <a:cubicBezTo>
                  <a:pt x="74" y="212"/>
                  <a:pt x="52" y="191"/>
                  <a:pt x="31" y="212"/>
                </a:cubicBezTo>
                <a:lnTo>
                  <a:pt x="10" y="233"/>
                </a:lnTo>
                <a:cubicBezTo>
                  <a:pt x="10" y="233"/>
                  <a:pt x="0" y="243"/>
                  <a:pt x="0" y="255"/>
                </a:cubicBezTo>
                <a:lnTo>
                  <a:pt x="0" y="256"/>
                </a:lnTo>
                <a:cubicBezTo>
                  <a:pt x="0" y="262"/>
                  <a:pt x="3" y="269"/>
                  <a:pt x="10" y="276"/>
                </a:cubicBezTo>
                <a:lnTo>
                  <a:pt x="95" y="361"/>
                </a:lnTo>
                <a:cubicBezTo>
                  <a:pt x="95" y="361"/>
                  <a:pt x="116" y="383"/>
                  <a:pt x="138" y="361"/>
                </a:cubicBezTo>
                <a:lnTo>
                  <a:pt x="159" y="340"/>
                </a:lnTo>
                <a:cubicBezTo>
                  <a:pt x="159" y="340"/>
                  <a:pt x="180" y="319"/>
                  <a:pt x="159" y="297"/>
                </a:cubicBezTo>
                <a:lnTo>
                  <a:pt x="157" y="296"/>
                </a:lnTo>
                <a:cubicBezTo>
                  <a:pt x="174" y="280"/>
                  <a:pt x="198" y="264"/>
                  <a:pt x="223" y="276"/>
                </a:cubicBezTo>
                <a:lnTo>
                  <a:pt x="309" y="191"/>
                </a:lnTo>
                <a:cubicBezTo>
                  <a:pt x="309" y="191"/>
                  <a:pt x="288" y="126"/>
                  <a:pt x="330" y="83"/>
                </a:cubicBezTo>
                <a:cubicBezTo>
                  <a:pt x="373" y="41"/>
                  <a:pt x="394" y="41"/>
                  <a:pt x="437" y="41"/>
                </a:cubicBezTo>
                <a:cubicBezTo>
                  <a:pt x="480" y="41"/>
                  <a:pt x="458" y="19"/>
                  <a:pt x="458" y="19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852560" y="3064320"/>
            <a:ext cx="421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PID, uso de CPU, memoria, usuario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1599840" y="41144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617480" y="3549960"/>
            <a:ext cx="284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Permite enviar señales: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1047600" y="4600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1362240" y="4533840"/>
            <a:ext cx="199800" cy="92520"/>
          </a:xfrm>
          <a:custGeom>
            <a:avLst/>
            <a:gdLst/>
            <a:ahLst/>
            <a:rect l="0" t="0" r="r" b="b"/>
            <a:pathLst>
              <a:path w="555" h="257">
                <a:moveTo>
                  <a:pt x="555" y="215"/>
                </a:moveTo>
                <a:cubicBezTo>
                  <a:pt x="555" y="238"/>
                  <a:pt x="536" y="257"/>
                  <a:pt x="512" y="257"/>
                </a:cubicBezTo>
                <a:lnTo>
                  <a:pt x="42" y="257"/>
                </a:lnTo>
                <a:cubicBezTo>
                  <a:pt x="19" y="257"/>
                  <a:pt x="0" y="238"/>
                  <a:pt x="0" y="215"/>
                </a:cubicBezTo>
                <a:lnTo>
                  <a:pt x="0" y="44"/>
                </a:lnTo>
                <a:cubicBezTo>
                  <a:pt x="0" y="19"/>
                  <a:pt x="19" y="0"/>
                  <a:pt x="42" y="0"/>
                </a:cubicBezTo>
                <a:lnTo>
                  <a:pt x="512" y="0"/>
                </a:lnTo>
                <a:cubicBezTo>
                  <a:pt x="536" y="0"/>
                  <a:pt x="555" y="19"/>
                  <a:pt x="555" y="44"/>
                </a:cubicBezTo>
                <a:lnTo>
                  <a:pt x="555" y="215"/>
                </a:lnTo>
                <a:close/>
              </a:path>
            </a:pathLst>
          </a:custGeom>
          <a:solidFill>
            <a:srgbClr val="fdcb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1346760" y="4564800"/>
            <a:ext cx="230760" cy="92160"/>
          </a:xfrm>
          <a:custGeom>
            <a:avLst/>
            <a:gdLst/>
            <a:ahLst/>
            <a:rect l="0" t="0" r="r" b="b"/>
            <a:pathLst>
              <a:path w="641" h="256">
                <a:moveTo>
                  <a:pt x="641" y="214"/>
                </a:moveTo>
                <a:cubicBezTo>
                  <a:pt x="641" y="237"/>
                  <a:pt x="621" y="256"/>
                  <a:pt x="598" y="256"/>
                </a:cubicBezTo>
                <a:lnTo>
                  <a:pt x="43" y="256"/>
                </a:lnTo>
                <a:cubicBezTo>
                  <a:pt x="19" y="256"/>
                  <a:pt x="0" y="237"/>
                  <a:pt x="0" y="214"/>
                </a:cubicBezTo>
                <a:lnTo>
                  <a:pt x="0" y="42"/>
                </a:lnTo>
                <a:cubicBezTo>
                  <a:pt x="0" y="19"/>
                  <a:pt x="19" y="0"/>
                  <a:pt x="43" y="0"/>
                </a:cubicBezTo>
                <a:lnTo>
                  <a:pt x="598" y="0"/>
                </a:lnTo>
                <a:cubicBezTo>
                  <a:pt x="621" y="0"/>
                  <a:pt x="641" y="19"/>
                  <a:pt x="641" y="42"/>
                </a:cubicBezTo>
                <a:lnTo>
                  <a:pt x="641" y="214"/>
                </a:ln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1331640" y="4595400"/>
            <a:ext cx="261000" cy="169200"/>
          </a:xfrm>
          <a:custGeom>
            <a:avLst/>
            <a:gdLst/>
            <a:ahLst/>
            <a:rect l="0" t="0" r="r" b="b"/>
            <a:pathLst>
              <a:path w="725" h="470">
                <a:moveTo>
                  <a:pt x="725" y="427"/>
                </a:moveTo>
                <a:cubicBezTo>
                  <a:pt x="725" y="451"/>
                  <a:pt x="706" y="470"/>
                  <a:pt x="683" y="470"/>
                </a:cubicBezTo>
                <a:lnTo>
                  <a:pt x="42" y="470"/>
                </a:lnTo>
                <a:cubicBezTo>
                  <a:pt x="19" y="470"/>
                  <a:pt x="0" y="451"/>
                  <a:pt x="0" y="427"/>
                </a:cubicBezTo>
                <a:lnTo>
                  <a:pt x="0" y="43"/>
                </a:lnTo>
                <a:cubicBezTo>
                  <a:pt x="0" y="19"/>
                  <a:pt x="19" y="0"/>
                  <a:pt x="42" y="0"/>
                </a:cubicBezTo>
                <a:lnTo>
                  <a:pt x="683" y="0"/>
                </a:lnTo>
                <a:cubicBezTo>
                  <a:pt x="706" y="0"/>
                  <a:pt x="725" y="19"/>
                  <a:pt x="725" y="43"/>
                </a:cubicBezTo>
                <a:lnTo>
                  <a:pt x="725" y="427"/>
                </a:lnTo>
                <a:close/>
              </a:path>
            </a:pathLst>
          </a:custGeom>
          <a:solidFill>
            <a:srgbClr val="fee7b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1446480" y="4518720"/>
            <a:ext cx="69480" cy="38520"/>
          </a:xfrm>
          <a:custGeom>
            <a:avLst/>
            <a:gdLst/>
            <a:ahLst/>
            <a:rect l="0" t="0" r="r" b="b"/>
            <a:pathLst>
              <a:path w="193" h="107">
                <a:moveTo>
                  <a:pt x="150" y="0"/>
                </a:moveTo>
                <a:lnTo>
                  <a:pt x="43" y="0"/>
                </a:lnTo>
                <a:cubicBezTo>
                  <a:pt x="19" y="0"/>
                  <a:pt x="0" y="20"/>
                  <a:pt x="0" y="43"/>
                </a:cubicBezTo>
                <a:lnTo>
                  <a:pt x="0" y="65"/>
                </a:lnTo>
                <a:lnTo>
                  <a:pt x="43" y="65"/>
                </a:lnTo>
                <a:cubicBezTo>
                  <a:pt x="66" y="65"/>
                  <a:pt x="85" y="84"/>
                  <a:pt x="85" y="107"/>
                </a:cubicBezTo>
                <a:lnTo>
                  <a:pt x="150" y="107"/>
                </a:lnTo>
                <a:cubicBezTo>
                  <a:pt x="174" y="107"/>
                  <a:pt x="193" y="88"/>
                  <a:pt x="193" y="65"/>
                </a:cubicBezTo>
                <a:lnTo>
                  <a:pt x="193" y="43"/>
                </a:lnTo>
                <a:cubicBezTo>
                  <a:pt x="193" y="20"/>
                  <a:pt x="174" y="0"/>
                  <a:pt x="150" y="0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1400400" y="4549320"/>
            <a:ext cx="69480" cy="38880"/>
          </a:xfrm>
          <a:custGeom>
            <a:avLst/>
            <a:gdLst/>
            <a:ahLst/>
            <a:rect l="0" t="0" r="r" b="b"/>
            <a:pathLst>
              <a:path w="193" h="108">
                <a:moveTo>
                  <a:pt x="151" y="0"/>
                </a:moveTo>
                <a:lnTo>
                  <a:pt x="44" y="0"/>
                </a:lnTo>
                <a:cubicBezTo>
                  <a:pt x="19" y="0"/>
                  <a:pt x="0" y="19"/>
                  <a:pt x="0" y="44"/>
                </a:cubicBezTo>
                <a:lnTo>
                  <a:pt x="0" y="65"/>
                </a:lnTo>
                <a:lnTo>
                  <a:pt x="44" y="65"/>
                </a:lnTo>
                <a:cubicBezTo>
                  <a:pt x="68" y="65"/>
                  <a:pt x="87" y="84"/>
                  <a:pt x="87" y="108"/>
                </a:cubicBezTo>
                <a:lnTo>
                  <a:pt x="151" y="108"/>
                </a:lnTo>
                <a:cubicBezTo>
                  <a:pt x="174" y="108"/>
                  <a:pt x="193" y="88"/>
                  <a:pt x="193" y="65"/>
                </a:cubicBezTo>
                <a:lnTo>
                  <a:pt x="193" y="44"/>
                </a:lnTo>
                <a:cubicBezTo>
                  <a:pt x="193" y="19"/>
                  <a:pt x="174" y="0"/>
                  <a:pt x="151" y="0"/>
                </a:cubicBezTo>
                <a:close/>
              </a:path>
            </a:pathLst>
          </a:custGeom>
          <a:solidFill>
            <a:srgbClr val="f18f2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1354320" y="4579920"/>
            <a:ext cx="69480" cy="38880"/>
          </a:xfrm>
          <a:custGeom>
            <a:avLst/>
            <a:gdLst/>
            <a:ahLst/>
            <a:rect l="0" t="0" r="r" b="b"/>
            <a:pathLst>
              <a:path w="193" h="108">
                <a:moveTo>
                  <a:pt x="193" y="65"/>
                </a:moveTo>
                <a:cubicBezTo>
                  <a:pt x="193" y="89"/>
                  <a:pt x="174" y="108"/>
                  <a:pt x="150" y="108"/>
                </a:cubicBezTo>
                <a:lnTo>
                  <a:pt x="43" y="108"/>
                </a:lnTo>
                <a:cubicBezTo>
                  <a:pt x="20" y="108"/>
                  <a:pt x="0" y="89"/>
                  <a:pt x="0" y="65"/>
                </a:cubicBezTo>
                <a:lnTo>
                  <a:pt x="0" y="43"/>
                </a:lnTo>
                <a:cubicBezTo>
                  <a:pt x="0" y="19"/>
                  <a:pt x="20" y="0"/>
                  <a:pt x="43" y="0"/>
                </a:cubicBezTo>
                <a:lnTo>
                  <a:pt x="150" y="0"/>
                </a:lnTo>
                <a:cubicBezTo>
                  <a:pt x="174" y="0"/>
                  <a:pt x="193" y="19"/>
                  <a:pt x="193" y="43"/>
                </a:cubicBezTo>
                <a:lnTo>
                  <a:pt x="193" y="65"/>
                </a:lnTo>
                <a:close/>
              </a:path>
            </a:pathLst>
          </a:custGeom>
          <a:solidFill>
            <a:srgbClr val="9268c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852560" y="3959640"/>
            <a:ext cx="2118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kill, nice, suspend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1047600" y="5086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323720" y="49719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384" y="0"/>
                </a:moveTo>
                <a:cubicBezTo>
                  <a:pt x="172" y="0"/>
                  <a:pt x="0" y="172"/>
                  <a:pt x="0" y="384"/>
                </a:cubicBezTo>
                <a:cubicBezTo>
                  <a:pt x="0" y="596"/>
                  <a:pt x="172" y="768"/>
                  <a:pt x="384" y="768"/>
                </a:cubicBezTo>
                <a:cubicBezTo>
                  <a:pt x="597" y="768"/>
                  <a:pt x="768" y="596"/>
                  <a:pt x="768" y="384"/>
                </a:cubicBezTo>
                <a:cubicBezTo>
                  <a:pt x="768" y="172"/>
                  <a:pt x="597" y="0"/>
                  <a:pt x="384" y="0"/>
                </a:cubicBezTo>
                <a:moveTo>
                  <a:pt x="44" y="406"/>
                </a:moveTo>
                <a:lnTo>
                  <a:pt x="129" y="406"/>
                </a:lnTo>
                <a:cubicBezTo>
                  <a:pt x="131" y="459"/>
                  <a:pt x="140" y="510"/>
                  <a:pt x="155" y="555"/>
                </a:cubicBezTo>
                <a:lnTo>
                  <a:pt x="89" y="555"/>
                </a:lnTo>
                <a:cubicBezTo>
                  <a:pt x="63" y="511"/>
                  <a:pt x="47" y="460"/>
                  <a:pt x="44" y="406"/>
                </a:cubicBezTo>
                <a:moveTo>
                  <a:pt x="405" y="170"/>
                </a:moveTo>
                <a:lnTo>
                  <a:pt x="405" y="44"/>
                </a:lnTo>
                <a:cubicBezTo>
                  <a:pt x="464" y="53"/>
                  <a:pt x="515" y="101"/>
                  <a:pt x="551" y="170"/>
                </a:cubicBezTo>
                <a:lnTo>
                  <a:pt x="405" y="170"/>
                </a:lnTo>
                <a:moveTo>
                  <a:pt x="569" y="213"/>
                </a:moveTo>
                <a:cubicBezTo>
                  <a:pt x="585" y="257"/>
                  <a:pt x="595" y="308"/>
                  <a:pt x="597" y="362"/>
                </a:cubicBezTo>
                <a:lnTo>
                  <a:pt x="405" y="362"/>
                </a:lnTo>
                <a:lnTo>
                  <a:pt x="405" y="213"/>
                </a:lnTo>
                <a:lnTo>
                  <a:pt x="569" y="213"/>
                </a:lnTo>
                <a:moveTo>
                  <a:pt x="363" y="44"/>
                </a:moveTo>
                <a:lnTo>
                  <a:pt x="363" y="170"/>
                </a:lnTo>
                <a:lnTo>
                  <a:pt x="218" y="170"/>
                </a:lnTo>
                <a:cubicBezTo>
                  <a:pt x="252" y="101"/>
                  <a:pt x="304" y="53"/>
                  <a:pt x="363" y="44"/>
                </a:cubicBezTo>
                <a:moveTo>
                  <a:pt x="363" y="213"/>
                </a:moveTo>
                <a:lnTo>
                  <a:pt x="363" y="362"/>
                </a:lnTo>
                <a:lnTo>
                  <a:pt x="171" y="362"/>
                </a:lnTo>
                <a:cubicBezTo>
                  <a:pt x="173" y="308"/>
                  <a:pt x="183" y="257"/>
                  <a:pt x="199" y="213"/>
                </a:cubicBezTo>
                <a:lnTo>
                  <a:pt x="363" y="213"/>
                </a:lnTo>
                <a:moveTo>
                  <a:pt x="129" y="362"/>
                </a:moveTo>
                <a:lnTo>
                  <a:pt x="44" y="362"/>
                </a:lnTo>
                <a:cubicBezTo>
                  <a:pt x="47" y="308"/>
                  <a:pt x="63" y="257"/>
                  <a:pt x="89" y="213"/>
                </a:cubicBezTo>
                <a:lnTo>
                  <a:pt x="155" y="213"/>
                </a:lnTo>
                <a:cubicBezTo>
                  <a:pt x="140" y="258"/>
                  <a:pt x="131" y="309"/>
                  <a:pt x="129" y="362"/>
                </a:cubicBezTo>
                <a:moveTo>
                  <a:pt x="171" y="406"/>
                </a:moveTo>
                <a:lnTo>
                  <a:pt x="363" y="406"/>
                </a:lnTo>
                <a:lnTo>
                  <a:pt x="363" y="555"/>
                </a:lnTo>
                <a:lnTo>
                  <a:pt x="199" y="555"/>
                </a:lnTo>
                <a:cubicBezTo>
                  <a:pt x="183" y="511"/>
                  <a:pt x="173" y="460"/>
                  <a:pt x="171" y="406"/>
                </a:cubicBezTo>
                <a:moveTo>
                  <a:pt x="363" y="598"/>
                </a:moveTo>
                <a:lnTo>
                  <a:pt x="363" y="724"/>
                </a:lnTo>
                <a:cubicBezTo>
                  <a:pt x="304" y="714"/>
                  <a:pt x="252" y="667"/>
                  <a:pt x="218" y="598"/>
                </a:cubicBezTo>
                <a:lnTo>
                  <a:pt x="363" y="598"/>
                </a:lnTo>
                <a:moveTo>
                  <a:pt x="405" y="724"/>
                </a:moveTo>
                <a:lnTo>
                  <a:pt x="405" y="598"/>
                </a:lnTo>
                <a:lnTo>
                  <a:pt x="551" y="598"/>
                </a:lnTo>
                <a:cubicBezTo>
                  <a:pt x="515" y="667"/>
                  <a:pt x="464" y="714"/>
                  <a:pt x="405" y="724"/>
                </a:cubicBezTo>
                <a:moveTo>
                  <a:pt x="405" y="555"/>
                </a:moveTo>
                <a:lnTo>
                  <a:pt x="405" y="406"/>
                </a:lnTo>
                <a:lnTo>
                  <a:pt x="597" y="406"/>
                </a:lnTo>
                <a:cubicBezTo>
                  <a:pt x="595" y="460"/>
                  <a:pt x="585" y="511"/>
                  <a:pt x="569" y="555"/>
                </a:cubicBezTo>
                <a:lnTo>
                  <a:pt x="405" y="555"/>
                </a:lnTo>
                <a:moveTo>
                  <a:pt x="640" y="406"/>
                </a:moveTo>
                <a:lnTo>
                  <a:pt x="725" y="406"/>
                </a:lnTo>
                <a:cubicBezTo>
                  <a:pt x="721" y="460"/>
                  <a:pt x="706" y="511"/>
                  <a:pt x="680" y="555"/>
                </a:cubicBezTo>
                <a:lnTo>
                  <a:pt x="614" y="555"/>
                </a:lnTo>
                <a:cubicBezTo>
                  <a:pt x="629" y="510"/>
                  <a:pt x="638" y="459"/>
                  <a:pt x="640" y="406"/>
                </a:cubicBezTo>
                <a:moveTo>
                  <a:pt x="640" y="362"/>
                </a:moveTo>
                <a:cubicBezTo>
                  <a:pt x="638" y="309"/>
                  <a:pt x="629" y="258"/>
                  <a:pt x="614" y="213"/>
                </a:cubicBezTo>
                <a:lnTo>
                  <a:pt x="680" y="213"/>
                </a:lnTo>
                <a:cubicBezTo>
                  <a:pt x="706" y="257"/>
                  <a:pt x="721" y="308"/>
                  <a:pt x="725" y="362"/>
                </a:cubicBezTo>
                <a:lnTo>
                  <a:pt x="640" y="362"/>
                </a:lnTo>
                <a:moveTo>
                  <a:pt x="651" y="170"/>
                </a:moveTo>
                <a:lnTo>
                  <a:pt x="597" y="170"/>
                </a:lnTo>
                <a:cubicBezTo>
                  <a:pt x="582" y="136"/>
                  <a:pt x="563" y="106"/>
                  <a:pt x="541" y="81"/>
                </a:cubicBezTo>
                <a:cubicBezTo>
                  <a:pt x="584" y="103"/>
                  <a:pt x="621" y="133"/>
                  <a:pt x="651" y="170"/>
                </a:cubicBezTo>
                <a:moveTo>
                  <a:pt x="227" y="81"/>
                </a:moveTo>
                <a:cubicBezTo>
                  <a:pt x="205" y="106"/>
                  <a:pt x="186" y="136"/>
                  <a:pt x="171" y="170"/>
                </a:cubicBezTo>
                <a:lnTo>
                  <a:pt x="118" y="170"/>
                </a:lnTo>
                <a:cubicBezTo>
                  <a:pt x="148" y="133"/>
                  <a:pt x="185" y="103"/>
                  <a:pt x="227" y="81"/>
                </a:cubicBezTo>
                <a:moveTo>
                  <a:pt x="118" y="598"/>
                </a:moveTo>
                <a:lnTo>
                  <a:pt x="171" y="598"/>
                </a:lnTo>
                <a:cubicBezTo>
                  <a:pt x="186" y="632"/>
                  <a:pt x="205" y="662"/>
                  <a:pt x="227" y="687"/>
                </a:cubicBezTo>
                <a:cubicBezTo>
                  <a:pt x="185" y="665"/>
                  <a:pt x="148" y="634"/>
                  <a:pt x="118" y="598"/>
                </a:cubicBezTo>
                <a:moveTo>
                  <a:pt x="541" y="687"/>
                </a:moveTo>
                <a:cubicBezTo>
                  <a:pt x="563" y="662"/>
                  <a:pt x="582" y="632"/>
                  <a:pt x="597" y="598"/>
                </a:cubicBezTo>
                <a:lnTo>
                  <a:pt x="651" y="598"/>
                </a:lnTo>
                <a:cubicBezTo>
                  <a:pt x="621" y="634"/>
                  <a:pt x="584" y="665"/>
                  <a:pt x="541" y="687"/>
                </a:cubicBez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617480" y="4445280"/>
            <a:ext cx="596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Registra todas las acciones en un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fichero de log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1599840" y="54957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1617480" y="4931280"/>
            <a:ext cx="2426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Lenguajes posibles: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3390840" y="537192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89"/>
                  <a:pt x="21" y="80"/>
                  <a:pt x="26" y="72"/>
                </a:cubicBezTo>
                <a:cubicBezTo>
                  <a:pt x="32" y="63"/>
                  <a:pt x="39" y="55"/>
                  <a:pt x="46" y="47"/>
                </a:cubicBezTo>
                <a:cubicBezTo>
                  <a:pt x="54" y="40"/>
                  <a:pt x="62" y="34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513" y="0"/>
                </a:lnTo>
                <a:cubicBezTo>
                  <a:pt x="2524" y="0"/>
                  <a:pt x="2534" y="1"/>
                  <a:pt x="2544" y="3"/>
                </a:cubicBezTo>
                <a:cubicBezTo>
                  <a:pt x="2554" y="5"/>
                  <a:pt x="2564" y="8"/>
                  <a:pt x="2574" y="12"/>
                </a:cubicBezTo>
                <a:cubicBezTo>
                  <a:pt x="2584" y="16"/>
                  <a:pt x="2593" y="21"/>
                  <a:pt x="2601" y="27"/>
                </a:cubicBezTo>
                <a:cubicBezTo>
                  <a:pt x="2611" y="34"/>
                  <a:pt x="2619" y="40"/>
                  <a:pt x="2626" y="47"/>
                </a:cubicBezTo>
                <a:cubicBezTo>
                  <a:pt x="2634" y="55"/>
                  <a:pt x="2640" y="63"/>
                  <a:pt x="2646" y="72"/>
                </a:cubicBezTo>
                <a:cubicBezTo>
                  <a:pt x="2652" y="80"/>
                  <a:pt x="2657" y="89"/>
                  <a:pt x="2661" y="99"/>
                </a:cubicBezTo>
                <a:cubicBezTo>
                  <a:pt x="2665" y="109"/>
                  <a:pt x="2668" y="119"/>
                  <a:pt x="2670" y="129"/>
                </a:cubicBezTo>
                <a:cubicBezTo>
                  <a:pt x="2672" y="139"/>
                  <a:pt x="2673" y="149"/>
                  <a:pt x="2673" y="160"/>
                </a:cubicBezTo>
                <a:lnTo>
                  <a:pt x="2673" y="874"/>
                </a:lnTo>
                <a:cubicBezTo>
                  <a:pt x="2673" y="885"/>
                  <a:pt x="2672" y="895"/>
                  <a:pt x="2670" y="905"/>
                </a:cubicBezTo>
                <a:cubicBezTo>
                  <a:pt x="2668" y="915"/>
                  <a:pt x="2665" y="925"/>
                  <a:pt x="2661" y="935"/>
                </a:cubicBezTo>
                <a:cubicBezTo>
                  <a:pt x="2657" y="945"/>
                  <a:pt x="2652" y="954"/>
                  <a:pt x="2646" y="962"/>
                </a:cubicBezTo>
                <a:cubicBezTo>
                  <a:pt x="2640" y="971"/>
                  <a:pt x="2634" y="979"/>
                  <a:pt x="2626" y="986"/>
                </a:cubicBezTo>
                <a:cubicBezTo>
                  <a:pt x="2619" y="994"/>
                  <a:pt x="2611" y="1000"/>
                  <a:pt x="2601" y="1006"/>
                </a:cubicBezTo>
                <a:cubicBezTo>
                  <a:pt x="2593" y="1012"/>
                  <a:pt x="2584" y="1017"/>
                  <a:pt x="2574" y="1021"/>
                </a:cubicBezTo>
                <a:cubicBezTo>
                  <a:pt x="2564" y="1025"/>
                  <a:pt x="2554" y="1028"/>
                  <a:pt x="2544" y="1030"/>
                </a:cubicBezTo>
                <a:cubicBezTo>
                  <a:pt x="2534" y="1032"/>
                  <a:pt x="2524" y="1033"/>
                  <a:pt x="2513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852560" y="5340600"/>
            <a:ext cx="153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Python (con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3483360" y="546372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psutil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1599840" y="59814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4352040" y="53406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2523960" y="5857560"/>
            <a:ext cx="1867320" cy="371880"/>
          </a:xfrm>
          <a:custGeom>
            <a:avLst/>
            <a:gdLst/>
            <a:ahLst/>
            <a:rect l="0" t="0" r="r" b="b"/>
            <a:pathLst>
              <a:path w="5187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5028" y="0"/>
                </a:lnTo>
                <a:cubicBezTo>
                  <a:pt x="5038" y="0"/>
                  <a:pt x="5049" y="1"/>
                  <a:pt x="5059" y="3"/>
                </a:cubicBezTo>
                <a:cubicBezTo>
                  <a:pt x="5069" y="5"/>
                  <a:pt x="5079" y="8"/>
                  <a:pt x="5089" y="12"/>
                </a:cubicBezTo>
                <a:cubicBezTo>
                  <a:pt x="5098" y="16"/>
                  <a:pt x="5108" y="21"/>
                  <a:pt x="5116" y="27"/>
                </a:cubicBezTo>
                <a:cubicBezTo>
                  <a:pt x="5125" y="33"/>
                  <a:pt x="5133" y="39"/>
                  <a:pt x="5140" y="47"/>
                </a:cubicBezTo>
                <a:cubicBezTo>
                  <a:pt x="5148" y="54"/>
                  <a:pt x="5154" y="62"/>
                  <a:pt x="5160" y="71"/>
                </a:cubicBezTo>
                <a:cubicBezTo>
                  <a:pt x="5166" y="80"/>
                  <a:pt x="5171" y="89"/>
                  <a:pt x="5175" y="98"/>
                </a:cubicBezTo>
                <a:cubicBezTo>
                  <a:pt x="5179" y="108"/>
                  <a:pt x="5182" y="118"/>
                  <a:pt x="5184" y="128"/>
                </a:cubicBezTo>
                <a:cubicBezTo>
                  <a:pt x="5186" y="138"/>
                  <a:pt x="5187" y="149"/>
                  <a:pt x="5187" y="159"/>
                </a:cubicBezTo>
                <a:lnTo>
                  <a:pt x="5187" y="874"/>
                </a:lnTo>
                <a:cubicBezTo>
                  <a:pt x="5187" y="885"/>
                  <a:pt x="5186" y="895"/>
                  <a:pt x="5184" y="905"/>
                </a:cubicBezTo>
                <a:cubicBezTo>
                  <a:pt x="5182" y="916"/>
                  <a:pt x="5179" y="926"/>
                  <a:pt x="5175" y="935"/>
                </a:cubicBezTo>
                <a:cubicBezTo>
                  <a:pt x="5171" y="945"/>
                  <a:pt x="5166" y="954"/>
                  <a:pt x="5160" y="963"/>
                </a:cubicBezTo>
                <a:cubicBezTo>
                  <a:pt x="5154" y="971"/>
                  <a:pt x="5148" y="979"/>
                  <a:pt x="5140" y="987"/>
                </a:cubicBezTo>
                <a:cubicBezTo>
                  <a:pt x="5133" y="994"/>
                  <a:pt x="5125" y="1001"/>
                  <a:pt x="5116" y="1006"/>
                </a:cubicBezTo>
                <a:cubicBezTo>
                  <a:pt x="5108" y="1012"/>
                  <a:pt x="5098" y="1017"/>
                  <a:pt x="5089" y="1021"/>
                </a:cubicBezTo>
                <a:cubicBezTo>
                  <a:pt x="5079" y="1025"/>
                  <a:pt x="5069" y="1028"/>
                  <a:pt x="5059" y="1030"/>
                </a:cubicBezTo>
                <a:cubicBezTo>
                  <a:pt x="5049" y="1032"/>
                  <a:pt x="5038" y="1033"/>
                  <a:pt x="5028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852560" y="5826600"/>
            <a:ext cx="670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Java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2617560" y="5949360"/>
            <a:ext cx="16783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ProcessHandle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1599840" y="64767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4389840" y="58266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852560" y="6321960"/>
            <a:ext cx="3617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Bash + comandos del sistema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