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261520"/>
            <a:ext cx="147240" cy="90000"/>
          </a:xfrm>
          <a:custGeom>
            <a:avLst/>
            <a:gdLst/>
            <a:ahLst/>
            <a:rect l="0" t="0" r="r" b="b"/>
            <a:pathLst>
              <a:path w="409" h="250">
                <a:moveTo>
                  <a:pt x="409" y="70"/>
                </a:moveTo>
                <a:cubicBezTo>
                  <a:pt x="409" y="80"/>
                  <a:pt x="407" y="93"/>
                  <a:pt x="404" y="103"/>
                </a:cubicBezTo>
                <a:cubicBezTo>
                  <a:pt x="386" y="175"/>
                  <a:pt x="304" y="257"/>
                  <a:pt x="189" y="249"/>
                </a:cubicBezTo>
                <a:cubicBezTo>
                  <a:pt x="85" y="243"/>
                  <a:pt x="0" y="194"/>
                  <a:pt x="0" y="125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1"/>
                  <a:pt x="409" y="7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265840"/>
            <a:ext cx="187920" cy="56880"/>
          </a:xfrm>
          <a:custGeom>
            <a:avLst/>
            <a:gdLst/>
            <a:ahLst/>
            <a:rect l="0" t="0" r="r" b="b"/>
            <a:pathLst>
              <a:path w="522" h="158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7"/>
                </a:cubicBezTo>
                <a:cubicBezTo>
                  <a:pt x="0" y="106"/>
                  <a:pt x="10" y="123"/>
                  <a:pt x="26" y="136"/>
                </a:cubicBezTo>
                <a:cubicBezTo>
                  <a:pt x="26" y="136"/>
                  <a:pt x="61" y="170"/>
                  <a:pt x="123" y="153"/>
                </a:cubicBezTo>
                <a:cubicBezTo>
                  <a:pt x="151" y="146"/>
                  <a:pt x="196" y="93"/>
                  <a:pt x="275" y="85"/>
                </a:cubicBezTo>
                <a:cubicBezTo>
                  <a:pt x="314" y="80"/>
                  <a:pt x="387" y="110"/>
                  <a:pt x="516" y="111"/>
                </a:cubicBezTo>
                <a:cubicBezTo>
                  <a:pt x="521" y="99"/>
                  <a:pt x="522" y="91"/>
                  <a:pt x="522" y="91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00952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8"/>
                </a:cubicBezTo>
                <a:cubicBezTo>
                  <a:pt x="1185" y="656"/>
                  <a:pt x="1178" y="581"/>
                  <a:pt x="1178" y="581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3"/>
                  <a:pt x="1086" y="233"/>
                </a:cubicBezTo>
                <a:cubicBezTo>
                  <a:pt x="1042" y="131"/>
                  <a:pt x="945" y="103"/>
                  <a:pt x="945" y="103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4"/>
                </a:cubicBezTo>
                <a:cubicBezTo>
                  <a:pt x="403" y="33"/>
                  <a:pt x="306" y="52"/>
                  <a:pt x="236" y="95"/>
                </a:cubicBezTo>
                <a:cubicBezTo>
                  <a:pt x="13" y="228"/>
                  <a:pt x="-3" y="436"/>
                  <a:pt x="0" y="469"/>
                </a:cubicBezTo>
                <a:cubicBezTo>
                  <a:pt x="17" y="658"/>
                  <a:pt x="152" y="693"/>
                  <a:pt x="239" y="713"/>
                </a:cubicBezTo>
                <a:cubicBezTo>
                  <a:pt x="259" y="766"/>
                  <a:pt x="333" y="865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03724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1"/>
                </a:moveTo>
                <a:cubicBezTo>
                  <a:pt x="608" y="379"/>
                  <a:pt x="651" y="383"/>
                  <a:pt x="690" y="386"/>
                </a:cubicBezTo>
                <a:cubicBezTo>
                  <a:pt x="702" y="387"/>
                  <a:pt x="714" y="388"/>
                  <a:pt x="725" y="388"/>
                </a:cubicBezTo>
                <a:cubicBezTo>
                  <a:pt x="794" y="387"/>
                  <a:pt x="849" y="358"/>
                  <a:pt x="874" y="331"/>
                </a:cubicBezTo>
                <a:cubicBezTo>
                  <a:pt x="880" y="324"/>
                  <a:pt x="879" y="313"/>
                  <a:pt x="872" y="307"/>
                </a:cubicBezTo>
                <a:cubicBezTo>
                  <a:pt x="865" y="301"/>
                  <a:pt x="854" y="302"/>
                  <a:pt x="848" y="309"/>
                </a:cubicBezTo>
                <a:cubicBezTo>
                  <a:pt x="829" y="330"/>
                  <a:pt x="782" y="353"/>
                  <a:pt x="724" y="354"/>
                </a:cubicBezTo>
                <a:cubicBezTo>
                  <a:pt x="714" y="355"/>
                  <a:pt x="704" y="354"/>
                  <a:pt x="693" y="353"/>
                </a:cubicBezTo>
                <a:cubicBezTo>
                  <a:pt x="652" y="349"/>
                  <a:pt x="600" y="344"/>
                  <a:pt x="511" y="392"/>
                </a:cubicBezTo>
                <a:cubicBezTo>
                  <a:pt x="488" y="404"/>
                  <a:pt x="456" y="408"/>
                  <a:pt x="422" y="412"/>
                </a:cubicBezTo>
                <a:cubicBezTo>
                  <a:pt x="346" y="304"/>
                  <a:pt x="392" y="211"/>
                  <a:pt x="405" y="189"/>
                </a:cubicBezTo>
                <a:cubicBezTo>
                  <a:pt x="406" y="189"/>
                  <a:pt x="408" y="189"/>
                  <a:pt x="409" y="189"/>
                </a:cubicBezTo>
                <a:cubicBezTo>
                  <a:pt x="423" y="189"/>
                  <a:pt x="437" y="186"/>
                  <a:pt x="449" y="179"/>
                </a:cubicBezTo>
                <a:cubicBezTo>
                  <a:pt x="457" y="174"/>
                  <a:pt x="460" y="164"/>
                  <a:pt x="456" y="156"/>
                </a:cubicBezTo>
                <a:cubicBezTo>
                  <a:pt x="451" y="148"/>
                  <a:pt x="440" y="145"/>
                  <a:pt x="432" y="150"/>
                </a:cubicBezTo>
                <a:cubicBezTo>
                  <a:pt x="410" y="162"/>
                  <a:pt x="381" y="155"/>
                  <a:pt x="367" y="134"/>
                </a:cubicBezTo>
                <a:cubicBezTo>
                  <a:pt x="362" y="126"/>
                  <a:pt x="351" y="124"/>
                  <a:pt x="343" y="129"/>
                </a:cubicBezTo>
                <a:cubicBezTo>
                  <a:pt x="335" y="134"/>
                  <a:pt x="333" y="144"/>
                  <a:pt x="338" y="152"/>
                </a:cubicBezTo>
                <a:cubicBezTo>
                  <a:pt x="346" y="165"/>
                  <a:pt x="358" y="174"/>
                  <a:pt x="371" y="180"/>
                </a:cubicBezTo>
                <a:cubicBezTo>
                  <a:pt x="353" y="216"/>
                  <a:pt x="319" y="310"/>
                  <a:pt x="384" y="415"/>
                </a:cubicBezTo>
                <a:cubicBezTo>
                  <a:pt x="338" y="420"/>
                  <a:pt x="291" y="426"/>
                  <a:pt x="255" y="449"/>
                </a:cubicBezTo>
                <a:cubicBezTo>
                  <a:pt x="232" y="463"/>
                  <a:pt x="209" y="485"/>
                  <a:pt x="191" y="509"/>
                </a:cubicBezTo>
                <a:cubicBezTo>
                  <a:pt x="169" y="506"/>
                  <a:pt x="89" y="486"/>
                  <a:pt x="75" y="400"/>
                </a:cubicBezTo>
                <a:cubicBezTo>
                  <a:pt x="84" y="393"/>
                  <a:pt x="91" y="385"/>
                  <a:pt x="95" y="374"/>
                </a:cubicBezTo>
                <a:cubicBezTo>
                  <a:pt x="99" y="365"/>
                  <a:pt x="94" y="356"/>
                  <a:pt x="86" y="352"/>
                </a:cubicBezTo>
                <a:cubicBezTo>
                  <a:pt x="77" y="349"/>
                  <a:pt x="67" y="353"/>
                  <a:pt x="63" y="362"/>
                </a:cubicBezTo>
                <a:cubicBezTo>
                  <a:pt x="60" y="369"/>
                  <a:pt x="55" y="375"/>
                  <a:pt x="47" y="377"/>
                </a:cubicBezTo>
                <a:cubicBezTo>
                  <a:pt x="40" y="380"/>
                  <a:pt x="33" y="379"/>
                  <a:pt x="25" y="375"/>
                </a:cubicBezTo>
                <a:cubicBezTo>
                  <a:pt x="17" y="370"/>
                  <a:pt x="6" y="373"/>
                  <a:pt x="2" y="381"/>
                </a:cubicBezTo>
                <a:cubicBezTo>
                  <a:pt x="-3" y="390"/>
                  <a:pt x="0" y="400"/>
                  <a:pt x="8" y="404"/>
                </a:cubicBezTo>
                <a:cubicBezTo>
                  <a:pt x="18" y="410"/>
                  <a:pt x="29" y="412"/>
                  <a:pt x="39" y="412"/>
                </a:cubicBezTo>
                <a:cubicBezTo>
                  <a:pt x="40" y="412"/>
                  <a:pt x="42" y="412"/>
                  <a:pt x="43" y="412"/>
                </a:cubicBezTo>
                <a:cubicBezTo>
                  <a:pt x="59" y="493"/>
                  <a:pt x="125" y="529"/>
                  <a:pt x="172" y="540"/>
                </a:cubicBezTo>
                <a:cubicBezTo>
                  <a:pt x="166" y="553"/>
                  <a:pt x="162" y="568"/>
                  <a:pt x="160" y="581"/>
                </a:cubicBezTo>
                <a:cubicBezTo>
                  <a:pt x="160" y="591"/>
                  <a:pt x="167" y="599"/>
                  <a:pt x="176" y="600"/>
                </a:cubicBezTo>
                <a:lnTo>
                  <a:pt x="178" y="600"/>
                </a:lnTo>
                <a:cubicBezTo>
                  <a:pt x="187" y="600"/>
                  <a:pt x="194" y="593"/>
                  <a:pt x="195" y="584"/>
                </a:cubicBezTo>
                <a:cubicBezTo>
                  <a:pt x="199" y="542"/>
                  <a:pt x="239" y="499"/>
                  <a:pt x="274" y="477"/>
                </a:cubicBezTo>
                <a:cubicBezTo>
                  <a:pt x="307" y="456"/>
                  <a:pt x="357" y="452"/>
                  <a:pt x="404" y="447"/>
                </a:cubicBezTo>
                <a:cubicBezTo>
                  <a:pt x="450" y="443"/>
                  <a:pt x="493" y="439"/>
                  <a:pt x="527" y="421"/>
                </a:cubicBezTo>
                <a:moveTo>
                  <a:pt x="972" y="371"/>
                </a:moveTo>
                <a:cubicBezTo>
                  <a:pt x="967" y="379"/>
                  <a:pt x="970" y="389"/>
                  <a:pt x="979" y="393"/>
                </a:cubicBezTo>
                <a:cubicBezTo>
                  <a:pt x="981" y="395"/>
                  <a:pt x="984" y="396"/>
                  <a:pt x="987" y="396"/>
                </a:cubicBezTo>
                <a:cubicBezTo>
                  <a:pt x="993" y="396"/>
                  <a:pt x="999" y="392"/>
                  <a:pt x="1002" y="387"/>
                </a:cubicBezTo>
                <a:cubicBezTo>
                  <a:pt x="1003" y="386"/>
                  <a:pt x="1066" y="270"/>
                  <a:pt x="948" y="193"/>
                </a:cubicBezTo>
                <a:cubicBezTo>
                  <a:pt x="940" y="187"/>
                  <a:pt x="929" y="189"/>
                  <a:pt x="924" y="197"/>
                </a:cubicBezTo>
                <a:cubicBezTo>
                  <a:pt x="918" y="205"/>
                  <a:pt x="921" y="215"/>
                  <a:pt x="928" y="221"/>
                </a:cubicBezTo>
                <a:cubicBezTo>
                  <a:pt x="1020" y="281"/>
                  <a:pt x="974" y="367"/>
                  <a:pt x="972" y="371"/>
                </a:cubicBezTo>
                <a:moveTo>
                  <a:pt x="255" y="98"/>
                </a:moveTo>
                <a:cubicBezTo>
                  <a:pt x="260" y="98"/>
                  <a:pt x="265" y="95"/>
                  <a:pt x="269" y="91"/>
                </a:cubicBezTo>
                <a:cubicBezTo>
                  <a:pt x="320" y="22"/>
                  <a:pt x="389" y="46"/>
                  <a:pt x="392" y="47"/>
                </a:cubicBezTo>
                <a:cubicBezTo>
                  <a:pt x="401" y="50"/>
                  <a:pt x="411" y="45"/>
                  <a:pt x="414" y="37"/>
                </a:cubicBezTo>
                <a:cubicBezTo>
                  <a:pt x="418" y="28"/>
                  <a:pt x="413" y="18"/>
                  <a:pt x="404" y="15"/>
                </a:cubicBezTo>
                <a:cubicBezTo>
                  <a:pt x="371" y="3"/>
                  <a:pt x="293" y="-1"/>
                  <a:pt x="241" y="71"/>
                </a:cubicBezTo>
                <a:cubicBezTo>
                  <a:pt x="235" y="78"/>
                  <a:pt x="237" y="89"/>
                  <a:pt x="245" y="94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4"/>
                </a:moveTo>
                <a:cubicBezTo>
                  <a:pt x="784" y="28"/>
                  <a:pt x="819" y="82"/>
                  <a:pt x="821" y="85"/>
                </a:cubicBezTo>
                <a:cubicBezTo>
                  <a:pt x="824" y="90"/>
                  <a:pt x="830" y="93"/>
                  <a:pt x="836" y="93"/>
                </a:cubicBezTo>
                <a:cubicBezTo>
                  <a:pt x="838" y="93"/>
                  <a:pt x="842" y="92"/>
                  <a:pt x="844" y="91"/>
                </a:cubicBezTo>
                <a:cubicBezTo>
                  <a:pt x="852" y="86"/>
                  <a:pt x="855" y="76"/>
                  <a:pt x="850" y="68"/>
                </a:cubicBezTo>
                <a:cubicBezTo>
                  <a:pt x="849" y="64"/>
                  <a:pt x="804" y="-7"/>
                  <a:pt x="705" y="0"/>
                </a:cubicBezTo>
                <a:cubicBezTo>
                  <a:pt x="695" y="1"/>
                  <a:pt x="688" y="9"/>
                  <a:pt x="689" y="18"/>
                </a:cubicBezTo>
                <a:cubicBezTo>
                  <a:pt x="689" y="28"/>
                  <a:pt x="698" y="35"/>
                  <a:pt x="707" y="34"/>
                </a:cubicBezTo>
                <a:moveTo>
                  <a:pt x="1023" y="528"/>
                </a:moveTo>
                <a:cubicBezTo>
                  <a:pt x="1015" y="527"/>
                  <a:pt x="1005" y="534"/>
                  <a:pt x="1005" y="543"/>
                </a:cubicBezTo>
                <a:cubicBezTo>
                  <a:pt x="1005" y="544"/>
                  <a:pt x="999" y="602"/>
                  <a:pt x="939" y="622"/>
                </a:cubicBezTo>
                <a:cubicBezTo>
                  <a:pt x="930" y="625"/>
                  <a:pt x="925" y="634"/>
                  <a:pt x="928" y="643"/>
                </a:cubicBezTo>
                <a:cubicBezTo>
                  <a:pt x="930" y="650"/>
                  <a:pt x="937" y="655"/>
                  <a:pt x="944" y="655"/>
                </a:cubicBezTo>
                <a:cubicBezTo>
                  <a:pt x="946" y="655"/>
                  <a:pt x="948" y="654"/>
                  <a:pt x="950" y="654"/>
                </a:cubicBezTo>
                <a:cubicBezTo>
                  <a:pt x="1031" y="628"/>
                  <a:pt x="1039" y="549"/>
                  <a:pt x="1039" y="546"/>
                </a:cubicBezTo>
                <a:cubicBezTo>
                  <a:pt x="1040" y="537"/>
                  <a:pt x="1033" y="528"/>
                  <a:pt x="1023" y="52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040840"/>
            <a:ext cx="282960" cy="228600"/>
          </a:xfrm>
          <a:custGeom>
            <a:avLst/>
            <a:gdLst/>
            <a:ahLst/>
            <a:rect l="0" t="0" r="r" b="b"/>
            <a:pathLst>
              <a:path w="786" h="635">
                <a:moveTo>
                  <a:pt x="13" y="354"/>
                </a:moveTo>
                <a:cubicBezTo>
                  <a:pt x="11" y="363"/>
                  <a:pt x="16" y="373"/>
                  <a:pt x="26" y="375"/>
                </a:cubicBezTo>
                <a:cubicBezTo>
                  <a:pt x="27" y="376"/>
                  <a:pt x="29" y="376"/>
                  <a:pt x="30" y="376"/>
                </a:cubicBezTo>
                <a:cubicBezTo>
                  <a:pt x="38" y="376"/>
                  <a:pt x="45" y="371"/>
                  <a:pt x="47" y="363"/>
                </a:cubicBezTo>
                <a:cubicBezTo>
                  <a:pt x="53" y="338"/>
                  <a:pt x="79" y="323"/>
                  <a:pt x="104" y="328"/>
                </a:cubicBezTo>
                <a:cubicBezTo>
                  <a:pt x="113" y="330"/>
                  <a:pt x="122" y="324"/>
                  <a:pt x="124" y="315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3"/>
                  <a:pt x="68" y="298"/>
                </a:cubicBezTo>
                <a:cubicBezTo>
                  <a:pt x="27" y="230"/>
                  <a:pt x="35" y="164"/>
                  <a:pt x="35" y="163"/>
                </a:cubicBezTo>
                <a:cubicBezTo>
                  <a:pt x="37" y="154"/>
                  <a:pt x="30" y="145"/>
                  <a:pt x="21" y="144"/>
                </a:cubicBezTo>
                <a:cubicBezTo>
                  <a:pt x="11" y="143"/>
                  <a:pt x="2" y="149"/>
                  <a:pt x="1" y="159"/>
                </a:cubicBezTo>
                <a:cubicBezTo>
                  <a:pt x="1" y="162"/>
                  <a:pt x="-9" y="237"/>
                  <a:pt x="38" y="315"/>
                </a:cubicBezTo>
                <a:cubicBezTo>
                  <a:pt x="26" y="325"/>
                  <a:pt x="18" y="338"/>
                  <a:pt x="13" y="354"/>
                </a:cubicBezTo>
                <a:moveTo>
                  <a:pt x="400" y="270"/>
                </a:moveTo>
                <a:cubicBezTo>
                  <a:pt x="415" y="257"/>
                  <a:pt x="437" y="257"/>
                  <a:pt x="451" y="270"/>
                </a:cubicBezTo>
                <a:cubicBezTo>
                  <a:pt x="454" y="274"/>
                  <a:pt x="458" y="275"/>
                  <a:pt x="463" y="275"/>
                </a:cubicBezTo>
                <a:cubicBezTo>
                  <a:pt x="467" y="275"/>
                  <a:pt x="472" y="273"/>
                  <a:pt x="475" y="270"/>
                </a:cubicBezTo>
                <a:cubicBezTo>
                  <a:pt x="482" y="263"/>
                  <a:pt x="482" y="253"/>
                  <a:pt x="475" y="246"/>
                </a:cubicBezTo>
                <a:cubicBezTo>
                  <a:pt x="467" y="239"/>
                  <a:pt x="457" y="234"/>
                  <a:pt x="447" y="230"/>
                </a:cubicBezTo>
                <a:cubicBezTo>
                  <a:pt x="458" y="196"/>
                  <a:pt x="453" y="181"/>
                  <a:pt x="444" y="152"/>
                </a:cubicBezTo>
                <a:cubicBezTo>
                  <a:pt x="442" y="147"/>
                  <a:pt x="440" y="142"/>
                  <a:pt x="439" y="135"/>
                </a:cubicBezTo>
                <a:lnTo>
                  <a:pt x="438" y="132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9"/>
                </a:cubicBezTo>
                <a:cubicBezTo>
                  <a:pt x="379" y="59"/>
                  <a:pt x="391" y="98"/>
                  <a:pt x="404" y="142"/>
                </a:cubicBezTo>
                <a:lnTo>
                  <a:pt x="405" y="145"/>
                </a:lnTo>
                <a:cubicBezTo>
                  <a:pt x="408" y="152"/>
                  <a:pt x="409" y="158"/>
                  <a:pt x="411" y="163"/>
                </a:cubicBezTo>
                <a:cubicBezTo>
                  <a:pt x="420" y="188"/>
                  <a:pt x="422" y="197"/>
                  <a:pt x="412" y="228"/>
                </a:cubicBezTo>
                <a:cubicBezTo>
                  <a:pt x="399" y="230"/>
                  <a:pt x="387" y="236"/>
                  <a:pt x="377" y="245"/>
                </a:cubicBezTo>
                <a:cubicBezTo>
                  <a:pt x="370" y="252"/>
                  <a:pt x="370" y="262"/>
                  <a:pt x="376" y="269"/>
                </a:cubicBezTo>
                <a:cubicBezTo>
                  <a:pt x="383" y="276"/>
                  <a:pt x="394" y="276"/>
                  <a:pt x="400" y="270"/>
                </a:cubicBezTo>
                <a:moveTo>
                  <a:pt x="620" y="169"/>
                </a:moveTo>
                <a:cubicBezTo>
                  <a:pt x="630" y="169"/>
                  <a:pt x="641" y="167"/>
                  <a:pt x="650" y="163"/>
                </a:cubicBezTo>
                <a:cubicBezTo>
                  <a:pt x="659" y="159"/>
                  <a:pt x="662" y="148"/>
                  <a:pt x="658" y="140"/>
                </a:cubicBezTo>
                <a:cubicBezTo>
                  <a:pt x="654" y="132"/>
                  <a:pt x="644" y="128"/>
                  <a:pt x="635" y="132"/>
                </a:cubicBezTo>
                <a:cubicBezTo>
                  <a:pt x="618" y="140"/>
                  <a:pt x="597" y="133"/>
                  <a:pt x="587" y="116"/>
                </a:cubicBezTo>
                <a:cubicBezTo>
                  <a:pt x="583" y="108"/>
                  <a:pt x="572" y="105"/>
                  <a:pt x="564" y="110"/>
                </a:cubicBezTo>
                <a:cubicBezTo>
                  <a:pt x="556" y="114"/>
                  <a:pt x="553" y="124"/>
                  <a:pt x="557" y="132"/>
                </a:cubicBezTo>
                <a:cubicBezTo>
                  <a:pt x="563" y="144"/>
                  <a:pt x="573" y="153"/>
                  <a:pt x="583" y="159"/>
                </a:cubicBezTo>
                <a:cubicBezTo>
                  <a:pt x="565" y="203"/>
                  <a:pt x="575" y="250"/>
                  <a:pt x="584" y="275"/>
                </a:cubicBezTo>
                <a:cubicBezTo>
                  <a:pt x="586" y="282"/>
                  <a:pt x="593" y="286"/>
                  <a:pt x="600" y="286"/>
                </a:cubicBezTo>
                <a:cubicBezTo>
                  <a:pt x="602" y="286"/>
                  <a:pt x="604" y="286"/>
                  <a:pt x="606" y="285"/>
                </a:cubicBezTo>
                <a:cubicBezTo>
                  <a:pt x="615" y="282"/>
                  <a:pt x="620" y="273"/>
                  <a:pt x="617" y="264"/>
                </a:cubicBezTo>
                <a:cubicBezTo>
                  <a:pt x="611" y="247"/>
                  <a:pt x="600" y="205"/>
                  <a:pt x="617" y="168"/>
                </a:cubicBezTo>
                <a:cubicBezTo>
                  <a:pt x="618" y="169"/>
                  <a:pt x="619" y="169"/>
                  <a:pt x="620" y="169"/>
                </a:cubicBezTo>
                <a:moveTo>
                  <a:pt x="786" y="489"/>
                </a:moveTo>
                <a:cubicBezTo>
                  <a:pt x="785" y="479"/>
                  <a:pt x="777" y="472"/>
                  <a:pt x="768" y="473"/>
                </a:cubicBezTo>
                <a:cubicBezTo>
                  <a:pt x="733" y="475"/>
                  <a:pt x="703" y="449"/>
                  <a:pt x="700" y="415"/>
                </a:cubicBezTo>
                <a:cubicBezTo>
                  <a:pt x="700" y="406"/>
                  <a:pt x="691" y="399"/>
                  <a:pt x="682" y="400"/>
                </a:cubicBezTo>
                <a:cubicBezTo>
                  <a:pt x="673" y="400"/>
                  <a:pt x="665" y="408"/>
                  <a:pt x="666" y="418"/>
                </a:cubicBezTo>
                <a:cubicBezTo>
                  <a:pt x="667" y="438"/>
                  <a:pt x="675" y="456"/>
                  <a:pt x="687" y="470"/>
                </a:cubicBezTo>
                <a:cubicBezTo>
                  <a:pt x="659" y="502"/>
                  <a:pt x="623" y="511"/>
                  <a:pt x="603" y="514"/>
                </a:cubicBezTo>
                <a:cubicBezTo>
                  <a:pt x="585" y="516"/>
                  <a:pt x="569" y="514"/>
                  <a:pt x="551" y="512"/>
                </a:cubicBezTo>
                <a:cubicBezTo>
                  <a:pt x="534" y="510"/>
                  <a:pt x="515" y="508"/>
                  <a:pt x="492" y="509"/>
                </a:cubicBezTo>
                <a:cubicBezTo>
                  <a:pt x="491" y="499"/>
                  <a:pt x="489" y="485"/>
                  <a:pt x="481" y="473"/>
                </a:cubicBezTo>
                <a:cubicBezTo>
                  <a:pt x="476" y="465"/>
                  <a:pt x="466" y="463"/>
                  <a:pt x="458" y="468"/>
                </a:cubicBezTo>
                <a:cubicBezTo>
                  <a:pt x="450" y="473"/>
                  <a:pt x="447" y="483"/>
                  <a:pt x="452" y="491"/>
                </a:cubicBezTo>
                <a:cubicBezTo>
                  <a:pt x="457" y="498"/>
                  <a:pt x="458" y="510"/>
                  <a:pt x="458" y="516"/>
                </a:cubicBezTo>
                <a:cubicBezTo>
                  <a:pt x="440" y="522"/>
                  <a:pt x="425" y="531"/>
                  <a:pt x="412" y="539"/>
                </a:cubicBezTo>
                <a:cubicBezTo>
                  <a:pt x="387" y="555"/>
                  <a:pt x="368" y="567"/>
                  <a:pt x="339" y="561"/>
                </a:cubicBezTo>
                <a:cubicBezTo>
                  <a:pt x="313" y="555"/>
                  <a:pt x="286" y="554"/>
                  <a:pt x="264" y="557"/>
                </a:cubicBezTo>
                <a:cubicBezTo>
                  <a:pt x="260" y="548"/>
                  <a:pt x="255" y="538"/>
                  <a:pt x="246" y="530"/>
                </a:cubicBezTo>
                <a:cubicBezTo>
                  <a:pt x="240" y="524"/>
                  <a:pt x="229" y="524"/>
                  <a:pt x="222" y="531"/>
                </a:cubicBezTo>
                <a:cubicBezTo>
                  <a:pt x="216" y="538"/>
                  <a:pt x="216" y="548"/>
                  <a:pt x="223" y="555"/>
                </a:cubicBezTo>
                <a:cubicBezTo>
                  <a:pt x="226" y="558"/>
                  <a:pt x="228" y="562"/>
                  <a:pt x="230" y="566"/>
                </a:cubicBezTo>
                <a:cubicBezTo>
                  <a:pt x="192" y="581"/>
                  <a:pt x="173" y="607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5"/>
                  <a:pt x="186" y="635"/>
                </a:cubicBezTo>
                <a:cubicBezTo>
                  <a:pt x="191" y="635"/>
                  <a:pt x="197" y="632"/>
                  <a:pt x="200" y="628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8"/>
                  <a:pt x="332" y="594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1"/>
                  <a:pt x="393" y="623"/>
                  <a:pt x="392" y="614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5"/>
                  <a:pt x="417" y="576"/>
                  <a:pt x="430" y="568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2"/>
                  <a:pt x="531" y="544"/>
                  <a:pt x="547" y="545"/>
                </a:cubicBezTo>
                <a:cubicBezTo>
                  <a:pt x="563" y="547"/>
                  <a:pt x="579" y="549"/>
                  <a:pt x="597" y="548"/>
                </a:cubicBezTo>
                <a:cubicBezTo>
                  <a:pt x="600" y="556"/>
                  <a:pt x="600" y="568"/>
                  <a:pt x="600" y="571"/>
                </a:cubicBezTo>
                <a:cubicBezTo>
                  <a:pt x="598" y="581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6"/>
                </a:cubicBezTo>
                <a:cubicBezTo>
                  <a:pt x="634" y="574"/>
                  <a:pt x="636" y="558"/>
                  <a:pt x="632" y="542"/>
                </a:cubicBezTo>
                <a:cubicBezTo>
                  <a:pt x="657" y="536"/>
                  <a:pt x="687" y="522"/>
                  <a:pt x="713" y="493"/>
                </a:cubicBezTo>
                <a:cubicBezTo>
                  <a:pt x="728" y="502"/>
                  <a:pt x="745" y="507"/>
                  <a:pt x="764" y="507"/>
                </a:cubicBezTo>
                <a:cubicBezTo>
                  <a:pt x="766" y="507"/>
                  <a:pt x="768" y="507"/>
                  <a:pt x="770" y="507"/>
                </a:cubicBezTo>
                <a:cubicBezTo>
                  <a:pt x="779" y="506"/>
                  <a:pt x="787" y="498"/>
                  <a:pt x="786" y="48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187596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2793960"/>
            <a:ext cx="7830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 y gestor de procesos multiplataforma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71480" y="4190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06040" y="42253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32680" y="42523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63280" y="42829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86320" y="43059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6120" y="43311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0"/>
                </a:lnTo>
                <a:cubicBezTo>
                  <a:pt x="296" y="250"/>
                  <a:pt x="238" y="322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3960" y="43171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4360" y="41907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10800" y="42152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577320"/>
            <a:ext cx="6890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 – Programación de Servicios y Procesos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65240" y="4150080"/>
            <a:ext cx="1030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 tareas reales de administración de procesos mediante programación en Java,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4559760"/>
            <a:ext cx="180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Python o Bash.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80840" y="85860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9"/>
                </a:moveTo>
                <a:cubicBezTo>
                  <a:pt x="939" y="603"/>
                  <a:pt x="926" y="575"/>
                  <a:pt x="895" y="575"/>
                </a:cubicBezTo>
                <a:lnTo>
                  <a:pt x="867" y="575"/>
                </a:lnTo>
                <a:cubicBezTo>
                  <a:pt x="898" y="575"/>
                  <a:pt x="923" y="550"/>
                  <a:pt x="923" y="520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20"/>
                </a:lnTo>
                <a:cubicBezTo>
                  <a:pt x="84" y="550"/>
                  <a:pt x="109" y="575"/>
                  <a:pt x="140" y="575"/>
                </a:cubicBezTo>
                <a:lnTo>
                  <a:pt x="112" y="575"/>
                </a:lnTo>
                <a:cubicBezTo>
                  <a:pt x="81" y="575"/>
                  <a:pt x="65" y="602"/>
                  <a:pt x="56" y="629"/>
                </a:cubicBezTo>
                <a:lnTo>
                  <a:pt x="0" y="762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2"/>
                </a:cubicBezTo>
                <a:lnTo>
                  <a:pt x="951" y="62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80840" y="113364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0"/>
                </a:lnTo>
                <a:cubicBezTo>
                  <a:pt x="14" y="39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29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31240" y="87840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13240" y="1074240"/>
            <a:ext cx="299160" cy="39600"/>
          </a:xfrm>
          <a:custGeom>
            <a:avLst/>
            <a:gdLst/>
            <a:ahLst/>
            <a:rect l="0" t="0" r="r" b="b"/>
            <a:pathLst>
              <a:path w="831" h="110">
                <a:moveTo>
                  <a:pt x="830" y="83"/>
                </a:moveTo>
                <a:lnTo>
                  <a:pt x="809" y="24"/>
                </a:lnTo>
                <a:cubicBezTo>
                  <a:pt x="802" y="10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29"/>
                </a:cubicBezTo>
                <a:lnTo>
                  <a:pt x="1" y="83"/>
                </a:lnTo>
                <a:cubicBezTo>
                  <a:pt x="-5" y="99"/>
                  <a:pt x="14" y="110"/>
                  <a:pt x="29" y="110"/>
                </a:cubicBezTo>
                <a:lnTo>
                  <a:pt x="241" y="110"/>
                </a:lnTo>
                <a:cubicBezTo>
                  <a:pt x="241" y="110"/>
                  <a:pt x="267" y="109"/>
                  <a:pt x="272" y="94"/>
                </a:cubicBezTo>
                <a:cubicBezTo>
                  <a:pt x="277" y="76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7"/>
                  <a:pt x="583" y="95"/>
                </a:cubicBezTo>
                <a:cubicBezTo>
                  <a:pt x="586" y="110"/>
                  <a:pt x="617" y="110"/>
                  <a:pt x="617" y="110"/>
                </a:cubicBezTo>
                <a:lnTo>
                  <a:pt x="802" y="110"/>
                </a:lnTo>
                <a:cubicBezTo>
                  <a:pt x="818" y="110"/>
                  <a:pt x="836" y="98"/>
                  <a:pt x="830" y="83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22680" y="1094760"/>
            <a:ext cx="88920" cy="29520"/>
          </a:xfrm>
          <a:custGeom>
            <a:avLst/>
            <a:gdLst/>
            <a:ahLst/>
            <a:rect l="0" t="0" r="r" b="b"/>
            <a:pathLst>
              <a:path w="247" h="82">
                <a:moveTo>
                  <a:pt x="232" y="82"/>
                </a:moveTo>
                <a:lnTo>
                  <a:pt x="15" y="82"/>
                </a:lnTo>
                <a:cubicBezTo>
                  <a:pt x="3" y="82"/>
                  <a:pt x="-1" y="72"/>
                  <a:pt x="0" y="63"/>
                </a:cubicBezTo>
                <a:cubicBezTo>
                  <a:pt x="2" y="54"/>
                  <a:pt x="11" y="14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2"/>
                  <a:pt x="246" y="57"/>
                  <a:pt x="247" y="66"/>
                </a:cubicBezTo>
                <a:cubicBezTo>
                  <a:pt x="247" y="74"/>
                  <a:pt x="242" y="82"/>
                  <a:pt x="232" y="8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60280" y="736560"/>
            <a:ext cx="3953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vas a desarrollar?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474200" y="2237040"/>
            <a:ext cx="60120" cy="59760"/>
          </a:xfrm>
          <a:custGeom>
            <a:avLst/>
            <a:gdLst/>
            <a:ahLst/>
            <a:rect l="0" t="0" r="r" b="b"/>
            <a:pathLst>
              <a:path w="167" h="166">
                <a:moveTo>
                  <a:pt x="167" y="105"/>
                </a:moveTo>
                <a:lnTo>
                  <a:pt x="106" y="166"/>
                </a:lnTo>
                <a:lnTo>
                  <a:pt x="0" y="60"/>
                </a:lnTo>
                <a:lnTo>
                  <a:pt x="60" y="0"/>
                </a:lnTo>
                <a:lnTo>
                  <a:pt x="167" y="105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496880" y="2259720"/>
            <a:ext cx="102240" cy="102600"/>
          </a:xfrm>
          <a:custGeom>
            <a:avLst/>
            <a:gdLst/>
            <a:ahLst/>
            <a:rect l="0" t="0" r="r" b="b"/>
            <a:pathLst>
              <a:path w="284" h="285">
                <a:moveTo>
                  <a:pt x="259" y="139"/>
                </a:moveTo>
                <a:lnTo>
                  <a:pt x="133" y="13"/>
                </a:lnTo>
                <a:cubicBezTo>
                  <a:pt x="116" y="-4"/>
                  <a:pt x="89" y="-4"/>
                  <a:pt x="73" y="13"/>
                </a:cubicBezTo>
                <a:lnTo>
                  <a:pt x="13" y="73"/>
                </a:lnTo>
                <a:cubicBezTo>
                  <a:pt x="-4" y="90"/>
                  <a:pt x="-4" y="118"/>
                  <a:pt x="13" y="135"/>
                </a:cubicBezTo>
                <a:lnTo>
                  <a:pt x="138" y="260"/>
                </a:lnTo>
                <a:cubicBezTo>
                  <a:pt x="171" y="293"/>
                  <a:pt x="225" y="293"/>
                  <a:pt x="259" y="260"/>
                </a:cubicBezTo>
                <a:cubicBezTo>
                  <a:pt x="293" y="227"/>
                  <a:pt x="293" y="173"/>
                  <a:pt x="259" y="13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324440" y="2086920"/>
            <a:ext cx="207720" cy="207720"/>
          </a:xfrm>
          <a:custGeom>
            <a:avLst/>
            <a:gdLst/>
            <a:ahLst/>
            <a:rect l="0" t="0" r="r" b="b"/>
            <a:pathLst>
              <a:path w="577" h="577">
                <a:moveTo>
                  <a:pt x="577" y="289"/>
                </a:moveTo>
                <a:cubicBezTo>
                  <a:pt x="577" y="308"/>
                  <a:pt x="575" y="327"/>
                  <a:pt x="571" y="345"/>
                </a:cubicBezTo>
                <a:cubicBezTo>
                  <a:pt x="567" y="364"/>
                  <a:pt x="562" y="382"/>
                  <a:pt x="555" y="399"/>
                </a:cubicBezTo>
                <a:cubicBezTo>
                  <a:pt x="547" y="417"/>
                  <a:pt x="539" y="433"/>
                  <a:pt x="528" y="449"/>
                </a:cubicBezTo>
                <a:cubicBezTo>
                  <a:pt x="518" y="465"/>
                  <a:pt x="506" y="479"/>
                  <a:pt x="492" y="493"/>
                </a:cubicBezTo>
                <a:cubicBezTo>
                  <a:pt x="479" y="506"/>
                  <a:pt x="464" y="518"/>
                  <a:pt x="449" y="528"/>
                </a:cubicBezTo>
                <a:cubicBezTo>
                  <a:pt x="433" y="539"/>
                  <a:pt x="416" y="548"/>
                  <a:pt x="399" y="555"/>
                </a:cubicBezTo>
                <a:cubicBezTo>
                  <a:pt x="381" y="562"/>
                  <a:pt x="363" y="568"/>
                  <a:pt x="345" y="571"/>
                </a:cubicBezTo>
                <a:cubicBezTo>
                  <a:pt x="326" y="575"/>
                  <a:pt x="308" y="577"/>
                  <a:pt x="289" y="577"/>
                </a:cubicBezTo>
                <a:cubicBezTo>
                  <a:pt x="270" y="577"/>
                  <a:pt x="251" y="575"/>
                  <a:pt x="233" y="571"/>
                </a:cubicBezTo>
                <a:cubicBezTo>
                  <a:pt x="214" y="568"/>
                  <a:pt x="196" y="562"/>
                  <a:pt x="179" y="555"/>
                </a:cubicBezTo>
                <a:cubicBezTo>
                  <a:pt x="161" y="548"/>
                  <a:pt x="145" y="539"/>
                  <a:pt x="129" y="528"/>
                </a:cubicBezTo>
                <a:cubicBezTo>
                  <a:pt x="113" y="518"/>
                  <a:pt x="99" y="506"/>
                  <a:pt x="85" y="493"/>
                </a:cubicBezTo>
                <a:cubicBezTo>
                  <a:pt x="72" y="479"/>
                  <a:pt x="60" y="465"/>
                  <a:pt x="49" y="449"/>
                </a:cubicBezTo>
                <a:cubicBezTo>
                  <a:pt x="38" y="433"/>
                  <a:pt x="29" y="417"/>
                  <a:pt x="22" y="399"/>
                </a:cubicBezTo>
                <a:cubicBezTo>
                  <a:pt x="15" y="382"/>
                  <a:pt x="9" y="364"/>
                  <a:pt x="6" y="345"/>
                </a:cubicBezTo>
                <a:cubicBezTo>
                  <a:pt x="2" y="327"/>
                  <a:pt x="0" y="308"/>
                  <a:pt x="0" y="289"/>
                </a:cubicBezTo>
                <a:cubicBezTo>
                  <a:pt x="0" y="270"/>
                  <a:pt x="2" y="252"/>
                  <a:pt x="6" y="232"/>
                </a:cubicBezTo>
                <a:cubicBezTo>
                  <a:pt x="9" y="214"/>
                  <a:pt x="15" y="196"/>
                  <a:pt x="22" y="178"/>
                </a:cubicBezTo>
                <a:cubicBezTo>
                  <a:pt x="29" y="161"/>
                  <a:pt x="38" y="144"/>
                  <a:pt x="49" y="128"/>
                </a:cubicBezTo>
                <a:cubicBezTo>
                  <a:pt x="60" y="113"/>
                  <a:pt x="72" y="98"/>
                  <a:pt x="85" y="85"/>
                </a:cubicBezTo>
                <a:cubicBezTo>
                  <a:pt x="99" y="71"/>
                  <a:pt x="113" y="59"/>
                  <a:pt x="129" y="49"/>
                </a:cubicBezTo>
                <a:cubicBezTo>
                  <a:pt x="145" y="38"/>
                  <a:pt x="161" y="30"/>
                  <a:pt x="179" y="22"/>
                </a:cubicBezTo>
                <a:cubicBezTo>
                  <a:pt x="196" y="15"/>
                  <a:pt x="214" y="10"/>
                  <a:pt x="233" y="6"/>
                </a:cubicBezTo>
                <a:cubicBezTo>
                  <a:pt x="251" y="2"/>
                  <a:pt x="270" y="0"/>
                  <a:pt x="289" y="0"/>
                </a:cubicBezTo>
                <a:cubicBezTo>
                  <a:pt x="308" y="0"/>
                  <a:pt x="326" y="2"/>
                  <a:pt x="345" y="6"/>
                </a:cubicBezTo>
                <a:cubicBezTo>
                  <a:pt x="363" y="10"/>
                  <a:pt x="381" y="15"/>
                  <a:pt x="399" y="22"/>
                </a:cubicBezTo>
                <a:cubicBezTo>
                  <a:pt x="416" y="30"/>
                  <a:pt x="433" y="38"/>
                  <a:pt x="449" y="49"/>
                </a:cubicBezTo>
                <a:cubicBezTo>
                  <a:pt x="464" y="59"/>
                  <a:pt x="479" y="71"/>
                  <a:pt x="492" y="85"/>
                </a:cubicBezTo>
                <a:cubicBezTo>
                  <a:pt x="506" y="98"/>
                  <a:pt x="518" y="113"/>
                  <a:pt x="528" y="128"/>
                </a:cubicBezTo>
                <a:cubicBezTo>
                  <a:pt x="539" y="144"/>
                  <a:pt x="547" y="161"/>
                  <a:pt x="555" y="178"/>
                </a:cubicBezTo>
                <a:cubicBezTo>
                  <a:pt x="562" y="196"/>
                  <a:pt x="567" y="214"/>
                  <a:pt x="571" y="232"/>
                </a:cubicBezTo>
                <a:cubicBezTo>
                  <a:pt x="575" y="252"/>
                  <a:pt x="577" y="270"/>
                  <a:pt x="577" y="28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355040" y="2117880"/>
            <a:ext cx="146160" cy="146160"/>
          </a:xfrm>
          <a:custGeom>
            <a:avLst/>
            <a:gdLst/>
            <a:ahLst/>
            <a:rect l="0" t="0" r="r" b="b"/>
            <a:pathLst>
              <a:path w="406" h="406">
                <a:moveTo>
                  <a:pt x="406" y="202"/>
                </a:moveTo>
                <a:cubicBezTo>
                  <a:pt x="406" y="216"/>
                  <a:pt x="405" y="229"/>
                  <a:pt x="402" y="242"/>
                </a:cubicBezTo>
                <a:cubicBezTo>
                  <a:pt x="400" y="255"/>
                  <a:pt x="396" y="267"/>
                  <a:pt x="391" y="280"/>
                </a:cubicBezTo>
                <a:cubicBezTo>
                  <a:pt x="386" y="292"/>
                  <a:pt x="380" y="304"/>
                  <a:pt x="372" y="315"/>
                </a:cubicBezTo>
                <a:cubicBezTo>
                  <a:pt x="365" y="326"/>
                  <a:pt x="356" y="336"/>
                  <a:pt x="347" y="345"/>
                </a:cubicBezTo>
                <a:cubicBezTo>
                  <a:pt x="338" y="355"/>
                  <a:pt x="327" y="363"/>
                  <a:pt x="316" y="371"/>
                </a:cubicBezTo>
                <a:cubicBezTo>
                  <a:pt x="305" y="378"/>
                  <a:pt x="294" y="385"/>
                  <a:pt x="281" y="390"/>
                </a:cubicBezTo>
                <a:cubicBezTo>
                  <a:pt x="269" y="395"/>
                  <a:pt x="256" y="399"/>
                  <a:pt x="243" y="402"/>
                </a:cubicBezTo>
                <a:cubicBezTo>
                  <a:pt x="230" y="404"/>
                  <a:pt x="217" y="406"/>
                  <a:pt x="204" y="406"/>
                </a:cubicBezTo>
                <a:cubicBezTo>
                  <a:pt x="190" y="406"/>
                  <a:pt x="177" y="404"/>
                  <a:pt x="164" y="402"/>
                </a:cubicBezTo>
                <a:cubicBezTo>
                  <a:pt x="151" y="399"/>
                  <a:pt x="139" y="395"/>
                  <a:pt x="126" y="390"/>
                </a:cubicBezTo>
                <a:cubicBezTo>
                  <a:pt x="114" y="385"/>
                  <a:pt x="102" y="378"/>
                  <a:pt x="91" y="371"/>
                </a:cubicBezTo>
                <a:cubicBezTo>
                  <a:pt x="80" y="363"/>
                  <a:pt x="69" y="355"/>
                  <a:pt x="60" y="345"/>
                </a:cubicBezTo>
                <a:cubicBezTo>
                  <a:pt x="50" y="336"/>
                  <a:pt x="42" y="326"/>
                  <a:pt x="34" y="315"/>
                </a:cubicBezTo>
                <a:cubicBezTo>
                  <a:pt x="27" y="304"/>
                  <a:pt x="21" y="292"/>
                  <a:pt x="16" y="280"/>
                </a:cubicBezTo>
                <a:cubicBezTo>
                  <a:pt x="11" y="267"/>
                  <a:pt x="7" y="255"/>
                  <a:pt x="4" y="242"/>
                </a:cubicBezTo>
                <a:cubicBezTo>
                  <a:pt x="2" y="229"/>
                  <a:pt x="0" y="216"/>
                  <a:pt x="0" y="202"/>
                </a:cubicBezTo>
                <a:cubicBezTo>
                  <a:pt x="0" y="189"/>
                  <a:pt x="2" y="176"/>
                  <a:pt x="4" y="163"/>
                </a:cubicBezTo>
                <a:cubicBezTo>
                  <a:pt x="7" y="150"/>
                  <a:pt x="11" y="137"/>
                  <a:pt x="16" y="125"/>
                </a:cubicBezTo>
                <a:cubicBezTo>
                  <a:pt x="21" y="112"/>
                  <a:pt x="27" y="101"/>
                  <a:pt x="34" y="90"/>
                </a:cubicBezTo>
                <a:cubicBezTo>
                  <a:pt x="42" y="79"/>
                  <a:pt x="50" y="68"/>
                  <a:pt x="60" y="59"/>
                </a:cubicBezTo>
                <a:cubicBezTo>
                  <a:pt x="69" y="50"/>
                  <a:pt x="80" y="41"/>
                  <a:pt x="91" y="34"/>
                </a:cubicBezTo>
                <a:cubicBezTo>
                  <a:pt x="102" y="26"/>
                  <a:pt x="114" y="20"/>
                  <a:pt x="126" y="15"/>
                </a:cubicBezTo>
                <a:cubicBezTo>
                  <a:pt x="139" y="10"/>
                  <a:pt x="151" y="6"/>
                  <a:pt x="164" y="4"/>
                </a:cubicBezTo>
                <a:cubicBezTo>
                  <a:pt x="177" y="1"/>
                  <a:pt x="190" y="0"/>
                  <a:pt x="204" y="0"/>
                </a:cubicBezTo>
                <a:cubicBezTo>
                  <a:pt x="217" y="0"/>
                  <a:pt x="230" y="1"/>
                  <a:pt x="243" y="4"/>
                </a:cubicBezTo>
                <a:cubicBezTo>
                  <a:pt x="256" y="6"/>
                  <a:pt x="269" y="10"/>
                  <a:pt x="281" y="15"/>
                </a:cubicBezTo>
                <a:cubicBezTo>
                  <a:pt x="294" y="20"/>
                  <a:pt x="305" y="26"/>
                  <a:pt x="316" y="34"/>
                </a:cubicBezTo>
                <a:cubicBezTo>
                  <a:pt x="327" y="41"/>
                  <a:pt x="338" y="50"/>
                  <a:pt x="347" y="59"/>
                </a:cubicBezTo>
                <a:cubicBezTo>
                  <a:pt x="356" y="68"/>
                  <a:pt x="365" y="79"/>
                  <a:pt x="372" y="90"/>
                </a:cubicBezTo>
                <a:cubicBezTo>
                  <a:pt x="380" y="101"/>
                  <a:pt x="386" y="112"/>
                  <a:pt x="391" y="125"/>
                </a:cubicBezTo>
                <a:cubicBezTo>
                  <a:pt x="396" y="137"/>
                  <a:pt x="400" y="150"/>
                  <a:pt x="402" y="163"/>
                </a:cubicBezTo>
                <a:cubicBezTo>
                  <a:pt x="405" y="176"/>
                  <a:pt x="406" y="189"/>
                  <a:pt x="406" y="202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1473480"/>
            <a:ext cx="237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aplicación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599840" y="276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617480" y="2035440"/>
            <a:ext cx="340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procesos activos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599840" y="3247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52560" y="2607120"/>
            <a:ext cx="4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599840" y="37242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852560" y="3092760"/>
            <a:ext cx="144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599840" y="4209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852560" y="3569040"/>
            <a:ext cx="109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338480" y="4676760"/>
            <a:ext cx="261720" cy="261720"/>
          </a:xfrm>
          <a:custGeom>
            <a:avLst/>
            <a:gdLst/>
            <a:ahLst/>
            <a:rect l="0" t="0" r="r" b="b"/>
            <a:pathLst>
              <a:path w="727" h="727">
                <a:moveTo>
                  <a:pt x="690" y="134"/>
                </a:moveTo>
                <a:lnTo>
                  <a:pt x="632" y="193"/>
                </a:lnTo>
                <a:cubicBezTo>
                  <a:pt x="632" y="193"/>
                  <a:pt x="593" y="212"/>
                  <a:pt x="554" y="173"/>
                </a:cubicBezTo>
                <a:cubicBezTo>
                  <a:pt x="515" y="134"/>
                  <a:pt x="534" y="95"/>
                  <a:pt x="534" y="95"/>
                </a:cubicBezTo>
                <a:lnTo>
                  <a:pt x="593" y="37"/>
                </a:lnTo>
                <a:cubicBezTo>
                  <a:pt x="612" y="17"/>
                  <a:pt x="589" y="0"/>
                  <a:pt x="571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6" y="180"/>
                  <a:pt x="419" y="191"/>
                </a:cubicBezTo>
                <a:lnTo>
                  <a:pt x="287" y="323"/>
                </a:lnTo>
                <a:lnTo>
                  <a:pt x="404" y="441"/>
                </a:lnTo>
                <a:lnTo>
                  <a:pt x="536" y="308"/>
                </a:lnTo>
                <a:cubicBezTo>
                  <a:pt x="547" y="311"/>
                  <a:pt x="559" y="312"/>
                  <a:pt x="571" y="312"/>
                </a:cubicBezTo>
                <a:cubicBezTo>
                  <a:pt x="658" y="312"/>
                  <a:pt x="727" y="242"/>
                  <a:pt x="727" y="156"/>
                </a:cubicBezTo>
                <a:cubicBezTo>
                  <a:pt x="727" y="138"/>
                  <a:pt x="710" y="115"/>
                  <a:pt x="690" y="134"/>
                </a:cubicBezTo>
                <a:moveTo>
                  <a:pt x="285" y="327"/>
                </a:moveTo>
                <a:lnTo>
                  <a:pt x="24" y="588"/>
                </a:lnTo>
                <a:cubicBezTo>
                  <a:pt x="-8" y="620"/>
                  <a:pt x="-8" y="671"/>
                  <a:pt x="24" y="703"/>
                </a:cubicBezTo>
                <a:cubicBezTo>
                  <a:pt x="56" y="735"/>
                  <a:pt x="107" y="735"/>
                  <a:pt x="139" y="703"/>
                </a:cubicBezTo>
                <a:lnTo>
                  <a:pt x="400" y="443"/>
                </a:lnTo>
                <a:lnTo>
                  <a:pt x="285" y="327"/>
                </a:lnTo>
                <a:moveTo>
                  <a:pt x="82" y="679"/>
                </a:moveTo>
                <a:cubicBezTo>
                  <a:pt x="65" y="679"/>
                  <a:pt x="50" y="665"/>
                  <a:pt x="50" y="648"/>
                </a:cubicBezTo>
                <a:cubicBezTo>
                  <a:pt x="50" y="630"/>
                  <a:pt x="65" y="616"/>
                  <a:pt x="82" y="616"/>
                </a:cubicBezTo>
                <a:cubicBezTo>
                  <a:pt x="99" y="616"/>
                  <a:pt x="114" y="630"/>
                  <a:pt x="114" y="648"/>
                </a:cubicBezTo>
                <a:cubicBezTo>
                  <a:pt x="114" y="665"/>
                  <a:pt x="99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374840" y="471564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6" y="602"/>
                </a:moveTo>
                <a:cubicBezTo>
                  <a:pt x="541" y="627"/>
                  <a:pt x="581" y="628"/>
                  <a:pt x="604" y="604"/>
                </a:cubicBezTo>
                <a:cubicBezTo>
                  <a:pt x="628" y="581"/>
                  <a:pt x="626" y="541"/>
                  <a:pt x="602" y="517"/>
                </a:cubicBezTo>
                <a:lnTo>
                  <a:pt x="105" y="20"/>
                </a:lnTo>
                <a:cubicBezTo>
                  <a:pt x="80" y="-5"/>
                  <a:pt x="40" y="-6"/>
                  <a:pt x="17" y="17"/>
                </a:cubicBezTo>
                <a:cubicBezTo>
                  <a:pt x="-7" y="41"/>
                  <a:pt x="-5" y="80"/>
                  <a:pt x="19" y="105"/>
                </a:cubicBezTo>
                <a:lnTo>
                  <a:pt x="516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323720" y="4676760"/>
            <a:ext cx="167040" cy="133200"/>
          </a:xfrm>
          <a:custGeom>
            <a:avLst/>
            <a:gdLst/>
            <a:ahLst/>
            <a:rect l="0" t="0" r="r" b="b"/>
            <a:pathLst>
              <a:path w="464" h="370">
                <a:moveTo>
                  <a:pt x="458" y="19"/>
                </a:moveTo>
                <a:cubicBezTo>
                  <a:pt x="458" y="19"/>
                  <a:pt x="330" y="-45"/>
                  <a:pt x="223" y="61"/>
                </a:cubicBezTo>
                <a:lnTo>
                  <a:pt x="74" y="211"/>
                </a:lnTo>
                <a:cubicBezTo>
                  <a:pt x="74" y="211"/>
                  <a:pt x="52" y="190"/>
                  <a:pt x="31" y="211"/>
                </a:cubicBezTo>
                <a:lnTo>
                  <a:pt x="10" y="233"/>
                </a:lnTo>
                <a:cubicBezTo>
                  <a:pt x="10" y="233"/>
                  <a:pt x="0" y="242"/>
                  <a:pt x="0" y="254"/>
                </a:cubicBezTo>
                <a:lnTo>
                  <a:pt x="0" y="255"/>
                </a:lnTo>
                <a:cubicBezTo>
                  <a:pt x="0" y="261"/>
                  <a:pt x="3" y="268"/>
                  <a:pt x="10" y="275"/>
                </a:cubicBezTo>
                <a:lnTo>
                  <a:pt x="95" y="361"/>
                </a:lnTo>
                <a:cubicBezTo>
                  <a:pt x="95" y="361"/>
                  <a:pt x="116" y="382"/>
                  <a:pt x="138" y="361"/>
                </a:cubicBezTo>
                <a:lnTo>
                  <a:pt x="159" y="339"/>
                </a:lnTo>
                <a:cubicBezTo>
                  <a:pt x="159" y="339"/>
                  <a:pt x="180" y="318"/>
                  <a:pt x="159" y="297"/>
                </a:cubicBezTo>
                <a:lnTo>
                  <a:pt x="157" y="295"/>
                </a:lnTo>
                <a:cubicBezTo>
                  <a:pt x="174" y="279"/>
                  <a:pt x="198" y="263"/>
                  <a:pt x="223" y="275"/>
                </a:cubicBezTo>
                <a:lnTo>
                  <a:pt x="309" y="190"/>
                </a:lnTo>
                <a:cubicBezTo>
                  <a:pt x="309" y="190"/>
                  <a:pt x="288" y="126"/>
                  <a:pt x="330" y="83"/>
                </a:cubicBezTo>
                <a:cubicBezTo>
                  <a:pt x="373" y="40"/>
                  <a:pt x="394" y="40"/>
                  <a:pt x="437" y="40"/>
                </a:cubicBezTo>
                <a:cubicBezTo>
                  <a:pt x="480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52560" y="4055040"/>
            <a:ext cx="92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599840" y="5343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857240" y="5219640"/>
            <a:ext cx="695520" cy="371880"/>
          </a:xfrm>
          <a:custGeom>
            <a:avLst/>
            <a:gdLst/>
            <a:ahLst/>
            <a:rect l="0" t="0" r="r" b="b"/>
            <a:pathLst>
              <a:path w="1932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74" y="0"/>
                </a:lnTo>
                <a:cubicBezTo>
                  <a:pt x="1784" y="0"/>
                  <a:pt x="1794" y="1"/>
                  <a:pt x="1805" y="3"/>
                </a:cubicBezTo>
                <a:cubicBezTo>
                  <a:pt x="1815" y="5"/>
                  <a:pt x="1825" y="8"/>
                  <a:pt x="1834" y="12"/>
                </a:cubicBezTo>
                <a:cubicBezTo>
                  <a:pt x="1844" y="16"/>
                  <a:pt x="1853" y="21"/>
                  <a:pt x="1862" y="26"/>
                </a:cubicBezTo>
                <a:cubicBezTo>
                  <a:pt x="1870" y="32"/>
                  <a:pt x="1878" y="39"/>
                  <a:pt x="1886" y="46"/>
                </a:cubicBezTo>
                <a:cubicBezTo>
                  <a:pt x="1893" y="54"/>
                  <a:pt x="1900" y="62"/>
                  <a:pt x="1906" y="70"/>
                </a:cubicBezTo>
                <a:cubicBezTo>
                  <a:pt x="1911" y="79"/>
                  <a:pt x="1916" y="88"/>
                  <a:pt x="1920" y="98"/>
                </a:cubicBezTo>
                <a:cubicBezTo>
                  <a:pt x="1924" y="107"/>
                  <a:pt x="1927" y="117"/>
                  <a:pt x="1929" y="127"/>
                </a:cubicBezTo>
                <a:cubicBezTo>
                  <a:pt x="1931" y="138"/>
                  <a:pt x="1932" y="148"/>
                  <a:pt x="1932" y="158"/>
                </a:cubicBezTo>
                <a:lnTo>
                  <a:pt x="1932" y="874"/>
                </a:lnTo>
                <a:cubicBezTo>
                  <a:pt x="1932" y="884"/>
                  <a:pt x="1931" y="895"/>
                  <a:pt x="1929" y="905"/>
                </a:cubicBezTo>
                <a:cubicBezTo>
                  <a:pt x="1927" y="915"/>
                  <a:pt x="1924" y="925"/>
                  <a:pt x="1920" y="935"/>
                </a:cubicBezTo>
                <a:cubicBezTo>
                  <a:pt x="1916" y="944"/>
                  <a:pt x="1911" y="953"/>
                  <a:pt x="1906" y="962"/>
                </a:cubicBezTo>
                <a:cubicBezTo>
                  <a:pt x="1900" y="971"/>
                  <a:pt x="1893" y="979"/>
                  <a:pt x="1886" y="986"/>
                </a:cubicBezTo>
                <a:cubicBezTo>
                  <a:pt x="1878" y="993"/>
                  <a:pt x="1870" y="1000"/>
                  <a:pt x="1862" y="1006"/>
                </a:cubicBezTo>
                <a:cubicBezTo>
                  <a:pt x="1853" y="1012"/>
                  <a:pt x="1844" y="1016"/>
                  <a:pt x="1834" y="1020"/>
                </a:cubicBezTo>
                <a:cubicBezTo>
                  <a:pt x="1825" y="1024"/>
                  <a:pt x="1815" y="1027"/>
                  <a:pt x="1805" y="1029"/>
                </a:cubicBezTo>
                <a:cubicBezTo>
                  <a:pt x="1794" y="1032"/>
                  <a:pt x="1784" y="1033"/>
                  <a:pt x="177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617480" y="4626360"/>
            <a:ext cx="304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enviar señales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946520" y="5311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kill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599840" y="58291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857240" y="5705280"/>
            <a:ext cx="695520" cy="371880"/>
          </a:xfrm>
          <a:custGeom>
            <a:avLst/>
            <a:gdLst/>
            <a:ahLst/>
            <a:rect l="0" t="0" r="r" b="b"/>
            <a:pathLst>
              <a:path w="1932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74" y="0"/>
                </a:lnTo>
                <a:cubicBezTo>
                  <a:pt x="1784" y="0"/>
                  <a:pt x="1794" y="1"/>
                  <a:pt x="1805" y="3"/>
                </a:cubicBezTo>
                <a:cubicBezTo>
                  <a:pt x="1815" y="5"/>
                  <a:pt x="1825" y="8"/>
                  <a:pt x="1834" y="12"/>
                </a:cubicBezTo>
                <a:cubicBezTo>
                  <a:pt x="1844" y="16"/>
                  <a:pt x="1853" y="21"/>
                  <a:pt x="1862" y="27"/>
                </a:cubicBezTo>
                <a:cubicBezTo>
                  <a:pt x="1870" y="33"/>
                  <a:pt x="1878" y="39"/>
                  <a:pt x="1886" y="47"/>
                </a:cubicBezTo>
                <a:cubicBezTo>
                  <a:pt x="1893" y="54"/>
                  <a:pt x="1900" y="62"/>
                  <a:pt x="1906" y="71"/>
                </a:cubicBezTo>
                <a:cubicBezTo>
                  <a:pt x="1911" y="79"/>
                  <a:pt x="1916" y="88"/>
                  <a:pt x="1920" y="98"/>
                </a:cubicBezTo>
                <a:cubicBezTo>
                  <a:pt x="1924" y="108"/>
                  <a:pt x="1927" y="118"/>
                  <a:pt x="1929" y="128"/>
                </a:cubicBezTo>
                <a:cubicBezTo>
                  <a:pt x="1931" y="139"/>
                  <a:pt x="1932" y="149"/>
                  <a:pt x="1932" y="160"/>
                </a:cubicBezTo>
                <a:lnTo>
                  <a:pt x="1932" y="874"/>
                </a:lnTo>
                <a:cubicBezTo>
                  <a:pt x="1932" y="885"/>
                  <a:pt x="1931" y="895"/>
                  <a:pt x="1929" y="905"/>
                </a:cubicBezTo>
                <a:cubicBezTo>
                  <a:pt x="1927" y="915"/>
                  <a:pt x="1924" y="925"/>
                  <a:pt x="1920" y="935"/>
                </a:cubicBezTo>
                <a:cubicBezTo>
                  <a:pt x="1916" y="945"/>
                  <a:pt x="1911" y="954"/>
                  <a:pt x="1906" y="962"/>
                </a:cubicBezTo>
                <a:cubicBezTo>
                  <a:pt x="1900" y="971"/>
                  <a:pt x="1893" y="979"/>
                  <a:pt x="1886" y="986"/>
                </a:cubicBezTo>
                <a:cubicBezTo>
                  <a:pt x="1878" y="994"/>
                  <a:pt x="1870" y="1000"/>
                  <a:pt x="1862" y="1006"/>
                </a:cubicBezTo>
                <a:cubicBezTo>
                  <a:pt x="1853" y="1012"/>
                  <a:pt x="1844" y="1017"/>
                  <a:pt x="1834" y="1021"/>
                </a:cubicBezTo>
                <a:cubicBezTo>
                  <a:pt x="1825" y="1025"/>
                  <a:pt x="1815" y="1028"/>
                  <a:pt x="1805" y="1030"/>
                </a:cubicBezTo>
                <a:cubicBezTo>
                  <a:pt x="1794" y="1032"/>
                  <a:pt x="1784" y="1033"/>
                  <a:pt x="177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556720" y="5188320"/>
            <a:ext cx="127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(terminar)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946520" y="5797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nice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599840" y="6324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857240" y="620064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900" y="5"/>
                  <a:pt x="2909" y="8"/>
                  <a:pt x="2919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5" y="32"/>
                  <a:pt x="2963" y="39"/>
                  <a:pt x="2971" y="46"/>
                </a:cubicBezTo>
                <a:cubicBezTo>
                  <a:pt x="2978" y="54"/>
                  <a:pt x="2985" y="62"/>
                  <a:pt x="2990" y="70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8"/>
                  <a:pt x="3012" y="117"/>
                  <a:pt x="3014" y="128"/>
                </a:cubicBezTo>
                <a:cubicBezTo>
                  <a:pt x="3016" y="138"/>
                  <a:pt x="3017" y="148"/>
                  <a:pt x="3017" y="159"/>
                </a:cubicBezTo>
                <a:lnTo>
                  <a:pt x="3017" y="874"/>
                </a:lnTo>
                <a:cubicBezTo>
                  <a:pt x="3017" y="884"/>
                  <a:pt x="3016" y="895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4"/>
                  <a:pt x="2990" y="962"/>
                </a:cubicBezTo>
                <a:cubicBezTo>
                  <a:pt x="2985" y="971"/>
                  <a:pt x="2978" y="979"/>
                  <a:pt x="2971" y="986"/>
                </a:cubicBezTo>
                <a:cubicBezTo>
                  <a:pt x="2963" y="994"/>
                  <a:pt x="2955" y="1000"/>
                  <a:pt x="2947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900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556720" y="5673960"/>
            <a:ext cx="24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(cambiar prioridad)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946520" y="62924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suspend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362240" y="6829560"/>
            <a:ext cx="199800" cy="28440"/>
          </a:xfrm>
          <a:custGeom>
            <a:avLst/>
            <a:gdLst/>
            <a:ahLst/>
            <a:rect l="0" t="0" r="r" b="b"/>
            <a:pathLst>
              <a:path w="555" h="79">
                <a:moveTo>
                  <a:pt x="0" y="79"/>
                </a:move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512" y="0"/>
                </a:lnTo>
                <a:cubicBezTo>
                  <a:pt x="536" y="0"/>
                  <a:pt x="555" y="19"/>
                  <a:pt x="555" y="43"/>
                </a:cubicBezTo>
                <a:lnTo>
                  <a:pt x="555" y="79"/>
                </a:lnTo>
                <a:lnTo>
                  <a:pt x="0" y="79"/>
                </a:ln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446480" y="6814080"/>
            <a:ext cx="69480" cy="38880"/>
          </a:xfrm>
          <a:custGeom>
            <a:avLst/>
            <a:gdLst/>
            <a:ahLst/>
            <a:rect l="0" t="0" r="r" b="b"/>
            <a:pathLst>
              <a:path w="193" h="108">
                <a:moveTo>
                  <a:pt x="150" y="0"/>
                </a:moveTo>
                <a:lnTo>
                  <a:pt x="43" y="0"/>
                </a:lnTo>
                <a:cubicBezTo>
                  <a:pt x="19" y="0"/>
                  <a:pt x="0" y="19"/>
                  <a:pt x="0" y="43"/>
                </a:cubicBezTo>
                <a:lnTo>
                  <a:pt x="0" y="64"/>
                </a:lnTo>
                <a:lnTo>
                  <a:pt x="43" y="64"/>
                </a:lnTo>
                <a:cubicBezTo>
                  <a:pt x="66" y="64"/>
                  <a:pt x="85" y="83"/>
                  <a:pt x="85" y="108"/>
                </a:cubicBezTo>
                <a:lnTo>
                  <a:pt x="150" y="108"/>
                </a:lnTo>
                <a:cubicBezTo>
                  <a:pt x="174" y="108"/>
                  <a:pt x="193" y="88"/>
                  <a:pt x="193" y="64"/>
                </a:cubicBezTo>
                <a:lnTo>
                  <a:pt x="193" y="43"/>
                </a:lnTo>
                <a:cubicBezTo>
                  <a:pt x="193" y="19"/>
                  <a:pt x="174" y="0"/>
                  <a:pt x="150" y="0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400760" y="6844680"/>
            <a:ext cx="69120" cy="13320"/>
          </a:xfrm>
          <a:custGeom>
            <a:avLst/>
            <a:gdLst/>
            <a:ahLst/>
            <a:rect l="0" t="0" r="r" b="b"/>
            <a:pathLst>
              <a:path w="192" h="37">
                <a:moveTo>
                  <a:pt x="150" y="0"/>
                </a:moveTo>
                <a:lnTo>
                  <a:pt x="43" y="0"/>
                </a:lnTo>
                <a:cubicBezTo>
                  <a:pt x="22" y="0"/>
                  <a:pt x="3" y="17"/>
                  <a:pt x="0" y="37"/>
                </a:cubicBezTo>
                <a:lnTo>
                  <a:pt x="192" y="37"/>
                </a:lnTo>
                <a:cubicBezTo>
                  <a:pt x="188" y="17"/>
                  <a:pt x="171" y="0"/>
                  <a:pt x="150" y="0"/>
                </a:cubicBezTo>
                <a:close/>
              </a:path>
            </a:pathLst>
          </a:custGeom>
          <a:solidFill>
            <a:srgbClr val="f18f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944080" y="6169320"/>
            <a:ext cx="105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(pausar)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69344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17116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7846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6000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72104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12028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3810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6618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29612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67916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80840" y="18572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504" y="0"/>
                </a:moveTo>
                <a:cubicBezTo>
                  <a:pt x="225" y="0"/>
                  <a:pt x="0" y="225"/>
                  <a:pt x="0" y="504"/>
                </a:cubicBezTo>
                <a:cubicBezTo>
                  <a:pt x="0" y="781"/>
                  <a:pt x="225" y="1006"/>
                  <a:pt x="504" y="1006"/>
                </a:cubicBezTo>
                <a:cubicBezTo>
                  <a:pt x="781" y="1006"/>
                  <a:pt x="1006" y="781"/>
                  <a:pt x="1006" y="504"/>
                </a:cubicBezTo>
                <a:cubicBezTo>
                  <a:pt x="1006" y="225"/>
                  <a:pt x="781" y="0"/>
                  <a:pt x="504" y="0"/>
                </a:cubicBezTo>
                <a:moveTo>
                  <a:pt x="57" y="532"/>
                </a:moveTo>
                <a:lnTo>
                  <a:pt x="169" y="532"/>
                </a:lnTo>
                <a:cubicBezTo>
                  <a:pt x="171" y="601"/>
                  <a:pt x="183" y="668"/>
                  <a:pt x="203" y="727"/>
                </a:cubicBezTo>
                <a:lnTo>
                  <a:pt x="116" y="727"/>
                </a:lnTo>
                <a:cubicBezTo>
                  <a:pt x="82" y="669"/>
                  <a:pt x="62" y="602"/>
                  <a:pt x="57" y="532"/>
                </a:cubicBezTo>
                <a:moveTo>
                  <a:pt x="532" y="223"/>
                </a:moveTo>
                <a:lnTo>
                  <a:pt x="532" y="58"/>
                </a:lnTo>
                <a:cubicBezTo>
                  <a:pt x="608" y="70"/>
                  <a:pt x="676" y="132"/>
                  <a:pt x="722" y="223"/>
                </a:cubicBezTo>
                <a:lnTo>
                  <a:pt x="532" y="223"/>
                </a:lnTo>
                <a:moveTo>
                  <a:pt x="745" y="279"/>
                </a:moveTo>
                <a:cubicBezTo>
                  <a:pt x="766" y="337"/>
                  <a:pt x="779" y="405"/>
                  <a:pt x="782" y="476"/>
                </a:cubicBezTo>
                <a:lnTo>
                  <a:pt x="532" y="476"/>
                </a:lnTo>
                <a:lnTo>
                  <a:pt x="532" y="279"/>
                </a:lnTo>
                <a:lnTo>
                  <a:pt x="745" y="279"/>
                </a:lnTo>
                <a:moveTo>
                  <a:pt x="476" y="58"/>
                </a:moveTo>
                <a:lnTo>
                  <a:pt x="476" y="223"/>
                </a:lnTo>
                <a:lnTo>
                  <a:pt x="285" y="223"/>
                </a:lnTo>
                <a:cubicBezTo>
                  <a:pt x="331" y="132"/>
                  <a:pt x="399" y="70"/>
                  <a:pt x="476" y="58"/>
                </a:cubicBezTo>
                <a:moveTo>
                  <a:pt x="476" y="279"/>
                </a:moveTo>
                <a:lnTo>
                  <a:pt x="476" y="476"/>
                </a:lnTo>
                <a:lnTo>
                  <a:pt x="224" y="476"/>
                </a:lnTo>
                <a:cubicBezTo>
                  <a:pt x="227" y="405"/>
                  <a:pt x="240" y="337"/>
                  <a:pt x="261" y="279"/>
                </a:cubicBezTo>
                <a:lnTo>
                  <a:pt x="476" y="279"/>
                </a:lnTo>
                <a:moveTo>
                  <a:pt x="169" y="476"/>
                </a:moveTo>
                <a:lnTo>
                  <a:pt x="57" y="476"/>
                </a:lnTo>
                <a:cubicBezTo>
                  <a:pt x="62" y="405"/>
                  <a:pt x="82" y="337"/>
                  <a:pt x="116" y="279"/>
                </a:cubicBezTo>
                <a:lnTo>
                  <a:pt x="203" y="279"/>
                </a:lnTo>
                <a:cubicBezTo>
                  <a:pt x="183" y="339"/>
                  <a:pt x="171" y="406"/>
                  <a:pt x="169" y="476"/>
                </a:cubicBezTo>
                <a:moveTo>
                  <a:pt x="224" y="532"/>
                </a:moveTo>
                <a:lnTo>
                  <a:pt x="476" y="532"/>
                </a:lnTo>
                <a:lnTo>
                  <a:pt x="476" y="727"/>
                </a:lnTo>
                <a:lnTo>
                  <a:pt x="261" y="727"/>
                </a:lnTo>
                <a:cubicBezTo>
                  <a:pt x="240" y="669"/>
                  <a:pt x="227" y="602"/>
                  <a:pt x="224" y="532"/>
                </a:cubicBezTo>
                <a:moveTo>
                  <a:pt x="476" y="783"/>
                </a:moveTo>
                <a:lnTo>
                  <a:pt x="476" y="948"/>
                </a:lnTo>
                <a:cubicBezTo>
                  <a:pt x="399" y="936"/>
                  <a:pt x="331" y="874"/>
                  <a:pt x="285" y="783"/>
                </a:cubicBezTo>
                <a:lnTo>
                  <a:pt x="476" y="783"/>
                </a:lnTo>
                <a:moveTo>
                  <a:pt x="532" y="948"/>
                </a:moveTo>
                <a:lnTo>
                  <a:pt x="532" y="783"/>
                </a:lnTo>
                <a:lnTo>
                  <a:pt x="722" y="783"/>
                </a:lnTo>
                <a:cubicBezTo>
                  <a:pt x="676" y="874"/>
                  <a:pt x="608" y="936"/>
                  <a:pt x="532" y="948"/>
                </a:cubicBezTo>
                <a:moveTo>
                  <a:pt x="532" y="727"/>
                </a:moveTo>
                <a:lnTo>
                  <a:pt x="532" y="532"/>
                </a:lnTo>
                <a:lnTo>
                  <a:pt x="782" y="532"/>
                </a:lnTo>
                <a:cubicBezTo>
                  <a:pt x="779" y="602"/>
                  <a:pt x="766" y="669"/>
                  <a:pt x="745" y="727"/>
                </a:cubicBezTo>
                <a:lnTo>
                  <a:pt x="532" y="727"/>
                </a:lnTo>
                <a:moveTo>
                  <a:pt x="838" y="532"/>
                </a:moveTo>
                <a:lnTo>
                  <a:pt x="949" y="532"/>
                </a:lnTo>
                <a:cubicBezTo>
                  <a:pt x="945" y="602"/>
                  <a:pt x="924" y="669"/>
                  <a:pt x="890" y="727"/>
                </a:cubicBezTo>
                <a:lnTo>
                  <a:pt x="804" y="727"/>
                </a:lnTo>
                <a:cubicBezTo>
                  <a:pt x="823" y="668"/>
                  <a:pt x="835" y="601"/>
                  <a:pt x="838" y="532"/>
                </a:cubicBezTo>
                <a:moveTo>
                  <a:pt x="838" y="476"/>
                </a:moveTo>
                <a:cubicBezTo>
                  <a:pt x="835" y="406"/>
                  <a:pt x="823" y="339"/>
                  <a:pt x="804" y="279"/>
                </a:cubicBezTo>
                <a:lnTo>
                  <a:pt x="890" y="279"/>
                </a:lnTo>
                <a:cubicBezTo>
                  <a:pt x="924" y="337"/>
                  <a:pt x="945" y="405"/>
                  <a:pt x="949" y="476"/>
                </a:cubicBezTo>
                <a:lnTo>
                  <a:pt x="838" y="476"/>
                </a:lnTo>
                <a:moveTo>
                  <a:pt x="852" y="223"/>
                </a:moveTo>
                <a:lnTo>
                  <a:pt x="782" y="223"/>
                </a:lnTo>
                <a:cubicBezTo>
                  <a:pt x="762" y="179"/>
                  <a:pt x="738" y="139"/>
                  <a:pt x="709" y="106"/>
                </a:cubicBezTo>
                <a:cubicBezTo>
                  <a:pt x="765" y="135"/>
                  <a:pt x="813" y="175"/>
                  <a:pt x="852" y="223"/>
                </a:cubicBezTo>
                <a:moveTo>
                  <a:pt x="297" y="106"/>
                </a:moveTo>
                <a:cubicBezTo>
                  <a:pt x="269" y="139"/>
                  <a:pt x="244" y="179"/>
                  <a:pt x="224" y="223"/>
                </a:cubicBezTo>
                <a:lnTo>
                  <a:pt x="154" y="223"/>
                </a:lnTo>
                <a:cubicBezTo>
                  <a:pt x="193" y="175"/>
                  <a:pt x="242" y="135"/>
                  <a:pt x="297" y="106"/>
                </a:cubicBezTo>
                <a:moveTo>
                  <a:pt x="154" y="783"/>
                </a:moveTo>
                <a:lnTo>
                  <a:pt x="224" y="783"/>
                </a:lnTo>
                <a:cubicBezTo>
                  <a:pt x="244" y="828"/>
                  <a:pt x="269" y="867"/>
                  <a:pt x="297" y="900"/>
                </a:cubicBezTo>
                <a:cubicBezTo>
                  <a:pt x="242" y="871"/>
                  <a:pt x="193" y="831"/>
                  <a:pt x="154" y="783"/>
                </a:cubicBezTo>
                <a:moveTo>
                  <a:pt x="709" y="900"/>
                </a:moveTo>
                <a:cubicBezTo>
                  <a:pt x="738" y="867"/>
                  <a:pt x="762" y="828"/>
                  <a:pt x="782" y="783"/>
                </a:cubicBezTo>
                <a:lnTo>
                  <a:pt x="852" y="783"/>
                </a:lnTo>
                <a:cubicBezTo>
                  <a:pt x="813" y="831"/>
                  <a:pt x="765" y="871"/>
                  <a:pt x="709" y="90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160280" y="1793880"/>
            <a:ext cx="3719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Lenguajes permitidos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47720" y="2540520"/>
            <a:ext cx="529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Puedes usar el lenguaje que prefieras entre: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4514760" y="31334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2" y="63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3"/>
                  <a:pt x="2619" y="39"/>
                  <a:pt x="2627" y="47"/>
                </a:cubicBezTo>
                <a:cubicBezTo>
                  <a:pt x="2634" y="54"/>
                  <a:pt x="2640" y="63"/>
                  <a:pt x="2646" y="72"/>
                </a:cubicBezTo>
                <a:cubicBezTo>
                  <a:pt x="2652" y="81"/>
                  <a:pt x="2657" y="90"/>
                  <a:pt x="2661" y="99"/>
                </a:cubicBezTo>
                <a:cubicBezTo>
                  <a:pt x="2665" y="109"/>
                  <a:pt x="2668" y="119"/>
                  <a:pt x="2670" y="129"/>
                </a:cubicBezTo>
                <a:cubicBezTo>
                  <a:pt x="2672" y="139"/>
                  <a:pt x="2673" y="150"/>
                  <a:pt x="2673" y="160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6"/>
                  <a:pt x="2665" y="926"/>
                  <a:pt x="2661" y="935"/>
                </a:cubicBezTo>
                <a:cubicBezTo>
                  <a:pt x="2657" y="945"/>
                  <a:pt x="2652" y="954"/>
                  <a:pt x="2646" y="963"/>
                </a:cubicBezTo>
                <a:cubicBezTo>
                  <a:pt x="2640" y="971"/>
                  <a:pt x="2634" y="979"/>
                  <a:pt x="2627" y="987"/>
                </a:cubicBezTo>
                <a:cubicBezTo>
                  <a:pt x="2619" y="994"/>
                  <a:pt x="2611" y="1001"/>
                  <a:pt x="2602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5" y="1025"/>
                  <a:pt x="2555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3102480"/>
            <a:ext cx="325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Python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(usando la librería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611960" y="32252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psutil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48028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3276360" y="3628800"/>
            <a:ext cx="1867320" cy="362520"/>
          </a:xfrm>
          <a:custGeom>
            <a:avLst/>
            <a:gdLst/>
            <a:ahLst/>
            <a:rect l="0" t="0" r="r" b="b"/>
            <a:pathLst>
              <a:path w="5187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028" y="0"/>
                </a:lnTo>
                <a:cubicBezTo>
                  <a:pt x="5039" y="0"/>
                  <a:pt x="5049" y="1"/>
                  <a:pt x="5059" y="3"/>
                </a:cubicBezTo>
                <a:cubicBezTo>
                  <a:pt x="5069" y="5"/>
                  <a:pt x="5079" y="8"/>
                  <a:pt x="5089" y="12"/>
                </a:cubicBezTo>
                <a:cubicBezTo>
                  <a:pt x="5099" y="16"/>
                  <a:pt x="5108" y="21"/>
                  <a:pt x="5116" y="27"/>
                </a:cubicBezTo>
                <a:cubicBezTo>
                  <a:pt x="5125" y="33"/>
                  <a:pt x="5133" y="39"/>
                  <a:pt x="5141" y="47"/>
                </a:cubicBezTo>
                <a:cubicBezTo>
                  <a:pt x="5148" y="54"/>
                  <a:pt x="5154" y="62"/>
                  <a:pt x="5160" y="71"/>
                </a:cubicBezTo>
                <a:cubicBezTo>
                  <a:pt x="5166" y="79"/>
                  <a:pt x="5171" y="88"/>
                  <a:pt x="5175" y="98"/>
                </a:cubicBezTo>
                <a:cubicBezTo>
                  <a:pt x="5179" y="108"/>
                  <a:pt x="5182" y="118"/>
                  <a:pt x="5184" y="128"/>
                </a:cubicBezTo>
                <a:cubicBezTo>
                  <a:pt x="5186" y="138"/>
                  <a:pt x="5187" y="148"/>
                  <a:pt x="5187" y="159"/>
                </a:cubicBezTo>
                <a:lnTo>
                  <a:pt x="5187" y="848"/>
                </a:lnTo>
                <a:cubicBezTo>
                  <a:pt x="5187" y="858"/>
                  <a:pt x="5186" y="869"/>
                  <a:pt x="5184" y="879"/>
                </a:cubicBezTo>
                <a:cubicBezTo>
                  <a:pt x="5182" y="889"/>
                  <a:pt x="5179" y="899"/>
                  <a:pt x="5175" y="909"/>
                </a:cubicBezTo>
                <a:cubicBezTo>
                  <a:pt x="5171" y="918"/>
                  <a:pt x="5166" y="927"/>
                  <a:pt x="5160" y="936"/>
                </a:cubicBezTo>
                <a:cubicBezTo>
                  <a:pt x="5154" y="945"/>
                  <a:pt x="5148" y="953"/>
                  <a:pt x="5141" y="960"/>
                </a:cubicBezTo>
                <a:cubicBezTo>
                  <a:pt x="5133" y="967"/>
                  <a:pt x="5125" y="974"/>
                  <a:pt x="5116" y="980"/>
                </a:cubicBezTo>
                <a:cubicBezTo>
                  <a:pt x="5108" y="986"/>
                  <a:pt x="5099" y="990"/>
                  <a:pt x="5089" y="994"/>
                </a:cubicBezTo>
                <a:cubicBezTo>
                  <a:pt x="5079" y="998"/>
                  <a:pt x="5069" y="1001"/>
                  <a:pt x="5059" y="1003"/>
                </a:cubicBezTo>
                <a:cubicBezTo>
                  <a:pt x="5049" y="1006"/>
                  <a:pt x="5039" y="1007"/>
                  <a:pt x="5028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3588120"/>
            <a:ext cx="201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(con la API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3369960" y="3720600"/>
            <a:ext cx="1678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ProcessHandle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14224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868680" y="47304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930960" y="469656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8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72560" y="483228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822960" y="476856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3"/>
                </a:lnTo>
                <a:cubicBezTo>
                  <a:pt x="-9" y="126"/>
                  <a:pt x="-9" y="66"/>
                  <a:pt x="27" y="29"/>
                </a:cubicBezTo>
                <a:cubicBezTo>
                  <a:pt x="65" y="-9"/>
                  <a:pt x="125" y="-9"/>
                  <a:pt x="162" y="29"/>
                </a:cubicBezTo>
                <a:lnTo>
                  <a:pt x="395" y="263"/>
                </a:lnTo>
                <a:cubicBezTo>
                  <a:pt x="432" y="300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4083480"/>
            <a:ext cx="490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Bash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(invocando comandos del sistema)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065240" y="4645440"/>
            <a:ext cx="609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Elige el que mejor se adapte a tu nivel o intereses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03160" y="16189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3"/>
                </a:moveTo>
                <a:cubicBezTo>
                  <a:pt x="716" y="522"/>
                  <a:pt x="698" y="579"/>
                  <a:pt x="703" y="618"/>
                </a:cubicBezTo>
                <a:lnTo>
                  <a:pt x="728" y="798"/>
                </a:lnTo>
                <a:cubicBezTo>
                  <a:pt x="734" y="838"/>
                  <a:pt x="709" y="857"/>
                  <a:pt x="673" y="839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0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6"/>
                  <a:pt x="37" y="298"/>
                </a:cubicBezTo>
                <a:lnTo>
                  <a:pt x="215" y="265"/>
                </a:lnTo>
                <a:cubicBezTo>
                  <a:pt x="254" y="258"/>
                  <a:pt x="302" y="223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2"/>
                  <a:pt x="629" y="256"/>
                  <a:pt x="668" y="263"/>
                </a:cubicBezTo>
                <a:lnTo>
                  <a:pt x="846" y="295"/>
                </a:lnTo>
                <a:cubicBezTo>
                  <a:pt x="887" y="302"/>
                  <a:pt x="897" y="332"/>
                  <a:pt x="869" y="361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80840" y="162684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1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9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1"/>
                </a:cubicBezTo>
                <a:cubicBezTo>
                  <a:pt x="665" y="177"/>
                  <a:pt x="705" y="79"/>
                  <a:pt x="733" y="39"/>
                </a:cubicBezTo>
                <a:cubicBezTo>
                  <a:pt x="762" y="0"/>
                  <a:pt x="796" y="-9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59"/>
                  <a:pt x="490" y="757"/>
                  <a:pt x="516" y="757"/>
                </a:cubicBezTo>
                <a:cubicBezTo>
                  <a:pt x="541" y="757"/>
                  <a:pt x="566" y="859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4"/>
                  <a:pt x="782" y="579"/>
                  <a:pt x="789" y="555"/>
                </a:cubicBezTo>
                <a:cubicBezTo>
                  <a:pt x="797" y="531"/>
                  <a:pt x="902" y="538"/>
                  <a:pt x="948" y="554"/>
                </a:cubicBezTo>
                <a:cubicBezTo>
                  <a:pt x="986" y="566"/>
                  <a:pt x="1006" y="588"/>
                  <a:pt x="1006" y="611"/>
                </a:cubicBezTo>
                <a:lnTo>
                  <a:pt x="1006" y="614"/>
                </a:lnTo>
                <a:cubicBezTo>
                  <a:pt x="1006" y="617"/>
                  <a:pt x="1006" y="621"/>
                  <a:pt x="1004" y="625"/>
                </a:cubicBezTo>
                <a:cubicBezTo>
                  <a:pt x="996" y="651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8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1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60280" y="1555560"/>
            <a:ext cx="4648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Opcionales para nota extra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2302200"/>
            <a:ext cx="40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Puedes ampliar tu aplicación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2864160"/>
            <a:ext cx="438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Exportación de datos 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CSV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JSON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3350160"/>
            <a:ext cx="624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Creación de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(Tkinter, JavaFX…)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3835800"/>
            <a:ext cx="480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Monitorización adicional de red o disco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4321440"/>
            <a:ext cx="706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API REST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consultar los procesos desde otra máquina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065240" y="4883400"/>
            <a:ext cx="688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¡Convierte tu programa en una herramienta profesional!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21160" y="200124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5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51400" y="2030760"/>
            <a:ext cx="221400" cy="245160"/>
          </a:xfrm>
          <a:custGeom>
            <a:avLst/>
            <a:gdLst/>
            <a:ahLst/>
            <a:rect l="0" t="0" r="r" b="b"/>
            <a:pathLst>
              <a:path w="615" h="681"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71200" y="195228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7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7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41760" y="1962360"/>
            <a:ext cx="40680" cy="39240"/>
          </a:xfrm>
          <a:custGeom>
            <a:avLst/>
            <a:gdLst/>
            <a:ahLst/>
            <a:rect l="0" t="0" r="r" b="b"/>
            <a:pathLst>
              <a:path w="113" h="109">
                <a:moveTo>
                  <a:pt x="113" y="55"/>
                </a:moveTo>
                <a:cubicBezTo>
                  <a:pt x="113" y="62"/>
                  <a:pt x="111" y="69"/>
                  <a:pt x="108" y="76"/>
                </a:cubicBezTo>
                <a:cubicBezTo>
                  <a:pt x="106" y="83"/>
                  <a:pt x="101" y="88"/>
                  <a:pt x="95" y="93"/>
                </a:cubicBezTo>
                <a:cubicBezTo>
                  <a:pt x="90" y="99"/>
                  <a:pt x="84" y="103"/>
                  <a:pt x="77" y="105"/>
                </a:cubicBezTo>
                <a:cubicBezTo>
                  <a:pt x="70" y="108"/>
                  <a:pt x="63" y="109"/>
                  <a:pt x="56" y="109"/>
                </a:cubicBezTo>
                <a:cubicBezTo>
                  <a:pt x="48" y="109"/>
                  <a:pt x="41" y="108"/>
                  <a:pt x="34" y="105"/>
                </a:cubicBezTo>
                <a:cubicBezTo>
                  <a:pt x="28" y="103"/>
                  <a:pt x="22" y="99"/>
                  <a:pt x="16" y="93"/>
                </a:cubicBezTo>
                <a:cubicBezTo>
                  <a:pt x="11" y="88"/>
                  <a:pt x="7" y="83"/>
                  <a:pt x="4" y="76"/>
                </a:cubicBezTo>
                <a:cubicBezTo>
                  <a:pt x="1" y="69"/>
                  <a:pt x="0" y="62"/>
                  <a:pt x="0" y="55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8"/>
                  <a:pt x="11" y="22"/>
                  <a:pt x="16" y="17"/>
                </a:cubicBezTo>
                <a:cubicBezTo>
                  <a:pt x="22" y="11"/>
                  <a:pt x="28" y="8"/>
                  <a:pt x="34" y="5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5"/>
                </a:cubicBezTo>
                <a:cubicBezTo>
                  <a:pt x="84" y="8"/>
                  <a:pt x="90" y="11"/>
                  <a:pt x="95" y="17"/>
                </a:cubicBezTo>
                <a:cubicBezTo>
                  <a:pt x="101" y="22"/>
                  <a:pt x="106" y="28"/>
                  <a:pt x="108" y="34"/>
                </a:cubicBezTo>
                <a:cubicBezTo>
                  <a:pt x="111" y="41"/>
                  <a:pt x="113" y="48"/>
                  <a:pt x="113" y="5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71200" y="207972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9"/>
                  <a:pt x="28" y="109"/>
                </a:cubicBezTo>
                <a:lnTo>
                  <a:pt x="476" y="109"/>
                </a:lnTo>
                <a:cubicBezTo>
                  <a:pt x="492" y="109"/>
                  <a:pt x="504" y="121"/>
                  <a:pt x="504" y="136"/>
                </a:cubicBezTo>
                <a:moveTo>
                  <a:pt x="504" y="245"/>
                </a:moveTo>
                <a:cubicBezTo>
                  <a:pt x="504" y="260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60"/>
                  <a:pt x="0" y="245"/>
                </a:cubicBezTo>
                <a:cubicBezTo>
                  <a:pt x="0" y="230"/>
                  <a:pt x="13" y="218"/>
                  <a:pt x="28" y="218"/>
                </a:cubicBezTo>
                <a:lnTo>
                  <a:pt x="476" y="218"/>
                </a:lnTo>
                <a:cubicBezTo>
                  <a:pt x="492" y="218"/>
                  <a:pt x="504" y="230"/>
                  <a:pt x="504" y="245"/>
                </a:cubicBezTo>
                <a:moveTo>
                  <a:pt x="504" y="354"/>
                </a:moveTo>
                <a:cubicBezTo>
                  <a:pt x="504" y="370"/>
                  <a:pt x="492" y="382"/>
                  <a:pt x="476" y="382"/>
                </a:cubicBezTo>
                <a:lnTo>
                  <a:pt x="28" y="382"/>
                </a:lnTo>
                <a:cubicBezTo>
                  <a:pt x="13" y="382"/>
                  <a:pt x="0" y="370"/>
                  <a:pt x="0" y="354"/>
                </a:cubicBezTo>
                <a:cubicBezTo>
                  <a:pt x="0" y="339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9"/>
                  <a:pt x="504" y="354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60280" y="1888920"/>
            <a:ext cx="4074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del proyecto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2626200"/>
            <a:ext cx="316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modular y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3111840"/>
            <a:ext cx="435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detallado en fichero de log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588120"/>
            <a:ext cx="514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Interacción clara con el usuario (CLI o GUI)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4073760"/>
            <a:ext cx="344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comentado y legible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4559760"/>
            <a:ext cx="886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programa debe poder ejecutarse en un sistema real (Linux o Windows)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80840" y="1904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38440" y="196488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7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1"/>
                  <a:pt x="330" y="647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160280" y="184140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2588040"/>
            <a:ext cx="293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fuente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064320"/>
            <a:ext cx="508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Fichero de log con operaciones realizadas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3549960"/>
            <a:ext cx="459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Capturas de pantalla o demo grabada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71480" y="4647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3"/>
                  <a:pt x="748" y="507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7"/>
                  <a:pt x="12" y="483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06040" y="4682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5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5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32680" y="4709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1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1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863280" y="4740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886320" y="4763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06120" y="4788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903960" y="4774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54360" y="4647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910800" y="4672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4035960"/>
            <a:ext cx="805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Documento breve (opcional) explicando estructura o ampliaciones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65240" y="4597920"/>
            <a:ext cx="950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¡Demuestra que puedes gestionar procesos como un profesional de sistemas!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