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196200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1083"/>
                </a:moveTo>
                <a:cubicBezTo>
                  <a:pt x="1244" y="1157"/>
                  <a:pt x="1182" y="1218"/>
                  <a:pt x="1106" y="1218"/>
                </a:cubicBezTo>
                <a:lnTo>
                  <a:pt x="138" y="1218"/>
                </a:lnTo>
                <a:cubicBezTo>
                  <a:pt x="61" y="1218"/>
                  <a:pt x="0" y="1157"/>
                  <a:pt x="0" y="1083"/>
                </a:cubicBezTo>
                <a:lnTo>
                  <a:pt x="0" y="136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6"/>
                </a:cubicBezTo>
                <a:lnTo>
                  <a:pt x="1244" y="10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034360"/>
            <a:ext cx="307800" cy="295560"/>
          </a:xfrm>
          <a:custGeom>
            <a:avLst/>
            <a:gdLst/>
            <a:ahLst/>
            <a:rect l="0" t="0" r="r" b="b"/>
            <a:pathLst>
              <a:path w="855" h="821">
                <a:moveTo>
                  <a:pt x="815" y="13"/>
                </a:moveTo>
                <a:cubicBezTo>
                  <a:pt x="775" y="-12"/>
                  <a:pt x="722" y="-1"/>
                  <a:pt x="696" y="38"/>
                </a:cubicBezTo>
                <a:lnTo>
                  <a:pt x="318" y="606"/>
                </a:lnTo>
                <a:lnTo>
                  <a:pt x="145" y="448"/>
                </a:lnTo>
                <a:cubicBezTo>
                  <a:pt x="110" y="416"/>
                  <a:pt x="55" y="418"/>
                  <a:pt x="23" y="453"/>
                </a:cubicBezTo>
                <a:cubicBezTo>
                  <a:pt x="-10" y="487"/>
                  <a:pt x="-8" y="541"/>
                  <a:pt x="28" y="573"/>
                </a:cubicBezTo>
                <a:lnTo>
                  <a:pt x="277" y="798"/>
                </a:lnTo>
                <a:cubicBezTo>
                  <a:pt x="293" y="813"/>
                  <a:pt x="314" y="821"/>
                  <a:pt x="335" y="821"/>
                </a:cubicBezTo>
                <a:cubicBezTo>
                  <a:pt x="358" y="821"/>
                  <a:pt x="388" y="811"/>
                  <a:pt x="408" y="782"/>
                </a:cubicBezTo>
                <a:cubicBezTo>
                  <a:pt x="419" y="765"/>
                  <a:pt x="840" y="130"/>
                  <a:pt x="840" y="130"/>
                </a:cubicBezTo>
                <a:cubicBezTo>
                  <a:pt x="866" y="91"/>
                  <a:pt x="855" y="38"/>
                  <a:pt x="815" y="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187596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2793960"/>
            <a:ext cx="6763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Monitor y gestor de procesos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68680" y="422568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930960" y="419148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6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772560" y="43275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90"/>
                  <a:pt x="385" y="90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22960" y="426348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3577320"/>
            <a:ext cx="6890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DAM – Programación de Servicios y Procesos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065240" y="4150080"/>
            <a:ext cx="983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del desarrollo de una herramienta para monitorizar procesos y enviar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4559760"/>
            <a:ext cx="345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señales al sistema operativo.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752400" y="1895400"/>
            <a:ext cx="4696200" cy="543240"/>
          </a:xfrm>
          <a:custGeom>
            <a:avLst/>
            <a:gdLst/>
            <a:ahLst/>
            <a:rect l="0" t="0" r="r" b="b"/>
            <a:pathLst>
              <a:path w="13045" h="1509">
                <a:moveTo>
                  <a:pt x="0" y="0"/>
                </a:moveTo>
                <a:lnTo>
                  <a:pt x="13045" y="0"/>
                </a:lnTo>
                <a:lnTo>
                  <a:pt x="1304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5448240" y="1895400"/>
            <a:ext cx="2286360" cy="543240"/>
          </a:xfrm>
          <a:custGeom>
            <a:avLst/>
            <a:gdLst/>
            <a:ahLst/>
            <a:rect l="0" t="0" r="r" b="b"/>
            <a:pathLst>
              <a:path w="6351" h="1509">
                <a:moveTo>
                  <a:pt x="0" y="0"/>
                </a:moveTo>
                <a:lnTo>
                  <a:pt x="6351" y="0"/>
                </a:lnTo>
                <a:lnTo>
                  <a:pt x="6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752400" y="2438280"/>
            <a:ext cx="4696200" cy="533520"/>
          </a:xfrm>
          <a:custGeom>
            <a:avLst/>
            <a:gdLst/>
            <a:ahLst/>
            <a:rect l="0" t="0" r="r" b="b"/>
            <a:pathLst>
              <a:path w="13045" h="1482">
                <a:moveTo>
                  <a:pt x="0" y="0"/>
                </a:moveTo>
                <a:lnTo>
                  <a:pt x="13045" y="0"/>
                </a:lnTo>
                <a:lnTo>
                  <a:pt x="1304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5448240" y="2438280"/>
            <a:ext cx="2286360" cy="533520"/>
          </a:xfrm>
          <a:custGeom>
            <a:avLst/>
            <a:gdLst/>
            <a:ahLst/>
            <a:rect l="0" t="0" r="r" b="b"/>
            <a:pathLst>
              <a:path w="6351" h="1482">
                <a:moveTo>
                  <a:pt x="0" y="0"/>
                </a:moveTo>
                <a:lnTo>
                  <a:pt x="6351" y="0"/>
                </a:lnTo>
                <a:lnTo>
                  <a:pt x="63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52400" y="2971440"/>
            <a:ext cx="4696200" cy="543600"/>
          </a:xfrm>
          <a:custGeom>
            <a:avLst/>
            <a:gdLst/>
            <a:ahLst/>
            <a:rect l="0" t="0" r="r" b="b"/>
            <a:pathLst>
              <a:path w="13045" h="1510">
                <a:moveTo>
                  <a:pt x="0" y="0"/>
                </a:moveTo>
                <a:lnTo>
                  <a:pt x="13045" y="0"/>
                </a:lnTo>
                <a:lnTo>
                  <a:pt x="1304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5448240" y="2971440"/>
            <a:ext cx="2286360" cy="543600"/>
          </a:xfrm>
          <a:custGeom>
            <a:avLst/>
            <a:gdLst/>
            <a:ahLst/>
            <a:rect l="0" t="0" r="r" b="b"/>
            <a:pathLst>
              <a:path w="6351" h="1510">
                <a:moveTo>
                  <a:pt x="0" y="0"/>
                </a:moveTo>
                <a:lnTo>
                  <a:pt x="6351" y="0"/>
                </a:lnTo>
                <a:lnTo>
                  <a:pt x="635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3514680"/>
            <a:ext cx="4696200" cy="533520"/>
          </a:xfrm>
          <a:custGeom>
            <a:avLst/>
            <a:gdLst/>
            <a:ahLst/>
            <a:rect l="0" t="0" r="r" b="b"/>
            <a:pathLst>
              <a:path w="13045" h="1482">
                <a:moveTo>
                  <a:pt x="0" y="0"/>
                </a:moveTo>
                <a:lnTo>
                  <a:pt x="13045" y="0"/>
                </a:lnTo>
                <a:lnTo>
                  <a:pt x="1304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5448240" y="3514680"/>
            <a:ext cx="2286360" cy="533520"/>
          </a:xfrm>
          <a:custGeom>
            <a:avLst/>
            <a:gdLst/>
            <a:ahLst/>
            <a:rect l="0" t="0" r="r" b="b"/>
            <a:pathLst>
              <a:path w="6351" h="1482">
                <a:moveTo>
                  <a:pt x="0" y="0"/>
                </a:moveTo>
                <a:lnTo>
                  <a:pt x="6351" y="0"/>
                </a:lnTo>
                <a:lnTo>
                  <a:pt x="63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4047840"/>
            <a:ext cx="4696200" cy="543240"/>
          </a:xfrm>
          <a:custGeom>
            <a:avLst/>
            <a:gdLst/>
            <a:ahLst/>
            <a:rect l="0" t="0" r="r" b="b"/>
            <a:pathLst>
              <a:path w="13045" h="1509">
                <a:moveTo>
                  <a:pt x="0" y="0"/>
                </a:moveTo>
                <a:lnTo>
                  <a:pt x="13045" y="0"/>
                </a:lnTo>
                <a:lnTo>
                  <a:pt x="1304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448240" y="4047840"/>
            <a:ext cx="2286360" cy="543240"/>
          </a:xfrm>
          <a:custGeom>
            <a:avLst/>
            <a:gdLst/>
            <a:ahLst/>
            <a:rect l="0" t="0" r="r" b="b"/>
            <a:pathLst>
              <a:path w="6351" h="1509">
                <a:moveTo>
                  <a:pt x="0" y="0"/>
                </a:moveTo>
                <a:lnTo>
                  <a:pt x="6351" y="0"/>
                </a:lnTo>
                <a:lnTo>
                  <a:pt x="6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4590720"/>
            <a:ext cx="4696200" cy="533880"/>
          </a:xfrm>
          <a:custGeom>
            <a:avLst/>
            <a:gdLst/>
            <a:ahLst/>
            <a:rect l="0" t="0" r="r" b="b"/>
            <a:pathLst>
              <a:path w="13045" h="1483">
                <a:moveTo>
                  <a:pt x="0" y="0"/>
                </a:moveTo>
                <a:lnTo>
                  <a:pt x="13045" y="0"/>
                </a:lnTo>
                <a:lnTo>
                  <a:pt x="1304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5448240" y="4590720"/>
            <a:ext cx="2286360" cy="533880"/>
          </a:xfrm>
          <a:custGeom>
            <a:avLst/>
            <a:gdLst/>
            <a:ahLst/>
            <a:rect l="0" t="0" r="r" b="b"/>
            <a:pathLst>
              <a:path w="6351" h="1483">
                <a:moveTo>
                  <a:pt x="0" y="0"/>
                </a:moveTo>
                <a:lnTo>
                  <a:pt x="6351" y="0"/>
                </a:lnTo>
                <a:lnTo>
                  <a:pt x="635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5124240"/>
            <a:ext cx="4696200" cy="543240"/>
          </a:xfrm>
          <a:custGeom>
            <a:avLst/>
            <a:gdLst/>
            <a:ahLst/>
            <a:rect l="0" t="0" r="r" b="b"/>
            <a:pathLst>
              <a:path w="13045" h="1509">
                <a:moveTo>
                  <a:pt x="0" y="0"/>
                </a:moveTo>
                <a:lnTo>
                  <a:pt x="13045" y="0"/>
                </a:lnTo>
                <a:lnTo>
                  <a:pt x="1304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448240" y="5124240"/>
            <a:ext cx="2286360" cy="543240"/>
          </a:xfrm>
          <a:custGeom>
            <a:avLst/>
            <a:gdLst/>
            <a:ahLst/>
            <a:rect l="0" t="0" r="r" b="b"/>
            <a:pathLst>
              <a:path w="6351" h="1509">
                <a:moveTo>
                  <a:pt x="0" y="0"/>
                </a:moveTo>
                <a:lnTo>
                  <a:pt x="6351" y="0"/>
                </a:lnTo>
                <a:lnTo>
                  <a:pt x="6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52400" y="1895400"/>
            <a:ext cx="4705560" cy="9720"/>
          </a:xfrm>
          <a:custGeom>
            <a:avLst/>
            <a:gdLst/>
            <a:ahLst/>
            <a:rect l="0" t="0" r="r" b="b"/>
            <a:pathLst>
              <a:path w="13071" h="27">
                <a:moveTo>
                  <a:pt x="0" y="0"/>
                </a:moveTo>
                <a:lnTo>
                  <a:pt x="13071" y="0"/>
                </a:lnTo>
                <a:lnTo>
                  <a:pt x="1307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544824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5457600" y="1895400"/>
            <a:ext cx="2277000" cy="9720"/>
          </a:xfrm>
          <a:custGeom>
            <a:avLst/>
            <a:gdLst/>
            <a:ahLst/>
            <a:rect l="0" t="0" r="r" b="b"/>
            <a:pathLst>
              <a:path w="6325" h="27">
                <a:moveTo>
                  <a:pt x="0" y="0"/>
                </a:moveTo>
                <a:lnTo>
                  <a:pt x="6325" y="0"/>
                </a:lnTo>
                <a:lnTo>
                  <a:pt x="6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72452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2428560"/>
            <a:ext cx="4705560" cy="10440"/>
          </a:xfrm>
          <a:custGeom>
            <a:avLst/>
            <a:gdLst/>
            <a:ahLst/>
            <a:rect l="0" t="0" r="r" b="b"/>
            <a:pathLst>
              <a:path w="13071" h="29">
                <a:moveTo>
                  <a:pt x="0" y="0"/>
                </a:moveTo>
                <a:lnTo>
                  <a:pt x="13071" y="0"/>
                </a:lnTo>
                <a:lnTo>
                  <a:pt x="1307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5457600" y="242856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544824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72452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2971440"/>
            <a:ext cx="4705560" cy="10440"/>
          </a:xfrm>
          <a:custGeom>
            <a:avLst/>
            <a:gdLst/>
            <a:ahLst/>
            <a:rect l="0" t="0" r="r" b="b"/>
            <a:pathLst>
              <a:path w="13071" h="29">
                <a:moveTo>
                  <a:pt x="0" y="0"/>
                </a:moveTo>
                <a:lnTo>
                  <a:pt x="13071" y="0"/>
                </a:lnTo>
                <a:lnTo>
                  <a:pt x="1307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544824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5457600" y="297144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7245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3504960"/>
            <a:ext cx="4705560" cy="10440"/>
          </a:xfrm>
          <a:custGeom>
            <a:avLst/>
            <a:gdLst/>
            <a:ahLst/>
            <a:rect l="0" t="0" r="r" b="b"/>
            <a:pathLst>
              <a:path w="13071" h="29">
                <a:moveTo>
                  <a:pt x="0" y="0"/>
                </a:moveTo>
                <a:lnTo>
                  <a:pt x="13071" y="0"/>
                </a:lnTo>
                <a:lnTo>
                  <a:pt x="1307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544824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5457600" y="350496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7245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52400" y="4047840"/>
            <a:ext cx="4705560" cy="10440"/>
          </a:xfrm>
          <a:custGeom>
            <a:avLst/>
            <a:gdLst/>
            <a:ahLst/>
            <a:rect l="0" t="0" r="r" b="b"/>
            <a:pathLst>
              <a:path w="13071" h="29">
                <a:moveTo>
                  <a:pt x="0" y="0"/>
                </a:moveTo>
                <a:lnTo>
                  <a:pt x="13071" y="0"/>
                </a:lnTo>
                <a:lnTo>
                  <a:pt x="1307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44824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5457600" y="404784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7245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4581360"/>
            <a:ext cx="4705560" cy="9720"/>
          </a:xfrm>
          <a:custGeom>
            <a:avLst/>
            <a:gdLst/>
            <a:ahLst/>
            <a:rect l="0" t="0" r="r" b="b"/>
            <a:pathLst>
              <a:path w="13071" h="27">
                <a:moveTo>
                  <a:pt x="0" y="0"/>
                </a:moveTo>
                <a:lnTo>
                  <a:pt x="13071" y="0"/>
                </a:lnTo>
                <a:lnTo>
                  <a:pt x="1307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544824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5457600" y="4581360"/>
            <a:ext cx="2277000" cy="9720"/>
          </a:xfrm>
          <a:custGeom>
            <a:avLst/>
            <a:gdLst/>
            <a:ahLst/>
            <a:rect l="0" t="0" r="r" b="b"/>
            <a:pathLst>
              <a:path w="6325" h="27">
                <a:moveTo>
                  <a:pt x="0" y="0"/>
                </a:moveTo>
                <a:lnTo>
                  <a:pt x="6325" y="0"/>
                </a:lnTo>
                <a:lnTo>
                  <a:pt x="6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7245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52400" y="5124240"/>
            <a:ext cx="4705560" cy="10440"/>
          </a:xfrm>
          <a:custGeom>
            <a:avLst/>
            <a:gdLst/>
            <a:ahLst/>
            <a:rect l="0" t="0" r="r" b="b"/>
            <a:pathLst>
              <a:path w="13071" h="29">
                <a:moveTo>
                  <a:pt x="0" y="0"/>
                </a:moveTo>
                <a:lnTo>
                  <a:pt x="13071" y="0"/>
                </a:lnTo>
                <a:lnTo>
                  <a:pt x="1307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544824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5457600" y="512424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72452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5657760"/>
            <a:ext cx="4705560" cy="9720"/>
          </a:xfrm>
          <a:custGeom>
            <a:avLst/>
            <a:gdLst/>
            <a:ahLst/>
            <a:rect l="0" t="0" r="r" b="b"/>
            <a:pathLst>
              <a:path w="13071" h="27">
                <a:moveTo>
                  <a:pt x="0" y="0"/>
                </a:moveTo>
                <a:lnTo>
                  <a:pt x="13071" y="0"/>
                </a:lnTo>
                <a:lnTo>
                  <a:pt x="1307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5457600" y="5657760"/>
            <a:ext cx="2277000" cy="9720"/>
          </a:xfrm>
          <a:custGeom>
            <a:avLst/>
            <a:gdLst/>
            <a:ahLst/>
            <a:rect l="0" t="0" r="r" b="b"/>
            <a:pathLst>
              <a:path w="6325" h="27">
                <a:moveTo>
                  <a:pt x="0" y="0"/>
                </a:moveTo>
                <a:lnTo>
                  <a:pt x="6325" y="0"/>
                </a:lnTo>
                <a:lnTo>
                  <a:pt x="6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60280" y="117468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63628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5578920" y="1978560"/>
            <a:ext cx="211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orientativo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80920" y="2511720"/>
            <a:ext cx="252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básica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557892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80920" y="3054600"/>
            <a:ext cx="313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de acciones (log)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57892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80920" y="3588120"/>
            <a:ext cx="443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y estructura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57892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880920" y="4131000"/>
            <a:ext cx="395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herramientas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57892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880920" y="4664520"/>
            <a:ext cx="391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Estilo, claridad y documentación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57892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880920" y="5207400"/>
            <a:ext cx="322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Opcionales y ampliaciones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578920" y="52074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190600" y="2705040"/>
            <a:ext cx="8696520" cy="543240"/>
          </a:xfrm>
          <a:custGeom>
            <a:avLst/>
            <a:gdLst/>
            <a:ahLst/>
            <a:rect l="0" t="0" r="r" b="b"/>
            <a:pathLst>
              <a:path w="24157" h="1509">
                <a:moveTo>
                  <a:pt x="0" y="0"/>
                </a:moveTo>
                <a:lnTo>
                  <a:pt x="24157" y="0"/>
                </a:lnTo>
                <a:lnTo>
                  <a:pt x="2415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190600" y="3247920"/>
            <a:ext cx="8696520" cy="533520"/>
          </a:xfrm>
          <a:custGeom>
            <a:avLst/>
            <a:gdLst/>
            <a:ahLst/>
            <a:rect l="0" t="0" r="r" b="b"/>
            <a:pathLst>
              <a:path w="24157" h="1482">
                <a:moveTo>
                  <a:pt x="0" y="0"/>
                </a:moveTo>
                <a:lnTo>
                  <a:pt x="24157" y="0"/>
                </a:lnTo>
                <a:lnTo>
                  <a:pt x="2415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2190600" y="3781080"/>
            <a:ext cx="8696520" cy="543600"/>
          </a:xfrm>
          <a:custGeom>
            <a:avLst/>
            <a:gdLst/>
            <a:ahLst/>
            <a:rect l="0" t="0" r="r" b="b"/>
            <a:pathLst>
              <a:path w="24157" h="1510">
                <a:moveTo>
                  <a:pt x="0" y="0"/>
                </a:moveTo>
                <a:lnTo>
                  <a:pt x="24157" y="0"/>
                </a:lnTo>
                <a:lnTo>
                  <a:pt x="2415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190600" y="4324320"/>
            <a:ext cx="8696520" cy="533520"/>
          </a:xfrm>
          <a:custGeom>
            <a:avLst/>
            <a:gdLst/>
            <a:ahLst/>
            <a:rect l="0" t="0" r="r" b="b"/>
            <a:pathLst>
              <a:path w="24157" h="1482">
                <a:moveTo>
                  <a:pt x="0" y="0"/>
                </a:moveTo>
                <a:lnTo>
                  <a:pt x="24157" y="0"/>
                </a:lnTo>
                <a:lnTo>
                  <a:pt x="2415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190600" y="2705040"/>
            <a:ext cx="8696520" cy="9720"/>
          </a:xfrm>
          <a:custGeom>
            <a:avLst/>
            <a:gdLst/>
            <a:ahLst/>
            <a:rect l="0" t="0" r="r" b="b"/>
            <a:pathLst>
              <a:path w="24157" h="27">
                <a:moveTo>
                  <a:pt x="0" y="0"/>
                </a:moveTo>
                <a:lnTo>
                  <a:pt x="24157" y="0"/>
                </a:lnTo>
                <a:lnTo>
                  <a:pt x="241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877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2190600" y="3238200"/>
            <a:ext cx="8696520" cy="10080"/>
          </a:xfrm>
          <a:custGeom>
            <a:avLst/>
            <a:gdLst/>
            <a:ahLst/>
            <a:rect l="0" t="0" r="r" b="b"/>
            <a:pathLst>
              <a:path w="24157" h="28">
                <a:moveTo>
                  <a:pt x="0" y="0"/>
                </a:moveTo>
                <a:lnTo>
                  <a:pt x="24157" y="0"/>
                </a:lnTo>
                <a:lnTo>
                  <a:pt x="241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877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190600" y="3781080"/>
            <a:ext cx="8696520" cy="10080"/>
          </a:xfrm>
          <a:custGeom>
            <a:avLst/>
            <a:gdLst/>
            <a:ahLst/>
            <a:rect l="0" t="0" r="r" b="b"/>
            <a:pathLst>
              <a:path w="24157" h="28">
                <a:moveTo>
                  <a:pt x="0" y="0"/>
                </a:moveTo>
                <a:lnTo>
                  <a:pt x="24157" y="0"/>
                </a:lnTo>
                <a:lnTo>
                  <a:pt x="241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877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190600" y="4314600"/>
            <a:ext cx="8696520" cy="10080"/>
          </a:xfrm>
          <a:custGeom>
            <a:avLst/>
            <a:gdLst/>
            <a:ahLst/>
            <a:rect l="0" t="0" r="r" b="b"/>
            <a:pathLst>
              <a:path w="24157" h="28">
                <a:moveTo>
                  <a:pt x="0" y="0"/>
                </a:moveTo>
                <a:lnTo>
                  <a:pt x="24157" y="0"/>
                </a:lnTo>
                <a:lnTo>
                  <a:pt x="241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877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2190600" y="4857480"/>
            <a:ext cx="8696520" cy="10080"/>
          </a:xfrm>
          <a:custGeom>
            <a:avLst/>
            <a:gdLst/>
            <a:ahLst/>
            <a:rect l="0" t="0" r="r" b="b"/>
            <a:pathLst>
              <a:path w="24157" h="28">
                <a:moveTo>
                  <a:pt x="0" y="0"/>
                </a:moveTo>
                <a:lnTo>
                  <a:pt x="24157" y="0"/>
                </a:lnTo>
                <a:lnTo>
                  <a:pt x="241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8"/>
                </a:moveTo>
                <a:cubicBezTo>
                  <a:pt x="765" y="558"/>
                  <a:pt x="749" y="560"/>
                  <a:pt x="732" y="563"/>
                </a:cubicBezTo>
                <a:lnTo>
                  <a:pt x="443" y="274"/>
                </a:lnTo>
                <a:cubicBezTo>
                  <a:pt x="446" y="258"/>
                  <a:pt x="449" y="241"/>
                  <a:pt x="449" y="223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7"/>
                </a:lnTo>
                <a:cubicBezTo>
                  <a:pt x="277" y="137"/>
                  <a:pt x="305" y="193"/>
                  <a:pt x="249" y="248"/>
                </a:cubicBezTo>
                <a:cubicBezTo>
                  <a:pt x="193" y="304"/>
                  <a:pt x="137" y="276"/>
                  <a:pt x="137" y="276"/>
                </a:cubicBezTo>
                <a:lnTo>
                  <a:pt x="54" y="193"/>
                </a:lnTo>
                <a:cubicBezTo>
                  <a:pt x="26" y="165"/>
                  <a:pt x="0" y="198"/>
                  <a:pt x="0" y="223"/>
                </a:cubicBezTo>
                <a:cubicBezTo>
                  <a:pt x="0" y="347"/>
                  <a:pt x="100" y="447"/>
                  <a:pt x="224" y="447"/>
                </a:cubicBezTo>
                <a:cubicBezTo>
                  <a:pt x="241" y="447"/>
                  <a:pt x="258" y="445"/>
                  <a:pt x="274" y="441"/>
                </a:cubicBezTo>
                <a:lnTo>
                  <a:pt x="565" y="731"/>
                </a:lnTo>
                <a:cubicBezTo>
                  <a:pt x="561" y="747"/>
                  <a:pt x="559" y="764"/>
                  <a:pt x="559" y="781"/>
                </a:cubicBezTo>
                <a:cubicBezTo>
                  <a:pt x="559" y="906"/>
                  <a:pt x="659" y="1006"/>
                  <a:pt x="783" y="1006"/>
                </a:cubicBezTo>
                <a:cubicBezTo>
                  <a:pt x="808" y="1006"/>
                  <a:pt x="841" y="980"/>
                  <a:pt x="814" y="953"/>
                </a:cubicBezTo>
                <a:lnTo>
                  <a:pt x="730" y="868"/>
                </a:lnTo>
                <a:cubicBezTo>
                  <a:pt x="730" y="868"/>
                  <a:pt x="702" y="812"/>
                  <a:pt x="758" y="756"/>
                </a:cubicBezTo>
                <a:cubicBezTo>
                  <a:pt x="814" y="700"/>
                  <a:pt x="869" y="728"/>
                  <a:pt x="869" y="728"/>
                </a:cubicBezTo>
                <a:lnTo>
                  <a:pt x="953" y="812"/>
                </a:lnTo>
                <a:cubicBezTo>
                  <a:pt x="981" y="840"/>
                  <a:pt x="1006" y="807"/>
                  <a:pt x="1006" y="781"/>
                </a:cubicBezTo>
                <a:cubicBezTo>
                  <a:pt x="1006" y="658"/>
                  <a:pt x="906" y="558"/>
                  <a:pt x="783" y="55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60280" y="1974600"/>
            <a:ext cx="3613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 básica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580284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315160" y="3321360"/>
            <a:ext cx="707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muestra información parcial o incorrecta de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315160" y="3864240"/>
            <a:ext cx="669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procesos activos con algunos errores menores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315160" y="4397760"/>
            <a:ext cx="842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PID, CPU, memoria y usuario correctamente y en tiempo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2190600" y="2705040"/>
            <a:ext cx="8344080" cy="543240"/>
          </a:xfrm>
          <a:custGeom>
            <a:avLst/>
            <a:gdLst/>
            <a:ahLst/>
            <a:rect l="0" t="0" r="r" b="b"/>
            <a:pathLst>
              <a:path w="23178" h="1509">
                <a:moveTo>
                  <a:pt x="0" y="0"/>
                </a:moveTo>
                <a:lnTo>
                  <a:pt x="23178" y="0"/>
                </a:lnTo>
                <a:lnTo>
                  <a:pt x="231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190600" y="3247920"/>
            <a:ext cx="8344080" cy="533520"/>
          </a:xfrm>
          <a:custGeom>
            <a:avLst/>
            <a:gdLst/>
            <a:ahLst/>
            <a:rect l="0" t="0" r="r" b="b"/>
            <a:pathLst>
              <a:path w="23178" h="1482">
                <a:moveTo>
                  <a:pt x="0" y="0"/>
                </a:moveTo>
                <a:lnTo>
                  <a:pt x="23178" y="0"/>
                </a:lnTo>
                <a:lnTo>
                  <a:pt x="231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190600" y="3781080"/>
            <a:ext cx="8344080" cy="543600"/>
          </a:xfrm>
          <a:custGeom>
            <a:avLst/>
            <a:gdLst/>
            <a:ahLst/>
            <a:rect l="0" t="0" r="r" b="b"/>
            <a:pathLst>
              <a:path w="23178" h="1510">
                <a:moveTo>
                  <a:pt x="0" y="0"/>
                </a:moveTo>
                <a:lnTo>
                  <a:pt x="23178" y="0"/>
                </a:lnTo>
                <a:lnTo>
                  <a:pt x="231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90600" y="4324320"/>
            <a:ext cx="8344080" cy="533520"/>
          </a:xfrm>
          <a:custGeom>
            <a:avLst/>
            <a:gdLst/>
            <a:ahLst/>
            <a:rect l="0" t="0" r="r" b="b"/>
            <a:pathLst>
              <a:path w="23178" h="1482">
                <a:moveTo>
                  <a:pt x="0" y="0"/>
                </a:moveTo>
                <a:lnTo>
                  <a:pt x="23178" y="0"/>
                </a:lnTo>
                <a:lnTo>
                  <a:pt x="231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2190600" y="2705040"/>
            <a:ext cx="8353800" cy="9720"/>
          </a:xfrm>
          <a:custGeom>
            <a:avLst/>
            <a:gdLst/>
            <a:ahLst/>
            <a:rect l="0" t="0" r="r" b="b"/>
            <a:pathLst>
              <a:path w="23205" h="27">
                <a:moveTo>
                  <a:pt x="0" y="0"/>
                </a:moveTo>
                <a:lnTo>
                  <a:pt x="23205" y="0"/>
                </a:lnTo>
                <a:lnTo>
                  <a:pt x="232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534320" y="270504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2190600" y="3238200"/>
            <a:ext cx="8353800" cy="10080"/>
          </a:xfrm>
          <a:custGeom>
            <a:avLst/>
            <a:gdLst/>
            <a:ahLst/>
            <a:rect l="0" t="0" r="r" b="b"/>
            <a:pathLst>
              <a:path w="23205" h="28">
                <a:moveTo>
                  <a:pt x="0" y="0"/>
                </a:moveTo>
                <a:lnTo>
                  <a:pt x="23205" y="0"/>
                </a:lnTo>
                <a:lnTo>
                  <a:pt x="232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534320" y="324792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190600" y="3781080"/>
            <a:ext cx="8353800" cy="10080"/>
          </a:xfrm>
          <a:custGeom>
            <a:avLst/>
            <a:gdLst/>
            <a:ahLst/>
            <a:rect l="0" t="0" r="r" b="b"/>
            <a:pathLst>
              <a:path w="23205" h="28">
                <a:moveTo>
                  <a:pt x="0" y="0"/>
                </a:moveTo>
                <a:lnTo>
                  <a:pt x="23205" y="0"/>
                </a:lnTo>
                <a:lnTo>
                  <a:pt x="232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534320" y="3790800"/>
            <a:ext cx="10440" cy="533880"/>
          </a:xfrm>
          <a:custGeom>
            <a:avLst/>
            <a:gdLst/>
            <a:ahLst/>
            <a:rect l="0" t="0" r="r" b="b"/>
            <a:pathLst>
              <a:path w="29" h="1483">
                <a:moveTo>
                  <a:pt x="0" y="0"/>
                </a:moveTo>
                <a:lnTo>
                  <a:pt x="29" y="0"/>
                </a:lnTo>
                <a:lnTo>
                  <a:pt x="2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2190600" y="4314600"/>
            <a:ext cx="8353800" cy="10080"/>
          </a:xfrm>
          <a:custGeom>
            <a:avLst/>
            <a:gdLst/>
            <a:ahLst/>
            <a:rect l="0" t="0" r="r" b="b"/>
            <a:pathLst>
              <a:path w="23205" h="28">
                <a:moveTo>
                  <a:pt x="0" y="0"/>
                </a:moveTo>
                <a:lnTo>
                  <a:pt x="23205" y="0"/>
                </a:lnTo>
                <a:lnTo>
                  <a:pt x="232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534320" y="432432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2190600" y="4857480"/>
            <a:ext cx="8353800" cy="10080"/>
          </a:xfrm>
          <a:custGeom>
            <a:avLst/>
            <a:gdLst/>
            <a:ahLst/>
            <a:rect l="0" t="0" r="r" b="b"/>
            <a:pathLst>
              <a:path w="23205" h="28">
                <a:moveTo>
                  <a:pt x="0" y="0"/>
                </a:moveTo>
                <a:lnTo>
                  <a:pt x="23205" y="0"/>
                </a:lnTo>
                <a:lnTo>
                  <a:pt x="232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31240" y="2088360"/>
            <a:ext cx="261720" cy="120960"/>
          </a:xfrm>
          <a:custGeom>
            <a:avLst/>
            <a:gdLst/>
            <a:ahLst/>
            <a:rect l="0" t="0" r="r" b="b"/>
            <a:pathLst>
              <a:path w="727" h="336">
                <a:moveTo>
                  <a:pt x="727" y="281"/>
                </a:moveTo>
                <a:cubicBezTo>
                  <a:pt x="727" y="311"/>
                  <a:pt x="702" y="336"/>
                  <a:pt x="671" y="336"/>
                </a:cubicBezTo>
                <a:lnTo>
                  <a:pt x="56" y="336"/>
                </a:lnTo>
                <a:cubicBezTo>
                  <a:pt x="25" y="336"/>
                  <a:pt x="0" y="311"/>
                  <a:pt x="0" y="281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671" y="0"/>
                </a:lnTo>
                <a:cubicBezTo>
                  <a:pt x="702" y="0"/>
                  <a:pt x="727" y="25"/>
                  <a:pt x="727" y="56"/>
                </a:cubicBezTo>
                <a:lnTo>
                  <a:pt x="727" y="281"/>
                </a:ln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811080" y="2128680"/>
            <a:ext cx="302040" cy="120960"/>
          </a:xfrm>
          <a:custGeom>
            <a:avLst/>
            <a:gdLst/>
            <a:ahLst/>
            <a:rect l="0" t="0" r="r" b="b"/>
            <a:pathLst>
              <a:path w="839" h="336">
                <a:moveTo>
                  <a:pt x="839" y="279"/>
                </a:moveTo>
                <a:cubicBezTo>
                  <a:pt x="839" y="311"/>
                  <a:pt x="814" y="336"/>
                  <a:pt x="783" y="336"/>
                </a:cubicBezTo>
                <a:lnTo>
                  <a:pt x="56" y="336"/>
                </a:lnTo>
                <a:cubicBezTo>
                  <a:pt x="25" y="336"/>
                  <a:pt x="0" y="311"/>
                  <a:pt x="0" y="279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783" y="0"/>
                </a:lnTo>
                <a:cubicBezTo>
                  <a:pt x="814" y="0"/>
                  <a:pt x="839" y="25"/>
                  <a:pt x="839" y="56"/>
                </a:cubicBezTo>
                <a:lnTo>
                  <a:pt x="839" y="279"/>
                </a:ln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90920" y="2169000"/>
            <a:ext cx="342360" cy="221400"/>
          </a:xfrm>
          <a:custGeom>
            <a:avLst/>
            <a:gdLst/>
            <a:ahLst/>
            <a:rect l="0" t="0" r="r" b="b"/>
            <a:pathLst>
              <a:path w="951" h="615">
                <a:moveTo>
                  <a:pt x="951" y="559"/>
                </a:moveTo>
                <a:cubicBezTo>
                  <a:pt x="951" y="590"/>
                  <a:pt x="926" y="615"/>
                  <a:pt x="895" y="615"/>
                </a:cubicBezTo>
                <a:lnTo>
                  <a:pt x="56" y="615"/>
                </a:lnTo>
                <a:cubicBezTo>
                  <a:pt x="25" y="615"/>
                  <a:pt x="0" y="590"/>
                  <a:pt x="0" y="559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895" y="0"/>
                </a:lnTo>
                <a:cubicBezTo>
                  <a:pt x="926" y="0"/>
                  <a:pt x="951" y="25"/>
                  <a:pt x="951" y="56"/>
                </a:cubicBezTo>
                <a:lnTo>
                  <a:pt x="951" y="559"/>
                </a:lnTo>
                <a:close/>
              </a:path>
            </a:pathLst>
          </a:custGeom>
          <a:solidFill>
            <a:srgbClr val="fee7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41760" y="2068200"/>
            <a:ext cx="90720" cy="50760"/>
          </a:xfrm>
          <a:custGeom>
            <a:avLst/>
            <a:gdLst/>
            <a:ahLst/>
            <a:rect l="0" t="0" r="r" b="b"/>
            <a:pathLst>
              <a:path w="252" h="141">
                <a:moveTo>
                  <a:pt x="196" y="0"/>
                </a:moveTo>
                <a:lnTo>
                  <a:pt x="57" y="0"/>
                </a:lnTo>
                <a:cubicBezTo>
                  <a:pt x="26" y="0"/>
                  <a:pt x="0" y="26"/>
                  <a:pt x="0" y="57"/>
                </a:cubicBezTo>
                <a:lnTo>
                  <a:pt x="0" y="85"/>
                </a:lnTo>
                <a:lnTo>
                  <a:pt x="57" y="85"/>
                </a:lnTo>
                <a:cubicBezTo>
                  <a:pt x="88" y="85"/>
                  <a:pt x="113" y="110"/>
                  <a:pt x="113" y="141"/>
                </a:cubicBezTo>
                <a:lnTo>
                  <a:pt x="196" y="141"/>
                </a:lnTo>
                <a:cubicBezTo>
                  <a:pt x="227" y="141"/>
                  <a:pt x="252" y="116"/>
                  <a:pt x="252" y="85"/>
                </a:cubicBezTo>
                <a:lnTo>
                  <a:pt x="252" y="57"/>
                </a:lnTo>
                <a:cubicBezTo>
                  <a:pt x="252" y="26"/>
                  <a:pt x="227" y="0"/>
                  <a:pt x="196" y="0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81280" y="2108520"/>
            <a:ext cx="91080" cy="50760"/>
          </a:xfrm>
          <a:custGeom>
            <a:avLst/>
            <a:gdLst/>
            <a:ahLst/>
            <a:rect l="0" t="0" r="r" b="b"/>
            <a:pathLst>
              <a:path w="253" h="141">
                <a:moveTo>
                  <a:pt x="197" y="0"/>
                </a:moveTo>
                <a:lnTo>
                  <a:pt x="56" y="0"/>
                </a:lnTo>
                <a:cubicBezTo>
                  <a:pt x="25" y="0"/>
                  <a:pt x="0" y="25"/>
                  <a:pt x="0" y="57"/>
                </a:cubicBezTo>
                <a:lnTo>
                  <a:pt x="0" y="85"/>
                </a:lnTo>
                <a:lnTo>
                  <a:pt x="56" y="85"/>
                </a:lnTo>
                <a:cubicBezTo>
                  <a:pt x="87" y="85"/>
                  <a:pt x="112" y="110"/>
                  <a:pt x="112" y="141"/>
                </a:cubicBezTo>
                <a:lnTo>
                  <a:pt x="197" y="141"/>
                </a:lnTo>
                <a:cubicBezTo>
                  <a:pt x="228" y="141"/>
                  <a:pt x="253" y="116"/>
                  <a:pt x="253" y="85"/>
                </a:cubicBezTo>
                <a:lnTo>
                  <a:pt x="253" y="57"/>
                </a:lnTo>
                <a:cubicBezTo>
                  <a:pt x="253" y="25"/>
                  <a:pt x="228" y="0"/>
                  <a:pt x="197" y="0"/>
                </a:cubicBezTo>
                <a:close/>
              </a:path>
            </a:pathLst>
          </a:custGeom>
          <a:solidFill>
            <a:srgbClr val="f18f2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21160" y="2148840"/>
            <a:ext cx="90720" cy="50400"/>
          </a:xfrm>
          <a:custGeom>
            <a:avLst/>
            <a:gdLst/>
            <a:ahLst/>
            <a:rect l="0" t="0" r="r" b="b"/>
            <a:pathLst>
              <a:path w="252" h="140">
                <a:moveTo>
                  <a:pt x="252" y="85"/>
                </a:moveTo>
                <a:cubicBezTo>
                  <a:pt x="252" y="115"/>
                  <a:pt x="227" y="140"/>
                  <a:pt x="196" y="140"/>
                </a:cubicBezTo>
                <a:lnTo>
                  <a:pt x="56" y="140"/>
                </a:lnTo>
                <a:cubicBezTo>
                  <a:pt x="25" y="140"/>
                  <a:pt x="0" y="115"/>
                  <a:pt x="0" y="85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196" y="0"/>
                </a:lnTo>
                <a:cubicBezTo>
                  <a:pt x="227" y="0"/>
                  <a:pt x="252" y="25"/>
                  <a:pt x="252" y="56"/>
                </a:cubicBezTo>
                <a:lnTo>
                  <a:pt x="252" y="85"/>
                </a:lnTo>
                <a:close/>
              </a:path>
            </a:pathLst>
          </a:custGeom>
          <a:solidFill>
            <a:srgbClr val="9268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60280" y="1974600"/>
            <a:ext cx="4473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Registro en fichero de log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56314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2315160" y="3321360"/>
            <a:ext cx="362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registra ninguna acción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2315160" y="3864240"/>
            <a:ext cx="473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Log incompleto o sin formato estándar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315160" y="4397760"/>
            <a:ext cx="809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ordenado, con marcas de tiempo y detalle de cada acción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190600" y="2705040"/>
            <a:ext cx="8039520" cy="543240"/>
          </a:xfrm>
          <a:custGeom>
            <a:avLst/>
            <a:gdLst/>
            <a:ahLst/>
            <a:rect l="0" t="0" r="r" b="b"/>
            <a:pathLst>
              <a:path w="22332" h="1509">
                <a:moveTo>
                  <a:pt x="0" y="0"/>
                </a:moveTo>
                <a:lnTo>
                  <a:pt x="22332" y="0"/>
                </a:lnTo>
                <a:lnTo>
                  <a:pt x="2233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190600" y="3247920"/>
            <a:ext cx="8039520" cy="533520"/>
          </a:xfrm>
          <a:custGeom>
            <a:avLst/>
            <a:gdLst/>
            <a:ahLst/>
            <a:rect l="0" t="0" r="r" b="b"/>
            <a:pathLst>
              <a:path w="22332" h="1482">
                <a:moveTo>
                  <a:pt x="0" y="0"/>
                </a:moveTo>
                <a:lnTo>
                  <a:pt x="22332" y="0"/>
                </a:lnTo>
                <a:lnTo>
                  <a:pt x="2233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190600" y="3781080"/>
            <a:ext cx="8039520" cy="543600"/>
          </a:xfrm>
          <a:custGeom>
            <a:avLst/>
            <a:gdLst/>
            <a:ahLst/>
            <a:rect l="0" t="0" r="r" b="b"/>
            <a:pathLst>
              <a:path w="22332" h="1510">
                <a:moveTo>
                  <a:pt x="0" y="0"/>
                </a:moveTo>
                <a:lnTo>
                  <a:pt x="22332" y="0"/>
                </a:lnTo>
                <a:lnTo>
                  <a:pt x="2233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2190600" y="4324320"/>
            <a:ext cx="8039520" cy="533520"/>
          </a:xfrm>
          <a:custGeom>
            <a:avLst/>
            <a:gdLst/>
            <a:ahLst/>
            <a:rect l="0" t="0" r="r" b="b"/>
            <a:pathLst>
              <a:path w="22332" h="1482">
                <a:moveTo>
                  <a:pt x="0" y="0"/>
                </a:moveTo>
                <a:lnTo>
                  <a:pt x="22332" y="0"/>
                </a:lnTo>
                <a:lnTo>
                  <a:pt x="2233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2190600" y="2705040"/>
            <a:ext cx="8048880" cy="9720"/>
          </a:xfrm>
          <a:custGeom>
            <a:avLst/>
            <a:gdLst/>
            <a:ahLst/>
            <a:rect l="0" t="0" r="r" b="b"/>
            <a:pathLst>
              <a:path w="22358" h="27">
                <a:moveTo>
                  <a:pt x="0" y="0"/>
                </a:moveTo>
                <a:lnTo>
                  <a:pt x="22358" y="0"/>
                </a:lnTo>
                <a:lnTo>
                  <a:pt x="223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02297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190600" y="32382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2297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90600" y="37810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2297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190600" y="43146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2297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2190600" y="48574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160280" y="1974600"/>
            <a:ext cx="6256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Estructura y modularidad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547884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2315160" y="3321360"/>
            <a:ext cx="574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desordenado, todo en un único archivo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2315160" y="3864240"/>
            <a:ext cx="561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básico de funciones, sin reutilización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2315160" y="4397760"/>
            <a:ext cx="777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modular, organizado por funciones o clases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2190600" y="2705040"/>
            <a:ext cx="8048880" cy="543240"/>
          </a:xfrm>
          <a:custGeom>
            <a:avLst/>
            <a:gdLst/>
            <a:ahLst/>
            <a:rect l="0" t="0" r="r" b="b"/>
            <a:pathLst>
              <a:path w="22358" h="1509">
                <a:moveTo>
                  <a:pt x="0" y="0"/>
                </a:moveTo>
                <a:lnTo>
                  <a:pt x="22358" y="0"/>
                </a:lnTo>
                <a:lnTo>
                  <a:pt x="223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2190600" y="3247920"/>
            <a:ext cx="8048880" cy="533520"/>
          </a:xfrm>
          <a:custGeom>
            <a:avLst/>
            <a:gdLst/>
            <a:ahLst/>
            <a:rect l="0" t="0" r="r" b="b"/>
            <a:pathLst>
              <a:path w="22358" h="1482">
                <a:moveTo>
                  <a:pt x="0" y="0"/>
                </a:moveTo>
                <a:lnTo>
                  <a:pt x="22358" y="0"/>
                </a:lnTo>
                <a:lnTo>
                  <a:pt x="223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190600" y="3781080"/>
            <a:ext cx="8048880" cy="543600"/>
          </a:xfrm>
          <a:custGeom>
            <a:avLst/>
            <a:gdLst/>
            <a:ahLst/>
            <a:rect l="0" t="0" r="r" b="b"/>
            <a:pathLst>
              <a:path w="22358" h="1510">
                <a:moveTo>
                  <a:pt x="0" y="0"/>
                </a:moveTo>
                <a:lnTo>
                  <a:pt x="22358" y="0"/>
                </a:lnTo>
                <a:lnTo>
                  <a:pt x="2235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2190600" y="4324320"/>
            <a:ext cx="8048880" cy="533520"/>
          </a:xfrm>
          <a:custGeom>
            <a:avLst/>
            <a:gdLst/>
            <a:ahLst/>
            <a:rect l="0" t="0" r="r" b="b"/>
            <a:pathLst>
              <a:path w="22358" h="1482">
                <a:moveTo>
                  <a:pt x="0" y="0"/>
                </a:moveTo>
                <a:lnTo>
                  <a:pt x="22358" y="0"/>
                </a:lnTo>
                <a:lnTo>
                  <a:pt x="223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2190600" y="2705040"/>
            <a:ext cx="8048880" cy="9720"/>
          </a:xfrm>
          <a:custGeom>
            <a:avLst/>
            <a:gdLst/>
            <a:ahLst/>
            <a:rect l="0" t="0" r="r" b="b"/>
            <a:pathLst>
              <a:path w="22358" h="27">
                <a:moveTo>
                  <a:pt x="0" y="0"/>
                </a:moveTo>
                <a:lnTo>
                  <a:pt x="22358" y="0"/>
                </a:lnTo>
                <a:lnTo>
                  <a:pt x="223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2297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190600" y="32382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2297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2190600" y="37810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02297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190600" y="43146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102297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190600" y="48574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797760" y="2042280"/>
            <a:ext cx="177120" cy="177120"/>
          </a:xfrm>
          <a:custGeom>
            <a:avLst/>
            <a:gdLst/>
            <a:ahLst/>
            <a:rect l="0" t="0" r="r" b="b"/>
            <a:pathLst>
              <a:path w="492" h="492">
                <a:moveTo>
                  <a:pt x="284" y="443"/>
                </a:moveTo>
                <a:cubicBezTo>
                  <a:pt x="295" y="455"/>
                  <a:pt x="295" y="472"/>
                  <a:pt x="284" y="483"/>
                </a:cubicBezTo>
                <a:cubicBezTo>
                  <a:pt x="273" y="494"/>
                  <a:pt x="256" y="494"/>
                  <a:pt x="245" y="483"/>
                </a:cubicBezTo>
                <a:lnTo>
                  <a:pt x="8" y="245"/>
                </a:lnTo>
                <a:cubicBezTo>
                  <a:pt x="-3" y="234"/>
                  <a:pt x="-3" y="217"/>
                  <a:pt x="8" y="206"/>
                </a:cubicBezTo>
                <a:cubicBezTo>
                  <a:pt x="19" y="195"/>
                  <a:pt x="36" y="195"/>
                  <a:pt x="47" y="206"/>
                </a:cubicBezTo>
                <a:lnTo>
                  <a:pt x="284" y="443"/>
                </a:lnTo>
                <a:moveTo>
                  <a:pt x="483" y="245"/>
                </a:moveTo>
                <a:cubicBezTo>
                  <a:pt x="494" y="256"/>
                  <a:pt x="494" y="274"/>
                  <a:pt x="483" y="285"/>
                </a:cubicBezTo>
                <a:cubicBezTo>
                  <a:pt x="471" y="296"/>
                  <a:pt x="453" y="296"/>
                  <a:pt x="442" y="285"/>
                </a:cubicBezTo>
                <a:lnTo>
                  <a:pt x="205" y="48"/>
                </a:lnTo>
                <a:cubicBezTo>
                  <a:pt x="194" y="37"/>
                  <a:pt x="194" y="19"/>
                  <a:pt x="205" y="8"/>
                </a:cubicBezTo>
                <a:cubicBezTo>
                  <a:pt x="216" y="-3"/>
                  <a:pt x="234" y="-3"/>
                  <a:pt x="245" y="8"/>
                </a:cubicBezTo>
                <a:lnTo>
                  <a:pt x="483" y="245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865800" y="2110320"/>
            <a:ext cx="257760" cy="290160"/>
          </a:xfrm>
          <a:custGeom>
            <a:avLst/>
            <a:gdLst/>
            <a:ahLst/>
            <a:rect l="0" t="0" r="r" b="b"/>
            <a:pathLst>
              <a:path w="716" h="806">
                <a:moveTo>
                  <a:pt x="716" y="806"/>
                </a:moveTo>
                <a:cubicBezTo>
                  <a:pt x="716" y="667"/>
                  <a:pt x="644" y="566"/>
                  <a:pt x="588" y="509"/>
                </a:cubicBezTo>
                <a:cubicBezTo>
                  <a:pt x="613" y="466"/>
                  <a:pt x="608" y="410"/>
                  <a:pt x="571" y="373"/>
                </a:cubicBezTo>
                <a:lnTo>
                  <a:pt x="541" y="343"/>
                </a:lnTo>
                <a:cubicBezTo>
                  <a:pt x="550" y="305"/>
                  <a:pt x="541" y="264"/>
                  <a:pt x="512" y="235"/>
                </a:cubicBezTo>
                <a:lnTo>
                  <a:pt x="374" y="96"/>
                </a:lnTo>
                <a:cubicBezTo>
                  <a:pt x="396" y="74"/>
                  <a:pt x="396" y="39"/>
                  <a:pt x="374" y="17"/>
                </a:cubicBezTo>
                <a:cubicBezTo>
                  <a:pt x="352" y="-5"/>
                  <a:pt x="317" y="-5"/>
                  <a:pt x="295" y="17"/>
                </a:cubicBezTo>
                <a:lnTo>
                  <a:pt x="216" y="96"/>
                </a:lnTo>
                <a:lnTo>
                  <a:pt x="97" y="215"/>
                </a:lnTo>
                <a:lnTo>
                  <a:pt x="17" y="294"/>
                </a:lnTo>
                <a:cubicBezTo>
                  <a:pt x="-5" y="316"/>
                  <a:pt x="-5" y="351"/>
                  <a:pt x="17" y="373"/>
                </a:cubicBezTo>
                <a:cubicBezTo>
                  <a:pt x="39" y="395"/>
                  <a:pt x="74" y="395"/>
                  <a:pt x="97" y="373"/>
                </a:cubicBezTo>
                <a:lnTo>
                  <a:pt x="236" y="511"/>
                </a:lnTo>
                <a:cubicBezTo>
                  <a:pt x="265" y="541"/>
                  <a:pt x="306" y="550"/>
                  <a:pt x="343" y="540"/>
                </a:cubicBezTo>
                <a:lnTo>
                  <a:pt x="374" y="571"/>
                </a:lnTo>
                <a:cubicBezTo>
                  <a:pt x="411" y="608"/>
                  <a:pt x="467" y="613"/>
                  <a:pt x="509" y="588"/>
                </a:cubicBezTo>
                <a:cubicBezTo>
                  <a:pt x="551" y="631"/>
                  <a:pt x="604" y="706"/>
                  <a:pt x="604" y="806"/>
                </a:cubicBezTo>
                <a:lnTo>
                  <a:pt x="716" y="806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60280" y="1974600"/>
            <a:ext cx="6198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Interacción con el sistema operativo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54802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2315160" y="3321360"/>
            <a:ext cx="778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utilizan herramientas del sistema (psutil, ProcessHandle…)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2315160" y="3864240"/>
            <a:ext cx="497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básico pero limitado o poco robusto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2315160" y="4397760"/>
            <a:ext cx="731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total: señales (kill, suspend), lectura real de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2190600" y="2705040"/>
            <a:ext cx="6667920" cy="543240"/>
          </a:xfrm>
          <a:custGeom>
            <a:avLst/>
            <a:gdLst/>
            <a:ahLst/>
            <a:rect l="0" t="0" r="r" b="b"/>
            <a:pathLst>
              <a:path w="18522" h="1509">
                <a:moveTo>
                  <a:pt x="0" y="0"/>
                </a:moveTo>
                <a:lnTo>
                  <a:pt x="18522" y="0"/>
                </a:lnTo>
                <a:lnTo>
                  <a:pt x="1852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2190600" y="3247920"/>
            <a:ext cx="6667920" cy="533520"/>
          </a:xfrm>
          <a:custGeom>
            <a:avLst/>
            <a:gdLst/>
            <a:ahLst/>
            <a:rect l="0" t="0" r="r" b="b"/>
            <a:pathLst>
              <a:path w="18522" h="1482">
                <a:moveTo>
                  <a:pt x="0" y="0"/>
                </a:moveTo>
                <a:lnTo>
                  <a:pt x="18522" y="0"/>
                </a:lnTo>
                <a:lnTo>
                  <a:pt x="1852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2190600" y="3781080"/>
            <a:ext cx="6667920" cy="543600"/>
          </a:xfrm>
          <a:custGeom>
            <a:avLst/>
            <a:gdLst/>
            <a:ahLst/>
            <a:rect l="0" t="0" r="r" b="b"/>
            <a:pathLst>
              <a:path w="18522" h="1510">
                <a:moveTo>
                  <a:pt x="0" y="0"/>
                </a:moveTo>
                <a:lnTo>
                  <a:pt x="18522" y="0"/>
                </a:lnTo>
                <a:lnTo>
                  <a:pt x="1852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2190600" y="4324320"/>
            <a:ext cx="6667920" cy="533520"/>
          </a:xfrm>
          <a:custGeom>
            <a:avLst/>
            <a:gdLst/>
            <a:ahLst/>
            <a:rect l="0" t="0" r="r" b="b"/>
            <a:pathLst>
              <a:path w="18522" h="1482">
                <a:moveTo>
                  <a:pt x="0" y="0"/>
                </a:moveTo>
                <a:lnTo>
                  <a:pt x="18522" y="0"/>
                </a:lnTo>
                <a:lnTo>
                  <a:pt x="1852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2190600" y="2705040"/>
            <a:ext cx="6677280" cy="9720"/>
          </a:xfrm>
          <a:custGeom>
            <a:avLst/>
            <a:gdLst/>
            <a:ahLst/>
            <a:rect l="0" t="0" r="r" b="b"/>
            <a:pathLst>
              <a:path w="18548" h="27">
                <a:moveTo>
                  <a:pt x="0" y="0"/>
                </a:moveTo>
                <a:lnTo>
                  <a:pt x="18548" y="0"/>
                </a:lnTo>
                <a:lnTo>
                  <a:pt x="185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88581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190600" y="3238200"/>
            <a:ext cx="6677280" cy="10080"/>
          </a:xfrm>
          <a:custGeom>
            <a:avLst/>
            <a:gdLst/>
            <a:ahLst/>
            <a:rect l="0" t="0" r="r" b="b"/>
            <a:pathLst>
              <a:path w="18548" h="28">
                <a:moveTo>
                  <a:pt x="0" y="0"/>
                </a:moveTo>
                <a:lnTo>
                  <a:pt x="18548" y="0"/>
                </a:lnTo>
                <a:lnTo>
                  <a:pt x="185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88581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2190600" y="3781080"/>
            <a:ext cx="6677280" cy="10080"/>
          </a:xfrm>
          <a:custGeom>
            <a:avLst/>
            <a:gdLst/>
            <a:ahLst/>
            <a:rect l="0" t="0" r="r" b="b"/>
            <a:pathLst>
              <a:path w="18548" h="28">
                <a:moveTo>
                  <a:pt x="0" y="0"/>
                </a:moveTo>
                <a:lnTo>
                  <a:pt x="18548" y="0"/>
                </a:lnTo>
                <a:lnTo>
                  <a:pt x="185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88581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190600" y="4314600"/>
            <a:ext cx="6677280" cy="10080"/>
          </a:xfrm>
          <a:custGeom>
            <a:avLst/>
            <a:gdLst/>
            <a:ahLst/>
            <a:rect l="0" t="0" r="r" b="b"/>
            <a:pathLst>
              <a:path w="18548" h="28">
                <a:moveTo>
                  <a:pt x="0" y="0"/>
                </a:moveTo>
                <a:lnTo>
                  <a:pt x="18548" y="0"/>
                </a:lnTo>
                <a:lnTo>
                  <a:pt x="185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88581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2190600" y="4857480"/>
            <a:ext cx="6677280" cy="10080"/>
          </a:xfrm>
          <a:custGeom>
            <a:avLst/>
            <a:gdLst/>
            <a:ahLst/>
            <a:rect l="0" t="0" r="r" b="b"/>
            <a:pathLst>
              <a:path w="18548" h="28">
                <a:moveTo>
                  <a:pt x="0" y="0"/>
                </a:moveTo>
                <a:lnTo>
                  <a:pt x="18548" y="0"/>
                </a:lnTo>
                <a:lnTo>
                  <a:pt x="185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843120" y="2163240"/>
            <a:ext cx="290160" cy="217080"/>
          </a:xfrm>
          <a:custGeom>
            <a:avLst/>
            <a:gdLst/>
            <a:ahLst/>
            <a:rect l="0" t="0" r="r" b="b"/>
            <a:pathLst>
              <a:path w="806" h="603">
                <a:moveTo>
                  <a:pt x="0" y="257"/>
                </a:moveTo>
                <a:cubicBezTo>
                  <a:pt x="-2" y="283"/>
                  <a:pt x="9" y="290"/>
                  <a:pt x="27" y="304"/>
                </a:cubicBezTo>
                <a:cubicBezTo>
                  <a:pt x="44" y="316"/>
                  <a:pt x="149" y="223"/>
                  <a:pt x="184" y="209"/>
                </a:cubicBezTo>
                <a:cubicBezTo>
                  <a:pt x="218" y="195"/>
                  <a:pt x="542" y="126"/>
                  <a:pt x="528" y="64"/>
                </a:cubicBezTo>
                <a:cubicBezTo>
                  <a:pt x="514" y="1"/>
                  <a:pt x="415" y="-8"/>
                  <a:pt x="340" y="5"/>
                </a:cubicBezTo>
                <a:cubicBezTo>
                  <a:pt x="265" y="18"/>
                  <a:pt x="121" y="84"/>
                  <a:pt x="79" y="119"/>
                </a:cubicBezTo>
                <a:cubicBezTo>
                  <a:pt x="37" y="155"/>
                  <a:pt x="0" y="257"/>
                  <a:pt x="0" y="257"/>
                </a:cubicBezTo>
                <a:moveTo>
                  <a:pt x="241" y="299"/>
                </a:moveTo>
                <a:cubicBezTo>
                  <a:pt x="241" y="299"/>
                  <a:pt x="142" y="332"/>
                  <a:pt x="142" y="416"/>
                </a:cubicBezTo>
                <a:cubicBezTo>
                  <a:pt x="142" y="500"/>
                  <a:pt x="166" y="547"/>
                  <a:pt x="177" y="570"/>
                </a:cubicBezTo>
                <a:cubicBezTo>
                  <a:pt x="189" y="593"/>
                  <a:pt x="225" y="615"/>
                  <a:pt x="274" y="594"/>
                </a:cubicBezTo>
                <a:cubicBezTo>
                  <a:pt x="331" y="569"/>
                  <a:pt x="260" y="426"/>
                  <a:pt x="441" y="491"/>
                </a:cubicBezTo>
                <a:cubicBezTo>
                  <a:pt x="526" y="521"/>
                  <a:pt x="612" y="562"/>
                  <a:pt x="695" y="534"/>
                </a:cubicBezTo>
                <a:cubicBezTo>
                  <a:pt x="775" y="508"/>
                  <a:pt x="806" y="408"/>
                  <a:pt x="806" y="352"/>
                </a:cubicBezTo>
                <a:cubicBezTo>
                  <a:pt x="806" y="236"/>
                  <a:pt x="722" y="267"/>
                  <a:pt x="694" y="295"/>
                </a:cubicBezTo>
                <a:cubicBezTo>
                  <a:pt x="666" y="324"/>
                  <a:pt x="442" y="380"/>
                  <a:pt x="414" y="380"/>
                </a:cubicBezTo>
                <a:cubicBezTo>
                  <a:pt x="386" y="380"/>
                  <a:pt x="241" y="299"/>
                  <a:pt x="241" y="299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903240" y="2306520"/>
            <a:ext cx="72000" cy="76680"/>
          </a:xfrm>
          <a:custGeom>
            <a:avLst/>
            <a:gdLst/>
            <a:ahLst/>
            <a:rect l="0" t="0" r="r" b="b"/>
            <a:pathLst>
              <a:path w="200" h="213">
                <a:moveTo>
                  <a:pt x="200" y="42"/>
                </a:moveTo>
                <a:cubicBezTo>
                  <a:pt x="200" y="42"/>
                  <a:pt x="197" y="5"/>
                  <a:pt x="161" y="1"/>
                </a:cubicBezTo>
                <a:cubicBezTo>
                  <a:pt x="132" y="-3"/>
                  <a:pt x="87" y="7"/>
                  <a:pt x="63" y="54"/>
                </a:cubicBezTo>
                <a:cubicBezTo>
                  <a:pt x="40" y="102"/>
                  <a:pt x="-2" y="94"/>
                  <a:pt x="0" y="134"/>
                </a:cubicBezTo>
                <a:cubicBezTo>
                  <a:pt x="1" y="173"/>
                  <a:pt x="14" y="203"/>
                  <a:pt x="39" y="211"/>
                </a:cubicBezTo>
                <a:cubicBezTo>
                  <a:pt x="64" y="219"/>
                  <a:pt x="100" y="205"/>
                  <a:pt x="104" y="163"/>
                </a:cubicBezTo>
                <a:cubicBezTo>
                  <a:pt x="109" y="121"/>
                  <a:pt x="114" y="83"/>
                  <a:pt x="141" y="66"/>
                </a:cubicBezTo>
                <a:cubicBezTo>
                  <a:pt x="168" y="49"/>
                  <a:pt x="200" y="42"/>
                  <a:pt x="200" y="42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876240" y="2289600"/>
            <a:ext cx="86040" cy="81360"/>
          </a:xfrm>
          <a:custGeom>
            <a:avLst/>
            <a:gdLst/>
            <a:ahLst/>
            <a:rect l="0" t="0" r="r" b="b"/>
            <a:pathLst>
              <a:path w="239" h="226">
                <a:moveTo>
                  <a:pt x="239" y="29"/>
                </a:moveTo>
                <a:cubicBezTo>
                  <a:pt x="239" y="29"/>
                  <a:pt x="211" y="0"/>
                  <a:pt x="155" y="0"/>
                </a:cubicBezTo>
                <a:cubicBezTo>
                  <a:pt x="99" y="0"/>
                  <a:pt x="-32" y="60"/>
                  <a:pt x="7" y="179"/>
                </a:cubicBezTo>
                <a:cubicBezTo>
                  <a:pt x="35" y="264"/>
                  <a:pt x="116" y="223"/>
                  <a:pt x="127" y="140"/>
                </a:cubicBezTo>
                <a:cubicBezTo>
                  <a:pt x="138" y="57"/>
                  <a:pt x="239" y="29"/>
                  <a:pt x="239" y="29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871200" y="2289600"/>
            <a:ext cx="81000" cy="81360"/>
          </a:xfrm>
          <a:custGeom>
            <a:avLst/>
            <a:gdLst/>
            <a:ahLst/>
            <a:rect l="0" t="0" r="r" b="b"/>
            <a:pathLst>
              <a:path w="225" h="226">
                <a:moveTo>
                  <a:pt x="225" y="28"/>
                </a:moveTo>
                <a:cubicBezTo>
                  <a:pt x="225" y="28"/>
                  <a:pt x="197" y="0"/>
                  <a:pt x="140" y="0"/>
                </a:cubicBezTo>
                <a:cubicBezTo>
                  <a:pt x="84" y="0"/>
                  <a:pt x="4" y="43"/>
                  <a:pt x="0" y="168"/>
                </a:cubicBezTo>
                <a:cubicBezTo>
                  <a:pt x="-2" y="270"/>
                  <a:pt x="113" y="224"/>
                  <a:pt x="112" y="140"/>
                </a:cubicBezTo>
                <a:cubicBezTo>
                  <a:pt x="111" y="57"/>
                  <a:pt x="225" y="28"/>
                  <a:pt x="225" y="28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831240" y="2265120"/>
            <a:ext cx="164160" cy="95040"/>
          </a:xfrm>
          <a:custGeom>
            <a:avLst/>
            <a:gdLst/>
            <a:ahLst/>
            <a:rect l="0" t="0" r="r" b="b"/>
            <a:pathLst>
              <a:path w="456" h="264">
                <a:moveTo>
                  <a:pt x="0" y="124"/>
                </a:moveTo>
                <a:cubicBezTo>
                  <a:pt x="0" y="217"/>
                  <a:pt x="12" y="272"/>
                  <a:pt x="68" y="263"/>
                </a:cubicBezTo>
                <a:cubicBezTo>
                  <a:pt x="159" y="247"/>
                  <a:pt x="124" y="133"/>
                  <a:pt x="205" y="101"/>
                </a:cubicBezTo>
                <a:cubicBezTo>
                  <a:pt x="263" y="78"/>
                  <a:pt x="348" y="84"/>
                  <a:pt x="429" y="132"/>
                </a:cubicBezTo>
                <a:cubicBezTo>
                  <a:pt x="483" y="165"/>
                  <a:pt x="448" y="40"/>
                  <a:pt x="392" y="12"/>
                </a:cubicBezTo>
                <a:cubicBezTo>
                  <a:pt x="336" y="-16"/>
                  <a:pt x="167" y="12"/>
                  <a:pt x="139" y="12"/>
                </a:cubicBezTo>
                <a:cubicBezTo>
                  <a:pt x="111" y="12"/>
                  <a:pt x="0" y="124"/>
                  <a:pt x="0" y="124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821880" y="2265120"/>
            <a:ext cx="154080" cy="96120"/>
          </a:xfrm>
          <a:custGeom>
            <a:avLst/>
            <a:gdLst/>
            <a:ahLst/>
            <a:rect l="0" t="0" r="r" b="b"/>
            <a:pathLst>
              <a:path w="428" h="267">
                <a:moveTo>
                  <a:pt x="21" y="130"/>
                </a:moveTo>
                <a:cubicBezTo>
                  <a:pt x="-23" y="205"/>
                  <a:pt x="4" y="282"/>
                  <a:pt x="83" y="265"/>
                </a:cubicBezTo>
                <a:cubicBezTo>
                  <a:pt x="158" y="249"/>
                  <a:pt x="120" y="151"/>
                  <a:pt x="194" y="97"/>
                </a:cubicBezTo>
                <a:cubicBezTo>
                  <a:pt x="236" y="66"/>
                  <a:pt x="326" y="56"/>
                  <a:pt x="381" y="84"/>
                </a:cubicBezTo>
                <a:cubicBezTo>
                  <a:pt x="437" y="112"/>
                  <a:pt x="446" y="41"/>
                  <a:pt x="390" y="13"/>
                </a:cubicBezTo>
                <a:cubicBezTo>
                  <a:pt x="334" y="-15"/>
                  <a:pt x="151" y="12"/>
                  <a:pt x="123" y="14"/>
                </a:cubicBezTo>
                <a:cubicBezTo>
                  <a:pt x="70" y="17"/>
                  <a:pt x="21" y="130"/>
                  <a:pt x="21" y="130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840600" y="2038320"/>
            <a:ext cx="266400" cy="299160"/>
          </a:xfrm>
          <a:custGeom>
            <a:avLst/>
            <a:gdLst/>
            <a:ahLst/>
            <a:rect l="0" t="0" r="r" b="b"/>
            <a:pathLst>
              <a:path w="740" h="831">
                <a:moveTo>
                  <a:pt x="97" y="814"/>
                </a:moveTo>
                <a:cubicBezTo>
                  <a:pt x="78" y="835"/>
                  <a:pt x="45" y="838"/>
                  <a:pt x="23" y="819"/>
                </a:cubicBezTo>
                <a:lnTo>
                  <a:pt x="18" y="814"/>
                </a:lnTo>
                <a:cubicBezTo>
                  <a:pt x="-4" y="795"/>
                  <a:pt x="-6" y="762"/>
                  <a:pt x="13" y="740"/>
                </a:cubicBezTo>
                <a:lnTo>
                  <a:pt x="643" y="18"/>
                </a:lnTo>
                <a:cubicBezTo>
                  <a:pt x="662" y="-3"/>
                  <a:pt x="695" y="-6"/>
                  <a:pt x="717" y="13"/>
                </a:cubicBezTo>
                <a:lnTo>
                  <a:pt x="722" y="18"/>
                </a:lnTo>
                <a:cubicBezTo>
                  <a:pt x="744" y="37"/>
                  <a:pt x="746" y="70"/>
                  <a:pt x="727" y="92"/>
                </a:cubicBezTo>
                <a:lnTo>
                  <a:pt x="97" y="81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794520" y="2278800"/>
            <a:ext cx="103320" cy="114840"/>
          </a:xfrm>
          <a:custGeom>
            <a:avLst/>
            <a:gdLst/>
            <a:ahLst/>
            <a:rect l="0" t="0" r="r" b="b"/>
            <a:pathLst>
              <a:path w="287" h="319">
                <a:moveTo>
                  <a:pt x="256" y="110"/>
                </a:moveTo>
                <a:cubicBezTo>
                  <a:pt x="189" y="187"/>
                  <a:pt x="23" y="335"/>
                  <a:pt x="2" y="317"/>
                </a:cubicBezTo>
                <a:cubicBezTo>
                  <a:pt x="-19" y="298"/>
                  <a:pt x="105" y="113"/>
                  <a:pt x="171" y="37"/>
                </a:cubicBezTo>
                <a:cubicBezTo>
                  <a:pt x="238" y="-39"/>
                  <a:pt x="217" y="22"/>
                  <a:pt x="241" y="42"/>
                </a:cubicBezTo>
                <a:cubicBezTo>
                  <a:pt x="265" y="62"/>
                  <a:pt x="322" y="35"/>
                  <a:pt x="256" y="110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847800" y="2265120"/>
            <a:ext cx="145440" cy="38880"/>
          </a:xfrm>
          <a:custGeom>
            <a:avLst/>
            <a:gdLst/>
            <a:ahLst/>
            <a:rect l="0" t="0" r="r" b="b"/>
            <a:pathLst>
              <a:path w="404" h="108">
                <a:moveTo>
                  <a:pt x="0" y="70"/>
                </a:moveTo>
                <a:cubicBezTo>
                  <a:pt x="0" y="97"/>
                  <a:pt x="68" y="124"/>
                  <a:pt x="96" y="95"/>
                </a:cubicBezTo>
                <a:cubicBezTo>
                  <a:pt x="124" y="67"/>
                  <a:pt x="189" y="33"/>
                  <a:pt x="276" y="69"/>
                </a:cubicBezTo>
                <a:cubicBezTo>
                  <a:pt x="477" y="154"/>
                  <a:pt x="402" y="41"/>
                  <a:pt x="318" y="12"/>
                </a:cubicBezTo>
                <a:cubicBezTo>
                  <a:pt x="233" y="-16"/>
                  <a:pt x="93" y="12"/>
                  <a:pt x="65" y="12"/>
                </a:cubicBezTo>
                <a:cubicBezTo>
                  <a:pt x="38" y="12"/>
                  <a:pt x="0" y="70"/>
                  <a:pt x="0" y="70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837720" y="2146320"/>
            <a:ext cx="295560" cy="190800"/>
          </a:xfrm>
          <a:custGeom>
            <a:avLst/>
            <a:gdLst/>
            <a:ahLst/>
            <a:rect l="0" t="0" r="r" b="b"/>
            <a:pathLst>
              <a:path w="821" h="530">
                <a:moveTo>
                  <a:pt x="15" y="316"/>
                </a:moveTo>
                <a:cubicBezTo>
                  <a:pt x="5" y="285"/>
                  <a:pt x="76" y="113"/>
                  <a:pt x="108" y="85"/>
                </a:cubicBezTo>
                <a:cubicBezTo>
                  <a:pt x="149" y="52"/>
                  <a:pt x="306" y="0"/>
                  <a:pt x="362" y="0"/>
                </a:cubicBezTo>
                <a:cubicBezTo>
                  <a:pt x="418" y="0"/>
                  <a:pt x="821" y="203"/>
                  <a:pt x="821" y="343"/>
                </a:cubicBezTo>
                <a:cubicBezTo>
                  <a:pt x="821" y="483"/>
                  <a:pt x="765" y="500"/>
                  <a:pt x="684" y="522"/>
                </a:cubicBezTo>
                <a:cubicBezTo>
                  <a:pt x="620" y="539"/>
                  <a:pt x="485" y="529"/>
                  <a:pt x="426" y="474"/>
                </a:cubicBezTo>
                <a:cubicBezTo>
                  <a:pt x="374" y="426"/>
                  <a:pt x="339" y="393"/>
                  <a:pt x="289" y="371"/>
                </a:cubicBezTo>
                <a:cubicBezTo>
                  <a:pt x="197" y="330"/>
                  <a:pt x="135" y="383"/>
                  <a:pt x="107" y="411"/>
                </a:cubicBezTo>
                <a:cubicBezTo>
                  <a:pt x="51" y="466"/>
                  <a:pt x="-54" y="406"/>
                  <a:pt x="34" y="311"/>
                </a:cubicBezTo>
                <a:cubicBezTo>
                  <a:pt x="97" y="242"/>
                  <a:pt x="152" y="221"/>
                  <a:pt x="205" y="203"/>
                </a:cubicBezTo>
                <a:cubicBezTo>
                  <a:pt x="373" y="147"/>
                  <a:pt x="484" y="147"/>
                  <a:pt x="429" y="91"/>
                </a:cubicBezTo>
                <a:cubicBezTo>
                  <a:pt x="409" y="71"/>
                  <a:pt x="398" y="100"/>
                  <a:pt x="371" y="105"/>
                </a:cubicBezTo>
                <a:cubicBezTo>
                  <a:pt x="315" y="116"/>
                  <a:pt x="271" y="123"/>
                  <a:pt x="198" y="147"/>
                </a:cubicBezTo>
                <a:cubicBezTo>
                  <a:pt x="173" y="156"/>
                  <a:pt x="54" y="232"/>
                  <a:pt x="15" y="31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885600" y="2179080"/>
            <a:ext cx="131400" cy="46440"/>
          </a:xfrm>
          <a:custGeom>
            <a:avLst/>
            <a:gdLst/>
            <a:ahLst/>
            <a:rect l="0" t="0" r="r" b="b"/>
            <a:pathLst>
              <a:path w="365" h="129">
                <a:moveTo>
                  <a:pt x="78" y="64"/>
                </a:moveTo>
                <a:cubicBezTo>
                  <a:pt x="107" y="53"/>
                  <a:pt x="237" y="30"/>
                  <a:pt x="305" y="5"/>
                </a:cubicBezTo>
                <a:cubicBezTo>
                  <a:pt x="360" y="-14"/>
                  <a:pt x="407" y="23"/>
                  <a:pt x="304" y="63"/>
                </a:cubicBezTo>
                <a:cubicBezTo>
                  <a:pt x="203" y="101"/>
                  <a:pt x="100" y="97"/>
                  <a:pt x="24" y="127"/>
                </a:cubicBezTo>
                <a:cubicBezTo>
                  <a:pt x="-4" y="139"/>
                  <a:pt x="-29" y="103"/>
                  <a:pt x="78" y="64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921960" y="2118960"/>
            <a:ext cx="122040" cy="97200"/>
          </a:xfrm>
          <a:custGeom>
            <a:avLst/>
            <a:gdLst/>
            <a:ahLst/>
            <a:rect l="0" t="0" r="r" b="b"/>
            <a:pathLst>
              <a:path w="339" h="270">
                <a:moveTo>
                  <a:pt x="236" y="0"/>
                </a:moveTo>
                <a:cubicBezTo>
                  <a:pt x="236" y="0"/>
                  <a:pt x="71" y="190"/>
                  <a:pt x="0" y="270"/>
                </a:cubicBezTo>
                <a:cubicBezTo>
                  <a:pt x="63" y="245"/>
                  <a:pt x="120" y="250"/>
                  <a:pt x="173" y="218"/>
                </a:cubicBezTo>
                <a:cubicBezTo>
                  <a:pt x="227" y="186"/>
                  <a:pt x="252" y="151"/>
                  <a:pt x="334" y="58"/>
                </a:cubicBezTo>
                <a:cubicBezTo>
                  <a:pt x="365" y="23"/>
                  <a:pt x="236" y="0"/>
                  <a:pt x="236" y="0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160280" y="1974600"/>
            <a:ext cx="4025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Estilo y documentación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47934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2315160" y="3321360"/>
            <a:ext cx="457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sin comentarios ni coherencia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2315160" y="3864240"/>
            <a:ext cx="407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parciales o confusos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2315160" y="4397760"/>
            <a:ext cx="641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limpio, comentado, con buena nomenclatura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2190600" y="2705040"/>
            <a:ext cx="6991560" cy="543240"/>
          </a:xfrm>
          <a:custGeom>
            <a:avLst/>
            <a:gdLst/>
            <a:ahLst/>
            <a:rect l="0" t="0" r="r" b="b"/>
            <a:pathLst>
              <a:path w="19421" h="1509">
                <a:moveTo>
                  <a:pt x="0" y="0"/>
                </a:moveTo>
                <a:lnTo>
                  <a:pt x="19421" y="0"/>
                </a:lnTo>
                <a:lnTo>
                  <a:pt x="194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2190600" y="3247920"/>
            <a:ext cx="6991560" cy="533520"/>
          </a:xfrm>
          <a:custGeom>
            <a:avLst/>
            <a:gdLst/>
            <a:ahLst/>
            <a:rect l="0" t="0" r="r" b="b"/>
            <a:pathLst>
              <a:path w="19421" h="1482">
                <a:moveTo>
                  <a:pt x="0" y="0"/>
                </a:moveTo>
                <a:lnTo>
                  <a:pt x="19421" y="0"/>
                </a:lnTo>
                <a:lnTo>
                  <a:pt x="1942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2190600" y="3781080"/>
            <a:ext cx="6991560" cy="543600"/>
          </a:xfrm>
          <a:custGeom>
            <a:avLst/>
            <a:gdLst/>
            <a:ahLst/>
            <a:rect l="0" t="0" r="r" b="b"/>
            <a:pathLst>
              <a:path w="19421" h="1510">
                <a:moveTo>
                  <a:pt x="0" y="0"/>
                </a:moveTo>
                <a:lnTo>
                  <a:pt x="19421" y="0"/>
                </a:lnTo>
                <a:lnTo>
                  <a:pt x="1942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2190600" y="4324320"/>
            <a:ext cx="6991560" cy="533520"/>
          </a:xfrm>
          <a:custGeom>
            <a:avLst/>
            <a:gdLst/>
            <a:ahLst/>
            <a:rect l="0" t="0" r="r" b="b"/>
            <a:pathLst>
              <a:path w="19421" h="1482">
                <a:moveTo>
                  <a:pt x="0" y="0"/>
                </a:moveTo>
                <a:lnTo>
                  <a:pt x="19421" y="0"/>
                </a:lnTo>
                <a:lnTo>
                  <a:pt x="1942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2190600" y="2705040"/>
            <a:ext cx="6991560" cy="9720"/>
          </a:xfrm>
          <a:custGeom>
            <a:avLst/>
            <a:gdLst/>
            <a:ahLst/>
            <a:rect l="0" t="0" r="r" b="b"/>
            <a:pathLst>
              <a:path w="19421" h="27">
                <a:moveTo>
                  <a:pt x="0" y="0"/>
                </a:moveTo>
                <a:lnTo>
                  <a:pt x="19421" y="0"/>
                </a:lnTo>
                <a:lnTo>
                  <a:pt x="194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917244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2190600" y="3238200"/>
            <a:ext cx="6991560" cy="10080"/>
          </a:xfrm>
          <a:custGeom>
            <a:avLst/>
            <a:gdLst/>
            <a:ahLst/>
            <a:rect l="0" t="0" r="r" b="b"/>
            <a:pathLst>
              <a:path w="19421" h="28">
                <a:moveTo>
                  <a:pt x="0" y="0"/>
                </a:moveTo>
                <a:lnTo>
                  <a:pt x="19421" y="0"/>
                </a:lnTo>
                <a:lnTo>
                  <a:pt x="194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91724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2190600" y="3781080"/>
            <a:ext cx="6991560" cy="10080"/>
          </a:xfrm>
          <a:custGeom>
            <a:avLst/>
            <a:gdLst/>
            <a:ahLst/>
            <a:rect l="0" t="0" r="r" b="b"/>
            <a:pathLst>
              <a:path w="19421" h="28">
                <a:moveTo>
                  <a:pt x="0" y="0"/>
                </a:moveTo>
                <a:lnTo>
                  <a:pt x="19421" y="0"/>
                </a:lnTo>
                <a:lnTo>
                  <a:pt x="194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91724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2190600" y="4314600"/>
            <a:ext cx="6991560" cy="10080"/>
          </a:xfrm>
          <a:custGeom>
            <a:avLst/>
            <a:gdLst/>
            <a:ahLst/>
            <a:rect l="0" t="0" r="r" b="b"/>
            <a:pathLst>
              <a:path w="19421" h="28">
                <a:moveTo>
                  <a:pt x="0" y="0"/>
                </a:moveTo>
                <a:lnTo>
                  <a:pt x="19421" y="0"/>
                </a:lnTo>
                <a:lnTo>
                  <a:pt x="194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91724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2190600" y="4857480"/>
            <a:ext cx="6991560" cy="10080"/>
          </a:xfrm>
          <a:custGeom>
            <a:avLst/>
            <a:gdLst/>
            <a:ahLst/>
            <a:rect l="0" t="0" r="r" b="b"/>
            <a:pathLst>
              <a:path w="19421" h="28">
                <a:moveTo>
                  <a:pt x="0" y="0"/>
                </a:moveTo>
                <a:lnTo>
                  <a:pt x="19421" y="0"/>
                </a:lnTo>
                <a:lnTo>
                  <a:pt x="194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803160" y="20383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8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0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4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780840" y="204588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160280" y="1974600"/>
            <a:ext cx="4537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Ampliaciones (opcionales)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49521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2315160" y="3321360"/>
            <a:ext cx="324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funcionalidad mínima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2315160" y="3864240"/>
            <a:ext cx="426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Exportación a CSV o interfaz básica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2315160" y="4397760"/>
            <a:ext cx="672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GUI avanzada, API REST, monitor de red o disco, alertas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780840" y="13809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838440" y="144072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5"/>
                  <a:pt x="18" y="374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6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73280" y="21117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1160280" y="131760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065240" y="2054520"/>
            <a:ext cx="14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300320" y="2626200"/>
            <a:ext cx="400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Precisión de los datos mostrados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300320" y="3111840"/>
            <a:ext cx="382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Corrección en el uso de señales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300320" y="3588120"/>
            <a:ext cx="421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del código y 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300320" y="4073760"/>
            <a:ext cx="646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adecuado de herramientas del sistema operativo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771480" y="51717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806040" y="52063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832680" y="52333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1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863280" y="52639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4"/>
                  <a:pt x="27" y="51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1"/>
                  <a:pt x="241" y="64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886320" y="52869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6"/>
                  <a:pt x="116" y="103"/>
                  <a:pt x="110" y="109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09"/>
                </a:cubicBezTo>
                <a:cubicBezTo>
                  <a:pt x="13" y="103"/>
                  <a:pt x="8" y="96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6"/>
                  <a:pt x="2" y="47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7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906120" y="53121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903960" y="52981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8"/>
                </a:cubicBezTo>
                <a:cubicBezTo>
                  <a:pt x="-2" y="40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6"/>
                </a:cubicBezTo>
                <a:lnTo>
                  <a:pt x="38" y="48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954360" y="51717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910800" y="51962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0"/>
                  <a:pt x="2" y="264"/>
                  <a:pt x="9" y="256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300320" y="4559760"/>
            <a:ext cx="457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Creatividad en las mejoras opcionales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065240" y="5121720"/>
            <a:ext cx="837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¡Tu aplicación debe parecer una herramienta real de monitorización!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