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1015200" y="2773080"/>
            <a:ext cx="147240" cy="91800"/>
          </a:xfrm>
          <a:custGeom>
            <a:avLst/>
            <a:gdLst/>
            <a:ahLst/>
            <a:rect l="0" t="0" r="r" b="b"/>
            <a:pathLst>
              <a:path w="409" h="255">
                <a:moveTo>
                  <a:pt x="409" y="71"/>
                </a:moveTo>
                <a:cubicBezTo>
                  <a:pt x="409" y="81"/>
                  <a:pt x="407" y="94"/>
                  <a:pt x="404" y="104"/>
                </a:cubicBezTo>
                <a:cubicBezTo>
                  <a:pt x="386" y="179"/>
                  <a:pt x="304" y="262"/>
                  <a:pt x="189" y="254"/>
                </a:cubicBezTo>
                <a:cubicBezTo>
                  <a:pt x="85" y="247"/>
                  <a:pt x="0" y="197"/>
                  <a:pt x="0" y="127"/>
                </a:cubicBezTo>
                <a:cubicBezTo>
                  <a:pt x="0" y="58"/>
                  <a:pt x="85" y="0"/>
                  <a:pt x="189" y="0"/>
                </a:cubicBezTo>
                <a:cubicBezTo>
                  <a:pt x="294" y="0"/>
                  <a:pt x="409" y="0"/>
                  <a:pt x="409" y="71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972720" y="2777400"/>
            <a:ext cx="187920" cy="57960"/>
          </a:xfrm>
          <a:custGeom>
            <a:avLst/>
            <a:gdLst/>
            <a:ahLst/>
            <a:rect l="0" t="0" r="r" b="b"/>
            <a:pathLst>
              <a:path w="522" h="161">
                <a:moveTo>
                  <a:pt x="308" y="0"/>
                </a:moveTo>
                <a:cubicBezTo>
                  <a:pt x="252" y="0"/>
                  <a:pt x="123" y="15"/>
                  <a:pt x="94" y="15"/>
                </a:cubicBezTo>
                <a:cubicBezTo>
                  <a:pt x="42" y="15"/>
                  <a:pt x="0" y="48"/>
                  <a:pt x="0" y="89"/>
                </a:cubicBezTo>
                <a:cubicBezTo>
                  <a:pt x="0" y="108"/>
                  <a:pt x="10" y="125"/>
                  <a:pt x="26" y="138"/>
                </a:cubicBezTo>
                <a:cubicBezTo>
                  <a:pt x="26" y="138"/>
                  <a:pt x="61" y="173"/>
                  <a:pt x="123" y="156"/>
                </a:cubicBezTo>
                <a:cubicBezTo>
                  <a:pt x="151" y="149"/>
                  <a:pt x="196" y="95"/>
                  <a:pt x="275" y="86"/>
                </a:cubicBezTo>
                <a:cubicBezTo>
                  <a:pt x="314" y="82"/>
                  <a:pt x="387" y="112"/>
                  <a:pt x="516" y="113"/>
                </a:cubicBezTo>
                <a:cubicBezTo>
                  <a:pt x="521" y="101"/>
                  <a:pt x="522" y="93"/>
                  <a:pt x="522" y="93"/>
                </a:cubicBezTo>
                <a:cubicBezTo>
                  <a:pt x="522" y="22"/>
                  <a:pt x="412" y="0"/>
                  <a:pt x="308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97400" y="2515320"/>
            <a:ext cx="431640" cy="307440"/>
          </a:xfrm>
          <a:custGeom>
            <a:avLst/>
            <a:gdLst/>
            <a:ahLst/>
            <a:rect l="0" t="0" r="r" b="b"/>
            <a:pathLst>
              <a:path w="1199" h="854">
                <a:moveTo>
                  <a:pt x="1008" y="820"/>
                </a:moveTo>
                <a:cubicBezTo>
                  <a:pt x="1008" y="820"/>
                  <a:pt x="1084" y="805"/>
                  <a:pt x="1131" y="743"/>
                </a:cubicBezTo>
                <a:cubicBezTo>
                  <a:pt x="1185" y="672"/>
                  <a:pt x="1178" y="595"/>
                  <a:pt x="1178" y="595"/>
                </a:cubicBezTo>
                <a:cubicBezTo>
                  <a:pt x="1233" y="491"/>
                  <a:pt x="1161" y="394"/>
                  <a:pt x="1161" y="394"/>
                </a:cubicBezTo>
                <a:cubicBezTo>
                  <a:pt x="1154" y="284"/>
                  <a:pt x="1086" y="238"/>
                  <a:pt x="1086" y="238"/>
                </a:cubicBezTo>
                <a:cubicBezTo>
                  <a:pt x="1042" y="134"/>
                  <a:pt x="945" y="106"/>
                  <a:pt x="945" y="106"/>
                </a:cubicBezTo>
                <a:cubicBezTo>
                  <a:pt x="869" y="16"/>
                  <a:pt x="732" y="19"/>
                  <a:pt x="732" y="19"/>
                </a:cubicBezTo>
                <a:cubicBezTo>
                  <a:pt x="732" y="19"/>
                  <a:pt x="606" y="-27"/>
                  <a:pt x="431" y="25"/>
                </a:cubicBezTo>
                <a:cubicBezTo>
                  <a:pt x="403" y="34"/>
                  <a:pt x="306" y="54"/>
                  <a:pt x="236" y="97"/>
                </a:cubicBezTo>
                <a:cubicBezTo>
                  <a:pt x="13" y="233"/>
                  <a:pt x="-3" y="446"/>
                  <a:pt x="0" y="481"/>
                </a:cubicBezTo>
                <a:cubicBezTo>
                  <a:pt x="17" y="674"/>
                  <a:pt x="152" y="708"/>
                  <a:pt x="239" y="728"/>
                </a:cubicBezTo>
                <a:cubicBezTo>
                  <a:pt x="259" y="783"/>
                  <a:pt x="333" y="884"/>
                  <a:pt x="466" y="846"/>
                </a:cubicBezTo>
                <a:cubicBezTo>
                  <a:pt x="630" y="818"/>
                  <a:pt x="699" y="769"/>
                  <a:pt x="739" y="769"/>
                </a:cubicBezTo>
                <a:cubicBezTo>
                  <a:pt x="781" y="769"/>
                  <a:pt x="893" y="812"/>
                  <a:pt x="1008" y="820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21520" y="2543400"/>
            <a:ext cx="374400" cy="241200"/>
          </a:xfrm>
          <a:custGeom>
            <a:avLst/>
            <a:gdLst/>
            <a:ahLst/>
            <a:rect l="0" t="0" r="r" b="b"/>
            <a:pathLst>
              <a:path w="1040" h="670">
                <a:moveTo>
                  <a:pt x="527" y="431"/>
                </a:moveTo>
                <a:cubicBezTo>
                  <a:pt x="608" y="388"/>
                  <a:pt x="651" y="392"/>
                  <a:pt x="690" y="396"/>
                </a:cubicBezTo>
                <a:cubicBezTo>
                  <a:pt x="702" y="397"/>
                  <a:pt x="714" y="398"/>
                  <a:pt x="725" y="397"/>
                </a:cubicBezTo>
                <a:cubicBezTo>
                  <a:pt x="794" y="396"/>
                  <a:pt x="849" y="367"/>
                  <a:pt x="874" y="339"/>
                </a:cubicBezTo>
                <a:cubicBezTo>
                  <a:pt x="880" y="332"/>
                  <a:pt x="879" y="321"/>
                  <a:pt x="872" y="315"/>
                </a:cubicBezTo>
                <a:cubicBezTo>
                  <a:pt x="865" y="308"/>
                  <a:pt x="854" y="309"/>
                  <a:pt x="848" y="316"/>
                </a:cubicBezTo>
                <a:cubicBezTo>
                  <a:pt x="829" y="338"/>
                  <a:pt x="782" y="362"/>
                  <a:pt x="724" y="363"/>
                </a:cubicBezTo>
                <a:cubicBezTo>
                  <a:pt x="714" y="363"/>
                  <a:pt x="704" y="362"/>
                  <a:pt x="693" y="361"/>
                </a:cubicBezTo>
                <a:cubicBezTo>
                  <a:pt x="652" y="357"/>
                  <a:pt x="600" y="353"/>
                  <a:pt x="511" y="401"/>
                </a:cubicBezTo>
                <a:cubicBezTo>
                  <a:pt x="488" y="413"/>
                  <a:pt x="456" y="418"/>
                  <a:pt x="422" y="421"/>
                </a:cubicBezTo>
                <a:cubicBezTo>
                  <a:pt x="346" y="312"/>
                  <a:pt x="392" y="216"/>
                  <a:pt x="405" y="194"/>
                </a:cubicBezTo>
                <a:cubicBezTo>
                  <a:pt x="406" y="194"/>
                  <a:pt x="408" y="194"/>
                  <a:pt x="409" y="194"/>
                </a:cubicBezTo>
                <a:cubicBezTo>
                  <a:pt x="423" y="194"/>
                  <a:pt x="437" y="191"/>
                  <a:pt x="449" y="184"/>
                </a:cubicBezTo>
                <a:cubicBezTo>
                  <a:pt x="457" y="179"/>
                  <a:pt x="460" y="168"/>
                  <a:pt x="456" y="160"/>
                </a:cubicBezTo>
                <a:cubicBezTo>
                  <a:pt x="451" y="152"/>
                  <a:pt x="440" y="149"/>
                  <a:pt x="432" y="154"/>
                </a:cubicBezTo>
                <a:cubicBezTo>
                  <a:pt x="410" y="166"/>
                  <a:pt x="381" y="159"/>
                  <a:pt x="367" y="138"/>
                </a:cubicBezTo>
                <a:cubicBezTo>
                  <a:pt x="362" y="129"/>
                  <a:pt x="351" y="127"/>
                  <a:pt x="343" y="132"/>
                </a:cubicBezTo>
                <a:cubicBezTo>
                  <a:pt x="335" y="137"/>
                  <a:pt x="333" y="148"/>
                  <a:pt x="338" y="156"/>
                </a:cubicBezTo>
                <a:cubicBezTo>
                  <a:pt x="346" y="169"/>
                  <a:pt x="358" y="179"/>
                  <a:pt x="371" y="185"/>
                </a:cubicBezTo>
                <a:cubicBezTo>
                  <a:pt x="353" y="222"/>
                  <a:pt x="319" y="318"/>
                  <a:pt x="384" y="425"/>
                </a:cubicBezTo>
                <a:cubicBezTo>
                  <a:pt x="338" y="430"/>
                  <a:pt x="291" y="436"/>
                  <a:pt x="255" y="459"/>
                </a:cubicBezTo>
                <a:cubicBezTo>
                  <a:pt x="232" y="474"/>
                  <a:pt x="209" y="496"/>
                  <a:pt x="191" y="521"/>
                </a:cubicBezTo>
                <a:cubicBezTo>
                  <a:pt x="169" y="517"/>
                  <a:pt x="89" y="498"/>
                  <a:pt x="75" y="409"/>
                </a:cubicBezTo>
                <a:cubicBezTo>
                  <a:pt x="84" y="403"/>
                  <a:pt x="91" y="394"/>
                  <a:pt x="95" y="383"/>
                </a:cubicBezTo>
                <a:cubicBezTo>
                  <a:pt x="99" y="374"/>
                  <a:pt x="94" y="364"/>
                  <a:pt x="86" y="361"/>
                </a:cubicBezTo>
                <a:cubicBezTo>
                  <a:pt x="77" y="357"/>
                  <a:pt x="67" y="361"/>
                  <a:pt x="63" y="370"/>
                </a:cubicBezTo>
                <a:cubicBezTo>
                  <a:pt x="60" y="378"/>
                  <a:pt x="55" y="384"/>
                  <a:pt x="47" y="386"/>
                </a:cubicBezTo>
                <a:cubicBezTo>
                  <a:pt x="40" y="389"/>
                  <a:pt x="33" y="388"/>
                  <a:pt x="25" y="384"/>
                </a:cubicBezTo>
                <a:cubicBezTo>
                  <a:pt x="17" y="379"/>
                  <a:pt x="6" y="382"/>
                  <a:pt x="2" y="391"/>
                </a:cubicBezTo>
                <a:cubicBezTo>
                  <a:pt x="-3" y="399"/>
                  <a:pt x="0" y="409"/>
                  <a:pt x="8" y="414"/>
                </a:cubicBezTo>
                <a:cubicBezTo>
                  <a:pt x="18" y="419"/>
                  <a:pt x="29" y="422"/>
                  <a:pt x="39" y="422"/>
                </a:cubicBezTo>
                <a:cubicBezTo>
                  <a:pt x="40" y="422"/>
                  <a:pt x="42" y="422"/>
                  <a:pt x="43" y="422"/>
                </a:cubicBezTo>
                <a:cubicBezTo>
                  <a:pt x="59" y="505"/>
                  <a:pt x="125" y="542"/>
                  <a:pt x="172" y="553"/>
                </a:cubicBezTo>
                <a:cubicBezTo>
                  <a:pt x="166" y="566"/>
                  <a:pt x="162" y="580"/>
                  <a:pt x="160" y="594"/>
                </a:cubicBezTo>
                <a:cubicBezTo>
                  <a:pt x="160" y="603"/>
                  <a:pt x="167" y="612"/>
                  <a:pt x="176" y="613"/>
                </a:cubicBezTo>
                <a:lnTo>
                  <a:pt x="178" y="613"/>
                </a:lnTo>
                <a:cubicBezTo>
                  <a:pt x="187" y="613"/>
                  <a:pt x="194" y="606"/>
                  <a:pt x="195" y="597"/>
                </a:cubicBezTo>
                <a:cubicBezTo>
                  <a:pt x="199" y="555"/>
                  <a:pt x="239" y="511"/>
                  <a:pt x="274" y="488"/>
                </a:cubicBezTo>
                <a:cubicBezTo>
                  <a:pt x="307" y="467"/>
                  <a:pt x="357" y="462"/>
                  <a:pt x="404" y="458"/>
                </a:cubicBezTo>
                <a:cubicBezTo>
                  <a:pt x="450" y="454"/>
                  <a:pt x="493" y="450"/>
                  <a:pt x="527" y="431"/>
                </a:cubicBezTo>
                <a:moveTo>
                  <a:pt x="972" y="379"/>
                </a:moveTo>
                <a:cubicBezTo>
                  <a:pt x="967" y="388"/>
                  <a:pt x="970" y="398"/>
                  <a:pt x="979" y="403"/>
                </a:cubicBezTo>
                <a:cubicBezTo>
                  <a:pt x="981" y="404"/>
                  <a:pt x="984" y="405"/>
                  <a:pt x="987" y="405"/>
                </a:cubicBezTo>
                <a:cubicBezTo>
                  <a:pt x="993" y="405"/>
                  <a:pt x="999" y="402"/>
                  <a:pt x="1002" y="396"/>
                </a:cubicBezTo>
                <a:cubicBezTo>
                  <a:pt x="1003" y="395"/>
                  <a:pt x="1066" y="277"/>
                  <a:pt x="948" y="198"/>
                </a:cubicBezTo>
                <a:cubicBezTo>
                  <a:pt x="940" y="192"/>
                  <a:pt x="929" y="194"/>
                  <a:pt x="924" y="202"/>
                </a:cubicBezTo>
                <a:cubicBezTo>
                  <a:pt x="918" y="210"/>
                  <a:pt x="921" y="221"/>
                  <a:pt x="928" y="226"/>
                </a:cubicBezTo>
                <a:cubicBezTo>
                  <a:pt x="1020" y="288"/>
                  <a:pt x="974" y="376"/>
                  <a:pt x="972" y="379"/>
                </a:cubicBezTo>
                <a:moveTo>
                  <a:pt x="255" y="101"/>
                </a:moveTo>
                <a:cubicBezTo>
                  <a:pt x="260" y="101"/>
                  <a:pt x="265" y="98"/>
                  <a:pt x="269" y="93"/>
                </a:cubicBezTo>
                <a:cubicBezTo>
                  <a:pt x="320" y="24"/>
                  <a:pt x="389" y="47"/>
                  <a:pt x="392" y="49"/>
                </a:cubicBezTo>
                <a:cubicBezTo>
                  <a:pt x="401" y="52"/>
                  <a:pt x="411" y="47"/>
                  <a:pt x="414" y="38"/>
                </a:cubicBezTo>
                <a:cubicBezTo>
                  <a:pt x="418" y="29"/>
                  <a:pt x="413" y="20"/>
                  <a:pt x="404" y="16"/>
                </a:cubicBezTo>
                <a:cubicBezTo>
                  <a:pt x="371" y="4"/>
                  <a:pt x="293" y="0"/>
                  <a:pt x="241" y="73"/>
                </a:cubicBezTo>
                <a:cubicBezTo>
                  <a:pt x="235" y="81"/>
                  <a:pt x="237" y="92"/>
                  <a:pt x="245" y="97"/>
                </a:cubicBezTo>
                <a:cubicBezTo>
                  <a:pt x="248" y="99"/>
                  <a:pt x="251" y="101"/>
                  <a:pt x="255" y="101"/>
                </a:cubicBezTo>
                <a:moveTo>
                  <a:pt x="707" y="35"/>
                </a:moveTo>
                <a:cubicBezTo>
                  <a:pt x="784" y="29"/>
                  <a:pt x="819" y="85"/>
                  <a:pt x="821" y="87"/>
                </a:cubicBezTo>
                <a:cubicBezTo>
                  <a:pt x="824" y="93"/>
                  <a:pt x="830" y="96"/>
                  <a:pt x="836" y="96"/>
                </a:cubicBezTo>
                <a:cubicBezTo>
                  <a:pt x="838" y="96"/>
                  <a:pt x="842" y="95"/>
                  <a:pt x="844" y="93"/>
                </a:cubicBezTo>
                <a:cubicBezTo>
                  <a:pt x="852" y="89"/>
                  <a:pt x="855" y="78"/>
                  <a:pt x="850" y="70"/>
                </a:cubicBezTo>
                <a:cubicBezTo>
                  <a:pt x="849" y="67"/>
                  <a:pt x="804" y="-7"/>
                  <a:pt x="705" y="1"/>
                </a:cubicBezTo>
                <a:cubicBezTo>
                  <a:pt x="695" y="2"/>
                  <a:pt x="688" y="10"/>
                  <a:pt x="689" y="19"/>
                </a:cubicBezTo>
                <a:cubicBezTo>
                  <a:pt x="689" y="29"/>
                  <a:pt x="698" y="36"/>
                  <a:pt x="707" y="35"/>
                </a:cubicBezTo>
                <a:moveTo>
                  <a:pt x="1023" y="540"/>
                </a:moveTo>
                <a:cubicBezTo>
                  <a:pt x="1015" y="540"/>
                  <a:pt x="1005" y="546"/>
                  <a:pt x="1005" y="556"/>
                </a:cubicBezTo>
                <a:cubicBezTo>
                  <a:pt x="1005" y="556"/>
                  <a:pt x="999" y="615"/>
                  <a:pt x="939" y="636"/>
                </a:cubicBezTo>
                <a:cubicBezTo>
                  <a:pt x="930" y="639"/>
                  <a:pt x="925" y="649"/>
                  <a:pt x="928" y="658"/>
                </a:cubicBezTo>
                <a:cubicBezTo>
                  <a:pt x="930" y="665"/>
                  <a:pt x="937" y="670"/>
                  <a:pt x="944" y="670"/>
                </a:cubicBezTo>
                <a:cubicBezTo>
                  <a:pt x="946" y="670"/>
                  <a:pt x="948" y="669"/>
                  <a:pt x="950" y="669"/>
                </a:cubicBezTo>
                <a:cubicBezTo>
                  <a:pt x="1031" y="642"/>
                  <a:pt x="1039" y="562"/>
                  <a:pt x="1039" y="559"/>
                </a:cubicBezTo>
                <a:cubicBezTo>
                  <a:pt x="1040" y="549"/>
                  <a:pt x="1033" y="541"/>
                  <a:pt x="1023" y="540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76960" y="2547720"/>
            <a:ext cx="282960" cy="232920"/>
          </a:xfrm>
          <a:custGeom>
            <a:avLst/>
            <a:gdLst/>
            <a:ahLst/>
            <a:rect l="0" t="0" r="r" b="b"/>
            <a:pathLst>
              <a:path w="786" h="647">
                <a:moveTo>
                  <a:pt x="13" y="361"/>
                </a:moveTo>
                <a:cubicBezTo>
                  <a:pt x="11" y="370"/>
                  <a:pt x="16" y="380"/>
                  <a:pt x="26" y="382"/>
                </a:cubicBezTo>
                <a:cubicBezTo>
                  <a:pt x="27" y="383"/>
                  <a:pt x="29" y="383"/>
                  <a:pt x="30" y="383"/>
                </a:cubicBezTo>
                <a:cubicBezTo>
                  <a:pt x="38" y="383"/>
                  <a:pt x="45" y="378"/>
                  <a:pt x="47" y="370"/>
                </a:cubicBezTo>
                <a:cubicBezTo>
                  <a:pt x="53" y="345"/>
                  <a:pt x="79" y="329"/>
                  <a:pt x="104" y="334"/>
                </a:cubicBezTo>
                <a:cubicBezTo>
                  <a:pt x="113" y="336"/>
                  <a:pt x="122" y="330"/>
                  <a:pt x="124" y="321"/>
                </a:cubicBezTo>
                <a:cubicBezTo>
                  <a:pt x="126" y="311"/>
                  <a:pt x="120" y="302"/>
                  <a:pt x="111" y="300"/>
                </a:cubicBezTo>
                <a:cubicBezTo>
                  <a:pt x="96" y="297"/>
                  <a:pt x="81" y="299"/>
                  <a:pt x="68" y="303"/>
                </a:cubicBezTo>
                <a:cubicBezTo>
                  <a:pt x="27" y="234"/>
                  <a:pt x="35" y="166"/>
                  <a:pt x="35" y="166"/>
                </a:cubicBezTo>
                <a:cubicBezTo>
                  <a:pt x="37" y="156"/>
                  <a:pt x="30" y="148"/>
                  <a:pt x="21" y="146"/>
                </a:cubicBezTo>
                <a:cubicBezTo>
                  <a:pt x="11" y="145"/>
                  <a:pt x="2" y="152"/>
                  <a:pt x="1" y="161"/>
                </a:cubicBezTo>
                <a:cubicBezTo>
                  <a:pt x="1" y="164"/>
                  <a:pt x="-9" y="241"/>
                  <a:pt x="38" y="320"/>
                </a:cubicBezTo>
                <a:cubicBezTo>
                  <a:pt x="26" y="331"/>
                  <a:pt x="18" y="344"/>
                  <a:pt x="13" y="361"/>
                </a:cubicBezTo>
                <a:moveTo>
                  <a:pt x="400" y="275"/>
                </a:moveTo>
                <a:cubicBezTo>
                  <a:pt x="415" y="262"/>
                  <a:pt x="437" y="262"/>
                  <a:pt x="451" y="275"/>
                </a:cubicBezTo>
                <a:cubicBezTo>
                  <a:pt x="454" y="279"/>
                  <a:pt x="458" y="280"/>
                  <a:pt x="463" y="280"/>
                </a:cubicBezTo>
                <a:cubicBezTo>
                  <a:pt x="467" y="280"/>
                  <a:pt x="472" y="278"/>
                  <a:pt x="475" y="275"/>
                </a:cubicBezTo>
                <a:cubicBezTo>
                  <a:pt x="482" y="268"/>
                  <a:pt x="482" y="257"/>
                  <a:pt x="475" y="251"/>
                </a:cubicBezTo>
                <a:cubicBezTo>
                  <a:pt x="467" y="243"/>
                  <a:pt x="457" y="238"/>
                  <a:pt x="447" y="234"/>
                </a:cubicBezTo>
                <a:cubicBezTo>
                  <a:pt x="458" y="199"/>
                  <a:pt x="453" y="184"/>
                  <a:pt x="444" y="155"/>
                </a:cubicBezTo>
                <a:cubicBezTo>
                  <a:pt x="442" y="150"/>
                  <a:pt x="440" y="144"/>
                  <a:pt x="439" y="137"/>
                </a:cubicBezTo>
                <a:lnTo>
                  <a:pt x="438" y="134"/>
                </a:lnTo>
                <a:cubicBezTo>
                  <a:pt x="425" y="92"/>
                  <a:pt x="417" y="65"/>
                  <a:pt x="441" y="26"/>
                </a:cubicBezTo>
                <a:cubicBezTo>
                  <a:pt x="446" y="18"/>
                  <a:pt x="443" y="7"/>
                  <a:pt x="435" y="2"/>
                </a:cubicBezTo>
                <a:cubicBezTo>
                  <a:pt x="427" y="-3"/>
                  <a:pt x="416" y="0"/>
                  <a:pt x="411" y="8"/>
                </a:cubicBezTo>
                <a:cubicBezTo>
                  <a:pt x="379" y="60"/>
                  <a:pt x="391" y="99"/>
                  <a:pt x="404" y="144"/>
                </a:cubicBezTo>
                <a:lnTo>
                  <a:pt x="405" y="147"/>
                </a:lnTo>
                <a:cubicBezTo>
                  <a:pt x="408" y="154"/>
                  <a:pt x="409" y="160"/>
                  <a:pt x="411" y="165"/>
                </a:cubicBezTo>
                <a:cubicBezTo>
                  <a:pt x="420" y="192"/>
                  <a:pt x="422" y="200"/>
                  <a:pt x="412" y="232"/>
                </a:cubicBezTo>
                <a:cubicBezTo>
                  <a:pt x="399" y="235"/>
                  <a:pt x="387" y="240"/>
                  <a:pt x="377" y="250"/>
                </a:cubicBezTo>
                <a:cubicBezTo>
                  <a:pt x="370" y="256"/>
                  <a:pt x="370" y="267"/>
                  <a:pt x="376" y="274"/>
                </a:cubicBezTo>
                <a:cubicBezTo>
                  <a:pt x="383" y="281"/>
                  <a:pt x="394" y="281"/>
                  <a:pt x="400" y="275"/>
                </a:cubicBezTo>
                <a:moveTo>
                  <a:pt x="620" y="172"/>
                </a:moveTo>
                <a:cubicBezTo>
                  <a:pt x="630" y="172"/>
                  <a:pt x="641" y="170"/>
                  <a:pt x="650" y="165"/>
                </a:cubicBezTo>
                <a:cubicBezTo>
                  <a:pt x="659" y="161"/>
                  <a:pt x="662" y="151"/>
                  <a:pt x="658" y="142"/>
                </a:cubicBezTo>
                <a:cubicBezTo>
                  <a:pt x="654" y="133"/>
                  <a:pt x="644" y="130"/>
                  <a:pt x="635" y="134"/>
                </a:cubicBezTo>
                <a:cubicBezTo>
                  <a:pt x="618" y="142"/>
                  <a:pt x="597" y="135"/>
                  <a:pt x="587" y="118"/>
                </a:cubicBezTo>
                <a:cubicBezTo>
                  <a:pt x="583" y="110"/>
                  <a:pt x="572" y="107"/>
                  <a:pt x="564" y="111"/>
                </a:cubicBezTo>
                <a:cubicBezTo>
                  <a:pt x="556" y="115"/>
                  <a:pt x="553" y="126"/>
                  <a:pt x="557" y="134"/>
                </a:cubicBezTo>
                <a:cubicBezTo>
                  <a:pt x="563" y="146"/>
                  <a:pt x="573" y="155"/>
                  <a:pt x="583" y="162"/>
                </a:cubicBezTo>
                <a:cubicBezTo>
                  <a:pt x="565" y="207"/>
                  <a:pt x="575" y="254"/>
                  <a:pt x="584" y="280"/>
                </a:cubicBezTo>
                <a:cubicBezTo>
                  <a:pt x="586" y="287"/>
                  <a:pt x="593" y="292"/>
                  <a:pt x="600" y="292"/>
                </a:cubicBezTo>
                <a:cubicBezTo>
                  <a:pt x="602" y="292"/>
                  <a:pt x="604" y="291"/>
                  <a:pt x="606" y="291"/>
                </a:cubicBezTo>
                <a:cubicBezTo>
                  <a:pt x="615" y="288"/>
                  <a:pt x="620" y="278"/>
                  <a:pt x="617" y="269"/>
                </a:cubicBezTo>
                <a:cubicBezTo>
                  <a:pt x="611" y="252"/>
                  <a:pt x="600" y="208"/>
                  <a:pt x="617" y="171"/>
                </a:cubicBezTo>
                <a:cubicBezTo>
                  <a:pt x="618" y="171"/>
                  <a:pt x="619" y="172"/>
                  <a:pt x="620" y="172"/>
                </a:cubicBezTo>
                <a:moveTo>
                  <a:pt x="786" y="498"/>
                </a:moveTo>
                <a:cubicBezTo>
                  <a:pt x="785" y="489"/>
                  <a:pt x="777" y="481"/>
                  <a:pt x="768" y="482"/>
                </a:cubicBezTo>
                <a:cubicBezTo>
                  <a:pt x="733" y="485"/>
                  <a:pt x="703" y="458"/>
                  <a:pt x="700" y="423"/>
                </a:cubicBezTo>
                <a:cubicBezTo>
                  <a:pt x="700" y="414"/>
                  <a:pt x="691" y="407"/>
                  <a:pt x="682" y="407"/>
                </a:cubicBezTo>
                <a:cubicBezTo>
                  <a:pt x="673" y="408"/>
                  <a:pt x="665" y="416"/>
                  <a:pt x="666" y="426"/>
                </a:cubicBezTo>
                <a:cubicBezTo>
                  <a:pt x="667" y="446"/>
                  <a:pt x="675" y="465"/>
                  <a:pt x="687" y="480"/>
                </a:cubicBezTo>
                <a:cubicBezTo>
                  <a:pt x="659" y="512"/>
                  <a:pt x="623" y="522"/>
                  <a:pt x="603" y="524"/>
                </a:cubicBezTo>
                <a:cubicBezTo>
                  <a:pt x="585" y="526"/>
                  <a:pt x="569" y="524"/>
                  <a:pt x="551" y="522"/>
                </a:cubicBezTo>
                <a:cubicBezTo>
                  <a:pt x="534" y="520"/>
                  <a:pt x="515" y="518"/>
                  <a:pt x="492" y="519"/>
                </a:cubicBezTo>
                <a:cubicBezTo>
                  <a:pt x="491" y="509"/>
                  <a:pt x="489" y="494"/>
                  <a:pt x="481" y="482"/>
                </a:cubicBezTo>
                <a:cubicBezTo>
                  <a:pt x="476" y="474"/>
                  <a:pt x="466" y="472"/>
                  <a:pt x="458" y="477"/>
                </a:cubicBezTo>
                <a:cubicBezTo>
                  <a:pt x="450" y="482"/>
                  <a:pt x="447" y="493"/>
                  <a:pt x="452" y="501"/>
                </a:cubicBezTo>
                <a:cubicBezTo>
                  <a:pt x="457" y="508"/>
                  <a:pt x="458" y="520"/>
                  <a:pt x="458" y="526"/>
                </a:cubicBezTo>
                <a:cubicBezTo>
                  <a:pt x="440" y="532"/>
                  <a:pt x="425" y="541"/>
                  <a:pt x="412" y="550"/>
                </a:cubicBezTo>
                <a:cubicBezTo>
                  <a:pt x="387" y="566"/>
                  <a:pt x="368" y="578"/>
                  <a:pt x="339" y="572"/>
                </a:cubicBezTo>
                <a:cubicBezTo>
                  <a:pt x="313" y="566"/>
                  <a:pt x="286" y="565"/>
                  <a:pt x="264" y="568"/>
                </a:cubicBezTo>
                <a:cubicBezTo>
                  <a:pt x="260" y="559"/>
                  <a:pt x="255" y="549"/>
                  <a:pt x="246" y="541"/>
                </a:cubicBezTo>
                <a:cubicBezTo>
                  <a:pt x="240" y="534"/>
                  <a:pt x="229" y="535"/>
                  <a:pt x="222" y="542"/>
                </a:cubicBezTo>
                <a:cubicBezTo>
                  <a:pt x="216" y="548"/>
                  <a:pt x="216" y="559"/>
                  <a:pt x="223" y="566"/>
                </a:cubicBezTo>
                <a:cubicBezTo>
                  <a:pt x="226" y="569"/>
                  <a:pt x="228" y="573"/>
                  <a:pt x="230" y="577"/>
                </a:cubicBezTo>
                <a:cubicBezTo>
                  <a:pt x="192" y="593"/>
                  <a:pt x="173" y="619"/>
                  <a:pt x="172" y="620"/>
                </a:cubicBezTo>
                <a:cubicBezTo>
                  <a:pt x="166" y="628"/>
                  <a:pt x="168" y="639"/>
                  <a:pt x="176" y="644"/>
                </a:cubicBezTo>
                <a:cubicBezTo>
                  <a:pt x="179" y="646"/>
                  <a:pt x="182" y="647"/>
                  <a:pt x="186" y="647"/>
                </a:cubicBezTo>
                <a:cubicBezTo>
                  <a:pt x="191" y="647"/>
                  <a:pt x="197" y="645"/>
                  <a:pt x="200" y="640"/>
                </a:cubicBezTo>
                <a:cubicBezTo>
                  <a:pt x="200" y="640"/>
                  <a:pt x="219" y="615"/>
                  <a:pt x="257" y="604"/>
                </a:cubicBezTo>
                <a:cubicBezTo>
                  <a:pt x="276" y="599"/>
                  <a:pt x="304" y="599"/>
                  <a:pt x="332" y="606"/>
                </a:cubicBezTo>
                <a:cubicBezTo>
                  <a:pt x="339" y="607"/>
                  <a:pt x="346" y="608"/>
                  <a:pt x="353" y="608"/>
                </a:cubicBezTo>
                <a:cubicBezTo>
                  <a:pt x="356" y="616"/>
                  <a:pt x="357" y="625"/>
                  <a:pt x="358" y="628"/>
                </a:cubicBezTo>
                <a:cubicBezTo>
                  <a:pt x="358" y="637"/>
                  <a:pt x="366" y="644"/>
                  <a:pt x="375" y="644"/>
                </a:cubicBezTo>
                <a:lnTo>
                  <a:pt x="376" y="644"/>
                </a:lnTo>
                <a:cubicBezTo>
                  <a:pt x="385" y="644"/>
                  <a:pt x="393" y="636"/>
                  <a:pt x="392" y="626"/>
                </a:cubicBezTo>
                <a:cubicBezTo>
                  <a:pt x="392" y="624"/>
                  <a:pt x="391" y="614"/>
                  <a:pt x="388" y="602"/>
                </a:cubicBezTo>
                <a:cubicBezTo>
                  <a:pt x="404" y="597"/>
                  <a:pt x="417" y="588"/>
                  <a:pt x="430" y="579"/>
                </a:cubicBezTo>
                <a:cubicBezTo>
                  <a:pt x="450" y="566"/>
                  <a:pt x="469" y="554"/>
                  <a:pt x="493" y="553"/>
                </a:cubicBezTo>
                <a:cubicBezTo>
                  <a:pt x="514" y="552"/>
                  <a:pt x="531" y="554"/>
                  <a:pt x="547" y="556"/>
                </a:cubicBezTo>
                <a:cubicBezTo>
                  <a:pt x="563" y="558"/>
                  <a:pt x="579" y="560"/>
                  <a:pt x="597" y="558"/>
                </a:cubicBezTo>
                <a:cubicBezTo>
                  <a:pt x="600" y="567"/>
                  <a:pt x="600" y="579"/>
                  <a:pt x="600" y="583"/>
                </a:cubicBezTo>
                <a:cubicBezTo>
                  <a:pt x="598" y="592"/>
                  <a:pt x="605" y="601"/>
                  <a:pt x="615" y="602"/>
                </a:cubicBezTo>
                <a:cubicBezTo>
                  <a:pt x="615" y="602"/>
                  <a:pt x="616" y="602"/>
                  <a:pt x="617" y="602"/>
                </a:cubicBezTo>
                <a:cubicBezTo>
                  <a:pt x="625" y="602"/>
                  <a:pt x="633" y="596"/>
                  <a:pt x="634" y="587"/>
                </a:cubicBezTo>
                <a:cubicBezTo>
                  <a:pt x="634" y="585"/>
                  <a:pt x="636" y="570"/>
                  <a:pt x="632" y="553"/>
                </a:cubicBezTo>
                <a:cubicBezTo>
                  <a:pt x="657" y="547"/>
                  <a:pt x="687" y="532"/>
                  <a:pt x="713" y="503"/>
                </a:cubicBezTo>
                <a:cubicBezTo>
                  <a:pt x="728" y="512"/>
                  <a:pt x="745" y="517"/>
                  <a:pt x="764" y="517"/>
                </a:cubicBezTo>
                <a:cubicBezTo>
                  <a:pt x="766" y="517"/>
                  <a:pt x="768" y="517"/>
                  <a:pt x="770" y="517"/>
                </a:cubicBezTo>
                <a:cubicBezTo>
                  <a:pt x="779" y="516"/>
                  <a:pt x="787" y="508"/>
                  <a:pt x="786" y="49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390040"/>
            <a:ext cx="18936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Tema 16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868680" y="413028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7"/>
                </a:lnTo>
                <a:lnTo>
                  <a:pt x="201" y="0"/>
                </a:lnTo>
                <a:lnTo>
                  <a:pt x="401" y="200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930960" y="4096440"/>
            <a:ext cx="116280" cy="116280"/>
          </a:xfrm>
          <a:custGeom>
            <a:avLst/>
            <a:gdLst/>
            <a:ahLst/>
            <a:rect l="0" t="0" r="r" b="b"/>
            <a:pathLst>
              <a:path w="323" h="323">
                <a:moveTo>
                  <a:pt x="295" y="295"/>
                </a:moveTo>
                <a:cubicBezTo>
                  <a:pt x="258" y="332"/>
                  <a:pt x="199" y="332"/>
                  <a:pt x="162" y="295"/>
                </a:cubicBezTo>
                <a:lnTo>
                  <a:pt x="27" y="162"/>
                </a:lnTo>
                <a:cubicBezTo>
                  <a:pt x="-9" y="125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2"/>
                </a:lnTo>
                <a:cubicBezTo>
                  <a:pt x="332" y="199"/>
                  <a:pt x="332" y="258"/>
                  <a:pt x="295" y="2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772560" y="4232160"/>
            <a:ext cx="138600" cy="138960"/>
          </a:xfrm>
          <a:custGeom>
            <a:avLst/>
            <a:gdLst/>
            <a:ahLst/>
            <a:rect l="0" t="0" r="r" b="b"/>
            <a:pathLst>
              <a:path w="385" h="386">
                <a:moveTo>
                  <a:pt x="295" y="0"/>
                </a:moveTo>
                <a:cubicBezTo>
                  <a:pt x="295" y="0"/>
                  <a:pt x="-16" y="368"/>
                  <a:pt x="1" y="385"/>
                </a:cubicBezTo>
                <a:cubicBezTo>
                  <a:pt x="17" y="402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22960" y="4168440"/>
            <a:ext cx="152280" cy="152280"/>
          </a:xfrm>
          <a:custGeom>
            <a:avLst/>
            <a:gdLst/>
            <a:ahLst/>
            <a:rect l="0" t="0" r="r" b="b"/>
            <a:pathLst>
              <a:path w="423" h="423">
                <a:moveTo>
                  <a:pt x="395" y="395"/>
                </a:moveTo>
                <a:cubicBezTo>
                  <a:pt x="358" y="433"/>
                  <a:pt x="299" y="433"/>
                  <a:pt x="262" y="395"/>
                </a:cubicBezTo>
                <a:lnTo>
                  <a:pt x="27" y="162"/>
                </a:lnTo>
                <a:cubicBezTo>
                  <a:pt x="-9" y="125"/>
                  <a:pt x="-9" y="65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2"/>
                </a:lnTo>
                <a:cubicBezTo>
                  <a:pt x="432" y="299"/>
                  <a:pt x="432" y="358"/>
                  <a:pt x="395" y="3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747720" y="3308400"/>
            <a:ext cx="70077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Sistemas Operativos: Gestión de Procesos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065240" y="4045320"/>
            <a:ext cx="455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Esquema general de conceptos clave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806400" y="1606320"/>
            <a:ext cx="254160" cy="254520"/>
          </a:xfrm>
          <a:custGeom>
            <a:avLst/>
            <a:gdLst/>
            <a:ahLst/>
            <a:rect l="0" t="0" r="r" b="b"/>
            <a:pathLst>
              <a:path w="706" h="707">
                <a:moveTo>
                  <a:pt x="211" y="0"/>
                </a:moveTo>
                <a:lnTo>
                  <a:pt x="0" y="212"/>
                </a:lnTo>
                <a:lnTo>
                  <a:pt x="0" y="495"/>
                </a:lnTo>
                <a:lnTo>
                  <a:pt x="211" y="707"/>
                </a:lnTo>
                <a:lnTo>
                  <a:pt x="495" y="707"/>
                </a:lnTo>
                <a:lnTo>
                  <a:pt x="706" y="495"/>
                </a:lnTo>
                <a:lnTo>
                  <a:pt x="706" y="212"/>
                </a:lnTo>
                <a:lnTo>
                  <a:pt x="495" y="0"/>
                </a:lnTo>
                <a:lnTo>
                  <a:pt x="211" y="0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789480" y="1589400"/>
            <a:ext cx="288000" cy="288360"/>
          </a:xfrm>
          <a:custGeom>
            <a:avLst/>
            <a:gdLst/>
            <a:ahLst/>
            <a:rect l="0" t="0" r="r" b="b"/>
            <a:pathLst>
              <a:path w="800" h="801">
                <a:moveTo>
                  <a:pt x="560" y="0"/>
                </a:moveTo>
                <a:lnTo>
                  <a:pt x="239" y="0"/>
                </a:lnTo>
                <a:lnTo>
                  <a:pt x="0" y="239"/>
                </a:lnTo>
                <a:lnTo>
                  <a:pt x="0" y="561"/>
                </a:lnTo>
                <a:lnTo>
                  <a:pt x="239" y="801"/>
                </a:lnTo>
                <a:lnTo>
                  <a:pt x="560" y="801"/>
                </a:lnTo>
                <a:lnTo>
                  <a:pt x="800" y="561"/>
                </a:lnTo>
                <a:lnTo>
                  <a:pt x="800" y="239"/>
                </a:lnTo>
                <a:lnTo>
                  <a:pt x="560" y="0"/>
                </a:lnTo>
                <a:moveTo>
                  <a:pt x="753" y="541"/>
                </a:moveTo>
                <a:lnTo>
                  <a:pt x="541" y="753"/>
                </a:lnTo>
                <a:lnTo>
                  <a:pt x="258" y="753"/>
                </a:lnTo>
                <a:lnTo>
                  <a:pt x="47" y="541"/>
                </a:lnTo>
                <a:lnTo>
                  <a:pt x="47" y="258"/>
                </a:lnTo>
                <a:lnTo>
                  <a:pt x="258" y="47"/>
                </a:lnTo>
                <a:lnTo>
                  <a:pt x="541" y="47"/>
                </a:lnTo>
                <a:lnTo>
                  <a:pt x="753" y="258"/>
                </a:lnTo>
                <a:lnTo>
                  <a:pt x="753" y="541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747720" y="755640"/>
            <a:ext cx="4866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9. Interbloqueos (Deadlocks)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1096920" y="1529640"/>
            <a:ext cx="36475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Condiciones de Coffman: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1015560" y="2102400"/>
            <a:ext cx="226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Exclusión mutua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015560" y="2588040"/>
            <a:ext cx="2588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Retención y espera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1015560" y="3064320"/>
            <a:ext cx="2300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No expropiación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1015560" y="3549960"/>
            <a:ext cx="2036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Espera circular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1047600" y="4876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747720" y="4158360"/>
            <a:ext cx="16322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Estrategias: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1047600" y="53625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1300320" y="4721760"/>
            <a:ext cx="3671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Prevención: evitar condiciones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1047600" y="58482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1300320" y="5207400"/>
            <a:ext cx="4183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Evitación: algoritmo del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banquero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1300320" y="5693040"/>
            <a:ext cx="3078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Detección y recuperación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752400" y="2695320"/>
            <a:ext cx="2000520" cy="543240"/>
          </a:xfrm>
          <a:custGeom>
            <a:avLst/>
            <a:gdLst/>
            <a:ahLst/>
            <a:rect l="0" t="0" r="r" b="b"/>
            <a:pathLst>
              <a:path w="5557" h="1509">
                <a:moveTo>
                  <a:pt x="0" y="0"/>
                </a:moveTo>
                <a:lnTo>
                  <a:pt x="5557" y="0"/>
                </a:lnTo>
                <a:lnTo>
                  <a:pt x="555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2752560" y="2695320"/>
            <a:ext cx="3296160" cy="543240"/>
          </a:xfrm>
          <a:custGeom>
            <a:avLst/>
            <a:gdLst/>
            <a:ahLst/>
            <a:rect l="0" t="0" r="r" b="b"/>
            <a:pathLst>
              <a:path w="9156" h="1509">
                <a:moveTo>
                  <a:pt x="0" y="0"/>
                </a:moveTo>
                <a:lnTo>
                  <a:pt x="9156" y="0"/>
                </a:lnTo>
                <a:lnTo>
                  <a:pt x="915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6048360" y="2695320"/>
            <a:ext cx="3391200" cy="543240"/>
          </a:xfrm>
          <a:custGeom>
            <a:avLst/>
            <a:gdLst/>
            <a:ahLst/>
            <a:rect l="0" t="0" r="r" b="b"/>
            <a:pathLst>
              <a:path w="9420" h="1509">
                <a:moveTo>
                  <a:pt x="0" y="0"/>
                </a:moveTo>
                <a:lnTo>
                  <a:pt x="9420" y="0"/>
                </a:lnTo>
                <a:lnTo>
                  <a:pt x="942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752400" y="3238200"/>
            <a:ext cx="2000520" cy="543240"/>
          </a:xfrm>
          <a:custGeom>
            <a:avLst/>
            <a:gdLst/>
            <a:ahLst/>
            <a:rect l="0" t="0" r="r" b="b"/>
            <a:pathLst>
              <a:path w="5557" h="1509">
                <a:moveTo>
                  <a:pt x="0" y="0"/>
                </a:moveTo>
                <a:lnTo>
                  <a:pt x="5557" y="0"/>
                </a:lnTo>
                <a:lnTo>
                  <a:pt x="555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2752560" y="3238200"/>
            <a:ext cx="3296160" cy="543240"/>
          </a:xfrm>
          <a:custGeom>
            <a:avLst/>
            <a:gdLst/>
            <a:ahLst/>
            <a:rect l="0" t="0" r="r" b="b"/>
            <a:pathLst>
              <a:path w="9156" h="1509">
                <a:moveTo>
                  <a:pt x="0" y="0"/>
                </a:moveTo>
                <a:lnTo>
                  <a:pt x="9156" y="0"/>
                </a:lnTo>
                <a:lnTo>
                  <a:pt x="915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6048360" y="3238200"/>
            <a:ext cx="3391200" cy="543240"/>
          </a:xfrm>
          <a:custGeom>
            <a:avLst/>
            <a:gdLst/>
            <a:ahLst/>
            <a:rect l="0" t="0" r="r" b="b"/>
            <a:pathLst>
              <a:path w="9420" h="1509">
                <a:moveTo>
                  <a:pt x="0" y="0"/>
                </a:moveTo>
                <a:lnTo>
                  <a:pt x="9420" y="0"/>
                </a:lnTo>
                <a:lnTo>
                  <a:pt x="942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752400" y="3781080"/>
            <a:ext cx="2000520" cy="543600"/>
          </a:xfrm>
          <a:custGeom>
            <a:avLst/>
            <a:gdLst/>
            <a:ahLst/>
            <a:rect l="0" t="0" r="r" b="b"/>
            <a:pathLst>
              <a:path w="5557" h="1510">
                <a:moveTo>
                  <a:pt x="0" y="0"/>
                </a:moveTo>
                <a:lnTo>
                  <a:pt x="5557" y="0"/>
                </a:lnTo>
                <a:lnTo>
                  <a:pt x="555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2752560" y="3781080"/>
            <a:ext cx="3296160" cy="543600"/>
          </a:xfrm>
          <a:custGeom>
            <a:avLst/>
            <a:gdLst/>
            <a:ahLst/>
            <a:rect l="0" t="0" r="r" b="b"/>
            <a:pathLst>
              <a:path w="9156" h="1510">
                <a:moveTo>
                  <a:pt x="0" y="0"/>
                </a:moveTo>
                <a:lnTo>
                  <a:pt x="9156" y="0"/>
                </a:lnTo>
                <a:lnTo>
                  <a:pt x="915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6048360" y="3781080"/>
            <a:ext cx="3391200" cy="543600"/>
          </a:xfrm>
          <a:custGeom>
            <a:avLst/>
            <a:gdLst/>
            <a:ahLst/>
            <a:rect l="0" t="0" r="r" b="b"/>
            <a:pathLst>
              <a:path w="9420" h="1510">
                <a:moveTo>
                  <a:pt x="0" y="0"/>
                </a:moveTo>
                <a:lnTo>
                  <a:pt x="9420" y="0"/>
                </a:lnTo>
                <a:lnTo>
                  <a:pt x="9420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752400" y="4324320"/>
            <a:ext cx="2000520" cy="543240"/>
          </a:xfrm>
          <a:custGeom>
            <a:avLst/>
            <a:gdLst/>
            <a:ahLst/>
            <a:rect l="0" t="0" r="r" b="b"/>
            <a:pathLst>
              <a:path w="5557" h="1509">
                <a:moveTo>
                  <a:pt x="0" y="0"/>
                </a:moveTo>
                <a:lnTo>
                  <a:pt x="5557" y="0"/>
                </a:lnTo>
                <a:lnTo>
                  <a:pt x="555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2752560" y="4324320"/>
            <a:ext cx="3296160" cy="543240"/>
          </a:xfrm>
          <a:custGeom>
            <a:avLst/>
            <a:gdLst/>
            <a:ahLst/>
            <a:rect l="0" t="0" r="r" b="b"/>
            <a:pathLst>
              <a:path w="9156" h="1509">
                <a:moveTo>
                  <a:pt x="0" y="0"/>
                </a:moveTo>
                <a:lnTo>
                  <a:pt x="9156" y="0"/>
                </a:lnTo>
                <a:lnTo>
                  <a:pt x="915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6048360" y="4324320"/>
            <a:ext cx="3391200" cy="543240"/>
          </a:xfrm>
          <a:custGeom>
            <a:avLst/>
            <a:gdLst/>
            <a:ahLst/>
            <a:rect l="0" t="0" r="r" b="b"/>
            <a:pathLst>
              <a:path w="9420" h="1509">
                <a:moveTo>
                  <a:pt x="0" y="0"/>
                </a:moveTo>
                <a:lnTo>
                  <a:pt x="9420" y="0"/>
                </a:lnTo>
                <a:lnTo>
                  <a:pt x="942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752400" y="2695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752400" y="2695320"/>
            <a:ext cx="2009880" cy="10080"/>
          </a:xfrm>
          <a:custGeom>
            <a:avLst/>
            <a:gdLst/>
            <a:ahLst/>
            <a:rect l="0" t="0" r="r" b="b"/>
            <a:pathLst>
              <a:path w="5583" h="28">
                <a:moveTo>
                  <a:pt x="0" y="0"/>
                </a:moveTo>
                <a:lnTo>
                  <a:pt x="5583" y="0"/>
                </a:lnTo>
                <a:lnTo>
                  <a:pt x="558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2752560" y="2695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2761920" y="2695320"/>
            <a:ext cx="3286800" cy="10080"/>
          </a:xfrm>
          <a:custGeom>
            <a:avLst/>
            <a:gdLst/>
            <a:ahLst/>
            <a:rect l="0" t="0" r="r" b="b"/>
            <a:pathLst>
              <a:path w="9130" h="28">
                <a:moveTo>
                  <a:pt x="0" y="0"/>
                </a:moveTo>
                <a:lnTo>
                  <a:pt x="9130" y="0"/>
                </a:lnTo>
                <a:lnTo>
                  <a:pt x="91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6038640" y="2695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6048360" y="2695320"/>
            <a:ext cx="3391200" cy="10080"/>
          </a:xfrm>
          <a:custGeom>
            <a:avLst/>
            <a:gdLst/>
            <a:ahLst/>
            <a:rect l="0" t="0" r="r" b="b"/>
            <a:pathLst>
              <a:path w="9420" h="28">
                <a:moveTo>
                  <a:pt x="0" y="0"/>
                </a:moveTo>
                <a:lnTo>
                  <a:pt x="9420" y="0"/>
                </a:lnTo>
                <a:lnTo>
                  <a:pt x="942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9429480" y="2695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752400" y="3228840"/>
            <a:ext cx="2009880" cy="9720"/>
          </a:xfrm>
          <a:custGeom>
            <a:avLst/>
            <a:gdLst/>
            <a:ahLst/>
            <a:rect l="0" t="0" r="r" b="b"/>
            <a:pathLst>
              <a:path w="5583" h="27">
                <a:moveTo>
                  <a:pt x="0" y="0"/>
                </a:moveTo>
                <a:lnTo>
                  <a:pt x="5583" y="0"/>
                </a:lnTo>
                <a:lnTo>
                  <a:pt x="558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2761920" y="3228840"/>
            <a:ext cx="3286800" cy="9720"/>
          </a:xfrm>
          <a:custGeom>
            <a:avLst/>
            <a:gdLst/>
            <a:ahLst/>
            <a:rect l="0" t="0" r="r" b="b"/>
            <a:pathLst>
              <a:path w="9130" h="27">
                <a:moveTo>
                  <a:pt x="0" y="0"/>
                </a:moveTo>
                <a:lnTo>
                  <a:pt x="9130" y="0"/>
                </a:lnTo>
                <a:lnTo>
                  <a:pt x="913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6048360" y="3228840"/>
            <a:ext cx="3391200" cy="9720"/>
          </a:xfrm>
          <a:custGeom>
            <a:avLst/>
            <a:gdLst/>
            <a:ahLst/>
            <a:rect l="0" t="0" r="r" b="b"/>
            <a:pathLst>
              <a:path w="9420" h="27">
                <a:moveTo>
                  <a:pt x="0" y="0"/>
                </a:moveTo>
                <a:lnTo>
                  <a:pt x="9420" y="0"/>
                </a:lnTo>
                <a:lnTo>
                  <a:pt x="942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752400" y="32382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2752560" y="32382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6038640" y="32382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9429480" y="32382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752400" y="378108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752400" y="3771720"/>
            <a:ext cx="2009880" cy="9720"/>
          </a:xfrm>
          <a:custGeom>
            <a:avLst/>
            <a:gdLst/>
            <a:ahLst/>
            <a:rect l="0" t="0" r="r" b="b"/>
            <a:pathLst>
              <a:path w="5583" h="27">
                <a:moveTo>
                  <a:pt x="0" y="0"/>
                </a:moveTo>
                <a:lnTo>
                  <a:pt x="5583" y="0"/>
                </a:lnTo>
                <a:lnTo>
                  <a:pt x="558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2752560" y="378108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2761920" y="3771720"/>
            <a:ext cx="3286800" cy="9720"/>
          </a:xfrm>
          <a:custGeom>
            <a:avLst/>
            <a:gdLst/>
            <a:ahLst/>
            <a:rect l="0" t="0" r="r" b="b"/>
            <a:pathLst>
              <a:path w="9130" h="27">
                <a:moveTo>
                  <a:pt x="0" y="0"/>
                </a:moveTo>
                <a:lnTo>
                  <a:pt x="9130" y="0"/>
                </a:lnTo>
                <a:lnTo>
                  <a:pt x="913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6038640" y="378108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6048360" y="3771720"/>
            <a:ext cx="3391200" cy="9720"/>
          </a:xfrm>
          <a:custGeom>
            <a:avLst/>
            <a:gdLst/>
            <a:ahLst/>
            <a:rect l="0" t="0" r="r" b="b"/>
            <a:pathLst>
              <a:path w="9420" h="27">
                <a:moveTo>
                  <a:pt x="0" y="0"/>
                </a:moveTo>
                <a:lnTo>
                  <a:pt x="9420" y="0"/>
                </a:lnTo>
                <a:lnTo>
                  <a:pt x="942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9429480" y="378108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752400" y="4314600"/>
            <a:ext cx="2009880" cy="10080"/>
          </a:xfrm>
          <a:custGeom>
            <a:avLst/>
            <a:gdLst/>
            <a:ahLst/>
            <a:rect l="0" t="0" r="r" b="b"/>
            <a:pathLst>
              <a:path w="5583" h="28">
                <a:moveTo>
                  <a:pt x="0" y="0"/>
                </a:moveTo>
                <a:lnTo>
                  <a:pt x="5583" y="0"/>
                </a:lnTo>
                <a:lnTo>
                  <a:pt x="558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275256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2761920" y="4314600"/>
            <a:ext cx="3286800" cy="10080"/>
          </a:xfrm>
          <a:custGeom>
            <a:avLst/>
            <a:gdLst/>
            <a:ahLst/>
            <a:rect l="0" t="0" r="r" b="b"/>
            <a:pathLst>
              <a:path w="9130" h="28">
                <a:moveTo>
                  <a:pt x="0" y="0"/>
                </a:moveTo>
                <a:lnTo>
                  <a:pt x="9130" y="0"/>
                </a:lnTo>
                <a:lnTo>
                  <a:pt x="91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603864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6048360" y="4314600"/>
            <a:ext cx="3391200" cy="10080"/>
          </a:xfrm>
          <a:custGeom>
            <a:avLst/>
            <a:gdLst/>
            <a:ahLst/>
            <a:rect l="0" t="0" r="r" b="b"/>
            <a:pathLst>
              <a:path w="9420" h="28">
                <a:moveTo>
                  <a:pt x="0" y="0"/>
                </a:moveTo>
                <a:lnTo>
                  <a:pt x="9420" y="0"/>
                </a:lnTo>
                <a:lnTo>
                  <a:pt x="942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94294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752400" y="4857480"/>
            <a:ext cx="2009880" cy="10080"/>
          </a:xfrm>
          <a:custGeom>
            <a:avLst/>
            <a:gdLst/>
            <a:ahLst/>
            <a:rect l="0" t="0" r="r" b="b"/>
            <a:pathLst>
              <a:path w="5583" h="28">
                <a:moveTo>
                  <a:pt x="0" y="0"/>
                </a:moveTo>
                <a:lnTo>
                  <a:pt x="5583" y="0"/>
                </a:lnTo>
                <a:lnTo>
                  <a:pt x="558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2761920" y="4857480"/>
            <a:ext cx="3286800" cy="10080"/>
          </a:xfrm>
          <a:custGeom>
            <a:avLst/>
            <a:gdLst/>
            <a:ahLst/>
            <a:rect l="0" t="0" r="r" b="b"/>
            <a:pathLst>
              <a:path w="9130" h="28">
                <a:moveTo>
                  <a:pt x="0" y="0"/>
                </a:moveTo>
                <a:lnTo>
                  <a:pt x="9130" y="0"/>
                </a:lnTo>
                <a:lnTo>
                  <a:pt x="91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6048360" y="4857480"/>
            <a:ext cx="3391200" cy="10080"/>
          </a:xfrm>
          <a:custGeom>
            <a:avLst/>
            <a:gdLst/>
            <a:ahLst/>
            <a:rect l="0" t="0" r="r" b="b"/>
            <a:pathLst>
              <a:path w="9420" h="28">
                <a:moveTo>
                  <a:pt x="0" y="0"/>
                </a:moveTo>
                <a:lnTo>
                  <a:pt x="9420" y="0"/>
                </a:lnTo>
                <a:lnTo>
                  <a:pt x="942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747720" y="1974600"/>
            <a:ext cx="6064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10. Casuística por sistema operativo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1267200" y="2778480"/>
            <a:ext cx="101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3134160" y="2778480"/>
            <a:ext cx="2603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Gestión de procesos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6897600" y="2778480"/>
            <a:ext cx="175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Herramientas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2885760" y="3352680"/>
            <a:ext cx="962640" cy="362160"/>
          </a:xfrm>
          <a:custGeom>
            <a:avLst/>
            <a:gdLst/>
            <a:ahLst/>
            <a:rect l="0" t="0" r="r" b="b"/>
            <a:pathLst>
              <a:path w="2674" h="1006">
                <a:moveTo>
                  <a:pt x="0" y="847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515" y="0"/>
                </a:lnTo>
                <a:cubicBezTo>
                  <a:pt x="2525" y="0"/>
                  <a:pt x="2536" y="1"/>
                  <a:pt x="2546" y="3"/>
                </a:cubicBezTo>
                <a:cubicBezTo>
                  <a:pt x="2556" y="5"/>
                  <a:pt x="2566" y="8"/>
                  <a:pt x="2576" y="12"/>
                </a:cubicBezTo>
                <a:cubicBezTo>
                  <a:pt x="2585" y="16"/>
                  <a:pt x="2594" y="21"/>
                  <a:pt x="2603" y="27"/>
                </a:cubicBezTo>
                <a:cubicBezTo>
                  <a:pt x="2612" y="32"/>
                  <a:pt x="2620" y="39"/>
                  <a:pt x="2627" y="46"/>
                </a:cubicBezTo>
                <a:cubicBezTo>
                  <a:pt x="2635" y="54"/>
                  <a:pt x="2641" y="62"/>
                  <a:pt x="2647" y="70"/>
                </a:cubicBezTo>
                <a:cubicBezTo>
                  <a:pt x="2653" y="79"/>
                  <a:pt x="2658" y="88"/>
                  <a:pt x="2662" y="98"/>
                </a:cubicBezTo>
                <a:cubicBezTo>
                  <a:pt x="2666" y="107"/>
                  <a:pt x="2669" y="117"/>
                  <a:pt x="2671" y="128"/>
                </a:cubicBezTo>
                <a:cubicBezTo>
                  <a:pt x="2673" y="138"/>
                  <a:pt x="2674" y="148"/>
                  <a:pt x="2674" y="159"/>
                </a:cubicBezTo>
                <a:lnTo>
                  <a:pt x="2674" y="847"/>
                </a:lnTo>
                <a:cubicBezTo>
                  <a:pt x="2674" y="858"/>
                  <a:pt x="2673" y="868"/>
                  <a:pt x="2671" y="878"/>
                </a:cubicBezTo>
                <a:cubicBezTo>
                  <a:pt x="2669" y="889"/>
                  <a:pt x="2666" y="899"/>
                  <a:pt x="2662" y="908"/>
                </a:cubicBezTo>
                <a:cubicBezTo>
                  <a:pt x="2658" y="918"/>
                  <a:pt x="2653" y="927"/>
                  <a:pt x="2647" y="936"/>
                </a:cubicBezTo>
                <a:cubicBezTo>
                  <a:pt x="2641" y="944"/>
                  <a:pt x="2635" y="952"/>
                  <a:pt x="2627" y="960"/>
                </a:cubicBezTo>
                <a:cubicBezTo>
                  <a:pt x="2620" y="967"/>
                  <a:pt x="2612" y="974"/>
                  <a:pt x="2603" y="979"/>
                </a:cubicBezTo>
                <a:cubicBezTo>
                  <a:pt x="2594" y="985"/>
                  <a:pt x="2585" y="990"/>
                  <a:pt x="2576" y="994"/>
                </a:cubicBezTo>
                <a:cubicBezTo>
                  <a:pt x="2566" y="998"/>
                  <a:pt x="2556" y="1001"/>
                  <a:pt x="2546" y="1003"/>
                </a:cubicBezTo>
                <a:cubicBezTo>
                  <a:pt x="2536" y="1005"/>
                  <a:pt x="2525" y="1006"/>
                  <a:pt x="2515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40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880920" y="3321360"/>
            <a:ext cx="706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Linux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2979720" y="344448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fork()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3981240" y="3352680"/>
            <a:ext cx="962280" cy="362160"/>
          </a:xfrm>
          <a:custGeom>
            <a:avLst/>
            <a:gdLst/>
            <a:ahLst/>
            <a:rect l="0" t="0" r="r" b="b"/>
            <a:pathLst>
              <a:path w="2673" h="1006">
                <a:moveTo>
                  <a:pt x="0" y="847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515" y="0"/>
                </a:lnTo>
                <a:cubicBezTo>
                  <a:pt x="2525" y="0"/>
                  <a:pt x="2535" y="1"/>
                  <a:pt x="2546" y="3"/>
                </a:cubicBezTo>
                <a:cubicBezTo>
                  <a:pt x="2556" y="5"/>
                  <a:pt x="2566" y="8"/>
                  <a:pt x="2575" y="12"/>
                </a:cubicBezTo>
                <a:cubicBezTo>
                  <a:pt x="2585" y="16"/>
                  <a:pt x="2594" y="21"/>
                  <a:pt x="2603" y="27"/>
                </a:cubicBezTo>
                <a:cubicBezTo>
                  <a:pt x="2611" y="32"/>
                  <a:pt x="2620" y="39"/>
                  <a:pt x="2627" y="46"/>
                </a:cubicBezTo>
                <a:cubicBezTo>
                  <a:pt x="2634" y="54"/>
                  <a:pt x="2641" y="62"/>
                  <a:pt x="2647" y="70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7"/>
                  <a:pt x="2668" y="117"/>
                  <a:pt x="2670" y="128"/>
                </a:cubicBezTo>
                <a:cubicBezTo>
                  <a:pt x="2672" y="138"/>
                  <a:pt x="2673" y="148"/>
                  <a:pt x="2673" y="159"/>
                </a:cubicBezTo>
                <a:lnTo>
                  <a:pt x="2673" y="847"/>
                </a:lnTo>
                <a:cubicBezTo>
                  <a:pt x="2673" y="858"/>
                  <a:pt x="2672" y="868"/>
                  <a:pt x="2670" y="878"/>
                </a:cubicBezTo>
                <a:cubicBezTo>
                  <a:pt x="2668" y="889"/>
                  <a:pt x="2665" y="899"/>
                  <a:pt x="2661" y="908"/>
                </a:cubicBezTo>
                <a:cubicBezTo>
                  <a:pt x="2657" y="918"/>
                  <a:pt x="2652" y="927"/>
                  <a:pt x="2647" y="936"/>
                </a:cubicBezTo>
                <a:cubicBezTo>
                  <a:pt x="2641" y="944"/>
                  <a:pt x="2634" y="952"/>
                  <a:pt x="2627" y="960"/>
                </a:cubicBezTo>
                <a:cubicBezTo>
                  <a:pt x="2620" y="967"/>
                  <a:pt x="2611" y="974"/>
                  <a:pt x="2603" y="979"/>
                </a:cubicBezTo>
                <a:cubicBezTo>
                  <a:pt x="2594" y="985"/>
                  <a:pt x="2585" y="990"/>
                  <a:pt x="2575" y="994"/>
                </a:cubicBezTo>
                <a:cubicBezTo>
                  <a:pt x="2566" y="998"/>
                  <a:pt x="2556" y="1001"/>
                  <a:pt x="2546" y="1003"/>
                </a:cubicBezTo>
                <a:cubicBezTo>
                  <a:pt x="2535" y="1005"/>
                  <a:pt x="2525" y="1006"/>
                  <a:pt x="2515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8" y="990"/>
                  <a:pt x="79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3848400" y="3312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4077720" y="344448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exec()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5086080" y="3352680"/>
            <a:ext cx="829080" cy="362160"/>
          </a:xfrm>
          <a:custGeom>
            <a:avLst/>
            <a:gdLst/>
            <a:ahLst/>
            <a:rect l="0" t="0" r="r" b="b"/>
            <a:pathLst>
              <a:path w="2303" h="1006">
                <a:moveTo>
                  <a:pt x="0" y="847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6" y="5"/>
                  <a:pt x="2195" y="8"/>
                  <a:pt x="2205" y="12"/>
                </a:cubicBezTo>
                <a:cubicBezTo>
                  <a:pt x="2215" y="16"/>
                  <a:pt x="2224" y="21"/>
                  <a:pt x="2233" y="27"/>
                </a:cubicBezTo>
                <a:cubicBezTo>
                  <a:pt x="2241" y="32"/>
                  <a:pt x="2249" y="39"/>
                  <a:pt x="2257" y="46"/>
                </a:cubicBezTo>
                <a:cubicBezTo>
                  <a:pt x="2264" y="54"/>
                  <a:pt x="2271" y="62"/>
                  <a:pt x="2276" y="70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7"/>
                  <a:pt x="2298" y="117"/>
                  <a:pt x="2300" y="128"/>
                </a:cubicBezTo>
                <a:cubicBezTo>
                  <a:pt x="2302" y="138"/>
                  <a:pt x="2303" y="148"/>
                  <a:pt x="2303" y="159"/>
                </a:cubicBezTo>
                <a:lnTo>
                  <a:pt x="2303" y="847"/>
                </a:lnTo>
                <a:cubicBezTo>
                  <a:pt x="2303" y="858"/>
                  <a:pt x="2302" y="868"/>
                  <a:pt x="2300" y="878"/>
                </a:cubicBezTo>
                <a:cubicBezTo>
                  <a:pt x="2298" y="889"/>
                  <a:pt x="2295" y="899"/>
                  <a:pt x="2291" y="908"/>
                </a:cubicBezTo>
                <a:cubicBezTo>
                  <a:pt x="2287" y="918"/>
                  <a:pt x="2282" y="927"/>
                  <a:pt x="2276" y="936"/>
                </a:cubicBezTo>
                <a:cubicBezTo>
                  <a:pt x="2271" y="944"/>
                  <a:pt x="2264" y="952"/>
                  <a:pt x="2257" y="960"/>
                </a:cubicBezTo>
                <a:cubicBezTo>
                  <a:pt x="2249" y="967"/>
                  <a:pt x="2241" y="974"/>
                  <a:pt x="2233" y="979"/>
                </a:cubicBezTo>
                <a:cubicBezTo>
                  <a:pt x="2224" y="985"/>
                  <a:pt x="2215" y="990"/>
                  <a:pt x="2205" y="994"/>
                </a:cubicBezTo>
                <a:cubicBezTo>
                  <a:pt x="2195" y="998"/>
                  <a:pt x="2186" y="1001"/>
                  <a:pt x="2175" y="1003"/>
                </a:cubicBezTo>
                <a:cubicBezTo>
                  <a:pt x="2165" y="1005"/>
                  <a:pt x="2155" y="1006"/>
                  <a:pt x="2144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79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4946400" y="3312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6171840" y="3352680"/>
            <a:ext cx="448200" cy="362160"/>
          </a:xfrm>
          <a:custGeom>
            <a:avLst/>
            <a:gdLst/>
            <a:ahLst/>
            <a:rect l="0" t="0" r="r" b="b"/>
            <a:pathLst>
              <a:path w="1245" h="1006">
                <a:moveTo>
                  <a:pt x="0" y="847"/>
                </a:moveTo>
                <a:lnTo>
                  <a:pt x="0" y="159"/>
                </a:lnTo>
                <a:cubicBezTo>
                  <a:pt x="0" y="148"/>
                  <a:pt x="2" y="138"/>
                  <a:pt x="4" y="128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49" y="0"/>
                  <a:pt x="159" y="0"/>
                </a:cubicBezTo>
                <a:lnTo>
                  <a:pt x="1086" y="0"/>
                </a:lnTo>
                <a:cubicBezTo>
                  <a:pt x="1097" y="0"/>
                  <a:pt x="1107" y="1"/>
                  <a:pt x="1117" y="3"/>
                </a:cubicBezTo>
                <a:cubicBezTo>
                  <a:pt x="1127" y="5"/>
                  <a:pt x="1137" y="8"/>
                  <a:pt x="1147" y="12"/>
                </a:cubicBezTo>
                <a:cubicBezTo>
                  <a:pt x="1157" y="16"/>
                  <a:pt x="1166" y="21"/>
                  <a:pt x="1174" y="27"/>
                </a:cubicBezTo>
                <a:cubicBezTo>
                  <a:pt x="1183" y="32"/>
                  <a:pt x="1191" y="39"/>
                  <a:pt x="1199" y="46"/>
                </a:cubicBezTo>
                <a:cubicBezTo>
                  <a:pt x="1206" y="54"/>
                  <a:pt x="1212" y="62"/>
                  <a:pt x="1218" y="70"/>
                </a:cubicBezTo>
                <a:cubicBezTo>
                  <a:pt x="1224" y="79"/>
                  <a:pt x="1229" y="88"/>
                  <a:pt x="1233" y="98"/>
                </a:cubicBezTo>
                <a:cubicBezTo>
                  <a:pt x="1237" y="107"/>
                  <a:pt x="1240" y="117"/>
                  <a:pt x="1242" y="128"/>
                </a:cubicBezTo>
                <a:cubicBezTo>
                  <a:pt x="1244" y="138"/>
                  <a:pt x="1245" y="148"/>
                  <a:pt x="1245" y="159"/>
                </a:cubicBezTo>
                <a:lnTo>
                  <a:pt x="1245" y="847"/>
                </a:lnTo>
                <a:cubicBezTo>
                  <a:pt x="1245" y="858"/>
                  <a:pt x="1244" y="868"/>
                  <a:pt x="1242" y="878"/>
                </a:cubicBezTo>
                <a:cubicBezTo>
                  <a:pt x="1240" y="889"/>
                  <a:pt x="1237" y="899"/>
                  <a:pt x="1233" y="908"/>
                </a:cubicBezTo>
                <a:cubicBezTo>
                  <a:pt x="1229" y="918"/>
                  <a:pt x="1224" y="927"/>
                  <a:pt x="1218" y="936"/>
                </a:cubicBezTo>
                <a:cubicBezTo>
                  <a:pt x="1212" y="944"/>
                  <a:pt x="1206" y="952"/>
                  <a:pt x="1199" y="960"/>
                </a:cubicBezTo>
                <a:cubicBezTo>
                  <a:pt x="1191" y="967"/>
                  <a:pt x="1183" y="974"/>
                  <a:pt x="1174" y="979"/>
                </a:cubicBezTo>
                <a:cubicBezTo>
                  <a:pt x="1166" y="985"/>
                  <a:pt x="1157" y="990"/>
                  <a:pt x="1147" y="994"/>
                </a:cubicBezTo>
                <a:cubicBezTo>
                  <a:pt x="1137" y="998"/>
                  <a:pt x="1127" y="1001"/>
                  <a:pt x="1117" y="1003"/>
                </a:cubicBezTo>
                <a:cubicBezTo>
                  <a:pt x="1107" y="1005"/>
                  <a:pt x="1097" y="1006"/>
                  <a:pt x="1086" y="1006"/>
                </a:cubicBezTo>
                <a:lnTo>
                  <a:pt x="159" y="1006"/>
                </a:lnTo>
                <a:cubicBezTo>
                  <a:pt x="149" y="1006"/>
                  <a:pt x="139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40" y="952"/>
                  <a:pt x="33" y="944"/>
                  <a:pt x="27" y="936"/>
                </a:cubicBezTo>
                <a:cubicBezTo>
                  <a:pt x="21" y="927"/>
                  <a:pt x="17" y="918"/>
                  <a:pt x="13" y="908"/>
                </a:cubicBezTo>
                <a:cubicBezTo>
                  <a:pt x="9" y="899"/>
                  <a:pt x="6" y="889"/>
                  <a:pt x="4" y="878"/>
                </a:cubicBezTo>
                <a:cubicBezTo>
                  <a:pt x="2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5176080" y="34444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/proc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6266520" y="344448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6752880" y="3352680"/>
            <a:ext cx="705240" cy="362160"/>
          </a:xfrm>
          <a:custGeom>
            <a:avLst/>
            <a:gdLst/>
            <a:ahLst/>
            <a:rect l="0" t="0" r="r" b="b"/>
            <a:pathLst>
              <a:path w="1959" h="1006">
                <a:moveTo>
                  <a:pt x="0" y="847"/>
                </a:moveTo>
                <a:lnTo>
                  <a:pt x="0" y="159"/>
                </a:lnTo>
                <a:cubicBezTo>
                  <a:pt x="0" y="148"/>
                  <a:pt x="1" y="138"/>
                  <a:pt x="4" y="128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01" y="0"/>
                </a:lnTo>
                <a:cubicBezTo>
                  <a:pt x="1811" y="0"/>
                  <a:pt x="1821" y="1"/>
                  <a:pt x="1832" y="3"/>
                </a:cubicBezTo>
                <a:cubicBezTo>
                  <a:pt x="1842" y="5"/>
                  <a:pt x="1852" y="8"/>
                  <a:pt x="1861" y="12"/>
                </a:cubicBezTo>
                <a:cubicBezTo>
                  <a:pt x="1871" y="16"/>
                  <a:pt x="1880" y="21"/>
                  <a:pt x="1889" y="27"/>
                </a:cubicBezTo>
                <a:cubicBezTo>
                  <a:pt x="1897" y="32"/>
                  <a:pt x="1906" y="39"/>
                  <a:pt x="1913" y="46"/>
                </a:cubicBezTo>
                <a:cubicBezTo>
                  <a:pt x="1920" y="54"/>
                  <a:pt x="1927" y="62"/>
                  <a:pt x="1933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7"/>
                  <a:pt x="1954" y="117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47"/>
                </a:lnTo>
                <a:cubicBezTo>
                  <a:pt x="1959" y="858"/>
                  <a:pt x="1958" y="868"/>
                  <a:pt x="1956" y="878"/>
                </a:cubicBezTo>
                <a:cubicBezTo>
                  <a:pt x="1954" y="889"/>
                  <a:pt x="1951" y="899"/>
                  <a:pt x="1947" y="908"/>
                </a:cubicBezTo>
                <a:cubicBezTo>
                  <a:pt x="1943" y="918"/>
                  <a:pt x="1938" y="927"/>
                  <a:pt x="1933" y="936"/>
                </a:cubicBezTo>
                <a:cubicBezTo>
                  <a:pt x="1927" y="944"/>
                  <a:pt x="1920" y="952"/>
                  <a:pt x="1913" y="960"/>
                </a:cubicBezTo>
                <a:cubicBezTo>
                  <a:pt x="1906" y="967"/>
                  <a:pt x="1897" y="974"/>
                  <a:pt x="1889" y="979"/>
                </a:cubicBezTo>
                <a:cubicBezTo>
                  <a:pt x="1880" y="985"/>
                  <a:pt x="1871" y="990"/>
                  <a:pt x="1861" y="994"/>
                </a:cubicBezTo>
                <a:cubicBezTo>
                  <a:pt x="1852" y="998"/>
                  <a:pt x="1842" y="1001"/>
                  <a:pt x="1832" y="1003"/>
                </a:cubicBezTo>
                <a:cubicBezTo>
                  <a:pt x="1821" y="1005"/>
                  <a:pt x="1811" y="1006"/>
                  <a:pt x="1801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40" y="952"/>
                  <a:pt x="33" y="944"/>
                  <a:pt x="27" y="936"/>
                </a:cubicBezTo>
                <a:cubicBezTo>
                  <a:pt x="21" y="927"/>
                  <a:pt x="17" y="918"/>
                  <a:pt x="13" y="908"/>
                </a:cubicBezTo>
                <a:cubicBezTo>
                  <a:pt x="9" y="899"/>
                  <a:pt x="6" y="889"/>
                  <a:pt x="4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6618600" y="3312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6847920" y="34444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htop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7591320" y="3352680"/>
            <a:ext cx="962280" cy="362160"/>
          </a:xfrm>
          <a:custGeom>
            <a:avLst/>
            <a:gdLst/>
            <a:ahLst/>
            <a:rect l="0" t="0" r="r" b="b"/>
            <a:pathLst>
              <a:path w="2673" h="1006">
                <a:moveTo>
                  <a:pt x="0" y="847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514" y="0"/>
                </a:lnTo>
                <a:cubicBezTo>
                  <a:pt x="2525" y="0"/>
                  <a:pt x="2535" y="1"/>
                  <a:pt x="2545" y="3"/>
                </a:cubicBezTo>
                <a:cubicBezTo>
                  <a:pt x="2556" y="5"/>
                  <a:pt x="2565" y="8"/>
                  <a:pt x="2575" y="12"/>
                </a:cubicBezTo>
                <a:cubicBezTo>
                  <a:pt x="2585" y="16"/>
                  <a:pt x="2594" y="21"/>
                  <a:pt x="2603" y="27"/>
                </a:cubicBezTo>
                <a:cubicBezTo>
                  <a:pt x="2611" y="32"/>
                  <a:pt x="2619" y="39"/>
                  <a:pt x="2627" y="46"/>
                </a:cubicBezTo>
                <a:cubicBezTo>
                  <a:pt x="2634" y="54"/>
                  <a:pt x="2641" y="62"/>
                  <a:pt x="2646" y="70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7"/>
                  <a:pt x="2668" y="117"/>
                  <a:pt x="2670" y="128"/>
                </a:cubicBezTo>
                <a:cubicBezTo>
                  <a:pt x="2672" y="138"/>
                  <a:pt x="2673" y="148"/>
                  <a:pt x="2673" y="159"/>
                </a:cubicBezTo>
                <a:lnTo>
                  <a:pt x="2673" y="847"/>
                </a:lnTo>
                <a:cubicBezTo>
                  <a:pt x="2673" y="858"/>
                  <a:pt x="2672" y="868"/>
                  <a:pt x="2670" y="878"/>
                </a:cubicBezTo>
                <a:cubicBezTo>
                  <a:pt x="2668" y="889"/>
                  <a:pt x="2665" y="899"/>
                  <a:pt x="2661" y="908"/>
                </a:cubicBezTo>
                <a:cubicBezTo>
                  <a:pt x="2657" y="918"/>
                  <a:pt x="2652" y="927"/>
                  <a:pt x="2646" y="936"/>
                </a:cubicBezTo>
                <a:cubicBezTo>
                  <a:pt x="2641" y="944"/>
                  <a:pt x="2634" y="952"/>
                  <a:pt x="2627" y="960"/>
                </a:cubicBezTo>
                <a:cubicBezTo>
                  <a:pt x="2619" y="967"/>
                  <a:pt x="2611" y="974"/>
                  <a:pt x="2603" y="979"/>
                </a:cubicBezTo>
                <a:cubicBezTo>
                  <a:pt x="2594" y="985"/>
                  <a:pt x="2585" y="990"/>
                  <a:pt x="2575" y="994"/>
                </a:cubicBezTo>
                <a:cubicBezTo>
                  <a:pt x="2565" y="998"/>
                  <a:pt x="2556" y="1001"/>
                  <a:pt x="2545" y="1003"/>
                </a:cubicBezTo>
                <a:cubicBezTo>
                  <a:pt x="2535" y="1005"/>
                  <a:pt x="2525" y="1006"/>
                  <a:pt x="2514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5"/>
                  <a:pt x="70" y="979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2"/>
                  <a:pt x="32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7458480" y="3312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7687800" y="344448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strace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2885760" y="3895560"/>
            <a:ext cx="2124720" cy="362160"/>
          </a:xfrm>
          <a:custGeom>
            <a:avLst/>
            <a:gdLst/>
            <a:ahLst/>
            <a:rect l="0" t="0" r="r" b="b"/>
            <a:pathLst>
              <a:path w="5902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5743" y="0"/>
                </a:lnTo>
                <a:cubicBezTo>
                  <a:pt x="5753" y="0"/>
                  <a:pt x="5764" y="1"/>
                  <a:pt x="5774" y="3"/>
                </a:cubicBezTo>
                <a:cubicBezTo>
                  <a:pt x="5784" y="5"/>
                  <a:pt x="5794" y="8"/>
                  <a:pt x="5804" y="12"/>
                </a:cubicBezTo>
                <a:cubicBezTo>
                  <a:pt x="5813" y="16"/>
                  <a:pt x="5822" y="21"/>
                  <a:pt x="5831" y="27"/>
                </a:cubicBezTo>
                <a:cubicBezTo>
                  <a:pt x="5840" y="33"/>
                  <a:pt x="5848" y="39"/>
                  <a:pt x="5855" y="46"/>
                </a:cubicBezTo>
                <a:cubicBezTo>
                  <a:pt x="5862" y="54"/>
                  <a:pt x="5869" y="62"/>
                  <a:pt x="5875" y="71"/>
                </a:cubicBezTo>
                <a:cubicBezTo>
                  <a:pt x="5881" y="79"/>
                  <a:pt x="5886" y="88"/>
                  <a:pt x="5889" y="98"/>
                </a:cubicBezTo>
                <a:cubicBezTo>
                  <a:pt x="5893" y="108"/>
                  <a:pt x="5896" y="118"/>
                  <a:pt x="5899" y="128"/>
                </a:cubicBezTo>
                <a:cubicBezTo>
                  <a:pt x="5901" y="138"/>
                  <a:pt x="5902" y="148"/>
                  <a:pt x="5902" y="159"/>
                </a:cubicBezTo>
                <a:lnTo>
                  <a:pt x="5902" y="848"/>
                </a:lnTo>
                <a:cubicBezTo>
                  <a:pt x="5902" y="858"/>
                  <a:pt x="5901" y="868"/>
                  <a:pt x="5899" y="879"/>
                </a:cubicBezTo>
                <a:cubicBezTo>
                  <a:pt x="5896" y="889"/>
                  <a:pt x="5893" y="899"/>
                  <a:pt x="5889" y="908"/>
                </a:cubicBezTo>
                <a:cubicBezTo>
                  <a:pt x="5886" y="918"/>
                  <a:pt x="5881" y="927"/>
                  <a:pt x="5875" y="936"/>
                </a:cubicBezTo>
                <a:cubicBezTo>
                  <a:pt x="5869" y="944"/>
                  <a:pt x="5862" y="953"/>
                  <a:pt x="5855" y="960"/>
                </a:cubicBezTo>
                <a:cubicBezTo>
                  <a:pt x="5848" y="967"/>
                  <a:pt x="5840" y="974"/>
                  <a:pt x="5831" y="980"/>
                </a:cubicBezTo>
                <a:cubicBezTo>
                  <a:pt x="5822" y="985"/>
                  <a:pt x="5813" y="990"/>
                  <a:pt x="5804" y="994"/>
                </a:cubicBezTo>
                <a:cubicBezTo>
                  <a:pt x="5794" y="998"/>
                  <a:pt x="5784" y="1001"/>
                  <a:pt x="5774" y="1003"/>
                </a:cubicBezTo>
                <a:cubicBezTo>
                  <a:pt x="5764" y="1005"/>
                  <a:pt x="5753" y="1006"/>
                  <a:pt x="5743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5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40" y="953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880920" y="3864240"/>
            <a:ext cx="120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Windows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2979720" y="3987360"/>
            <a:ext cx="19364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CreateProcess()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6172560" y="3864240"/>
            <a:ext cx="3173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Task Manager, PowerShell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2885760" y="4438440"/>
            <a:ext cx="1476720" cy="362160"/>
          </a:xfrm>
          <a:custGeom>
            <a:avLst/>
            <a:gdLst/>
            <a:ahLst/>
            <a:rect l="0" t="0" r="r" b="b"/>
            <a:pathLst>
              <a:path w="4102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944" y="0"/>
                </a:lnTo>
                <a:cubicBezTo>
                  <a:pt x="3954" y="0"/>
                  <a:pt x="3964" y="1"/>
                  <a:pt x="3975" y="3"/>
                </a:cubicBezTo>
                <a:cubicBezTo>
                  <a:pt x="3985" y="5"/>
                  <a:pt x="3995" y="8"/>
                  <a:pt x="4004" y="12"/>
                </a:cubicBezTo>
                <a:cubicBezTo>
                  <a:pt x="4014" y="16"/>
                  <a:pt x="4023" y="21"/>
                  <a:pt x="4032" y="27"/>
                </a:cubicBezTo>
                <a:cubicBezTo>
                  <a:pt x="4041" y="33"/>
                  <a:pt x="4049" y="39"/>
                  <a:pt x="4056" y="47"/>
                </a:cubicBezTo>
                <a:cubicBezTo>
                  <a:pt x="4063" y="54"/>
                  <a:pt x="4070" y="62"/>
                  <a:pt x="4076" y="71"/>
                </a:cubicBezTo>
                <a:cubicBezTo>
                  <a:pt x="4081" y="79"/>
                  <a:pt x="4086" y="88"/>
                  <a:pt x="4090" y="98"/>
                </a:cubicBezTo>
                <a:cubicBezTo>
                  <a:pt x="4094" y="108"/>
                  <a:pt x="4097" y="118"/>
                  <a:pt x="4099" y="128"/>
                </a:cubicBezTo>
                <a:cubicBezTo>
                  <a:pt x="4101" y="138"/>
                  <a:pt x="4102" y="148"/>
                  <a:pt x="4102" y="159"/>
                </a:cubicBezTo>
                <a:lnTo>
                  <a:pt x="4102" y="848"/>
                </a:lnTo>
                <a:cubicBezTo>
                  <a:pt x="4102" y="858"/>
                  <a:pt x="4101" y="868"/>
                  <a:pt x="4099" y="879"/>
                </a:cubicBezTo>
                <a:cubicBezTo>
                  <a:pt x="4097" y="889"/>
                  <a:pt x="4094" y="899"/>
                  <a:pt x="4090" y="908"/>
                </a:cubicBezTo>
                <a:cubicBezTo>
                  <a:pt x="4086" y="918"/>
                  <a:pt x="4081" y="927"/>
                  <a:pt x="4076" y="936"/>
                </a:cubicBezTo>
                <a:cubicBezTo>
                  <a:pt x="4070" y="945"/>
                  <a:pt x="4063" y="953"/>
                  <a:pt x="4056" y="960"/>
                </a:cubicBezTo>
                <a:cubicBezTo>
                  <a:pt x="4049" y="967"/>
                  <a:pt x="4041" y="974"/>
                  <a:pt x="4032" y="980"/>
                </a:cubicBezTo>
                <a:cubicBezTo>
                  <a:pt x="4023" y="986"/>
                  <a:pt x="4014" y="990"/>
                  <a:pt x="4004" y="994"/>
                </a:cubicBezTo>
                <a:cubicBezTo>
                  <a:pt x="3995" y="998"/>
                  <a:pt x="3985" y="1001"/>
                  <a:pt x="3975" y="1003"/>
                </a:cubicBezTo>
                <a:cubicBezTo>
                  <a:pt x="3964" y="1005"/>
                  <a:pt x="3954" y="1006"/>
                  <a:pt x="3944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6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40" y="953"/>
                  <a:pt x="33" y="945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880920" y="4407480"/>
            <a:ext cx="1800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Contenedores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2979720" y="4530240"/>
            <a:ext cx="1290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namespaces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4495680" y="4438440"/>
            <a:ext cx="1095840" cy="362160"/>
          </a:xfrm>
          <a:custGeom>
            <a:avLst/>
            <a:gdLst/>
            <a:ahLst/>
            <a:rect l="0" t="0" r="r" b="b"/>
            <a:pathLst>
              <a:path w="3044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885" y="0"/>
                </a:lnTo>
                <a:cubicBezTo>
                  <a:pt x="2895" y="0"/>
                  <a:pt x="2906" y="1"/>
                  <a:pt x="2916" y="3"/>
                </a:cubicBezTo>
                <a:cubicBezTo>
                  <a:pt x="2926" y="5"/>
                  <a:pt x="2936" y="8"/>
                  <a:pt x="2946" y="12"/>
                </a:cubicBezTo>
                <a:cubicBezTo>
                  <a:pt x="2955" y="16"/>
                  <a:pt x="2964" y="21"/>
                  <a:pt x="2973" y="27"/>
                </a:cubicBezTo>
                <a:cubicBezTo>
                  <a:pt x="2982" y="33"/>
                  <a:pt x="2990" y="39"/>
                  <a:pt x="2997" y="47"/>
                </a:cubicBezTo>
                <a:cubicBezTo>
                  <a:pt x="3004" y="54"/>
                  <a:pt x="3011" y="62"/>
                  <a:pt x="3017" y="71"/>
                </a:cubicBezTo>
                <a:cubicBezTo>
                  <a:pt x="3023" y="79"/>
                  <a:pt x="3027" y="88"/>
                  <a:pt x="3031" y="98"/>
                </a:cubicBezTo>
                <a:cubicBezTo>
                  <a:pt x="3035" y="108"/>
                  <a:pt x="3038" y="118"/>
                  <a:pt x="3040" y="128"/>
                </a:cubicBezTo>
                <a:cubicBezTo>
                  <a:pt x="3043" y="138"/>
                  <a:pt x="3044" y="148"/>
                  <a:pt x="3044" y="159"/>
                </a:cubicBezTo>
                <a:lnTo>
                  <a:pt x="3044" y="848"/>
                </a:lnTo>
                <a:cubicBezTo>
                  <a:pt x="3044" y="858"/>
                  <a:pt x="3043" y="868"/>
                  <a:pt x="3040" y="879"/>
                </a:cubicBezTo>
                <a:cubicBezTo>
                  <a:pt x="3038" y="889"/>
                  <a:pt x="3035" y="899"/>
                  <a:pt x="3031" y="908"/>
                </a:cubicBezTo>
                <a:cubicBezTo>
                  <a:pt x="3027" y="918"/>
                  <a:pt x="3023" y="927"/>
                  <a:pt x="3017" y="936"/>
                </a:cubicBezTo>
                <a:cubicBezTo>
                  <a:pt x="3011" y="945"/>
                  <a:pt x="3004" y="953"/>
                  <a:pt x="2997" y="960"/>
                </a:cubicBezTo>
                <a:cubicBezTo>
                  <a:pt x="2990" y="967"/>
                  <a:pt x="2982" y="974"/>
                  <a:pt x="2973" y="980"/>
                </a:cubicBezTo>
                <a:cubicBezTo>
                  <a:pt x="2964" y="986"/>
                  <a:pt x="2955" y="990"/>
                  <a:pt x="2946" y="994"/>
                </a:cubicBezTo>
                <a:cubicBezTo>
                  <a:pt x="2936" y="998"/>
                  <a:pt x="2926" y="1001"/>
                  <a:pt x="2916" y="1003"/>
                </a:cubicBezTo>
                <a:cubicBezTo>
                  <a:pt x="2906" y="1005"/>
                  <a:pt x="2895" y="1006"/>
                  <a:pt x="2885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6"/>
                  <a:pt x="70" y="980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3"/>
                  <a:pt x="32" y="945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4364640" y="4397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4594320" y="453024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cgroups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6172560" y="4407480"/>
            <a:ext cx="200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Docker, Podman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802080" y="182844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214" y="0"/>
                </a:moveTo>
                <a:cubicBezTo>
                  <a:pt x="95" y="0"/>
                  <a:pt x="0" y="96"/>
                  <a:pt x="0" y="214"/>
                </a:cubicBezTo>
                <a:lnTo>
                  <a:pt x="0" y="428"/>
                </a:lnTo>
                <a:lnTo>
                  <a:pt x="85" y="428"/>
                </a:lnTo>
                <a:lnTo>
                  <a:pt x="85" y="214"/>
                </a:lnTo>
                <a:cubicBezTo>
                  <a:pt x="85" y="197"/>
                  <a:pt x="88" y="180"/>
                  <a:pt x="95" y="165"/>
                </a:cubicBezTo>
                <a:cubicBezTo>
                  <a:pt x="101" y="149"/>
                  <a:pt x="111" y="135"/>
                  <a:pt x="124" y="123"/>
                </a:cubicBezTo>
                <a:cubicBezTo>
                  <a:pt x="136" y="111"/>
                  <a:pt x="149" y="102"/>
                  <a:pt x="165" y="95"/>
                </a:cubicBezTo>
                <a:cubicBezTo>
                  <a:pt x="181" y="89"/>
                  <a:pt x="197" y="86"/>
                  <a:pt x="214" y="86"/>
                </a:cubicBezTo>
                <a:cubicBezTo>
                  <a:pt x="231" y="86"/>
                  <a:pt x="247" y="89"/>
                  <a:pt x="263" y="95"/>
                </a:cubicBezTo>
                <a:cubicBezTo>
                  <a:pt x="279" y="102"/>
                  <a:pt x="292" y="111"/>
                  <a:pt x="304" y="123"/>
                </a:cubicBezTo>
                <a:cubicBezTo>
                  <a:pt x="316" y="135"/>
                  <a:pt x="326" y="149"/>
                  <a:pt x="332" y="165"/>
                </a:cubicBezTo>
                <a:cubicBezTo>
                  <a:pt x="339" y="180"/>
                  <a:pt x="342" y="197"/>
                  <a:pt x="342" y="214"/>
                </a:cubicBezTo>
                <a:lnTo>
                  <a:pt x="342" y="428"/>
                </a:lnTo>
                <a:lnTo>
                  <a:pt x="427" y="428"/>
                </a:lnTo>
                <a:lnTo>
                  <a:pt x="427" y="214"/>
                </a:lnTo>
                <a:cubicBezTo>
                  <a:pt x="427" y="96"/>
                  <a:pt x="332" y="0"/>
                  <a:pt x="214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771480" y="1936080"/>
            <a:ext cx="214920" cy="169200"/>
          </a:xfrm>
          <a:custGeom>
            <a:avLst/>
            <a:gdLst/>
            <a:ahLst/>
            <a:rect l="0" t="0" r="r" b="b"/>
            <a:pathLst>
              <a:path w="597" h="470">
                <a:moveTo>
                  <a:pt x="597" y="385"/>
                </a:moveTo>
                <a:cubicBezTo>
                  <a:pt x="597" y="396"/>
                  <a:pt x="595" y="407"/>
                  <a:pt x="591" y="417"/>
                </a:cubicBezTo>
                <a:cubicBezTo>
                  <a:pt x="587" y="428"/>
                  <a:pt x="580" y="437"/>
                  <a:pt x="572" y="445"/>
                </a:cubicBezTo>
                <a:cubicBezTo>
                  <a:pt x="564" y="453"/>
                  <a:pt x="555" y="459"/>
                  <a:pt x="545" y="463"/>
                </a:cubicBezTo>
                <a:cubicBezTo>
                  <a:pt x="533" y="468"/>
                  <a:pt x="522" y="470"/>
                  <a:pt x="511" y="470"/>
                </a:cubicBezTo>
                <a:lnTo>
                  <a:pt x="85" y="470"/>
                </a:lnTo>
                <a:cubicBezTo>
                  <a:pt x="74" y="470"/>
                  <a:pt x="63" y="468"/>
                  <a:pt x="52" y="463"/>
                </a:cubicBezTo>
                <a:cubicBezTo>
                  <a:pt x="42" y="459"/>
                  <a:pt x="33" y="453"/>
                  <a:pt x="25" y="445"/>
                </a:cubicBezTo>
                <a:cubicBezTo>
                  <a:pt x="17" y="437"/>
                  <a:pt x="10" y="428"/>
                  <a:pt x="6" y="417"/>
                </a:cubicBezTo>
                <a:cubicBezTo>
                  <a:pt x="2" y="407"/>
                  <a:pt x="0" y="396"/>
                  <a:pt x="0" y="385"/>
                </a:cubicBezTo>
                <a:lnTo>
                  <a:pt x="0" y="86"/>
                </a:lnTo>
                <a:cubicBezTo>
                  <a:pt x="0" y="75"/>
                  <a:pt x="2" y="64"/>
                  <a:pt x="6" y="54"/>
                </a:cubicBezTo>
                <a:cubicBezTo>
                  <a:pt x="10" y="43"/>
                  <a:pt x="17" y="34"/>
                  <a:pt x="25" y="26"/>
                </a:cubicBezTo>
                <a:cubicBezTo>
                  <a:pt x="33" y="18"/>
                  <a:pt x="42" y="12"/>
                  <a:pt x="52" y="7"/>
                </a:cubicBezTo>
                <a:cubicBezTo>
                  <a:pt x="63" y="2"/>
                  <a:pt x="74" y="0"/>
                  <a:pt x="85" y="0"/>
                </a:cubicBezTo>
                <a:lnTo>
                  <a:pt x="511" y="0"/>
                </a:lnTo>
                <a:cubicBezTo>
                  <a:pt x="522" y="0"/>
                  <a:pt x="533" y="2"/>
                  <a:pt x="545" y="7"/>
                </a:cubicBezTo>
                <a:cubicBezTo>
                  <a:pt x="555" y="12"/>
                  <a:pt x="564" y="18"/>
                  <a:pt x="572" y="26"/>
                </a:cubicBezTo>
                <a:cubicBezTo>
                  <a:pt x="580" y="34"/>
                  <a:pt x="587" y="43"/>
                  <a:pt x="591" y="54"/>
                </a:cubicBezTo>
                <a:cubicBezTo>
                  <a:pt x="595" y="64"/>
                  <a:pt x="597" y="75"/>
                  <a:pt x="597" y="86"/>
                </a:cubicBezTo>
                <a:lnTo>
                  <a:pt x="597" y="385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901800" y="1828440"/>
            <a:ext cx="138600" cy="276480"/>
          </a:xfrm>
          <a:custGeom>
            <a:avLst/>
            <a:gdLst/>
            <a:ahLst/>
            <a:rect l="0" t="0" r="r" b="b"/>
            <a:pathLst>
              <a:path w="385" h="768">
                <a:moveTo>
                  <a:pt x="385" y="192"/>
                </a:moveTo>
                <a:cubicBezTo>
                  <a:pt x="385" y="180"/>
                  <a:pt x="383" y="167"/>
                  <a:pt x="381" y="155"/>
                </a:cubicBezTo>
                <a:cubicBezTo>
                  <a:pt x="378" y="143"/>
                  <a:pt x="375" y="131"/>
                  <a:pt x="370" y="119"/>
                </a:cubicBezTo>
                <a:cubicBezTo>
                  <a:pt x="364" y="107"/>
                  <a:pt x="358" y="96"/>
                  <a:pt x="351" y="86"/>
                </a:cubicBezTo>
                <a:cubicBezTo>
                  <a:pt x="344" y="75"/>
                  <a:pt x="336" y="66"/>
                  <a:pt x="327" y="57"/>
                </a:cubicBezTo>
                <a:cubicBezTo>
                  <a:pt x="319" y="48"/>
                  <a:pt x="309" y="40"/>
                  <a:pt x="298" y="33"/>
                </a:cubicBezTo>
                <a:cubicBezTo>
                  <a:pt x="288" y="26"/>
                  <a:pt x="277" y="20"/>
                  <a:pt x="265" y="15"/>
                </a:cubicBezTo>
                <a:cubicBezTo>
                  <a:pt x="254" y="10"/>
                  <a:pt x="242" y="7"/>
                  <a:pt x="229" y="4"/>
                </a:cubicBezTo>
                <a:cubicBezTo>
                  <a:pt x="217" y="2"/>
                  <a:pt x="204" y="0"/>
                  <a:pt x="192" y="0"/>
                </a:cubicBezTo>
                <a:cubicBezTo>
                  <a:pt x="179" y="0"/>
                  <a:pt x="167" y="2"/>
                  <a:pt x="154" y="4"/>
                </a:cubicBezTo>
                <a:cubicBezTo>
                  <a:pt x="142" y="7"/>
                  <a:pt x="130" y="10"/>
                  <a:pt x="118" y="15"/>
                </a:cubicBezTo>
                <a:cubicBezTo>
                  <a:pt x="107" y="20"/>
                  <a:pt x="96" y="26"/>
                  <a:pt x="85" y="33"/>
                </a:cubicBezTo>
                <a:cubicBezTo>
                  <a:pt x="75" y="40"/>
                  <a:pt x="65" y="48"/>
                  <a:pt x="56" y="57"/>
                </a:cubicBezTo>
                <a:cubicBezTo>
                  <a:pt x="47" y="66"/>
                  <a:pt x="39" y="75"/>
                  <a:pt x="32" y="86"/>
                </a:cubicBezTo>
                <a:cubicBezTo>
                  <a:pt x="25" y="96"/>
                  <a:pt x="19" y="107"/>
                  <a:pt x="15" y="119"/>
                </a:cubicBezTo>
                <a:cubicBezTo>
                  <a:pt x="10" y="131"/>
                  <a:pt x="6" y="143"/>
                  <a:pt x="4" y="155"/>
                </a:cubicBezTo>
                <a:cubicBezTo>
                  <a:pt x="1" y="167"/>
                  <a:pt x="0" y="180"/>
                  <a:pt x="0" y="192"/>
                </a:cubicBezTo>
                <a:cubicBezTo>
                  <a:pt x="0" y="276"/>
                  <a:pt x="53" y="347"/>
                  <a:pt x="128" y="373"/>
                </a:cubicBezTo>
                <a:lnTo>
                  <a:pt x="128" y="716"/>
                </a:lnTo>
                <a:cubicBezTo>
                  <a:pt x="128" y="722"/>
                  <a:pt x="129" y="728"/>
                  <a:pt x="131" y="735"/>
                </a:cubicBezTo>
                <a:cubicBezTo>
                  <a:pt x="134" y="741"/>
                  <a:pt x="137" y="746"/>
                  <a:pt x="142" y="751"/>
                </a:cubicBezTo>
                <a:cubicBezTo>
                  <a:pt x="146" y="756"/>
                  <a:pt x="151" y="760"/>
                  <a:pt x="157" y="763"/>
                </a:cubicBezTo>
                <a:cubicBezTo>
                  <a:pt x="163" y="766"/>
                  <a:pt x="169" y="768"/>
                  <a:pt x="176" y="768"/>
                </a:cubicBezTo>
                <a:cubicBezTo>
                  <a:pt x="182" y="769"/>
                  <a:pt x="189" y="768"/>
                  <a:pt x="195" y="767"/>
                </a:cubicBezTo>
                <a:cubicBezTo>
                  <a:pt x="202" y="765"/>
                  <a:pt x="207" y="762"/>
                  <a:pt x="213" y="758"/>
                </a:cubicBezTo>
                <a:cubicBezTo>
                  <a:pt x="218" y="754"/>
                  <a:pt x="223" y="750"/>
                  <a:pt x="226" y="744"/>
                </a:cubicBezTo>
                <a:cubicBezTo>
                  <a:pt x="230" y="738"/>
                  <a:pt x="232" y="732"/>
                  <a:pt x="233" y="726"/>
                </a:cubicBezTo>
                <a:cubicBezTo>
                  <a:pt x="234" y="726"/>
                  <a:pt x="234" y="726"/>
                  <a:pt x="234" y="726"/>
                </a:cubicBezTo>
                <a:cubicBezTo>
                  <a:pt x="240" y="726"/>
                  <a:pt x="245" y="724"/>
                  <a:pt x="249" y="720"/>
                </a:cubicBezTo>
                <a:cubicBezTo>
                  <a:pt x="254" y="716"/>
                  <a:pt x="256" y="711"/>
                  <a:pt x="256" y="705"/>
                </a:cubicBezTo>
                <a:lnTo>
                  <a:pt x="256" y="684"/>
                </a:lnTo>
                <a:cubicBezTo>
                  <a:pt x="256" y="678"/>
                  <a:pt x="254" y="672"/>
                  <a:pt x="249" y="667"/>
                </a:cubicBezTo>
                <a:cubicBezTo>
                  <a:pt x="245" y="663"/>
                  <a:pt x="240" y="661"/>
                  <a:pt x="234" y="661"/>
                </a:cubicBezTo>
                <a:lnTo>
                  <a:pt x="234" y="640"/>
                </a:lnTo>
                <a:cubicBezTo>
                  <a:pt x="240" y="640"/>
                  <a:pt x="245" y="638"/>
                  <a:pt x="249" y="634"/>
                </a:cubicBezTo>
                <a:cubicBezTo>
                  <a:pt x="254" y="630"/>
                  <a:pt x="256" y="624"/>
                  <a:pt x="256" y="619"/>
                </a:cubicBezTo>
                <a:lnTo>
                  <a:pt x="256" y="576"/>
                </a:lnTo>
                <a:cubicBezTo>
                  <a:pt x="256" y="570"/>
                  <a:pt x="254" y="565"/>
                  <a:pt x="249" y="561"/>
                </a:cubicBezTo>
                <a:cubicBezTo>
                  <a:pt x="245" y="557"/>
                  <a:pt x="240" y="555"/>
                  <a:pt x="234" y="555"/>
                </a:cubicBezTo>
                <a:lnTo>
                  <a:pt x="234" y="506"/>
                </a:lnTo>
                <a:cubicBezTo>
                  <a:pt x="249" y="498"/>
                  <a:pt x="256" y="486"/>
                  <a:pt x="256" y="469"/>
                </a:cubicBezTo>
                <a:lnTo>
                  <a:pt x="256" y="373"/>
                </a:lnTo>
                <a:cubicBezTo>
                  <a:pt x="330" y="347"/>
                  <a:pt x="385" y="276"/>
                  <a:pt x="385" y="192"/>
                </a:cubicBezTo>
                <a:moveTo>
                  <a:pt x="192" y="43"/>
                </a:moveTo>
                <a:cubicBezTo>
                  <a:pt x="197" y="43"/>
                  <a:pt x="203" y="44"/>
                  <a:pt x="208" y="46"/>
                </a:cubicBezTo>
                <a:cubicBezTo>
                  <a:pt x="213" y="49"/>
                  <a:pt x="218" y="52"/>
                  <a:pt x="222" y="56"/>
                </a:cubicBezTo>
                <a:cubicBezTo>
                  <a:pt x="226" y="60"/>
                  <a:pt x="229" y="64"/>
                  <a:pt x="231" y="69"/>
                </a:cubicBezTo>
                <a:cubicBezTo>
                  <a:pt x="233" y="75"/>
                  <a:pt x="234" y="80"/>
                  <a:pt x="234" y="86"/>
                </a:cubicBezTo>
                <a:cubicBezTo>
                  <a:pt x="234" y="91"/>
                  <a:pt x="233" y="97"/>
                  <a:pt x="231" y="102"/>
                </a:cubicBezTo>
                <a:cubicBezTo>
                  <a:pt x="229" y="107"/>
                  <a:pt x="226" y="112"/>
                  <a:pt x="222" y="116"/>
                </a:cubicBezTo>
                <a:cubicBezTo>
                  <a:pt x="218" y="120"/>
                  <a:pt x="213" y="123"/>
                  <a:pt x="208" y="125"/>
                </a:cubicBezTo>
                <a:cubicBezTo>
                  <a:pt x="203" y="127"/>
                  <a:pt x="197" y="128"/>
                  <a:pt x="192" y="128"/>
                </a:cubicBezTo>
                <a:cubicBezTo>
                  <a:pt x="186" y="128"/>
                  <a:pt x="181" y="127"/>
                  <a:pt x="175" y="125"/>
                </a:cubicBezTo>
                <a:cubicBezTo>
                  <a:pt x="170" y="123"/>
                  <a:pt x="166" y="120"/>
                  <a:pt x="162" y="116"/>
                </a:cubicBezTo>
                <a:cubicBezTo>
                  <a:pt x="158" y="112"/>
                  <a:pt x="155" y="107"/>
                  <a:pt x="152" y="102"/>
                </a:cubicBezTo>
                <a:cubicBezTo>
                  <a:pt x="150" y="97"/>
                  <a:pt x="149" y="91"/>
                  <a:pt x="149" y="86"/>
                </a:cubicBezTo>
                <a:cubicBezTo>
                  <a:pt x="149" y="80"/>
                  <a:pt x="150" y="75"/>
                  <a:pt x="152" y="69"/>
                </a:cubicBezTo>
                <a:cubicBezTo>
                  <a:pt x="155" y="64"/>
                  <a:pt x="158" y="60"/>
                  <a:pt x="162" y="56"/>
                </a:cubicBezTo>
                <a:cubicBezTo>
                  <a:pt x="166" y="52"/>
                  <a:pt x="170" y="49"/>
                  <a:pt x="175" y="46"/>
                </a:cubicBezTo>
                <a:cubicBezTo>
                  <a:pt x="181" y="44"/>
                  <a:pt x="186" y="43"/>
                  <a:pt x="192" y="4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747720" y="1031760"/>
            <a:ext cx="6697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11. Seguridad en la gestión de procesos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1047600" y="2495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1065240" y="1778400"/>
            <a:ext cx="2374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Riesgos comunes: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1047600" y="2981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 txBox="1"/>
          <p:nvPr/>
        </p:nvSpPr>
        <p:spPr>
          <a:xfrm>
            <a:off x="1300320" y="2340360"/>
            <a:ext cx="2052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Procesos zombie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1047600" y="3466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1300320" y="2826000"/>
            <a:ext cx="2789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Condiciones de carrera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786600" y="3924000"/>
            <a:ext cx="246600" cy="276840"/>
          </a:xfrm>
          <a:custGeom>
            <a:avLst/>
            <a:gdLst/>
            <a:ahLst/>
            <a:rect l="0" t="0" r="r" b="b"/>
            <a:pathLst>
              <a:path w="685" h="769">
                <a:moveTo>
                  <a:pt x="662" y="64"/>
                </a:moveTo>
                <a:cubicBezTo>
                  <a:pt x="513" y="0"/>
                  <a:pt x="342" y="0"/>
                  <a:pt x="342" y="0"/>
                </a:cubicBezTo>
                <a:cubicBezTo>
                  <a:pt x="342" y="0"/>
                  <a:pt x="171" y="0"/>
                  <a:pt x="22" y="64"/>
                </a:cubicBezTo>
                <a:cubicBezTo>
                  <a:pt x="-42" y="385"/>
                  <a:pt x="22" y="662"/>
                  <a:pt x="342" y="769"/>
                </a:cubicBezTo>
                <a:cubicBezTo>
                  <a:pt x="662" y="662"/>
                  <a:pt x="726" y="385"/>
                  <a:pt x="662" y="6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801720" y="3939480"/>
            <a:ext cx="216000" cy="245160"/>
          </a:xfrm>
          <a:custGeom>
            <a:avLst/>
            <a:gdLst/>
            <a:ahLst/>
            <a:rect l="0" t="0" r="r" b="b"/>
            <a:pathLst>
              <a:path w="600" h="681">
                <a:moveTo>
                  <a:pt x="299" y="681"/>
                </a:moveTo>
                <a:cubicBezTo>
                  <a:pt x="52" y="592"/>
                  <a:pt x="-43" y="381"/>
                  <a:pt x="17" y="52"/>
                </a:cubicBezTo>
                <a:cubicBezTo>
                  <a:pt x="151" y="1"/>
                  <a:pt x="298" y="0"/>
                  <a:pt x="299" y="0"/>
                </a:cubicBezTo>
                <a:cubicBezTo>
                  <a:pt x="301" y="0"/>
                  <a:pt x="448" y="1"/>
                  <a:pt x="582" y="52"/>
                </a:cubicBezTo>
                <a:cubicBezTo>
                  <a:pt x="642" y="381"/>
                  <a:pt x="547" y="592"/>
                  <a:pt x="299" y="681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909360" y="3939480"/>
            <a:ext cx="108360" cy="245160"/>
          </a:xfrm>
          <a:custGeom>
            <a:avLst/>
            <a:gdLst/>
            <a:ahLst/>
            <a:rect l="0" t="0" r="r" b="b"/>
            <a:pathLst>
              <a:path w="301" h="681">
                <a:moveTo>
                  <a:pt x="283" y="52"/>
                </a:moveTo>
                <a:cubicBezTo>
                  <a:pt x="150" y="1"/>
                  <a:pt x="2" y="0"/>
                  <a:pt x="0" y="0"/>
                </a:cubicBezTo>
                <a:lnTo>
                  <a:pt x="0" y="681"/>
                </a:lnTo>
                <a:cubicBezTo>
                  <a:pt x="248" y="592"/>
                  <a:pt x="344" y="381"/>
                  <a:pt x="283" y="52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1300320" y="3312000"/>
            <a:ext cx="1535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IPC inseguro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1047600" y="4600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1065240" y="3873960"/>
            <a:ext cx="181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Mitigaciones: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1047600" y="50767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1300320" y="4445280"/>
            <a:ext cx="347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ASLR (direcciones aleatorias)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1047600" y="55623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1300320" y="4921560"/>
            <a:ext cx="2772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UID/GID + sandboxing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1300320" y="5407560"/>
            <a:ext cx="3606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Control de acceso + auditoría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780840" y="208584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5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838440" y="2145600"/>
            <a:ext cx="248760" cy="244080"/>
          </a:xfrm>
          <a:custGeom>
            <a:avLst/>
            <a:gdLst/>
            <a:ahLst/>
            <a:rect l="0" t="0" r="r" b="b"/>
            <a:pathLst>
              <a:path w="691" h="678">
                <a:moveTo>
                  <a:pt x="659" y="11"/>
                </a:moveTo>
                <a:cubicBezTo>
                  <a:pt x="627" y="-10"/>
                  <a:pt x="583" y="-1"/>
                  <a:pt x="562" y="31"/>
                </a:cubicBezTo>
                <a:lnTo>
                  <a:pt x="258" y="501"/>
                </a:lnTo>
                <a:lnTo>
                  <a:pt x="118" y="370"/>
                </a:lnTo>
                <a:cubicBezTo>
                  <a:pt x="89" y="344"/>
                  <a:pt x="44" y="345"/>
                  <a:pt x="18" y="374"/>
                </a:cubicBezTo>
                <a:cubicBezTo>
                  <a:pt x="-8" y="402"/>
                  <a:pt x="-6" y="446"/>
                  <a:pt x="22" y="473"/>
                </a:cubicBezTo>
                <a:lnTo>
                  <a:pt x="224" y="660"/>
                </a:lnTo>
                <a:cubicBezTo>
                  <a:pt x="238" y="672"/>
                  <a:pt x="255" y="678"/>
                  <a:pt x="272" y="678"/>
                </a:cubicBezTo>
                <a:cubicBezTo>
                  <a:pt x="290" y="678"/>
                  <a:pt x="315" y="670"/>
                  <a:pt x="330" y="646"/>
                </a:cubicBezTo>
                <a:cubicBezTo>
                  <a:pt x="340" y="632"/>
                  <a:pt x="679" y="107"/>
                  <a:pt x="679" y="107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773280" y="28166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1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4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 txBox="1"/>
          <p:nvPr/>
        </p:nvSpPr>
        <p:spPr>
          <a:xfrm>
            <a:off x="1160280" y="2022480"/>
            <a:ext cx="19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 txBox="1"/>
          <p:nvPr/>
        </p:nvSpPr>
        <p:spPr>
          <a:xfrm>
            <a:off x="1065240" y="2759400"/>
            <a:ext cx="554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Un proceso es mucho más que un programa: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 txBox="1"/>
          <p:nvPr/>
        </p:nvSpPr>
        <p:spPr>
          <a:xfrm>
            <a:off x="747720" y="3275640"/>
            <a:ext cx="275760" cy="275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Emoji"/>
                <a:ea typeface="SegoeUIEmoji"/>
              </a:rPr>
              <a:t>▸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773280" y="364536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1"/>
                </a:lnTo>
                <a:lnTo>
                  <a:pt x="108" y="419"/>
                </a:lnTo>
                <a:cubicBezTo>
                  <a:pt x="82" y="395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6"/>
                </a:lnTo>
                <a:cubicBezTo>
                  <a:pt x="250" y="726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985680" y="3178440"/>
            <a:ext cx="3925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Tiene estado, recursos y control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1065240" y="3588120"/>
            <a:ext cx="4782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La buena gestión de procesos permite: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747720" y="4104360"/>
            <a:ext cx="275760" cy="275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Emoji"/>
                <a:ea typeface="SegoeUIEmoji"/>
              </a:rPr>
              <a:t>▸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773280" y="447372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19"/>
                </a:lnTo>
                <a:cubicBezTo>
                  <a:pt x="82" y="395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6"/>
                </a:lnTo>
                <a:cubicBezTo>
                  <a:pt x="250" y="726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985680" y="4007160"/>
            <a:ext cx="4624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Seguridad, rendimiento, concurrencia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1065240" y="4416840"/>
            <a:ext cx="6642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Dominio esencial para administrar sistemas modernos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1047600" y="2333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1323720" y="2228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1362240" y="2259360"/>
            <a:ext cx="199800" cy="215280"/>
          </a:xfrm>
          <a:custGeom>
            <a:avLst/>
            <a:gdLst/>
            <a:ahLst/>
            <a:rect l="0" t="0" r="r" b="b"/>
            <a:pathLst>
              <a:path w="555" h="598">
                <a:moveTo>
                  <a:pt x="538" y="128"/>
                </a:moveTo>
                <a:lnTo>
                  <a:pt x="384" y="0"/>
                </a:lnTo>
                <a:lnTo>
                  <a:pt x="384" y="85"/>
                </a:lnTo>
                <a:lnTo>
                  <a:pt x="213" y="85"/>
                </a:lnTo>
                <a:cubicBezTo>
                  <a:pt x="95" y="85"/>
                  <a:pt x="0" y="181"/>
                  <a:pt x="0" y="298"/>
                </a:cubicBezTo>
                <a:cubicBezTo>
                  <a:pt x="0" y="329"/>
                  <a:pt x="6" y="357"/>
                  <a:pt x="17" y="383"/>
                </a:cubicBezTo>
                <a:lnTo>
                  <a:pt x="88" y="325"/>
                </a:lnTo>
                <a:cubicBezTo>
                  <a:pt x="86" y="316"/>
                  <a:pt x="85" y="307"/>
                  <a:pt x="85" y="298"/>
                </a:cubicBezTo>
                <a:cubicBezTo>
                  <a:pt x="85" y="228"/>
                  <a:pt x="142" y="171"/>
                  <a:pt x="213" y="171"/>
                </a:cubicBezTo>
                <a:lnTo>
                  <a:pt x="384" y="171"/>
                </a:lnTo>
                <a:lnTo>
                  <a:pt x="384" y="256"/>
                </a:lnTo>
                <a:lnTo>
                  <a:pt x="538" y="128"/>
                </a:lnTo>
                <a:moveTo>
                  <a:pt x="537" y="214"/>
                </a:moveTo>
                <a:lnTo>
                  <a:pt x="467" y="272"/>
                </a:lnTo>
                <a:cubicBezTo>
                  <a:pt x="469" y="281"/>
                  <a:pt x="470" y="289"/>
                  <a:pt x="470" y="298"/>
                </a:cubicBezTo>
                <a:cubicBezTo>
                  <a:pt x="470" y="369"/>
                  <a:pt x="412" y="426"/>
                  <a:pt x="341" y="426"/>
                </a:cubicBezTo>
                <a:lnTo>
                  <a:pt x="170" y="426"/>
                </a:lnTo>
                <a:lnTo>
                  <a:pt x="170" y="341"/>
                </a:lnTo>
                <a:lnTo>
                  <a:pt x="17" y="469"/>
                </a:lnTo>
                <a:lnTo>
                  <a:pt x="170" y="598"/>
                </a:lnTo>
                <a:lnTo>
                  <a:pt x="170" y="512"/>
                </a:lnTo>
                <a:lnTo>
                  <a:pt x="341" y="512"/>
                </a:lnTo>
                <a:cubicBezTo>
                  <a:pt x="459" y="512"/>
                  <a:pt x="555" y="416"/>
                  <a:pt x="555" y="298"/>
                </a:cubicBezTo>
                <a:cubicBezTo>
                  <a:pt x="555" y="268"/>
                  <a:pt x="549" y="240"/>
                  <a:pt x="537" y="21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47720" y="1431720"/>
            <a:ext cx="2563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Introducción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1047600" y="2819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617480" y="2178360"/>
            <a:ext cx="5118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proceso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 un programa en ejecución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1047600" y="3295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300320" y="2664360"/>
            <a:ext cx="437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Utiliza recursos: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CPU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memoria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E/S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1599840" y="37144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300320" y="3140640"/>
            <a:ext cx="281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Buena gestión permite: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1599840" y="42004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1852560" y="3559680"/>
            <a:ext cx="2351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Multitarea eficiente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1599840" y="467676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1852560" y="4045320"/>
            <a:ext cx="234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Aislamiento seguro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1047600" y="5162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852560" y="4521600"/>
            <a:ext cx="4776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Aprovechamiento óptimo del hardware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300320" y="5007240"/>
            <a:ext cx="6291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Fundamental en entornos: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cloud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contenedores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747720" y="1269720"/>
            <a:ext cx="6562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Ciclo de vida del proceso (5 estados)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752400" y="2609640"/>
            <a:ext cx="6639120" cy="371880"/>
          </a:xfrm>
          <a:custGeom>
            <a:avLst/>
            <a:gdLst/>
            <a:ahLst/>
            <a:rect l="0" t="0" r="r" b="b"/>
            <a:pathLst>
              <a:path w="18442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8283" y="0"/>
                </a:lnTo>
                <a:cubicBezTo>
                  <a:pt x="18294" y="0"/>
                  <a:pt x="18304" y="1"/>
                  <a:pt x="18314" y="3"/>
                </a:cubicBezTo>
                <a:cubicBezTo>
                  <a:pt x="18325" y="5"/>
                  <a:pt x="18335" y="8"/>
                  <a:pt x="18344" y="12"/>
                </a:cubicBezTo>
                <a:cubicBezTo>
                  <a:pt x="18354" y="16"/>
                  <a:pt x="18363" y="21"/>
                  <a:pt x="18372" y="27"/>
                </a:cubicBezTo>
                <a:cubicBezTo>
                  <a:pt x="18380" y="33"/>
                  <a:pt x="18388" y="39"/>
                  <a:pt x="18396" y="47"/>
                </a:cubicBezTo>
                <a:cubicBezTo>
                  <a:pt x="18403" y="54"/>
                  <a:pt x="18410" y="62"/>
                  <a:pt x="18415" y="71"/>
                </a:cubicBezTo>
                <a:cubicBezTo>
                  <a:pt x="18421" y="79"/>
                  <a:pt x="18426" y="88"/>
                  <a:pt x="18430" y="98"/>
                </a:cubicBezTo>
                <a:cubicBezTo>
                  <a:pt x="18434" y="108"/>
                  <a:pt x="18437" y="118"/>
                  <a:pt x="18439" y="128"/>
                </a:cubicBezTo>
                <a:cubicBezTo>
                  <a:pt x="18441" y="138"/>
                  <a:pt x="18442" y="148"/>
                  <a:pt x="18442" y="159"/>
                </a:cubicBezTo>
                <a:lnTo>
                  <a:pt x="18442" y="874"/>
                </a:lnTo>
                <a:cubicBezTo>
                  <a:pt x="18442" y="885"/>
                  <a:pt x="18441" y="895"/>
                  <a:pt x="18439" y="905"/>
                </a:cubicBezTo>
                <a:cubicBezTo>
                  <a:pt x="18437" y="915"/>
                  <a:pt x="18434" y="925"/>
                  <a:pt x="18430" y="935"/>
                </a:cubicBezTo>
                <a:cubicBezTo>
                  <a:pt x="18426" y="945"/>
                  <a:pt x="18421" y="954"/>
                  <a:pt x="18415" y="962"/>
                </a:cubicBezTo>
                <a:cubicBezTo>
                  <a:pt x="18410" y="971"/>
                  <a:pt x="18403" y="979"/>
                  <a:pt x="18396" y="986"/>
                </a:cubicBezTo>
                <a:cubicBezTo>
                  <a:pt x="18388" y="994"/>
                  <a:pt x="18380" y="1000"/>
                  <a:pt x="18372" y="1006"/>
                </a:cubicBezTo>
                <a:cubicBezTo>
                  <a:pt x="18363" y="1012"/>
                  <a:pt x="18354" y="1017"/>
                  <a:pt x="18344" y="1021"/>
                </a:cubicBezTo>
                <a:cubicBezTo>
                  <a:pt x="18335" y="1025"/>
                  <a:pt x="18325" y="1028"/>
                  <a:pt x="18314" y="1030"/>
                </a:cubicBezTo>
                <a:cubicBezTo>
                  <a:pt x="18304" y="1032"/>
                  <a:pt x="18294" y="1033"/>
                  <a:pt x="18283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747720" y="2016360"/>
            <a:ext cx="2011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Modelo clásico: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771480" y="320004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3"/>
                </a:moveTo>
                <a:cubicBezTo>
                  <a:pt x="768" y="731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1"/>
                  <a:pt x="0" y="683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802080" y="3231000"/>
            <a:ext cx="214920" cy="215280"/>
          </a:xfrm>
          <a:custGeom>
            <a:avLst/>
            <a:gdLst/>
            <a:ahLst/>
            <a:rect l="0" t="0" r="r" b="b"/>
            <a:pathLst>
              <a:path w="597" h="598">
                <a:moveTo>
                  <a:pt x="389" y="390"/>
                </a:moveTo>
                <a:lnTo>
                  <a:pt x="449" y="450"/>
                </a:lnTo>
                <a:cubicBezTo>
                  <a:pt x="366" y="533"/>
                  <a:pt x="231" y="533"/>
                  <a:pt x="148" y="450"/>
                </a:cubicBezTo>
                <a:cubicBezTo>
                  <a:pt x="100" y="402"/>
                  <a:pt x="79" y="337"/>
                  <a:pt x="87" y="275"/>
                </a:cubicBezTo>
                <a:lnTo>
                  <a:pt x="1" y="282"/>
                </a:lnTo>
                <a:cubicBezTo>
                  <a:pt x="-4" y="364"/>
                  <a:pt x="25" y="448"/>
                  <a:pt x="87" y="510"/>
                </a:cubicBezTo>
                <a:cubicBezTo>
                  <a:pt x="204" y="627"/>
                  <a:pt x="393" y="627"/>
                  <a:pt x="510" y="510"/>
                </a:cubicBezTo>
                <a:lnTo>
                  <a:pt x="571" y="570"/>
                </a:lnTo>
                <a:lnTo>
                  <a:pt x="589" y="371"/>
                </a:lnTo>
                <a:lnTo>
                  <a:pt x="389" y="390"/>
                </a:lnTo>
                <a:moveTo>
                  <a:pt x="510" y="87"/>
                </a:moveTo>
                <a:cubicBezTo>
                  <a:pt x="393" y="-29"/>
                  <a:pt x="204" y="-29"/>
                  <a:pt x="87" y="87"/>
                </a:cubicBezTo>
                <a:lnTo>
                  <a:pt x="27" y="27"/>
                </a:lnTo>
                <a:lnTo>
                  <a:pt x="9" y="226"/>
                </a:lnTo>
                <a:lnTo>
                  <a:pt x="208" y="208"/>
                </a:lnTo>
                <a:lnTo>
                  <a:pt x="148" y="147"/>
                </a:lnTo>
                <a:cubicBezTo>
                  <a:pt x="231" y="64"/>
                  <a:pt x="366" y="64"/>
                  <a:pt x="449" y="147"/>
                </a:cubicBezTo>
                <a:cubicBezTo>
                  <a:pt x="498" y="195"/>
                  <a:pt x="518" y="260"/>
                  <a:pt x="511" y="324"/>
                </a:cubicBezTo>
                <a:lnTo>
                  <a:pt x="597" y="316"/>
                </a:lnTo>
                <a:cubicBezTo>
                  <a:pt x="601" y="233"/>
                  <a:pt x="573" y="150"/>
                  <a:pt x="510" y="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841680" y="2701440"/>
            <a:ext cx="64526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Nuevo → Listo → Ejecutando → Bloqueado → Terminado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1047600" y="3876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065240" y="3150000"/>
            <a:ext cx="1630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Transiciones: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047600" y="4362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300320" y="3721680"/>
            <a:ext cx="1961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Dispatch → CPU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1047600" y="4838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300320" y="4207320"/>
            <a:ext cx="2092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I/O → Bloqueado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1047600" y="5324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300320" y="4683600"/>
            <a:ext cx="1780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Fin I/O → Listo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300320" y="5169240"/>
            <a:ext cx="2709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Interrupciones → Listo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910080" y="2608200"/>
            <a:ext cx="91080" cy="56520"/>
          </a:xfrm>
          <a:custGeom>
            <a:avLst/>
            <a:gdLst/>
            <a:ahLst/>
            <a:rect l="0" t="0" r="r" b="b"/>
            <a:pathLst>
              <a:path w="253" h="157">
                <a:moveTo>
                  <a:pt x="253" y="44"/>
                </a:moveTo>
                <a:cubicBezTo>
                  <a:pt x="253" y="50"/>
                  <a:pt x="251" y="58"/>
                  <a:pt x="250" y="65"/>
                </a:cubicBezTo>
                <a:cubicBezTo>
                  <a:pt x="238" y="110"/>
                  <a:pt x="188" y="162"/>
                  <a:pt x="117" y="157"/>
                </a:cubicBezTo>
                <a:cubicBezTo>
                  <a:pt x="52" y="153"/>
                  <a:pt x="0" y="122"/>
                  <a:pt x="0" y="79"/>
                </a:cubicBezTo>
                <a:cubicBezTo>
                  <a:pt x="0" y="36"/>
                  <a:pt x="52" y="0"/>
                  <a:pt x="117" y="0"/>
                </a:cubicBezTo>
                <a:cubicBezTo>
                  <a:pt x="182" y="0"/>
                  <a:pt x="252" y="0"/>
                  <a:pt x="253" y="4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883800" y="261072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10"/>
                  <a:pt x="58" y="10"/>
                </a:cubicBezTo>
                <a:cubicBezTo>
                  <a:pt x="26" y="10"/>
                  <a:pt x="0" y="30"/>
                  <a:pt x="0" y="55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7"/>
                  <a:pt x="76" y="97"/>
                </a:cubicBezTo>
                <a:cubicBezTo>
                  <a:pt x="93" y="93"/>
                  <a:pt x="121" y="59"/>
                  <a:pt x="169" y="54"/>
                </a:cubicBezTo>
                <a:cubicBezTo>
                  <a:pt x="193" y="51"/>
                  <a:pt x="238" y="70"/>
                  <a:pt x="319" y="70"/>
                </a:cubicBezTo>
                <a:cubicBezTo>
                  <a:pt x="322" y="63"/>
                  <a:pt x="323" y="58"/>
                  <a:pt x="323" y="58"/>
                </a:cubicBezTo>
                <a:cubicBezTo>
                  <a:pt x="323" y="14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775800" y="2449080"/>
            <a:ext cx="266760" cy="190080"/>
          </a:xfrm>
          <a:custGeom>
            <a:avLst/>
            <a:gdLst/>
            <a:ahLst/>
            <a:rect l="0" t="0" r="r" b="b"/>
            <a:pathLst>
              <a:path w="741" h="528">
                <a:moveTo>
                  <a:pt x="623" y="507"/>
                </a:moveTo>
                <a:cubicBezTo>
                  <a:pt x="623" y="507"/>
                  <a:pt x="669" y="497"/>
                  <a:pt x="698" y="459"/>
                </a:cubicBezTo>
                <a:cubicBezTo>
                  <a:pt x="732" y="415"/>
                  <a:pt x="728" y="367"/>
                  <a:pt x="728" y="367"/>
                </a:cubicBezTo>
                <a:cubicBezTo>
                  <a:pt x="762" y="303"/>
                  <a:pt x="717" y="242"/>
                  <a:pt x="717" y="242"/>
                </a:cubicBezTo>
                <a:cubicBezTo>
                  <a:pt x="712" y="175"/>
                  <a:pt x="671" y="147"/>
                  <a:pt x="671" y="147"/>
                </a:cubicBezTo>
                <a:cubicBezTo>
                  <a:pt x="644" y="83"/>
                  <a:pt x="584" y="65"/>
                  <a:pt x="584" y="65"/>
                </a:cubicBezTo>
                <a:cubicBezTo>
                  <a:pt x="537" y="10"/>
                  <a:pt x="453" y="12"/>
                  <a:pt x="453" y="12"/>
                </a:cubicBezTo>
                <a:cubicBezTo>
                  <a:pt x="453" y="12"/>
                  <a:pt x="374" y="-17"/>
                  <a:pt x="266" y="16"/>
                </a:cubicBezTo>
                <a:cubicBezTo>
                  <a:pt x="249" y="21"/>
                  <a:pt x="189" y="33"/>
                  <a:pt x="146" y="60"/>
                </a:cubicBezTo>
                <a:cubicBezTo>
                  <a:pt x="9" y="144"/>
                  <a:pt x="-2" y="275"/>
                  <a:pt x="0" y="296"/>
                </a:cubicBezTo>
                <a:cubicBezTo>
                  <a:pt x="11" y="416"/>
                  <a:pt x="94" y="437"/>
                  <a:pt x="147" y="450"/>
                </a:cubicBezTo>
                <a:cubicBezTo>
                  <a:pt x="160" y="484"/>
                  <a:pt x="206" y="546"/>
                  <a:pt x="288" y="523"/>
                </a:cubicBezTo>
                <a:cubicBezTo>
                  <a:pt x="389" y="505"/>
                  <a:pt x="433" y="475"/>
                  <a:pt x="458" y="475"/>
                </a:cubicBezTo>
                <a:cubicBezTo>
                  <a:pt x="482" y="475"/>
                  <a:pt x="552" y="501"/>
                  <a:pt x="623" y="507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790560" y="246636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5"/>
                </a:moveTo>
                <a:cubicBezTo>
                  <a:pt x="375" y="239"/>
                  <a:pt x="402" y="241"/>
                  <a:pt x="426" y="243"/>
                </a:cubicBezTo>
                <a:cubicBezTo>
                  <a:pt x="433" y="244"/>
                  <a:pt x="441" y="244"/>
                  <a:pt x="448" y="244"/>
                </a:cubicBezTo>
                <a:cubicBezTo>
                  <a:pt x="490" y="243"/>
                  <a:pt x="524" y="226"/>
                  <a:pt x="540" y="208"/>
                </a:cubicBezTo>
                <a:cubicBezTo>
                  <a:pt x="543" y="204"/>
                  <a:pt x="543" y="197"/>
                  <a:pt x="539" y="193"/>
                </a:cubicBezTo>
                <a:cubicBezTo>
                  <a:pt x="534" y="189"/>
                  <a:pt x="527" y="190"/>
                  <a:pt x="523" y="194"/>
                </a:cubicBezTo>
                <a:cubicBezTo>
                  <a:pt x="512" y="208"/>
                  <a:pt x="483" y="222"/>
                  <a:pt x="447" y="223"/>
                </a:cubicBezTo>
                <a:cubicBezTo>
                  <a:pt x="441" y="223"/>
                  <a:pt x="435" y="223"/>
                  <a:pt x="428" y="222"/>
                </a:cubicBezTo>
                <a:cubicBezTo>
                  <a:pt x="402" y="220"/>
                  <a:pt x="371" y="217"/>
                  <a:pt x="316" y="247"/>
                </a:cubicBezTo>
                <a:cubicBezTo>
                  <a:pt x="301" y="254"/>
                  <a:pt x="282" y="257"/>
                  <a:pt x="261" y="259"/>
                </a:cubicBezTo>
                <a:cubicBezTo>
                  <a:pt x="214" y="192"/>
                  <a:pt x="242" y="133"/>
                  <a:pt x="250" y="119"/>
                </a:cubicBezTo>
                <a:cubicBezTo>
                  <a:pt x="251" y="119"/>
                  <a:pt x="252" y="119"/>
                  <a:pt x="253" y="119"/>
                </a:cubicBezTo>
                <a:cubicBezTo>
                  <a:pt x="261" y="119"/>
                  <a:pt x="270" y="117"/>
                  <a:pt x="277" y="113"/>
                </a:cubicBezTo>
                <a:cubicBezTo>
                  <a:pt x="283" y="110"/>
                  <a:pt x="284" y="103"/>
                  <a:pt x="282" y="98"/>
                </a:cubicBezTo>
                <a:cubicBezTo>
                  <a:pt x="279" y="93"/>
                  <a:pt x="272" y="91"/>
                  <a:pt x="267" y="94"/>
                </a:cubicBezTo>
                <a:cubicBezTo>
                  <a:pt x="253" y="102"/>
                  <a:pt x="235" y="97"/>
                  <a:pt x="227" y="84"/>
                </a:cubicBezTo>
                <a:cubicBezTo>
                  <a:pt x="224" y="79"/>
                  <a:pt x="217" y="78"/>
                  <a:pt x="212" y="81"/>
                </a:cubicBezTo>
                <a:cubicBezTo>
                  <a:pt x="207" y="84"/>
                  <a:pt x="206" y="91"/>
                  <a:pt x="209" y="96"/>
                </a:cubicBezTo>
                <a:cubicBezTo>
                  <a:pt x="214" y="103"/>
                  <a:pt x="221" y="109"/>
                  <a:pt x="229" y="113"/>
                </a:cubicBezTo>
                <a:cubicBezTo>
                  <a:pt x="218" y="136"/>
                  <a:pt x="197" y="195"/>
                  <a:pt x="237" y="262"/>
                </a:cubicBezTo>
                <a:cubicBezTo>
                  <a:pt x="209" y="264"/>
                  <a:pt x="181" y="268"/>
                  <a:pt x="159" y="283"/>
                </a:cubicBezTo>
                <a:cubicBezTo>
                  <a:pt x="144" y="292"/>
                  <a:pt x="130" y="305"/>
                  <a:pt x="119" y="321"/>
                </a:cubicBezTo>
                <a:cubicBezTo>
                  <a:pt x="105" y="318"/>
                  <a:pt x="56" y="306"/>
                  <a:pt x="47" y="252"/>
                </a:cubicBezTo>
                <a:cubicBezTo>
                  <a:pt x="53" y="248"/>
                  <a:pt x="57" y="242"/>
                  <a:pt x="60" y="236"/>
                </a:cubicBezTo>
                <a:cubicBezTo>
                  <a:pt x="62" y="230"/>
                  <a:pt x="59" y="224"/>
                  <a:pt x="54" y="222"/>
                </a:cubicBezTo>
                <a:cubicBezTo>
                  <a:pt x="48" y="220"/>
                  <a:pt x="41" y="222"/>
                  <a:pt x="39" y="228"/>
                </a:cubicBezTo>
                <a:cubicBezTo>
                  <a:pt x="37" y="233"/>
                  <a:pt x="34" y="236"/>
                  <a:pt x="29" y="238"/>
                </a:cubicBezTo>
                <a:cubicBezTo>
                  <a:pt x="25" y="239"/>
                  <a:pt x="20" y="239"/>
                  <a:pt x="16" y="236"/>
                </a:cubicBezTo>
                <a:cubicBezTo>
                  <a:pt x="10" y="233"/>
                  <a:pt x="4" y="235"/>
                  <a:pt x="1" y="240"/>
                </a:cubicBezTo>
                <a:cubicBezTo>
                  <a:pt x="-2" y="245"/>
                  <a:pt x="0" y="252"/>
                  <a:pt x="5" y="255"/>
                </a:cubicBezTo>
                <a:cubicBezTo>
                  <a:pt x="11" y="258"/>
                  <a:pt x="18" y="260"/>
                  <a:pt x="24" y="260"/>
                </a:cubicBezTo>
                <a:cubicBezTo>
                  <a:pt x="25" y="260"/>
                  <a:pt x="26" y="259"/>
                  <a:pt x="26" y="259"/>
                </a:cubicBezTo>
                <a:cubicBezTo>
                  <a:pt x="37" y="311"/>
                  <a:pt x="78" y="333"/>
                  <a:pt x="107" y="340"/>
                </a:cubicBezTo>
                <a:cubicBezTo>
                  <a:pt x="103" y="348"/>
                  <a:pt x="101" y="357"/>
                  <a:pt x="100" y="367"/>
                </a:cubicBezTo>
                <a:cubicBezTo>
                  <a:pt x="99" y="372"/>
                  <a:pt x="104" y="378"/>
                  <a:pt x="110" y="378"/>
                </a:cubicBezTo>
                <a:lnTo>
                  <a:pt x="111" y="378"/>
                </a:lnTo>
                <a:cubicBezTo>
                  <a:pt x="116" y="378"/>
                  <a:pt x="121" y="374"/>
                  <a:pt x="121" y="368"/>
                </a:cubicBezTo>
                <a:cubicBezTo>
                  <a:pt x="124" y="342"/>
                  <a:pt x="148" y="315"/>
                  <a:pt x="170" y="300"/>
                </a:cubicBezTo>
                <a:cubicBezTo>
                  <a:pt x="191" y="287"/>
                  <a:pt x="221" y="284"/>
                  <a:pt x="250" y="282"/>
                </a:cubicBezTo>
                <a:cubicBezTo>
                  <a:pt x="278" y="279"/>
                  <a:pt x="305" y="277"/>
                  <a:pt x="326" y="265"/>
                </a:cubicBezTo>
                <a:moveTo>
                  <a:pt x="600" y="233"/>
                </a:moveTo>
                <a:cubicBezTo>
                  <a:pt x="597" y="238"/>
                  <a:pt x="599" y="245"/>
                  <a:pt x="604" y="248"/>
                </a:cubicBezTo>
                <a:cubicBezTo>
                  <a:pt x="606" y="249"/>
                  <a:pt x="608" y="249"/>
                  <a:pt x="609" y="249"/>
                </a:cubicBezTo>
                <a:cubicBezTo>
                  <a:pt x="613" y="249"/>
                  <a:pt x="617" y="247"/>
                  <a:pt x="619" y="244"/>
                </a:cubicBezTo>
                <a:cubicBezTo>
                  <a:pt x="619" y="243"/>
                  <a:pt x="658" y="170"/>
                  <a:pt x="585" y="121"/>
                </a:cubicBezTo>
                <a:cubicBezTo>
                  <a:pt x="580" y="118"/>
                  <a:pt x="574" y="119"/>
                  <a:pt x="570" y="124"/>
                </a:cubicBezTo>
                <a:cubicBezTo>
                  <a:pt x="567" y="129"/>
                  <a:pt x="568" y="136"/>
                  <a:pt x="573" y="139"/>
                </a:cubicBezTo>
                <a:cubicBezTo>
                  <a:pt x="630" y="177"/>
                  <a:pt x="601" y="231"/>
                  <a:pt x="600" y="233"/>
                </a:cubicBezTo>
                <a:moveTo>
                  <a:pt x="158" y="61"/>
                </a:moveTo>
                <a:cubicBezTo>
                  <a:pt x="161" y="61"/>
                  <a:pt x="165" y="60"/>
                  <a:pt x="167" y="57"/>
                </a:cubicBezTo>
                <a:cubicBezTo>
                  <a:pt x="198" y="14"/>
                  <a:pt x="240" y="29"/>
                  <a:pt x="242" y="29"/>
                </a:cubicBezTo>
                <a:cubicBezTo>
                  <a:pt x="248" y="31"/>
                  <a:pt x="254" y="28"/>
                  <a:pt x="256" y="23"/>
                </a:cubicBezTo>
                <a:cubicBezTo>
                  <a:pt x="258" y="17"/>
                  <a:pt x="255" y="11"/>
                  <a:pt x="250" y="9"/>
                </a:cubicBezTo>
                <a:cubicBezTo>
                  <a:pt x="229" y="2"/>
                  <a:pt x="182" y="-1"/>
                  <a:pt x="149" y="44"/>
                </a:cubicBezTo>
                <a:cubicBezTo>
                  <a:pt x="146" y="49"/>
                  <a:pt x="147" y="56"/>
                  <a:pt x="152" y="59"/>
                </a:cubicBezTo>
                <a:cubicBezTo>
                  <a:pt x="154" y="61"/>
                  <a:pt x="156" y="61"/>
                  <a:pt x="158" y="61"/>
                </a:cubicBezTo>
                <a:moveTo>
                  <a:pt x="437" y="21"/>
                </a:moveTo>
                <a:cubicBezTo>
                  <a:pt x="484" y="17"/>
                  <a:pt x="506" y="52"/>
                  <a:pt x="507" y="53"/>
                </a:cubicBezTo>
                <a:cubicBezTo>
                  <a:pt x="509" y="56"/>
                  <a:pt x="512" y="58"/>
                  <a:pt x="516" y="58"/>
                </a:cubicBezTo>
                <a:cubicBezTo>
                  <a:pt x="518" y="58"/>
                  <a:pt x="520" y="58"/>
                  <a:pt x="521" y="57"/>
                </a:cubicBezTo>
                <a:cubicBezTo>
                  <a:pt x="526" y="54"/>
                  <a:pt x="528" y="47"/>
                  <a:pt x="525" y="42"/>
                </a:cubicBezTo>
                <a:cubicBezTo>
                  <a:pt x="524" y="40"/>
                  <a:pt x="497" y="-5"/>
                  <a:pt x="435" y="0"/>
                </a:cubicBezTo>
                <a:cubicBezTo>
                  <a:pt x="429" y="0"/>
                  <a:pt x="425" y="5"/>
                  <a:pt x="425" y="11"/>
                </a:cubicBezTo>
                <a:cubicBezTo>
                  <a:pt x="426" y="17"/>
                  <a:pt x="431" y="22"/>
                  <a:pt x="437" y="21"/>
                </a:cubicBezTo>
                <a:moveTo>
                  <a:pt x="632" y="332"/>
                </a:moveTo>
                <a:cubicBezTo>
                  <a:pt x="627" y="332"/>
                  <a:pt x="621" y="336"/>
                  <a:pt x="620" y="342"/>
                </a:cubicBezTo>
                <a:cubicBezTo>
                  <a:pt x="620" y="343"/>
                  <a:pt x="617" y="380"/>
                  <a:pt x="580" y="392"/>
                </a:cubicBezTo>
                <a:cubicBezTo>
                  <a:pt x="574" y="394"/>
                  <a:pt x="571" y="400"/>
                  <a:pt x="573" y="405"/>
                </a:cubicBezTo>
                <a:cubicBezTo>
                  <a:pt x="574" y="410"/>
                  <a:pt x="578" y="413"/>
                  <a:pt x="583" y="413"/>
                </a:cubicBezTo>
                <a:cubicBezTo>
                  <a:pt x="584" y="413"/>
                  <a:pt x="585" y="413"/>
                  <a:pt x="586" y="412"/>
                </a:cubicBezTo>
                <a:cubicBezTo>
                  <a:pt x="637" y="396"/>
                  <a:pt x="641" y="346"/>
                  <a:pt x="642" y="344"/>
                </a:cubicBezTo>
                <a:cubicBezTo>
                  <a:pt x="642" y="338"/>
                  <a:pt x="638" y="333"/>
                  <a:pt x="632" y="332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824760" y="246888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4"/>
                </a:moveTo>
                <a:cubicBezTo>
                  <a:pt x="7" y="230"/>
                  <a:pt x="10" y="235"/>
                  <a:pt x="16" y="237"/>
                </a:cubicBezTo>
                <a:cubicBezTo>
                  <a:pt x="17" y="237"/>
                  <a:pt x="18" y="237"/>
                  <a:pt x="19" y="237"/>
                </a:cubicBezTo>
                <a:cubicBezTo>
                  <a:pt x="23" y="237"/>
                  <a:pt x="28" y="234"/>
                  <a:pt x="29" y="229"/>
                </a:cubicBezTo>
                <a:cubicBezTo>
                  <a:pt x="33" y="214"/>
                  <a:pt x="49" y="205"/>
                  <a:pt x="64" y="208"/>
                </a:cubicBezTo>
                <a:cubicBezTo>
                  <a:pt x="70" y="209"/>
                  <a:pt x="75" y="205"/>
                  <a:pt x="77" y="200"/>
                </a:cubicBezTo>
                <a:cubicBezTo>
                  <a:pt x="78" y="194"/>
                  <a:pt x="74" y="188"/>
                  <a:pt x="68" y="187"/>
                </a:cubicBezTo>
                <a:cubicBezTo>
                  <a:pt x="59" y="185"/>
                  <a:pt x="50" y="186"/>
                  <a:pt x="42" y="189"/>
                </a:cubicBezTo>
                <a:cubicBezTo>
                  <a:pt x="17" y="146"/>
                  <a:pt x="22" y="103"/>
                  <a:pt x="22" y="103"/>
                </a:cubicBezTo>
                <a:cubicBezTo>
                  <a:pt x="23" y="97"/>
                  <a:pt x="18" y="92"/>
                  <a:pt x="13" y="91"/>
                </a:cubicBezTo>
                <a:cubicBezTo>
                  <a:pt x="7" y="90"/>
                  <a:pt x="2" y="94"/>
                  <a:pt x="1" y="100"/>
                </a:cubicBezTo>
                <a:cubicBezTo>
                  <a:pt x="0" y="102"/>
                  <a:pt x="-5" y="150"/>
                  <a:pt x="23" y="199"/>
                </a:cubicBezTo>
                <a:cubicBezTo>
                  <a:pt x="16" y="206"/>
                  <a:pt x="11" y="214"/>
                  <a:pt x="8" y="224"/>
                </a:cubicBezTo>
                <a:moveTo>
                  <a:pt x="246" y="171"/>
                </a:moveTo>
                <a:cubicBezTo>
                  <a:pt x="255" y="163"/>
                  <a:pt x="269" y="163"/>
                  <a:pt x="277" y="172"/>
                </a:cubicBezTo>
                <a:cubicBezTo>
                  <a:pt x="280" y="174"/>
                  <a:pt x="282" y="175"/>
                  <a:pt x="285" y="175"/>
                </a:cubicBezTo>
                <a:cubicBezTo>
                  <a:pt x="288" y="175"/>
                  <a:pt x="290" y="173"/>
                  <a:pt x="293" y="171"/>
                </a:cubicBezTo>
                <a:cubicBezTo>
                  <a:pt x="297" y="167"/>
                  <a:pt x="297" y="160"/>
                  <a:pt x="292" y="156"/>
                </a:cubicBezTo>
                <a:cubicBezTo>
                  <a:pt x="287" y="151"/>
                  <a:pt x="282" y="148"/>
                  <a:pt x="275" y="146"/>
                </a:cubicBezTo>
                <a:cubicBezTo>
                  <a:pt x="282" y="124"/>
                  <a:pt x="279" y="114"/>
                  <a:pt x="273" y="96"/>
                </a:cubicBezTo>
                <a:cubicBezTo>
                  <a:pt x="272" y="93"/>
                  <a:pt x="271" y="89"/>
                  <a:pt x="270" y="85"/>
                </a:cubicBezTo>
                <a:lnTo>
                  <a:pt x="269" y="83"/>
                </a:lnTo>
                <a:cubicBezTo>
                  <a:pt x="262" y="58"/>
                  <a:pt x="256" y="41"/>
                  <a:pt x="271" y="17"/>
                </a:cubicBezTo>
                <a:cubicBezTo>
                  <a:pt x="274" y="12"/>
                  <a:pt x="273" y="5"/>
                  <a:pt x="268" y="2"/>
                </a:cubicBezTo>
                <a:cubicBezTo>
                  <a:pt x="263" y="-1"/>
                  <a:pt x="256" y="0"/>
                  <a:pt x="253" y="5"/>
                </a:cubicBezTo>
                <a:cubicBezTo>
                  <a:pt x="233" y="38"/>
                  <a:pt x="241" y="62"/>
                  <a:pt x="249" y="89"/>
                </a:cubicBezTo>
                <a:lnTo>
                  <a:pt x="250" y="92"/>
                </a:lnTo>
                <a:cubicBezTo>
                  <a:pt x="251" y="96"/>
                  <a:pt x="252" y="99"/>
                  <a:pt x="253" y="103"/>
                </a:cubicBezTo>
                <a:cubicBezTo>
                  <a:pt x="258" y="119"/>
                  <a:pt x="260" y="124"/>
                  <a:pt x="253" y="145"/>
                </a:cubicBezTo>
                <a:cubicBezTo>
                  <a:pt x="246" y="146"/>
                  <a:pt x="238" y="150"/>
                  <a:pt x="232" y="156"/>
                </a:cubicBezTo>
                <a:cubicBezTo>
                  <a:pt x="228" y="160"/>
                  <a:pt x="227" y="166"/>
                  <a:pt x="231" y="171"/>
                </a:cubicBezTo>
                <a:cubicBezTo>
                  <a:pt x="235" y="175"/>
                  <a:pt x="242" y="175"/>
                  <a:pt x="246" y="171"/>
                </a:cubicBezTo>
                <a:moveTo>
                  <a:pt x="383" y="107"/>
                </a:moveTo>
                <a:cubicBezTo>
                  <a:pt x="389" y="107"/>
                  <a:pt x="396" y="105"/>
                  <a:pt x="401" y="103"/>
                </a:cubicBezTo>
                <a:cubicBezTo>
                  <a:pt x="407" y="100"/>
                  <a:pt x="409" y="94"/>
                  <a:pt x="407" y="88"/>
                </a:cubicBezTo>
                <a:cubicBezTo>
                  <a:pt x="404" y="83"/>
                  <a:pt x="398" y="81"/>
                  <a:pt x="392" y="83"/>
                </a:cubicBezTo>
                <a:cubicBezTo>
                  <a:pt x="382" y="88"/>
                  <a:pt x="367" y="84"/>
                  <a:pt x="362" y="73"/>
                </a:cubicBezTo>
                <a:cubicBezTo>
                  <a:pt x="359" y="68"/>
                  <a:pt x="353" y="66"/>
                  <a:pt x="347" y="69"/>
                </a:cubicBezTo>
                <a:cubicBezTo>
                  <a:pt x="342" y="72"/>
                  <a:pt x="340" y="78"/>
                  <a:pt x="343" y="84"/>
                </a:cubicBezTo>
                <a:cubicBezTo>
                  <a:pt x="347" y="91"/>
                  <a:pt x="353" y="96"/>
                  <a:pt x="359" y="100"/>
                </a:cubicBezTo>
                <a:cubicBezTo>
                  <a:pt x="348" y="129"/>
                  <a:pt x="354" y="159"/>
                  <a:pt x="360" y="174"/>
                </a:cubicBezTo>
                <a:cubicBezTo>
                  <a:pt x="361" y="179"/>
                  <a:pt x="365" y="182"/>
                  <a:pt x="370" y="182"/>
                </a:cubicBezTo>
                <a:cubicBezTo>
                  <a:pt x="371" y="182"/>
                  <a:pt x="373" y="181"/>
                  <a:pt x="374" y="181"/>
                </a:cubicBezTo>
                <a:cubicBezTo>
                  <a:pt x="380" y="179"/>
                  <a:pt x="383" y="173"/>
                  <a:pt x="381" y="167"/>
                </a:cubicBezTo>
                <a:cubicBezTo>
                  <a:pt x="377" y="157"/>
                  <a:pt x="369" y="130"/>
                  <a:pt x="381" y="106"/>
                </a:cubicBezTo>
                <a:cubicBezTo>
                  <a:pt x="382" y="106"/>
                  <a:pt x="382" y="107"/>
                  <a:pt x="383" y="107"/>
                </a:cubicBezTo>
                <a:moveTo>
                  <a:pt x="485" y="309"/>
                </a:moveTo>
                <a:cubicBezTo>
                  <a:pt x="485" y="303"/>
                  <a:pt x="480" y="298"/>
                  <a:pt x="474" y="299"/>
                </a:cubicBezTo>
                <a:cubicBezTo>
                  <a:pt x="452" y="300"/>
                  <a:pt x="434" y="284"/>
                  <a:pt x="433" y="262"/>
                </a:cubicBezTo>
                <a:cubicBezTo>
                  <a:pt x="432" y="256"/>
                  <a:pt x="427" y="252"/>
                  <a:pt x="421" y="252"/>
                </a:cubicBezTo>
                <a:cubicBezTo>
                  <a:pt x="415" y="253"/>
                  <a:pt x="411" y="258"/>
                  <a:pt x="411" y="264"/>
                </a:cubicBezTo>
                <a:cubicBezTo>
                  <a:pt x="412" y="276"/>
                  <a:pt x="417" y="288"/>
                  <a:pt x="424" y="297"/>
                </a:cubicBezTo>
                <a:cubicBezTo>
                  <a:pt x="407" y="317"/>
                  <a:pt x="385" y="323"/>
                  <a:pt x="372" y="324"/>
                </a:cubicBezTo>
                <a:cubicBezTo>
                  <a:pt x="360" y="326"/>
                  <a:pt x="350" y="324"/>
                  <a:pt x="339" y="323"/>
                </a:cubicBezTo>
                <a:cubicBezTo>
                  <a:pt x="329" y="322"/>
                  <a:pt x="317" y="321"/>
                  <a:pt x="303" y="321"/>
                </a:cubicBezTo>
                <a:cubicBezTo>
                  <a:pt x="303" y="315"/>
                  <a:pt x="301" y="306"/>
                  <a:pt x="296" y="299"/>
                </a:cubicBezTo>
                <a:cubicBezTo>
                  <a:pt x="293" y="294"/>
                  <a:pt x="287" y="292"/>
                  <a:pt x="282" y="295"/>
                </a:cubicBezTo>
                <a:cubicBezTo>
                  <a:pt x="277" y="298"/>
                  <a:pt x="275" y="305"/>
                  <a:pt x="278" y="310"/>
                </a:cubicBezTo>
                <a:cubicBezTo>
                  <a:pt x="281" y="315"/>
                  <a:pt x="282" y="322"/>
                  <a:pt x="282" y="325"/>
                </a:cubicBezTo>
                <a:cubicBezTo>
                  <a:pt x="271" y="329"/>
                  <a:pt x="262" y="335"/>
                  <a:pt x="253" y="340"/>
                </a:cubicBezTo>
                <a:cubicBezTo>
                  <a:pt x="238" y="350"/>
                  <a:pt x="227" y="358"/>
                  <a:pt x="209" y="354"/>
                </a:cubicBezTo>
                <a:cubicBezTo>
                  <a:pt x="193" y="350"/>
                  <a:pt x="176" y="349"/>
                  <a:pt x="163" y="351"/>
                </a:cubicBezTo>
                <a:cubicBezTo>
                  <a:pt x="161" y="346"/>
                  <a:pt x="157" y="340"/>
                  <a:pt x="152" y="335"/>
                </a:cubicBezTo>
                <a:cubicBezTo>
                  <a:pt x="148" y="331"/>
                  <a:pt x="141" y="331"/>
                  <a:pt x="137" y="335"/>
                </a:cubicBezTo>
                <a:cubicBezTo>
                  <a:pt x="133" y="339"/>
                  <a:pt x="133" y="346"/>
                  <a:pt x="137" y="350"/>
                </a:cubicBezTo>
                <a:cubicBezTo>
                  <a:pt x="139" y="352"/>
                  <a:pt x="141" y="354"/>
                  <a:pt x="142" y="357"/>
                </a:cubicBezTo>
                <a:cubicBezTo>
                  <a:pt x="118" y="367"/>
                  <a:pt x="107" y="383"/>
                  <a:pt x="106" y="384"/>
                </a:cubicBezTo>
                <a:cubicBezTo>
                  <a:pt x="103" y="388"/>
                  <a:pt x="104" y="395"/>
                  <a:pt x="108" y="398"/>
                </a:cubicBezTo>
                <a:cubicBezTo>
                  <a:pt x="110" y="400"/>
                  <a:pt x="113" y="400"/>
                  <a:pt x="115" y="400"/>
                </a:cubicBezTo>
                <a:cubicBezTo>
                  <a:pt x="118" y="400"/>
                  <a:pt x="121" y="399"/>
                  <a:pt x="123" y="396"/>
                </a:cubicBezTo>
                <a:cubicBezTo>
                  <a:pt x="123" y="396"/>
                  <a:pt x="135" y="380"/>
                  <a:pt x="158" y="374"/>
                </a:cubicBezTo>
                <a:cubicBezTo>
                  <a:pt x="170" y="371"/>
                  <a:pt x="187" y="371"/>
                  <a:pt x="204" y="375"/>
                </a:cubicBezTo>
                <a:cubicBezTo>
                  <a:pt x="209" y="376"/>
                  <a:pt x="213" y="376"/>
                  <a:pt x="217" y="376"/>
                </a:cubicBezTo>
                <a:cubicBezTo>
                  <a:pt x="219" y="381"/>
                  <a:pt x="220" y="386"/>
                  <a:pt x="220" y="388"/>
                </a:cubicBezTo>
                <a:cubicBezTo>
                  <a:pt x="220" y="394"/>
                  <a:pt x="225" y="398"/>
                  <a:pt x="231" y="398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80"/>
                  <a:pt x="239" y="373"/>
                </a:cubicBezTo>
                <a:cubicBezTo>
                  <a:pt x="248" y="369"/>
                  <a:pt x="257" y="364"/>
                  <a:pt x="265" y="358"/>
                </a:cubicBezTo>
                <a:cubicBezTo>
                  <a:pt x="277" y="350"/>
                  <a:pt x="289" y="343"/>
                  <a:pt x="304" y="342"/>
                </a:cubicBezTo>
                <a:cubicBezTo>
                  <a:pt x="316" y="342"/>
                  <a:pt x="327" y="343"/>
                  <a:pt x="337" y="344"/>
                </a:cubicBezTo>
                <a:cubicBezTo>
                  <a:pt x="347" y="345"/>
                  <a:pt x="357" y="346"/>
                  <a:pt x="368" y="346"/>
                </a:cubicBezTo>
                <a:cubicBezTo>
                  <a:pt x="370" y="351"/>
                  <a:pt x="370" y="358"/>
                  <a:pt x="369" y="361"/>
                </a:cubicBezTo>
                <a:cubicBezTo>
                  <a:pt x="369" y="366"/>
                  <a:pt x="374" y="372"/>
                  <a:pt x="380" y="373"/>
                </a:cubicBezTo>
                <a:lnTo>
                  <a:pt x="381" y="373"/>
                </a:lnTo>
                <a:cubicBezTo>
                  <a:pt x="386" y="373"/>
                  <a:pt x="391" y="369"/>
                  <a:pt x="391" y="363"/>
                </a:cubicBezTo>
                <a:cubicBezTo>
                  <a:pt x="392" y="362"/>
                  <a:pt x="393" y="352"/>
                  <a:pt x="390" y="342"/>
                </a:cubicBezTo>
                <a:cubicBezTo>
                  <a:pt x="406" y="338"/>
                  <a:pt x="424" y="329"/>
                  <a:pt x="440" y="311"/>
                </a:cubicBezTo>
                <a:cubicBezTo>
                  <a:pt x="449" y="317"/>
                  <a:pt x="460" y="320"/>
                  <a:pt x="471" y="320"/>
                </a:cubicBezTo>
                <a:cubicBezTo>
                  <a:pt x="473" y="320"/>
                  <a:pt x="474" y="320"/>
                  <a:pt x="475" y="320"/>
                </a:cubicBezTo>
                <a:cubicBezTo>
                  <a:pt x="481" y="319"/>
                  <a:pt x="486" y="314"/>
                  <a:pt x="485" y="30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747720" y="1631880"/>
            <a:ext cx="5309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Modelo extendido: 7 estados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1047600" y="3095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065240" y="2368800"/>
            <a:ext cx="917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Añade: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1047600" y="3571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300320" y="2940480"/>
            <a:ext cx="2179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Listo suspendido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771480" y="40384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9"/>
                  <a:pt x="765" y="434"/>
                  <a:pt x="761" y="458"/>
                </a:cubicBezTo>
                <a:cubicBezTo>
                  <a:pt x="756" y="483"/>
                  <a:pt x="748" y="507"/>
                  <a:pt x="739" y="530"/>
                </a:cubicBezTo>
                <a:cubicBezTo>
                  <a:pt x="729" y="554"/>
                  <a:pt x="717" y="576"/>
                  <a:pt x="703" y="597"/>
                </a:cubicBezTo>
                <a:cubicBezTo>
                  <a:pt x="689" y="618"/>
                  <a:pt x="673" y="637"/>
                  <a:pt x="656" y="655"/>
                </a:cubicBezTo>
                <a:cubicBezTo>
                  <a:pt x="638" y="674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4"/>
                  <a:pt x="112" y="655"/>
                </a:cubicBezTo>
                <a:cubicBezTo>
                  <a:pt x="94" y="637"/>
                  <a:pt x="78" y="618"/>
                  <a:pt x="64" y="597"/>
                </a:cubicBezTo>
                <a:cubicBezTo>
                  <a:pt x="50" y="576"/>
                  <a:pt x="38" y="554"/>
                  <a:pt x="29" y="530"/>
                </a:cubicBezTo>
                <a:cubicBezTo>
                  <a:pt x="19" y="507"/>
                  <a:pt x="12" y="483"/>
                  <a:pt x="7" y="458"/>
                </a:cubicBezTo>
                <a:cubicBezTo>
                  <a:pt x="2" y="434"/>
                  <a:pt x="0" y="409"/>
                  <a:pt x="0" y="383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806040" y="407304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7"/>
                </a:moveTo>
                <a:cubicBezTo>
                  <a:pt x="576" y="306"/>
                  <a:pt x="574" y="325"/>
                  <a:pt x="570" y="344"/>
                </a:cubicBezTo>
                <a:cubicBezTo>
                  <a:pt x="567" y="362"/>
                  <a:pt x="561" y="380"/>
                  <a:pt x="554" y="398"/>
                </a:cubicBezTo>
                <a:cubicBezTo>
                  <a:pt x="547" y="415"/>
                  <a:pt x="538" y="432"/>
                  <a:pt x="528" y="447"/>
                </a:cubicBezTo>
                <a:cubicBezTo>
                  <a:pt x="517" y="463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3"/>
                  <a:pt x="48" y="447"/>
                </a:cubicBezTo>
                <a:cubicBezTo>
                  <a:pt x="38" y="432"/>
                  <a:pt x="29" y="415"/>
                  <a:pt x="21" y="398"/>
                </a:cubicBezTo>
                <a:cubicBezTo>
                  <a:pt x="14" y="380"/>
                  <a:pt x="9" y="362"/>
                  <a:pt x="5" y="344"/>
                </a:cubicBezTo>
                <a:cubicBezTo>
                  <a:pt x="1" y="325"/>
                  <a:pt x="0" y="306"/>
                  <a:pt x="0" y="287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4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832680" y="409968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3"/>
                </a:moveTo>
                <a:cubicBezTo>
                  <a:pt x="427" y="227"/>
                  <a:pt x="426" y="241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0"/>
                  <a:pt x="391" y="333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399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3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7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863280" y="413064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7"/>
                </a:moveTo>
                <a:cubicBezTo>
                  <a:pt x="257" y="145"/>
                  <a:pt x="254" y="162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2"/>
                  <a:pt x="0" y="145"/>
                  <a:pt x="0" y="127"/>
                </a:cubicBezTo>
                <a:cubicBezTo>
                  <a:pt x="0" y="111"/>
                  <a:pt x="4" y="94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4"/>
                  <a:pt x="257" y="111"/>
                  <a:pt x="257" y="12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886320" y="4153680"/>
            <a:ext cx="46440" cy="46080"/>
          </a:xfrm>
          <a:custGeom>
            <a:avLst/>
            <a:gdLst/>
            <a:ahLst/>
            <a:rect l="0" t="0" r="r" b="b"/>
            <a:pathLst>
              <a:path w="129" h="128">
                <a:moveTo>
                  <a:pt x="129" y="63"/>
                </a:moveTo>
                <a:cubicBezTo>
                  <a:pt x="129" y="72"/>
                  <a:pt x="128" y="80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8"/>
                  <a:pt x="65" y="128"/>
                </a:cubicBezTo>
                <a:cubicBezTo>
                  <a:pt x="57" y="128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0"/>
                  <a:pt x="0" y="72"/>
                  <a:pt x="0" y="63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7"/>
                  <a:pt x="129" y="55"/>
                  <a:pt x="129" y="6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906120" y="417852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903960" y="416448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8"/>
                  <a:pt x="8" y="20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6"/>
                  <a:pt x="59" y="29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954360" y="403848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4"/>
                  <a:pt x="4" y="250"/>
                  <a:pt x="4" y="250"/>
                </a:cubicBezTo>
                <a:lnTo>
                  <a:pt x="156" y="92"/>
                </a:lnTo>
                <a:cubicBezTo>
                  <a:pt x="162" y="61"/>
                  <a:pt x="145" y="7"/>
                  <a:pt x="119" y="1"/>
                </a:cubicBezTo>
                <a:cubicBezTo>
                  <a:pt x="94" y="-6"/>
                  <a:pt x="31" y="18"/>
                  <a:pt x="4" y="150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6"/>
                </a:lnTo>
                <a:cubicBezTo>
                  <a:pt x="201" y="100"/>
                  <a:pt x="253" y="117"/>
                  <a:pt x="260" y="143"/>
                </a:cubicBezTo>
                <a:cubicBezTo>
                  <a:pt x="266" y="168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910800" y="406260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9"/>
                </a:lnTo>
                <a:cubicBezTo>
                  <a:pt x="56" y="316"/>
                  <a:pt x="28" y="327"/>
                  <a:pt x="10" y="310"/>
                </a:cubicBezTo>
                <a:cubicBezTo>
                  <a:pt x="-7" y="292"/>
                  <a:pt x="2" y="264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5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300320" y="3416760"/>
            <a:ext cx="2960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Bloqueado suspendido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773280" y="445500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1"/>
                </a:lnTo>
                <a:lnTo>
                  <a:pt x="108" y="419"/>
                </a:lnTo>
                <a:cubicBezTo>
                  <a:pt x="82" y="395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6"/>
                </a:lnTo>
                <a:cubicBezTo>
                  <a:pt x="250" y="726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065240" y="3988080"/>
            <a:ext cx="568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Permite usar disco para procesos suspendidos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802080" y="4951440"/>
            <a:ext cx="108000" cy="187200"/>
          </a:xfrm>
          <a:custGeom>
            <a:avLst/>
            <a:gdLst/>
            <a:ahLst/>
            <a:rect l="0" t="0" r="r" b="b"/>
            <a:pathLst>
              <a:path w="300" h="520">
                <a:moveTo>
                  <a:pt x="0" y="0"/>
                </a:moveTo>
                <a:lnTo>
                  <a:pt x="0" y="264"/>
                </a:lnTo>
                <a:cubicBezTo>
                  <a:pt x="0" y="307"/>
                  <a:pt x="24" y="317"/>
                  <a:pt x="24" y="317"/>
                </a:cubicBezTo>
                <a:lnTo>
                  <a:pt x="271" y="512"/>
                </a:lnTo>
                <a:cubicBezTo>
                  <a:pt x="310" y="542"/>
                  <a:pt x="299" y="477"/>
                  <a:pt x="299" y="477"/>
                </a:cubicBezTo>
                <a:lnTo>
                  <a:pt x="299" y="235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909000" y="4951440"/>
            <a:ext cx="108360" cy="187200"/>
          </a:xfrm>
          <a:custGeom>
            <a:avLst/>
            <a:gdLst/>
            <a:ahLst/>
            <a:rect l="0" t="0" r="r" b="b"/>
            <a:pathLst>
              <a:path w="301" h="520">
                <a:moveTo>
                  <a:pt x="301" y="0"/>
                </a:moveTo>
                <a:lnTo>
                  <a:pt x="301" y="264"/>
                </a:lnTo>
                <a:cubicBezTo>
                  <a:pt x="301" y="307"/>
                  <a:pt x="278" y="317"/>
                  <a:pt x="278" y="317"/>
                </a:cubicBezTo>
                <a:cubicBezTo>
                  <a:pt x="278" y="317"/>
                  <a:pt x="70" y="480"/>
                  <a:pt x="31" y="512"/>
                </a:cubicBezTo>
                <a:cubicBezTo>
                  <a:pt x="-9" y="542"/>
                  <a:pt x="1" y="477"/>
                  <a:pt x="1" y="477"/>
                </a:cubicBezTo>
                <a:lnTo>
                  <a:pt x="1" y="235"/>
                </a:lnTo>
                <a:lnTo>
                  <a:pt x="301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802080" y="4867560"/>
            <a:ext cx="215280" cy="171720"/>
          </a:xfrm>
          <a:custGeom>
            <a:avLst/>
            <a:gdLst/>
            <a:ahLst/>
            <a:rect l="0" t="0" r="r" b="b"/>
            <a:pathLst>
              <a:path w="598" h="477">
                <a:moveTo>
                  <a:pt x="326" y="10"/>
                </a:moveTo>
                <a:cubicBezTo>
                  <a:pt x="310" y="-3"/>
                  <a:pt x="283" y="-3"/>
                  <a:pt x="267" y="10"/>
                </a:cubicBezTo>
                <a:lnTo>
                  <a:pt x="12" y="214"/>
                </a:lnTo>
                <a:cubicBezTo>
                  <a:pt x="-4" y="227"/>
                  <a:pt x="-4" y="249"/>
                  <a:pt x="12" y="262"/>
                </a:cubicBezTo>
                <a:lnTo>
                  <a:pt x="268" y="467"/>
                </a:lnTo>
                <a:cubicBezTo>
                  <a:pt x="284" y="480"/>
                  <a:pt x="311" y="480"/>
                  <a:pt x="327" y="467"/>
                </a:cubicBezTo>
                <a:lnTo>
                  <a:pt x="586" y="260"/>
                </a:lnTo>
                <a:cubicBezTo>
                  <a:pt x="602" y="247"/>
                  <a:pt x="602" y="226"/>
                  <a:pt x="586" y="213"/>
                </a:cubicBezTo>
                <a:lnTo>
                  <a:pt x="326" y="1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901800" y="5025600"/>
            <a:ext cx="15840" cy="116280"/>
          </a:xfrm>
          <a:custGeom>
            <a:avLst/>
            <a:gdLst/>
            <a:ahLst/>
            <a:rect l="0" t="0" r="r" b="b"/>
            <a:pathLst>
              <a:path w="44" h="323">
                <a:moveTo>
                  <a:pt x="21" y="323"/>
                </a:moveTo>
                <a:cubicBezTo>
                  <a:pt x="10" y="323"/>
                  <a:pt x="0" y="312"/>
                  <a:pt x="0" y="300"/>
                </a:cubicBezTo>
                <a:lnTo>
                  <a:pt x="0" y="24"/>
                </a:lnTo>
                <a:cubicBezTo>
                  <a:pt x="0" y="11"/>
                  <a:pt x="10" y="0"/>
                  <a:pt x="21" y="0"/>
                </a:cubicBezTo>
                <a:cubicBezTo>
                  <a:pt x="33" y="0"/>
                  <a:pt x="44" y="11"/>
                  <a:pt x="44" y="24"/>
                </a:cubicBezTo>
                <a:lnTo>
                  <a:pt x="44" y="300"/>
                </a:lnTo>
                <a:cubicBezTo>
                  <a:pt x="44" y="312"/>
                  <a:pt x="33" y="323"/>
                  <a:pt x="21" y="323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835200" y="4893120"/>
            <a:ext cx="151200" cy="154440"/>
          </a:xfrm>
          <a:custGeom>
            <a:avLst/>
            <a:gdLst/>
            <a:ahLst/>
            <a:rect l="0" t="0" r="r" b="b"/>
            <a:pathLst>
              <a:path w="420" h="429">
                <a:moveTo>
                  <a:pt x="420" y="329"/>
                </a:moveTo>
                <a:cubicBezTo>
                  <a:pt x="420" y="354"/>
                  <a:pt x="423" y="365"/>
                  <a:pt x="398" y="382"/>
                </a:cubicBezTo>
                <a:lnTo>
                  <a:pt x="345" y="422"/>
                </a:lnTo>
                <a:cubicBezTo>
                  <a:pt x="322" y="439"/>
                  <a:pt x="313" y="425"/>
                  <a:pt x="313" y="401"/>
                </a:cubicBezTo>
                <a:lnTo>
                  <a:pt x="313" y="337"/>
                </a:lnTo>
                <a:cubicBezTo>
                  <a:pt x="313" y="333"/>
                  <a:pt x="312" y="328"/>
                  <a:pt x="307" y="324"/>
                </a:cubicBezTo>
                <a:cubicBezTo>
                  <a:pt x="252" y="279"/>
                  <a:pt x="39" y="109"/>
                  <a:pt x="0" y="78"/>
                </a:cubicBezTo>
                <a:lnTo>
                  <a:pt x="98" y="0"/>
                </a:lnTo>
                <a:cubicBezTo>
                  <a:pt x="125" y="19"/>
                  <a:pt x="328" y="175"/>
                  <a:pt x="413" y="242"/>
                </a:cubicBezTo>
                <a:cubicBezTo>
                  <a:pt x="417" y="245"/>
                  <a:pt x="420" y="249"/>
                  <a:pt x="420" y="253"/>
                </a:cubicBezTo>
                <a:lnTo>
                  <a:pt x="420" y="329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835200" y="4893120"/>
            <a:ext cx="150480" cy="119880"/>
          </a:xfrm>
          <a:custGeom>
            <a:avLst/>
            <a:gdLst/>
            <a:ahLst/>
            <a:rect l="0" t="0" r="r" b="b"/>
            <a:pathLst>
              <a:path w="418" h="333">
                <a:moveTo>
                  <a:pt x="413" y="243"/>
                </a:moveTo>
                <a:cubicBezTo>
                  <a:pt x="328" y="175"/>
                  <a:pt x="125" y="19"/>
                  <a:pt x="98" y="0"/>
                </a:cubicBezTo>
                <a:lnTo>
                  <a:pt x="62" y="29"/>
                </a:lnTo>
                <a:lnTo>
                  <a:pt x="0" y="78"/>
                </a:lnTo>
                <a:cubicBezTo>
                  <a:pt x="39" y="109"/>
                  <a:pt x="252" y="280"/>
                  <a:pt x="307" y="325"/>
                </a:cubicBezTo>
                <a:cubicBezTo>
                  <a:pt x="310" y="328"/>
                  <a:pt x="312" y="330"/>
                  <a:pt x="312" y="333"/>
                </a:cubicBezTo>
                <a:lnTo>
                  <a:pt x="418" y="248"/>
                </a:lnTo>
                <a:cubicBezTo>
                  <a:pt x="417" y="247"/>
                  <a:pt x="415" y="245"/>
                  <a:pt x="413" y="24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854640" y="4893120"/>
            <a:ext cx="131760" cy="143280"/>
          </a:xfrm>
          <a:custGeom>
            <a:avLst/>
            <a:gdLst/>
            <a:ahLst/>
            <a:rect l="0" t="0" r="r" b="b"/>
            <a:pathLst>
              <a:path w="366" h="398">
                <a:moveTo>
                  <a:pt x="366" y="330"/>
                </a:moveTo>
                <a:lnTo>
                  <a:pt x="366" y="254"/>
                </a:lnTo>
                <a:cubicBezTo>
                  <a:pt x="366" y="250"/>
                  <a:pt x="362" y="246"/>
                  <a:pt x="358" y="243"/>
                </a:cubicBezTo>
                <a:cubicBezTo>
                  <a:pt x="274" y="176"/>
                  <a:pt x="71" y="19"/>
                  <a:pt x="44" y="0"/>
                </a:cubicBezTo>
                <a:lnTo>
                  <a:pt x="0" y="35"/>
                </a:lnTo>
                <a:cubicBezTo>
                  <a:pt x="72" y="92"/>
                  <a:pt x="266" y="242"/>
                  <a:pt x="317" y="282"/>
                </a:cubicBezTo>
                <a:cubicBezTo>
                  <a:pt x="322" y="287"/>
                  <a:pt x="323" y="291"/>
                  <a:pt x="323" y="295"/>
                </a:cubicBezTo>
                <a:lnTo>
                  <a:pt x="323" y="398"/>
                </a:lnTo>
                <a:lnTo>
                  <a:pt x="344" y="382"/>
                </a:lnTo>
                <a:cubicBezTo>
                  <a:pt x="369" y="365"/>
                  <a:pt x="366" y="354"/>
                  <a:pt x="366" y="33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854640" y="4893120"/>
            <a:ext cx="131040" cy="102240"/>
          </a:xfrm>
          <a:custGeom>
            <a:avLst/>
            <a:gdLst/>
            <a:ahLst/>
            <a:rect l="0" t="0" r="r" b="b"/>
            <a:pathLst>
              <a:path w="364" h="284">
                <a:moveTo>
                  <a:pt x="359" y="243"/>
                </a:moveTo>
                <a:cubicBezTo>
                  <a:pt x="274" y="176"/>
                  <a:pt x="71" y="19"/>
                  <a:pt x="44" y="0"/>
                </a:cubicBezTo>
                <a:lnTo>
                  <a:pt x="0" y="35"/>
                </a:lnTo>
                <a:cubicBezTo>
                  <a:pt x="72" y="92"/>
                  <a:pt x="266" y="242"/>
                  <a:pt x="317" y="282"/>
                </a:cubicBezTo>
                <a:cubicBezTo>
                  <a:pt x="318" y="283"/>
                  <a:pt x="318" y="284"/>
                  <a:pt x="319" y="284"/>
                </a:cubicBezTo>
                <a:lnTo>
                  <a:pt x="364" y="248"/>
                </a:lnTo>
                <a:cubicBezTo>
                  <a:pt x="363" y="247"/>
                  <a:pt x="361" y="245"/>
                  <a:pt x="359" y="24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065240" y="4397760"/>
            <a:ext cx="575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Mejora rendimiento en sistemas con alta carga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065240" y="4816800"/>
            <a:ext cx="541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Usado en SO con paginación bajo demanda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868680" y="2101320"/>
            <a:ext cx="144360" cy="144720"/>
          </a:xfrm>
          <a:custGeom>
            <a:avLst/>
            <a:gdLst/>
            <a:ahLst/>
            <a:rect l="0" t="0" r="r" b="b"/>
            <a:pathLst>
              <a:path w="401" h="402">
                <a:moveTo>
                  <a:pt x="235" y="402"/>
                </a:moveTo>
                <a:lnTo>
                  <a:pt x="0" y="167"/>
                </a:lnTo>
                <a:lnTo>
                  <a:pt x="201" y="0"/>
                </a:lnTo>
                <a:lnTo>
                  <a:pt x="401" y="200"/>
                </a:lnTo>
                <a:lnTo>
                  <a:pt x="235" y="402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930960" y="2067480"/>
            <a:ext cx="116280" cy="116280"/>
          </a:xfrm>
          <a:custGeom>
            <a:avLst/>
            <a:gdLst/>
            <a:ahLst/>
            <a:rect l="0" t="0" r="r" b="b"/>
            <a:pathLst>
              <a:path w="323" h="323">
                <a:moveTo>
                  <a:pt x="295" y="295"/>
                </a:moveTo>
                <a:cubicBezTo>
                  <a:pt x="258" y="332"/>
                  <a:pt x="199" y="332"/>
                  <a:pt x="162" y="295"/>
                </a:cubicBezTo>
                <a:lnTo>
                  <a:pt x="27" y="161"/>
                </a:lnTo>
                <a:cubicBezTo>
                  <a:pt x="-9" y="124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1"/>
                </a:lnTo>
                <a:cubicBezTo>
                  <a:pt x="332" y="199"/>
                  <a:pt x="332" y="259"/>
                  <a:pt x="295" y="2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772560" y="2203560"/>
            <a:ext cx="138600" cy="138600"/>
          </a:xfrm>
          <a:custGeom>
            <a:avLst/>
            <a:gdLst/>
            <a:ahLst/>
            <a:rect l="0" t="0" r="r" b="b"/>
            <a:pathLst>
              <a:path w="385" h="385">
                <a:moveTo>
                  <a:pt x="295" y="0"/>
                </a:moveTo>
                <a:cubicBezTo>
                  <a:pt x="295" y="0"/>
                  <a:pt x="-16" y="368"/>
                  <a:pt x="1" y="384"/>
                </a:cubicBezTo>
                <a:cubicBezTo>
                  <a:pt x="17" y="401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822960" y="2139480"/>
            <a:ext cx="152280" cy="152280"/>
          </a:xfrm>
          <a:custGeom>
            <a:avLst/>
            <a:gdLst/>
            <a:ahLst/>
            <a:rect l="0" t="0" r="r" b="b"/>
            <a:pathLst>
              <a:path w="423" h="423">
                <a:moveTo>
                  <a:pt x="395" y="396"/>
                </a:moveTo>
                <a:cubicBezTo>
                  <a:pt x="358" y="432"/>
                  <a:pt x="299" y="432"/>
                  <a:pt x="262" y="396"/>
                </a:cubicBezTo>
                <a:lnTo>
                  <a:pt x="27" y="161"/>
                </a:lnTo>
                <a:cubicBezTo>
                  <a:pt x="-9" y="124"/>
                  <a:pt x="-9" y="65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2"/>
                </a:lnTo>
                <a:cubicBezTo>
                  <a:pt x="432" y="299"/>
                  <a:pt x="432" y="359"/>
                  <a:pt x="395" y="3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747720" y="1279440"/>
            <a:ext cx="5118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PCB – Process Control Block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065240" y="2016360"/>
            <a:ext cx="4890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Estructura que representa cada proceso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1047600" y="3305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747720" y="2588040"/>
            <a:ext cx="115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Contiene: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047600" y="3790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300320" y="3150000"/>
            <a:ext cx="262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PID, estado, prioridad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1047600" y="4276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300320" y="3635640"/>
            <a:ext cx="2097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Registros de CPU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1047600" y="4752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300320" y="4121640"/>
            <a:ext cx="328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Memoria, archivos abiertos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771480" y="5219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809640" y="5250240"/>
            <a:ext cx="199800" cy="215280"/>
          </a:xfrm>
          <a:custGeom>
            <a:avLst/>
            <a:gdLst/>
            <a:ahLst/>
            <a:rect l="0" t="0" r="r" b="b"/>
            <a:pathLst>
              <a:path w="555" h="598">
                <a:moveTo>
                  <a:pt x="538" y="129"/>
                </a:moveTo>
                <a:lnTo>
                  <a:pt x="385" y="0"/>
                </a:lnTo>
                <a:lnTo>
                  <a:pt x="385" y="86"/>
                </a:lnTo>
                <a:lnTo>
                  <a:pt x="213" y="86"/>
                </a:lnTo>
                <a:cubicBezTo>
                  <a:pt x="96" y="86"/>
                  <a:pt x="0" y="182"/>
                  <a:pt x="0" y="299"/>
                </a:cubicBezTo>
                <a:cubicBezTo>
                  <a:pt x="0" y="329"/>
                  <a:pt x="7" y="358"/>
                  <a:pt x="18" y="384"/>
                </a:cubicBezTo>
                <a:lnTo>
                  <a:pt x="88" y="325"/>
                </a:lnTo>
                <a:cubicBezTo>
                  <a:pt x="86" y="317"/>
                  <a:pt x="85" y="308"/>
                  <a:pt x="85" y="299"/>
                </a:cubicBezTo>
                <a:cubicBezTo>
                  <a:pt x="85" y="229"/>
                  <a:pt x="143" y="171"/>
                  <a:pt x="213" y="171"/>
                </a:cubicBezTo>
                <a:lnTo>
                  <a:pt x="385" y="171"/>
                </a:lnTo>
                <a:lnTo>
                  <a:pt x="385" y="257"/>
                </a:lnTo>
                <a:lnTo>
                  <a:pt x="538" y="129"/>
                </a:lnTo>
                <a:moveTo>
                  <a:pt x="538" y="215"/>
                </a:moveTo>
                <a:lnTo>
                  <a:pt x="467" y="273"/>
                </a:lnTo>
                <a:cubicBezTo>
                  <a:pt x="469" y="282"/>
                  <a:pt x="470" y="290"/>
                  <a:pt x="470" y="299"/>
                </a:cubicBezTo>
                <a:cubicBezTo>
                  <a:pt x="470" y="370"/>
                  <a:pt x="413" y="427"/>
                  <a:pt x="342" y="427"/>
                </a:cubicBezTo>
                <a:lnTo>
                  <a:pt x="171" y="427"/>
                </a:lnTo>
                <a:lnTo>
                  <a:pt x="171" y="342"/>
                </a:lnTo>
                <a:lnTo>
                  <a:pt x="17" y="470"/>
                </a:lnTo>
                <a:lnTo>
                  <a:pt x="171" y="598"/>
                </a:lnTo>
                <a:lnTo>
                  <a:pt x="171" y="512"/>
                </a:lnTo>
                <a:lnTo>
                  <a:pt x="342" y="512"/>
                </a:lnTo>
                <a:cubicBezTo>
                  <a:pt x="460" y="512"/>
                  <a:pt x="555" y="417"/>
                  <a:pt x="555" y="299"/>
                </a:cubicBezTo>
                <a:cubicBezTo>
                  <a:pt x="555" y="269"/>
                  <a:pt x="549" y="241"/>
                  <a:pt x="538" y="2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300320" y="4597920"/>
            <a:ext cx="2542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UID/GID, estadísticas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065240" y="5169240"/>
            <a:ext cx="425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Esencial para cambios de contexto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775080" y="1527840"/>
            <a:ext cx="268920" cy="268920"/>
          </a:xfrm>
          <a:custGeom>
            <a:avLst/>
            <a:gdLst/>
            <a:ahLst/>
            <a:rect l="0" t="0" r="r" b="b"/>
            <a:pathLst>
              <a:path w="747" h="747">
                <a:moveTo>
                  <a:pt x="547" y="88"/>
                </a:moveTo>
                <a:cubicBezTo>
                  <a:pt x="536" y="99"/>
                  <a:pt x="533" y="106"/>
                  <a:pt x="531" y="110"/>
                </a:cubicBezTo>
                <a:cubicBezTo>
                  <a:pt x="517" y="137"/>
                  <a:pt x="500" y="146"/>
                  <a:pt x="472" y="118"/>
                </a:cubicBezTo>
                <a:cubicBezTo>
                  <a:pt x="469" y="115"/>
                  <a:pt x="384" y="27"/>
                  <a:pt x="370" y="11"/>
                </a:cubicBezTo>
                <a:cubicBezTo>
                  <a:pt x="361" y="0"/>
                  <a:pt x="347" y="-3"/>
                  <a:pt x="336" y="5"/>
                </a:cubicBezTo>
                <a:cubicBezTo>
                  <a:pt x="328" y="11"/>
                  <a:pt x="250" y="75"/>
                  <a:pt x="229" y="101"/>
                </a:cubicBezTo>
                <a:cubicBezTo>
                  <a:pt x="212" y="121"/>
                  <a:pt x="212" y="147"/>
                  <a:pt x="227" y="162"/>
                </a:cubicBezTo>
                <a:cubicBezTo>
                  <a:pt x="234" y="169"/>
                  <a:pt x="243" y="172"/>
                  <a:pt x="252" y="174"/>
                </a:cubicBezTo>
                <a:cubicBezTo>
                  <a:pt x="263" y="178"/>
                  <a:pt x="289" y="176"/>
                  <a:pt x="304" y="191"/>
                </a:cubicBezTo>
                <a:cubicBezTo>
                  <a:pt x="329" y="215"/>
                  <a:pt x="316" y="253"/>
                  <a:pt x="285" y="285"/>
                </a:cubicBezTo>
                <a:cubicBezTo>
                  <a:pt x="253" y="316"/>
                  <a:pt x="215" y="329"/>
                  <a:pt x="191" y="305"/>
                </a:cubicBezTo>
                <a:cubicBezTo>
                  <a:pt x="176" y="289"/>
                  <a:pt x="178" y="264"/>
                  <a:pt x="174" y="252"/>
                </a:cubicBezTo>
                <a:cubicBezTo>
                  <a:pt x="171" y="243"/>
                  <a:pt x="169" y="234"/>
                  <a:pt x="162" y="227"/>
                </a:cubicBezTo>
                <a:cubicBezTo>
                  <a:pt x="146" y="212"/>
                  <a:pt x="121" y="213"/>
                  <a:pt x="101" y="229"/>
                </a:cubicBezTo>
                <a:cubicBezTo>
                  <a:pt x="75" y="250"/>
                  <a:pt x="11" y="328"/>
                  <a:pt x="5" y="336"/>
                </a:cubicBezTo>
                <a:cubicBezTo>
                  <a:pt x="-3" y="347"/>
                  <a:pt x="0" y="361"/>
                  <a:pt x="10" y="370"/>
                </a:cubicBezTo>
                <a:cubicBezTo>
                  <a:pt x="26" y="384"/>
                  <a:pt x="115" y="468"/>
                  <a:pt x="117" y="471"/>
                </a:cubicBezTo>
                <a:cubicBezTo>
                  <a:pt x="146" y="499"/>
                  <a:pt x="137" y="516"/>
                  <a:pt x="110" y="530"/>
                </a:cubicBezTo>
                <a:cubicBezTo>
                  <a:pt x="106" y="533"/>
                  <a:pt x="99" y="535"/>
                  <a:pt x="88" y="546"/>
                </a:cubicBezTo>
                <a:cubicBezTo>
                  <a:pt x="57" y="577"/>
                  <a:pt x="57" y="629"/>
                  <a:pt x="88" y="660"/>
                </a:cubicBezTo>
                <a:cubicBezTo>
                  <a:pt x="119" y="691"/>
                  <a:pt x="170" y="691"/>
                  <a:pt x="201" y="660"/>
                </a:cubicBezTo>
                <a:cubicBezTo>
                  <a:pt x="211" y="649"/>
                  <a:pt x="214" y="642"/>
                  <a:pt x="216" y="638"/>
                </a:cubicBezTo>
                <a:cubicBezTo>
                  <a:pt x="230" y="611"/>
                  <a:pt x="247" y="602"/>
                  <a:pt x="276" y="630"/>
                </a:cubicBezTo>
                <a:cubicBezTo>
                  <a:pt x="278" y="633"/>
                  <a:pt x="363" y="721"/>
                  <a:pt x="377" y="737"/>
                </a:cubicBezTo>
                <a:cubicBezTo>
                  <a:pt x="386" y="748"/>
                  <a:pt x="400" y="751"/>
                  <a:pt x="410" y="743"/>
                </a:cubicBezTo>
                <a:cubicBezTo>
                  <a:pt x="418" y="737"/>
                  <a:pt x="497" y="673"/>
                  <a:pt x="519" y="647"/>
                </a:cubicBezTo>
                <a:cubicBezTo>
                  <a:pt x="535" y="627"/>
                  <a:pt x="536" y="601"/>
                  <a:pt x="520" y="585"/>
                </a:cubicBezTo>
                <a:cubicBezTo>
                  <a:pt x="513" y="578"/>
                  <a:pt x="505" y="575"/>
                  <a:pt x="496" y="573"/>
                </a:cubicBezTo>
                <a:cubicBezTo>
                  <a:pt x="484" y="569"/>
                  <a:pt x="458" y="571"/>
                  <a:pt x="442" y="556"/>
                </a:cubicBezTo>
                <a:cubicBezTo>
                  <a:pt x="418" y="532"/>
                  <a:pt x="431" y="494"/>
                  <a:pt x="463" y="462"/>
                </a:cubicBezTo>
                <a:cubicBezTo>
                  <a:pt x="495" y="431"/>
                  <a:pt x="533" y="418"/>
                  <a:pt x="557" y="442"/>
                </a:cubicBezTo>
                <a:cubicBezTo>
                  <a:pt x="572" y="457"/>
                  <a:pt x="570" y="483"/>
                  <a:pt x="573" y="495"/>
                </a:cubicBezTo>
                <a:cubicBezTo>
                  <a:pt x="576" y="504"/>
                  <a:pt x="579" y="513"/>
                  <a:pt x="586" y="520"/>
                </a:cubicBezTo>
                <a:cubicBezTo>
                  <a:pt x="601" y="535"/>
                  <a:pt x="626" y="534"/>
                  <a:pt x="647" y="518"/>
                </a:cubicBezTo>
                <a:cubicBezTo>
                  <a:pt x="673" y="497"/>
                  <a:pt x="737" y="419"/>
                  <a:pt x="743" y="411"/>
                </a:cubicBezTo>
                <a:cubicBezTo>
                  <a:pt x="751" y="400"/>
                  <a:pt x="748" y="386"/>
                  <a:pt x="737" y="377"/>
                </a:cubicBezTo>
                <a:cubicBezTo>
                  <a:pt x="721" y="363"/>
                  <a:pt x="633" y="279"/>
                  <a:pt x="630" y="276"/>
                </a:cubicBezTo>
                <a:cubicBezTo>
                  <a:pt x="602" y="248"/>
                  <a:pt x="611" y="231"/>
                  <a:pt x="638" y="217"/>
                </a:cubicBezTo>
                <a:cubicBezTo>
                  <a:pt x="642" y="214"/>
                  <a:pt x="649" y="212"/>
                  <a:pt x="660" y="201"/>
                </a:cubicBezTo>
                <a:cubicBezTo>
                  <a:pt x="691" y="170"/>
                  <a:pt x="691" y="119"/>
                  <a:pt x="660" y="88"/>
                </a:cubicBezTo>
                <a:cubicBezTo>
                  <a:pt x="628" y="57"/>
                  <a:pt x="578" y="57"/>
                  <a:pt x="547" y="88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747720" y="736560"/>
            <a:ext cx="28958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Hilos (threads)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802080" y="2170080"/>
            <a:ext cx="108000" cy="187200"/>
          </a:xfrm>
          <a:custGeom>
            <a:avLst/>
            <a:gdLst/>
            <a:ahLst/>
            <a:rect l="0" t="0" r="r" b="b"/>
            <a:pathLst>
              <a:path w="300" h="520">
                <a:moveTo>
                  <a:pt x="0" y="0"/>
                </a:moveTo>
                <a:lnTo>
                  <a:pt x="0" y="264"/>
                </a:lnTo>
                <a:cubicBezTo>
                  <a:pt x="0" y="308"/>
                  <a:pt x="24" y="317"/>
                  <a:pt x="24" y="317"/>
                </a:cubicBezTo>
                <a:lnTo>
                  <a:pt x="271" y="512"/>
                </a:lnTo>
                <a:cubicBezTo>
                  <a:pt x="310" y="542"/>
                  <a:pt x="299" y="478"/>
                  <a:pt x="299" y="478"/>
                </a:cubicBezTo>
                <a:lnTo>
                  <a:pt x="299" y="235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909000" y="2170080"/>
            <a:ext cx="108360" cy="187200"/>
          </a:xfrm>
          <a:custGeom>
            <a:avLst/>
            <a:gdLst/>
            <a:ahLst/>
            <a:rect l="0" t="0" r="r" b="b"/>
            <a:pathLst>
              <a:path w="301" h="520">
                <a:moveTo>
                  <a:pt x="301" y="0"/>
                </a:moveTo>
                <a:lnTo>
                  <a:pt x="301" y="264"/>
                </a:lnTo>
                <a:cubicBezTo>
                  <a:pt x="301" y="308"/>
                  <a:pt x="278" y="317"/>
                  <a:pt x="278" y="317"/>
                </a:cubicBezTo>
                <a:cubicBezTo>
                  <a:pt x="278" y="317"/>
                  <a:pt x="70" y="481"/>
                  <a:pt x="31" y="512"/>
                </a:cubicBezTo>
                <a:cubicBezTo>
                  <a:pt x="-9" y="542"/>
                  <a:pt x="1" y="478"/>
                  <a:pt x="1" y="478"/>
                </a:cubicBezTo>
                <a:lnTo>
                  <a:pt x="1" y="235"/>
                </a:lnTo>
                <a:lnTo>
                  <a:pt x="301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802080" y="2086200"/>
            <a:ext cx="215280" cy="171360"/>
          </a:xfrm>
          <a:custGeom>
            <a:avLst/>
            <a:gdLst/>
            <a:ahLst/>
            <a:rect l="0" t="0" r="r" b="b"/>
            <a:pathLst>
              <a:path w="598" h="476">
                <a:moveTo>
                  <a:pt x="326" y="10"/>
                </a:moveTo>
                <a:cubicBezTo>
                  <a:pt x="310" y="-3"/>
                  <a:pt x="283" y="-3"/>
                  <a:pt x="267" y="10"/>
                </a:cubicBezTo>
                <a:lnTo>
                  <a:pt x="12" y="214"/>
                </a:lnTo>
                <a:cubicBezTo>
                  <a:pt x="-4" y="227"/>
                  <a:pt x="-4" y="248"/>
                  <a:pt x="12" y="261"/>
                </a:cubicBezTo>
                <a:lnTo>
                  <a:pt x="268" y="466"/>
                </a:lnTo>
                <a:cubicBezTo>
                  <a:pt x="284" y="479"/>
                  <a:pt x="311" y="479"/>
                  <a:pt x="327" y="466"/>
                </a:cubicBezTo>
                <a:lnTo>
                  <a:pt x="586" y="259"/>
                </a:lnTo>
                <a:cubicBezTo>
                  <a:pt x="602" y="246"/>
                  <a:pt x="602" y="225"/>
                  <a:pt x="586" y="212"/>
                </a:cubicBezTo>
                <a:lnTo>
                  <a:pt x="326" y="1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901800" y="2244240"/>
            <a:ext cx="15840" cy="116280"/>
          </a:xfrm>
          <a:custGeom>
            <a:avLst/>
            <a:gdLst/>
            <a:ahLst/>
            <a:rect l="0" t="0" r="r" b="b"/>
            <a:pathLst>
              <a:path w="44" h="323">
                <a:moveTo>
                  <a:pt x="21" y="323"/>
                </a:moveTo>
                <a:cubicBezTo>
                  <a:pt x="10" y="323"/>
                  <a:pt x="0" y="313"/>
                  <a:pt x="0" y="300"/>
                </a:cubicBezTo>
                <a:lnTo>
                  <a:pt x="0" y="23"/>
                </a:lnTo>
                <a:cubicBezTo>
                  <a:pt x="0" y="11"/>
                  <a:pt x="10" y="0"/>
                  <a:pt x="21" y="0"/>
                </a:cubicBezTo>
                <a:cubicBezTo>
                  <a:pt x="33" y="0"/>
                  <a:pt x="44" y="11"/>
                  <a:pt x="44" y="23"/>
                </a:cubicBezTo>
                <a:lnTo>
                  <a:pt x="44" y="300"/>
                </a:lnTo>
                <a:cubicBezTo>
                  <a:pt x="44" y="313"/>
                  <a:pt x="33" y="323"/>
                  <a:pt x="21" y="323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835200" y="2111760"/>
            <a:ext cx="151200" cy="154440"/>
          </a:xfrm>
          <a:custGeom>
            <a:avLst/>
            <a:gdLst/>
            <a:ahLst/>
            <a:rect l="0" t="0" r="r" b="b"/>
            <a:pathLst>
              <a:path w="420" h="429">
                <a:moveTo>
                  <a:pt x="420" y="329"/>
                </a:moveTo>
                <a:cubicBezTo>
                  <a:pt x="420" y="353"/>
                  <a:pt x="423" y="365"/>
                  <a:pt x="398" y="382"/>
                </a:cubicBezTo>
                <a:lnTo>
                  <a:pt x="345" y="422"/>
                </a:lnTo>
                <a:cubicBezTo>
                  <a:pt x="322" y="439"/>
                  <a:pt x="313" y="425"/>
                  <a:pt x="313" y="401"/>
                </a:cubicBezTo>
                <a:lnTo>
                  <a:pt x="313" y="337"/>
                </a:lnTo>
                <a:cubicBezTo>
                  <a:pt x="313" y="333"/>
                  <a:pt x="312" y="329"/>
                  <a:pt x="307" y="324"/>
                </a:cubicBezTo>
                <a:cubicBezTo>
                  <a:pt x="252" y="279"/>
                  <a:pt x="39" y="109"/>
                  <a:pt x="0" y="78"/>
                </a:cubicBezTo>
                <a:lnTo>
                  <a:pt x="98" y="0"/>
                </a:lnTo>
                <a:cubicBezTo>
                  <a:pt x="125" y="20"/>
                  <a:pt x="328" y="176"/>
                  <a:pt x="413" y="242"/>
                </a:cubicBezTo>
                <a:cubicBezTo>
                  <a:pt x="417" y="246"/>
                  <a:pt x="420" y="249"/>
                  <a:pt x="420" y="253"/>
                </a:cubicBezTo>
                <a:lnTo>
                  <a:pt x="420" y="329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835200" y="2111760"/>
            <a:ext cx="150480" cy="119880"/>
          </a:xfrm>
          <a:custGeom>
            <a:avLst/>
            <a:gdLst/>
            <a:ahLst/>
            <a:rect l="0" t="0" r="r" b="b"/>
            <a:pathLst>
              <a:path w="418" h="333">
                <a:moveTo>
                  <a:pt x="413" y="242"/>
                </a:moveTo>
                <a:cubicBezTo>
                  <a:pt x="328" y="176"/>
                  <a:pt x="125" y="20"/>
                  <a:pt x="98" y="0"/>
                </a:cubicBezTo>
                <a:lnTo>
                  <a:pt x="62" y="29"/>
                </a:lnTo>
                <a:lnTo>
                  <a:pt x="0" y="78"/>
                </a:lnTo>
                <a:cubicBezTo>
                  <a:pt x="39" y="109"/>
                  <a:pt x="252" y="280"/>
                  <a:pt x="307" y="325"/>
                </a:cubicBezTo>
                <a:cubicBezTo>
                  <a:pt x="310" y="328"/>
                  <a:pt x="312" y="331"/>
                  <a:pt x="312" y="333"/>
                </a:cubicBezTo>
                <a:lnTo>
                  <a:pt x="418" y="248"/>
                </a:lnTo>
                <a:cubicBezTo>
                  <a:pt x="417" y="246"/>
                  <a:pt x="415" y="244"/>
                  <a:pt x="413" y="24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854640" y="2111760"/>
            <a:ext cx="131760" cy="143640"/>
          </a:xfrm>
          <a:custGeom>
            <a:avLst/>
            <a:gdLst/>
            <a:ahLst/>
            <a:rect l="0" t="0" r="r" b="b"/>
            <a:pathLst>
              <a:path w="366" h="399">
                <a:moveTo>
                  <a:pt x="366" y="330"/>
                </a:moveTo>
                <a:lnTo>
                  <a:pt x="366" y="253"/>
                </a:lnTo>
                <a:cubicBezTo>
                  <a:pt x="366" y="249"/>
                  <a:pt x="362" y="246"/>
                  <a:pt x="358" y="242"/>
                </a:cubicBezTo>
                <a:cubicBezTo>
                  <a:pt x="274" y="176"/>
                  <a:pt x="71" y="20"/>
                  <a:pt x="44" y="0"/>
                </a:cubicBezTo>
                <a:lnTo>
                  <a:pt x="0" y="35"/>
                </a:lnTo>
                <a:cubicBezTo>
                  <a:pt x="72" y="92"/>
                  <a:pt x="266" y="241"/>
                  <a:pt x="317" y="282"/>
                </a:cubicBezTo>
                <a:cubicBezTo>
                  <a:pt x="322" y="286"/>
                  <a:pt x="323" y="291"/>
                  <a:pt x="323" y="296"/>
                </a:cubicBezTo>
                <a:lnTo>
                  <a:pt x="323" y="399"/>
                </a:lnTo>
                <a:lnTo>
                  <a:pt x="344" y="382"/>
                </a:lnTo>
                <a:cubicBezTo>
                  <a:pt x="369" y="365"/>
                  <a:pt x="366" y="354"/>
                  <a:pt x="366" y="33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854640" y="2111760"/>
            <a:ext cx="131040" cy="102240"/>
          </a:xfrm>
          <a:custGeom>
            <a:avLst/>
            <a:gdLst/>
            <a:ahLst/>
            <a:rect l="0" t="0" r="r" b="b"/>
            <a:pathLst>
              <a:path w="364" h="284">
                <a:moveTo>
                  <a:pt x="359" y="243"/>
                </a:moveTo>
                <a:cubicBezTo>
                  <a:pt x="274" y="176"/>
                  <a:pt x="71" y="20"/>
                  <a:pt x="44" y="0"/>
                </a:cubicBezTo>
                <a:lnTo>
                  <a:pt x="0" y="35"/>
                </a:lnTo>
                <a:cubicBezTo>
                  <a:pt x="72" y="92"/>
                  <a:pt x="266" y="242"/>
                  <a:pt x="317" y="283"/>
                </a:cubicBezTo>
                <a:cubicBezTo>
                  <a:pt x="318" y="283"/>
                  <a:pt x="318" y="284"/>
                  <a:pt x="319" y="284"/>
                </a:cubicBezTo>
                <a:lnTo>
                  <a:pt x="364" y="249"/>
                </a:lnTo>
                <a:cubicBezTo>
                  <a:pt x="363" y="247"/>
                  <a:pt x="361" y="245"/>
                  <a:pt x="359" y="24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065240" y="1473480"/>
            <a:ext cx="5229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Subprocesos dentro de un mismo proceso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065240" y="2035440"/>
            <a:ext cx="4261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Comparten espacio de direcciones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1047600" y="3371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747720" y="2643840"/>
            <a:ext cx="13154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Modelos: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1047600" y="3857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300320" y="3216600"/>
            <a:ext cx="493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1:1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(Linux): buen rendimiento, más coste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1047600" y="4333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300320" y="3702600"/>
            <a:ext cx="456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N:1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solo en espacio usuario, limitado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775440" y="4806000"/>
            <a:ext cx="268560" cy="262800"/>
          </a:xfrm>
          <a:custGeom>
            <a:avLst/>
            <a:gdLst/>
            <a:ahLst/>
            <a:rect l="0" t="0" r="r" b="b"/>
            <a:pathLst>
              <a:path w="746" h="730">
                <a:moveTo>
                  <a:pt x="45" y="730"/>
                </a:moveTo>
                <a:cubicBezTo>
                  <a:pt x="6" y="730"/>
                  <a:pt x="-11" y="702"/>
                  <a:pt x="7" y="667"/>
                </a:cubicBezTo>
                <a:lnTo>
                  <a:pt x="339" y="26"/>
                </a:lnTo>
                <a:cubicBezTo>
                  <a:pt x="357" y="-9"/>
                  <a:pt x="387" y="-9"/>
                  <a:pt x="405" y="26"/>
                </a:cubicBezTo>
                <a:lnTo>
                  <a:pt x="739" y="667"/>
                </a:lnTo>
                <a:cubicBezTo>
                  <a:pt x="757" y="702"/>
                  <a:pt x="740" y="730"/>
                  <a:pt x="700" y="730"/>
                </a:cubicBezTo>
                <a:lnTo>
                  <a:pt x="45" y="730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891000" y="4866120"/>
            <a:ext cx="37440" cy="175320"/>
          </a:xfrm>
          <a:custGeom>
            <a:avLst/>
            <a:gdLst/>
            <a:ahLst/>
            <a:rect l="0" t="0" r="r" b="b"/>
            <a:pathLst>
              <a:path w="104" h="487">
                <a:moveTo>
                  <a:pt x="0" y="436"/>
                </a:moveTo>
                <a:cubicBezTo>
                  <a:pt x="0" y="407"/>
                  <a:pt x="23" y="384"/>
                  <a:pt x="52" y="384"/>
                </a:cubicBezTo>
                <a:cubicBezTo>
                  <a:pt x="81" y="384"/>
                  <a:pt x="104" y="407"/>
                  <a:pt x="104" y="436"/>
                </a:cubicBezTo>
                <a:cubicBezTo>
                  <a:pt x="104" y="464"/>
                  <a:pt x="81" y="487"/>
                  <a:pt x="52" y="487"/>
                </a:cubicBezTo>
                <a:cubicBezTo>
                  <a:pt x="23" y="487"/>
                  <a:pt x="0" y="464"/>
                  <a:pt x="0" y="436"/>
                </a:cubicBezTo>
                <a:moveTo>
                  <a:pt x="4" y="45"/>
                </a:moveTo>
                <a:cubicBezTo>
                  <a:pt x="4" y="17"/>
                  <a:pt x="24" y="0"/>
                  <a:pt x="52" y="0"/>
                </a:cubicBezTo>
                <a:cubicBezTo>
                  <a:pt x="79" y="0"/>
                  <a:pt x="100" y="18"/>
                  <a:pt x="100" y="45"/>
                </a:cubicBezTo>
                <a:lnTo>
                  <a:pt x="100" y="299"/>
                </a:lnTo>
                <a:cubicBezTo>
                  <a:pt x="100" y="326"/>
                  <a:pt x="79" y="345"/>
                  <a:pt x="52" y="345"/>
                </a:cubicBezTo>
                <a:cubicBezTo>
                  <a:pt x="24" y="345"/>
                  <a:pt x="4" y="327"/>
                  <a:pt x="4" y="299"/>
                </a:cubicBezTo>
                <a:lnTo>
                  <a:pt x="4" y="45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300320" y="4178880"/>
            <a:ext cx="3053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M:N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híbrido (Go, Erlang)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1047600" y="5467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8"/>
                  <a:pt x="200" y="247"/>
                  <a:pt x="184" y="254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4"/>
                </a:cubicBezTo>
                <a:cubicBezTo>
                  <a:pt x="65" y="247"/>
                  <a:pt x="51" y="238"/>
                  <a:pt x="39" y="225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065240" y="4750200"/>
            <a:ext cx="1070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Riesgos: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1325880" y="57884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0" y="-1"/>
                  <a:pt x="641" y="29"/>
                </a:cubicBezTo>
                <a:lnTo>
                  <a:pt x="282" y="581"/>
                </a:lnTo>
                <a:lnTo>
                  <a:pt x="107" y="420"/>
                </a:lnTo>
                <a:cubicBezTo>
                  <a:pt x="81" y="396"/>
                  <a:pt x="41" y="397"/>
                  <a:pt x="17" y="423"/>
                </a:cubicBezTo>
                <a:cubicBezTo>
                  <a:pt x="-7" y="449"/>
                  <a:pt x="-6" y="489"/>
                  <a:pt x="20" y="513"/>
                </a:cubicBezTo>
                <a:lnTo>
                  <a:pt x="250" y="727"/>
                </a:lnTo>
                <a:cubicBezTo>
                  <a:pt x="250" y="727"/>
                  <a:pt x="256" y="732"/>
                  <a:pt x="259" y="734"/>
                </a:cubicBezTo>
                <a:cubicBezTo>
                  <a:pt x="270" y="741"/>
                  <a:pt x="282" y="745"/>
                  <a:pt x="294" y="745"/>
                </a:cubicBezTo>
                <a:cubicBezTo>
                  <a:pt x="315" y="745"/>
                  <a:pt x="336" y="734"/>
                  <a:pt x="348" y="715"/>
                </a:cubicBezTo>
                <a:lnTo>
                  <a:pt x="748" y="98"/>
                </a:lnTo>
                <a:cubicBezTo>
                  <a:pt x="768" y="69"/>
                  <a:pt x="759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300320" y="5312160"/>
            <a:ext cx="2825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Carreras, interbloqueos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617480" y="5731200"/>
            <a:ext cx="5041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Soluciones: mutex, semáforos, monitores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786600" y="1539000"/>
            <a:ext cx="245880" cy="245880"/>
          </a:xfrm>
          <a:custGeom>
            <a:avLst/>
            <a:gdLst/>
            <a:ahLst/>
            <a:rect l="0" t="0" r="r" b="b"/>
            <a:pathLst>
              <a:path w="683" h="683">
                <a:moveTo>
                  <a:pt x="619" y="0"/>
                </a:moveTo>
                <a:lnTo>
                  <a:pt x="64" y="0"/>
                </a:lnTo>
                <a:cubicBezTo>
                  <a:pt x="29" y="0"/>
                  <a:pt x="0" y="29"/>
                  <a:pt x="0" y="64"/>
                </a:cubicBezTo>
                <a:lnTo>
                  <a:pt x="0" y="620"/>
                </a:lnTo>
                <a:cubicBezTo>
                  <a:pt x="0" y="655"/>
                  <a:pt x="29" y="683"/>
                  <a:pt x="64" y="683"/>
                </a:cubicBezTo>
                <a:lnTo>
                  <a:pt x="619" y="683"/>
                </a:lnTo>
                <a:cubicBezTo>
                  <a:pt x="655" y="683"/>
                  <a:pt x="683" y="655"/>
                  <a:pt x="683" y="620"/>
                </a:cubicBezTo>
                <a:lnTo>
                  <a:pt x="683" y="64"/>
                </a:lnTo>
                <a:cubicBezTo>
                  <a:pt x="683" y="29"/>
                  <a:pt x="655" y="0"/>
                  <a:pt x="619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779040" y="1531440"/>
            <a:ext cx="261360" cy="261360"/>
          </a:xfrm>
          <a:custGeom>
            <a:avLst/>
            <a:gdLst/>
            <a:ahLst/>
            <a:rect l="0" t="0" r="r" b="b"/>
            <a:pathLst>
              <a:path w="726" h="726">
                <a:moveTo>
                  <a:pt x="640" y="0"/>
                </a:move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641"/>
                </a:lnTo>
                <a:cubicBezTo>
                  <a:pt x="0" y="688"/>
                  <a:pt x="38" y="726"/>
                  <a:pt x="85" y="726"/>
                </a:cubicBezTo>
                <a:lnTo>
                  <a:pt x="640" y="726"/>
                </a:lnTo>
                <a:cubicBezTo>
                  <a:pt x="687" y="726"/>
                  <a:pt x="726" y="688"/>
                  <a:pt x="726" y="641"/>
                </a:cubicBezTo>
                <a:lnTo>
                  <a:pt x="726" y="85"/>
                </a:lnTo>
                <a:cubicBezTo>
                  <a:pt x="726" y="38"/>
                  <a:pt x="687" y="0"/>
                  <a:pt x="640" y="0"/>
                </a:cubicBezTo>
                <a:moveTo>
                  <a:pt x="640" y="43"/>
                </a:moveTo>
                <a:cubicBezTo>
                  <a:pt x="664" y="43"/>
                  <a:pt x="683" y="62"/>
                  <a:pt x="683" y="85"/>
                </a:cubicBezTo>
                <a:lnTo>
                  <a:pt x="683" y="171"/>
                </a:lnTo>
                <a:lnTo>
                  <a:pt x="555" y="171"/>
                </a:lnTo>
                <a:lnTo>
                  <a:pt x="555" y="43"/>
                </a:lnTo>
                <a:lnTo>
                  <a:pt x="640" y="43"/>
                </a:lnTo>
                <a:moveTo>
                  <a:pt x="555" y="384"/>
                </a:moveTo>
                <a:lnTo>
                  <a:pt x="683" y="384"/>
                </a:lnTo>
                <a:lnTo>
                  <a:pt x="683" y="513"/>
                </a:lnTo>
                <a:lnTo>
                  <a:pt x="555" y="513"/>
                </a:lnTo>
                <a:lnTo>
                  <a:pt x="555" y="384"/>
                </a:lnTo>
                <a:moveTo>
                  <a:pt x="555" y="341"/>
                </a:moveTo>
                <a:lnTo>
                  <a:pt x="555" y="213"/>
                </a:lnTo>
                <a:lnTo>
                  <a:pt x="683" y="213"/>
                </a:lnTo>
                <a:lnTo>
                  <a:pt x="683" y="341"/>
                </a:lnTo>
                <a:lnTo>
                  <a:pt x="555" y="341"/>
                </a:lnTo>
                <a:moveTo>
                  <a:pt x="512" y="43"/>
                </a:moveTo>
                <a:lnTo>
                  <a:pt x="512" y="171"/>
                </a:lnTo>
                <a:lnTo>
                  <a:pt x="385" y="171"/>
                </a:lnTo>
                <a:lnTo>
                  <a:pt x="385" y="43"/>
                </a:lnTo>
                <a:lnTo>
                  <a:pt x="512" y="43"/>
                </a:lnTo>
                <a:moveTo>
                  <a:pt x="385" y="213"/>
                </a:moveTo>
                <a:lnTo>
                  <a:pt x="512" y="213"/>
                </a:lnTo>
                <a:lnTo>
                  <a:pt x="512" y="341"/>
                </a:lnTo>
                <a:lnTo>
                  <a:pt x="385" y="341"/>
                </a:lnTo>
                <a:lnTo>
                  <a:pt x="385" y="213"/>
                </a:lnTo>
                <a:moveTo>
                  <a:pt x="385" y="384"/>
                </a:moveTo>
                <a:lnTo>
                  <a:pt x="512" y="384"/>
                </a:lnTo>
                <a:lnTo>
                  <a:pt x="512" y="513"/>
                </a:lnTo>
                <a:lnTo>
                  <a:pt x="385" y="513"/>
                </a:lnTo>
                <a:lnTo>
                  <a:pt x="385" y="384"/>
                </a:lnTo>
                <a:moveTo>
                  <a:pt x="341" y="43"/>
                </a:moveTo>
                <a:lnTo>
                  <a:pt x="341" y="171"/>
                </a:lnTo>
                <a:lnTo>
                  <a:pt x="213" y="171"/>
                </a:lnTo>
                <a:lnTo>
                  <a:pt x="213" y="43"/>
                </a:lnTo>
                <a:lnTo>
                  <a:pt x="341" y="43"/>
                </a:lnTo>
                <a:moveTo>
                  <a:pt x="213" y="213"/>
                </a:moveTo>
                <a:lnTo>
                  <a:pt x="341" y="213"/>
                </a:lnTo>
                <a:lnTo>
                  <a:pt x="341" y="341"/>
                </a:lnTo>
                <a:lnTo>
                  <a:pt x="213" y="341"/>
                </a:lnTo>
                <a:lnTo>
                  <a:pt x="213" y="213"/>
                </a:lnTo>
                <a:moveTo>
                  <a:pt x="213" y="384"/>
                </a:moveTo>
                <a:lnTo>
                  <a:pt x="341" y="384"/>
                </a:lnTo>
                <a:lnTo>
                  <a:pt x="341" y="513"/>
                </a:lnTo>
                <a:lnTo>
                  <a:pt x="213" y="513"/>
                </a:lnTo>
                <a:lnTo>
                  <a:pt x="213" y="384"/>
                </a:lnTo>
                <a:moveTo>
                  <a:pt x="43" y="85"/>
                </a:moveTo>
                <a:cubicBezTo>
                  <a:pt x="43" y="62"/>
                  <a:pt x="62" y="43"/>
                  <a:pt x="85" y="43"/>
                </a:cubicBezTo>
                <a:lnTo>
                  <a:pt x="170" y="43"/>
                </a:lnTo>
                <a:lnTo>
                  <a:pt x="170" y="171"/>
                </a:lnTo>
                <a:lnTo>
                  <a:pt x="43" y="171"/>
                </a:lnTo>
                <a:lnTo>
                  <a:pt x="43" y="85"/>
                </a:lnTo>
                <a:moveTo>
                  <a:pt x="43" y="213"/>
                </a:moveTo>
                <a:lnTo>
                  <a:pt x="170" y="213"/>
                </a:lnTo>
                <a:lnTo>
                  <a:pt x="170" y="341"/>
                </a:lnTo>
                <a:lnTo>
                  <a:pt x="43" y="341"/>
                </a:lnTo>
                <a:lnTo>
                  <a:pt x="43" y="213"/>
                </a:lnTo>
                <a:moveTo>
                  <a:pt x="43" y="384"/>
                </a:moveTo>
                <a:lnTo>
                  <a:pt x="170" y="384"/>
                </a:lnTo>
                <a:lnTo>
                  <a:pt x="170" y="513"/>
                </a:lnTo>
                <a:lnTo>
                  <a:pt x="43" y="513"/>
                </a:lnTo>
                <a:lnTo>
                  <a:pt x="43" y="384"/>
                </a:lnTo>
                <a:moveTo>
                  <a:pt x="85" y="683"/>
                </a:moveTo>
                <a:cubicBezTo>
                  <a:pt x="62" y="683"/>
                  <a:pt x="43" y="664"/>
                  <a:pt x="43" y="641"/>
                </a:cubicBezTo>
                <a:lnTo>
                  <a:pt x="43" y="555"/>
                </a:lnTo>
                <a:lnTo>
                  <a:pt x="170" y="555"/>
                </a:lnTo>
                <a:lnTo>
                  <a:pt x="170" y="683"/>
                </a:lnTo>
                <a:lnTo>
                  <a:pt x="85" y="683"/>
                </a:lnTo>
                <a:moveTo>
                  <a:pt x="213" y="683"/>
                </a:moveTo>
                <a:lnTo>
                  <a:pt x="213" y="555"/>
                </a:lnTo>
                <a:lnTo>
                  <a:pt x="341" y="555"/>
                </a:lnTo>
                <a:lnTo>
                  <a:pt x="341" y="683"/>
                </a:lnTo>
                <a:lnTo>
                  <a:pt x="213" y="683"/>
                </a:lnTo>
                <a:moveTo>
                  <a:pt x="385" y="683"/>
                </a:moveTo>
                <a:lnTo>
                  <a:pt x="385" y="555"/>
                </a:lnTo>
                <a:lnTo>
                  <a:pt x="512" y="555"/>
                </a:lnTo>
                <a:lnTo>
                  <a:pt x="512" y="683"/>
                </a:lnTo>
                <a:lnTo>
                  <a:pt x="385" y="683"/>
                </a:lnTo>
                <a:moveTo>
                  <a:pt x="640" y="683"/>
                </a:moveTo>
                <a:lnTo>
                  <a:pt x="555" y="683"/>
                </a:lnTo>
                <a:lnTo>
                  <a:pt x="555" y="555"/>
                </a:lnTo>
                <a:lnTo>
                  <a:pt x="683" y="555"/>
                </a:lnTo>
                <a:lnTo>
                  <a:pt x="683" y="641"/>
                </a:lnTo>
                <a:cubicBezTo>
                  <a:pt x="683" y="664"/>
                  <a:pt x="664" y="683"/>
                  <a:pt x="640" y="68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794520" y="1546920"/>
            <a:ext cx="230400" cy="230400"/>
          </a:xfrm>
          <a:custGeom>
            <a:avLst/>
            <a:gdLst/>
            <a:ahLst/>
            <a:rect l="0" t="0" r="r" b="b"/>
            <a:pathLst>
              <a:path w="640" h="640">
                <a:moveTo>
                  <a:pt x="43" y="640"/>
                </a:moveTo>
                <a:cubicBezTo>
                  <a:pt x="36" y="640"/>
                  <a:pt x="28" y="639"/>
                  <a:pt x="22" y="635"/>
                </a:cubicBezTo>
                <a:cubicBezTo>
                  <a:pt x="1" y="624"/>
                  <a:pt x="-6" y="598"/>
                  <a:pt x="5" y="577"/>
                </a:cubicBezTo>
                <a:lnTo>
                  <a:pt x="155" y="299"/>
                </a:lnTo>
                <a:cubicBezTo>
                  <a:pt x="161" y="287"/>
                  <a:pt x="173" y="279"/>
                  <a:pt x="186" y="277"/>
                </a:cubicBezTo>
                <a:cubicBezTo>
                  <a:pt x="200" y="275"/>
                  <a:pt x="213" y="280"/>
                  <a:pt x="223" y="289"/>
                </a:cubicBezTo>
                <a:lnTo>
                  <a:pt x="352" y="419"/>
                </a:lnTo>
                <a:lnTo>
                  <a:pt x="560" y="23"/>
                </a:lnTo>
                <a:cubicBezTo>
                  <a:pt x="570" y="2"/>
                  <a:pt x="596" y="-6"/>
                  <a:pt x="617" y="5"/>
                </a:cubicBezTo>
                <a:cubicBezTo>
                  <a:pt x="638" y="16"/>
                  <a:pt x="646" y="41"/>
                  <a:pt x="635" y="62"/>
                </a:cubicBezTo>
                <a:lnTo>
                  <a:pt x="401" y="511"/>
                </a:lnTo>
                <a:cubicBezTo>
                  <a:pt x="394" y="523"/>
                  <a:pt x="383" y="531"/>
                  <a:pt x="369" y="533"/>
                </a:cubicBezTo>
                <a:cubicBezTo>
                  <a:pt x="356" y="535"/>
                  <a:pt x="342" y="531"/>
                  <a:pt x="333" y="521"/>
                </a:cubicBezTo>
                <a:lnTo>
                  <a:pt x="203" y="390"/>
                </a:lnTo>
                <a:lnTo>
                  <a:pt x="81" y="618"/>
                </a:lnTo>
                <a:cubicBezTo>
                  <a:pt x="73" y="632"/>
                  <a:pt x="58" y="640"/>
                  <a:pt x="43" y="64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747720" y="736560"/>
            <a:ext cx="3880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Planificación de CPU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1047600" y="2190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065240" y="1473480"/>
            <a:ext cx="1148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1047600" y="2676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300320" y="2035440"/>
            <a:ext cx="452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Tiempo de retorno, espera, respuesta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300320" y="2521440"/>
            <a:ext cx="402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Rendimiento global (throughput)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1047600" y="3857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747720" y="3129840"/>
            <a:ext cx="16768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Algoritmos: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1047600" y="4333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300320" y="3702600"/>
            <a:ext cx="3671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FCFS (First Come, First Served)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1047600" y="4819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300320" y="4178880"/>
            <a:ext cx="2712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SJF (Shortest Job First)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1047600" y="5305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300320" y="4664520"/>
            <a:ext cx="216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RR (Round Robin)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1047600" y="5790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300320" y="5150160"/>
            <a:ext cx="1368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Prioridades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910080" y="6437160"/>
            <a:ext cx="91080" cy="56520"/>
          </a:xfrm>
          <a:custGeom>
            <a:avLst/>
            <a:gdLst/>
            <a:ahLst/>
            <a:rect l="0" t="0" r="r" b="b"/>
            <a:pathLst>
              <a:path w="253" h="157">
                <a:moveTo>
                  <a:pt x="253" y="44"/>
                </a:moveTo>
                <a:cubicBezTo>
                  <a:pt x="253" y="50"/>
                  <a:pt x="251" y="57"/>
                  <a:pt x="250" y="64"/>
                </a:cubicBezTo>
                <a:cubicBezTo>
                  <a:pt x="238" y="110"/>
                  <a:pt x="188" y="162"/>
                  <a:pt x="117" y="157"/>
                </a:cubicBezTo>
                <a:cubicBezTo>
                  <a:pt x="52" y="153"/>
                  <a:pt x="0" y="121"/>
                  <a:pt x="0" y="78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0"/>
                  <a:pt x="253" y="4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883800" y="643968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10"/>
                  <a:pt x="58" y="10"/>
                </a:cubicBezTo>
                <a:cubicBezTo>
                  <a:pt x="26" y="10"/>
                  <a:pt x="0" y="30"/>
                  <a:pt x="0" y="55"/>
                </a:cubicBezTo>
                <a:cubicBezTo>
                  <a:pt x="0" y="66"/>
                  <a:pt x="6" y="77"/>
                  <a:pt x="16" y="85"/>
                </a:cubicBezTo>
                <a:cubicBezTo>
                  <a:pt x="16" y="85"/>
                  <a:pt x="38" y="108"/>
                  <a:pt x="76" y="97"/>
                </a:cubicBezTo>
                <a:cubicBezTo>
                  <a:pt x="93" y="92"/>
                  <a:pt x="121" y="58"/>
                  <a:pt x="169" y="53"/>
                </a:cubicBezTo>
                <a:cubicBezTo>
                  <a:pt x="193" y="50"/>
                  <a:pt x="238" y="69"/>
                  <a:pt x="319" y="69"/>
                </a:cubicBezTo>
                <a:cubicBezTo>
                  <a:pt x="322" y="62"/>
                  <a:pt x="323" y="57"/>
                  <a:pt x="323" y="57"/>
                </a:cubicBezTo>
                <a:cubicBezTo>
                  <a:pt x="323" y="14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775800" y="6278040"/>
            <a:ext cx="266760" cy="189720"/>
          </a:xfrm>
          <a:custGeom>
            <a:avLst/>
            <a:gdLst/>
            <a:ahLst/>
            <a:rect l="0" t="0" r="r" b="b"/>
            <a:pathLst>
              <a:path w="741" h="527">
                <a:moveTo>
                  <a:pt x="623" y="506"/>
                </a:moveTo>
                <a:cubicBezTo>
                  <a:pt x="623" y="506"/>
                  <a:pt x="669" y="497"/>
                  <a:pt x="698" y="458"/>
                </a:cubicBezTo>
                <a:cubicBezTo>
                  <a:pt x="732" y="414"/>
                  <a:pt x="728" y="367"/>
                  <a:pt x="728" y="367"/>
                </a:cubicBezTo>
                <a:cubicBezTo>
                  <a:pt x="762" y="303"/>
                  <a:pt x="717" y="243"/>
                  <a:pt x="717" y="243"/>
                </a:cubicBezTo>
                <a:cubicBezTo>
                  <a:pt x="712" y="174"/>
                  <a:pt x="671" y="146"/>
                  <a:pt x="671" y="146"/>
                </a:cubicBezTo>
                <a:cubicBezTo>
                  <a:pt x="644" y="82"/>
                  <a:pt x="584" y="64"/>
                  <a:pt x="584" y="64"/>
                </a:cubicBezTo>
                <a:cubicBezTo>
                  <a:pt x="537" y="9"/>
                  <a:pt x="453" y="11"/>
                  <a:pt x="453" y="11"/>
                </a:cubicBezTo>
                <a:cubicBezTo>
                  <a:pt x="453" y="11"/>
                  <a:pt x="374" y="-17"/>
                  <a:pt x="266" y="15"/>
                </a:cubicBezTo>
                <a:cubicBezTo>
                  <a:pt x="249" y="20"/>
                  <a:pt x="189" y="33"/>
                  <a:pt x="146" y="59"/>
                </a:cubicBezTo>
                <a:cubicBezTo>
                  <a:pt x="9" y="143"/>
                  <a:pt x="-2" y="275"/>
                  <a:pt x="0" y="296"/>
                </a:cubicBezTo>
                <a:cubicBezTo>
                  <a:pt x="11" y="415"/>
                  <a:pt x="94" y="437"/>
                  <a:pt x="147" y="449"/>
                </a:cubicBezTo>
                <a:cubicBezTo>
                  <a:pt x="160" y="483"/>
                  <a:pt x="206" y="545"/>
                  <a:pt x="288" y="522"/>
                </a:cubicBezTo>
                <a:cubicBezTo>
                  <a:pt x="389" y="504"/>
                  <a:pt x="433" y="474"/>
                  <a:pt x="458" y="474"/>
                </a:cubicBezTo>
                <a:cubicBezTo>
                  <a:pt x="482" y="474"/>
                  <a:pt x="552" y="501"/>
                  <a:pt x="623" y="50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790560" y="629568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7"/>
                </a:moveTo>
                <a:cubicBezTo>
                  <a:pt x="375" y="240"/>
                  <a:pt x="402" y="242"/>
                  <a:pt x="426" y="245"/>
                </a:cubicBezTo>
                <a:cubicBezTo>
                  <a:pt x="433" y="245"/>
                  <a:pt x="441" y="246"/>
                  <a:pt x="448" y="246"/>
                </a:cubicBezTo>
                <a:cubicBezTo>
                  <a:pt x="490" y="245"/>
                  <a:pt x="524" y="227"/>
                  <a:pt x="540" y="210"/>
                </a:cubicBezTo>
                <a:cubicBezTo>
                  <a:pt x="543" y="205"/>
                  <a:pt x="543" y="199"/>
                  <a:pt x="539" y="195"/>
                </a:cubicBezTo>
                <a:cubicBezTo>
                  <a:pt x="534" y="191"/>
                  <a:pt x="527" y="191"/>
                  <a:pt x="523" y="196"/>
                </a:cubicBezTo>
                <a:cubicBezTo>
                  <a:pt x="512" y="209"/>
                  <a:pt x="483" y="224"/>
                  <a:pt x="447" y="224"/>
                </a:cubicBezTo>
                <a:cubicBezTo>
                  <a:pt x="441" y="225"/>
                  <a:pt x="435" y="224"/>
                  <a:pt x="428" y="223"/>
                </a:cubicBezTo>
                <a:cubicBezTo>
                  <a:pt x="402" y="221"/>
                  <a:pt x="371" y="218"/>
                  <a:pt x="316" y="248"/>
                </a:cubicBezTo>
                <a:cubicBezTo>
                  <a:pt x="301" y="256"/>
                  <a:pt x="282" y="258"/>
                  <a:pt x="261" y="260"/>
                </a:cubicBezTo>
                <a:cubicBezTo>
                  <a:pt x="214" y="193"/>
                  <a:pt x="242" y="134"/>
                  <a:pt x="250" y="120"/>
                </a:cubicBezTo>
                <a:cubicBezTo>
                  <a:pt x="251" y="120"/>
                  <a:pt x="252" y="120"/>
                  <a:pt x="253" y="120"/>
                </a:cubicBezTo>
                <a:cubicBezTo>
                  <a:pt x="261" y="120"/>
                  <a:pt x="270" y="118"/>
                  <a:pt x="277" y="114"/>
                </a:cubicBezTo>
                <a:cubicBezTo>
                  <a:pt x="283" y="111"/>
                  <a:pt x="284" y="104"/>
                  <a:pt x="282" y="99"/>
                </a:cubicBezTo>
                <a:cubicBezTo>
                  <a:pt x="279" y="94"/>
                  <a:pt x="272" y="92"/>
                  <a:pt x="267" y="95"/>
                </a:cubicBezTo>
                <a:cubicBezTo>
                  <a:pt x="253" y="103"/>
                  <a:pt x="235" y="99"/>
                  <a:pt x="227" y="85"/>
                </a:cubicBezTo>
                <a:cubicBezTo>
                  <a:pt x="224" y="80"/>
                  <a:pt x="217" y="79"/>
                  <a:pt x="212" y="82"/>
                </a:cubicBezTo>
                <a:cubicBezTo>
                  <a:pt x="207" y="85"/>
                  <a:pt x="206" y="92"/>
                  <a:pt x="209" y="97"/>
                </a:cubicBezTo>
                <a:cubicBezTo>
                  <a:pt x="214" y="105"/>
                  <a:pt x="221" y="111"/>
                  <a:pt x="229" y="115"/>
                </a:cubicBezTo>
                <a:cubicBezTo>
                  <a:pt x="218" y="137"/>
                  <a:pt x="197" y="197"/>
                  <a:pt x="237" y="263"/>
                </a:cubicBezTo>
                <a:cubicBezTo>
                  <a:pt x="209" y="266"/>
                  <a:pt x="181" y="270"/>
                  <a:pt x="159" y="284"/>
                </a:cubicBezTo>
                <a:cubicBezTo>
                  <a:pt x="144" y="293"/>
                  <a:pt x="130" y="307"/>
                  <a:pt x="119" y="322"/>
                </a:cubicBezTo>
                <a:cubicBezTo>
                  <a:pt x="105" y="320"/>
                  <a:pt x="56" y="308"/>
                  <a:pt x="47" y="253"/>
                </a:cubicBezTo>
                <a:cubicBezTo>
                  <a:pt x="53" y="249"/>
                  <a:pt x="57" y="244"/>
                  <a:pt x="60" y="237"/>
                </a:cubicBezTo>
                <a:cubicBezTo>
                  <a:pt x="62" y="231"/>
                  <a:pt x="59" y="225"/>
                  <a:pt x="54" y="223"/>
                </a:cubicBezTo>
                <a:cubicBezTo>
                  <a:pt x="48" y="221"/>
                  <a:pt x="41" y="223"/>
                  <a:pt x="39" y="229"/>
                </a:cubicBezTo>
                <a:cubicBezTo>
                  <a:pt x="37" y="234"/>
                  <a:pt x="34" y="237"/>
                  <a:pt x="29" y="239"/>
                </a:cubicBezTo>
                <a:cubicBezTo>
                  <a:pt x="25" y="240"/>
                  <a:pt x="20" y="240"/>
                  <a:pt x="16" y="237"/>
                </a:cubicBezTo>
                <a:cubicBezTo>
                  <a:pt x="10" y="234"/>
                  <a:pt x="4" y="236"/>
                  <a:pt x="1" y="241"/>
                </a:cubicBezTo>
                <a:cubicBezTo>
                  <a:pt x="-2" y="247"/>
                  <a:pt x="0" y="253"/>
                  <a:pt x="5" y="256"/>
                </a:cubicBezTo>
                <a:cubicBezTo>
                  <a:pt x="11" y="259"/>
                  <a:pt x="18" y="261"/>
                  <a:pt x="24" y="261"/>
                </a:cubicBezTo>
                <a:cubicBezTo>
                  <a:pt x="25" y="261"/>
                  <a:pt x="26" y="261"/>
                  <a:pt x="26" y="261"/>
                </a:cubicBezTo>
                <a:cubicBezTo>
                  <a:pt x="37" y="312"/>
                  <a:pt x="78" y="335"/>
                  <a:pt x="107" y="341"/>
                </a:cubicBezTo>
                <a:cubicBezTo>
                  <a:pt x="103" y="350"/>
                  <a:pt x="101" y="358"/>
                  <a:pt x="100" y="367"/>
                </a:cubicBezTo>
                <a:cubicBezTo>
                  <a:pt x="99" y="373"/>
                  <a:pt x="104" y="378"/>
                  <a:pt x="110" y="378"/>
                </a:cubicBezTo>
                <a:lnTo>
                  <a:pt x="111" y="378"/>
                </a:lnTo>
                <a:cubicBezTo>
                  <a:pt x="116" y="378"/>
                  <a:pt x="121" y="374"/>
                  <a:pt x="121" y="369"/>
                </a:cubicBezTo>
                <a:cubicBezTo>
                  <a:pt x="124" y="343"/>
                  <a:pt x="148" y="316"/>
                  <a:pt x="170" y="302"/>
                </a:cubicBezTo>
                <a:cubicBezTo>
                  <a:pt x="191" y="288"/>
                  <a:pt x="221" y="286"/>
                  <a:pt x="250" y="283"/>
                </a:cubicBezTo>
                <a:cubicBezTo>
                  <a:pt x="278" y="280"/>
                  <a:pt x="305" y="278"/>
                  <a:pt x="326" y="267"/>
                </a:cubicBezTo>
                <a:moveTo>
                  <a:pt x="600" y="235"/>
                </a:moveTo>
                <a:cubicBezTo>
                  <a:pt x="597" y="240"/>
                  <a:pt x="599" y="246"/>
                  <a:pt x="604" y="249"/>
                </a:cubicBezTo>
                <a:cubicBezTo>
                  <a:pt x="606" y="250"/>
                  <a:pt x="608" y="250"/>
                  <a:pt x="609" y="250"/>
                </a:cubicBezTo>
                <a:cubicBezTo>
                  <a:pt x="613" y="250"/>
                  <a:pt x="617" y="248"/>
                  <a:pt x="619" y="245"/>
                </a:cubicBezTo>
                <a:cubicBezTo>
                  <a:pt x="619" y="244"/>
                  <a:pt x="658" y="171"/>
                  <a:pt x="585" y="122"/>
                </a:cubicBezTo>
                <a:cubicBezTo>
                  <a:pt x="580" y="119"/>
                  <a:pt x="574" y="120"/>
                  <a:pt x="570" y="125"/>
                </a:cubicBezTo>
                <a:cubicBezTo>
                  <a:pt x="567" y="130"/>
                  <a:pt x="568" y="137"/>
                  <a:pt x="573" y="140"/>
                </a:cubicBezTo>
                <a:cubicBezTo>
                  <a:pt x="630" y="178"/>
                  <a:pt x="601" y="232"/>
                  <a:pt x="600" y="235"/>
                </a:cubicBezTo>
                <a:moveTo>
                  <a:pt x="158" y="62"/>
                </a:moveTo>
                <a:cubicBezTo>
                  <a:pt x="161" y="62"/>
                  <a:pt x="165" y="61"/>
                  <a:pt x="167" y="58"/>
                </a:cubicBezTo>
                <a:cubicBezTo>
                  <a:pt x="198" y="14"/>
                  <a:pt x="240" y="30"/>
                  <a:pt x="242" y="30"/>
                </a:cubicBezTo>
                <a:cubicBezTo>
                  <a:pt x="248" y="32"/>
                  <a:pt x="254" y="30"/>
                  <a:pt x="256" y="24"/>
                </a:cubicBezTo>
                <a:cubicBezTo>
                  <a:pt x="258" y="18"/>
                  <a:pt x="255" y="12"/>
                  <a:pt x="250" y="9"/>
                </a:cubicBezTo>
                <a:cubicBezTo>
                  <a:pt x="229" y="2"/>
                  <a:pt x="182" y="-1"/>
                  <a:pt x="149" y="46"/>
                </a:cubicBezTo>
                <a:cubicBezTo>
                  <a:pt x="146" y="50"/>
                  <a:pt x="147" y="57"/>
                  <a:pt x="152" y="60"/>
                </a:cubicBezTo>
                <a:cubicBezTo>
                  <a:pt x="154" y="62"/>
                  <a:pt x="156" y="62"/>
                  <a:pt x="158" y="62"/>
                </a:cubicBezTo>
                <a:moveTo>
                  <a:pt x="437" y="21"/>
                </a:moveTo>
                <a:cubicBezTo>
                  <a:pt x="484" y="17"/>
                  <a:pt x="506" y="53"/>
                  <a:pt x="507" y="54"/>
                </a:cubicBezTo>
                <a:cubicBezTo>
                  <a:pt x="509" y="58"/>
                  <a:pt x="512" y="60"/>
                  <a:pt x="516" y="60"/>
                </a:cubicBezTo>
                <a:cubicBezTo>
                  <a:pt x="518" y="60"/>
                  <a:pt x="520" y="59"/>
                  <a:pt x="521" y="58"/>
                </a:cubicBezTo>
                <a:cubicBezTo>
                  <a:pt x="526" y="55"/>
                  <a:pt x="528" y="49"/>
                  <a:pt x="525" y="44"/>
                </a:cubicBezTo>
                <a:cubicBezTo>
                  <a:pt x="524" y="42"/>
                  <a:pt x="497" y="-5"/>
                  <a:pt x="435" y="0"/>
                </a:cubicBezTo>
                <a:cubicBezTo>
                  <a:pt x="429" y="0"/>
                  <a:pt x="425" y="6"/>
                  <a:pt x="425" y="11"/>
                </a:cubicBezTo>
                <a:cubicBezTo>
                  <a:pt x="426" y="17"/>
                  <a:pt x="431" y="23"/>
                  <a:pt x="437" y="21"/>
                </a:cubicBezTo>
                <a:moveTo>
                  <a:pt x="632" y="334"/>
                </a:moveTo>
                <a:cubicBezTo>
                  <a:pt x="627" y="333"/>
                  <a:pt x="621" y="338"/>
                  <a:pt x="620" y="343"/>
                </a:cubicBezTo>
                <a:cubicBezTo>
                  <a:pt x="620" y="344"/>
                  <a:pt x="617" y="380"/>
                  <a:pt x="580" y="392"/>
                </a:cubicBezTo>
                <a:cubicBezTo>
                  <a:pt x="574" y="394"/>
                  <a:pt x="571" y="400"/>
                  <a:pt x="573" y="406"/>
                </a:cubicBezTo>
                <a:cubicBezTo>
                  <a:pt x="574" y="410"/>
                  <a:pt x="578" y="413"/>
                  <a:pt x="583" y="413"/>
                </a:cubicBezTo>
                <a:cubicBezTo>
                  <a:pt x="584" y="413"/>
                  <a:pt x="585" y="413"/>
                  <a:pt x="586" y="413"/>
                </a:cubicBezTo>
                <a:cubicBezTo>
                  <a:pt x="637" y="396"/>
                  <a:pt x="641" y="347"/>
                  <a:pt x="642" y="345"/>
                </a:cubicBezTo>
                <a:cubicBezTo>
                  <a:pt x="642" y="339"/>
                  <a:pt x="638" y="334"/>
                  <a:pt x="632" y="33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824760" y="629820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2"/>
                </a:moveTo>
                <a:cubicBezTo>
                  <a:pt x="7" y="228"/>
                  <a:pt x="10" y="234"/>
                  <a:pt x="16" y="235"/>
                </a:cubicBezTo>
                <a:cubicBezTo>
                  <a:pt x="17" y="235"/>
                  <a:pt x="18" y="236"/>
                  <a:pt x="19" y="236"/>
                </a:cubicBezTo>
                <a:cubicBezTo>
                  <a:pt x="23" y="236"/>
                  <a:pt x="28" y="232"/>
                  <a:pt x="29" y="228"/>
                </a:cubicBezTo>
                <a:cubicBezTo>
                  <a:pt x="33" y="212"/>
                  <a:pt x="49" y="203"/>
                  <a:pt x="64" y="206"/>
                </a:cubicBezTo>
                <a:cubicBezTo>
                  <a:pt x="70" y="207"/>
                  <a:pt x="75" y="204"/>
                  <a:pt x="77" y="198"/>
                </a:cubicBezTo>
                <a:cubicBezTo>
                  <a:pt x="78" y="192"/>
                  <a:pt x="74" y="186"/>
                  <a:pt x="68" y="185"/>
                </a:cubicBezTo>
                <a:cubicBezTo>
                  <a:pt x="59" y="183"/>
                  <a:pt x="50" y="184"/>
                  <a:pt x="42" y="187"/>
                </a:cubicBezTo>
                <a:cubicBezTo>
                  <a:pt x="17" y="144"/>
                  <a:pt x="22" y="103"/>
                  <a:pt x="22" y="102"/>
                </a:cubicBezTo>
                <a:cubicBezTo>
                  <a:pt x="23" y="96"/>
                  <a:pt x="18" y="91"/>
                  <a:pt x="13" y="90"/>
                </a:cubicBezTo>
                <a:cubicBezTo>
                  <a:pt x="7" y="89"/>
                  <a:pt x="2" y="93"/>
                  <a:pt x="1" y="99"/>
                </a:cubicBezTo>
                <a:cubicBezTo>
                  <a:pt x="0" y="101"/>
                  <a:pt x="-5" y="149"/>
                  <a:pt x="23" y="198"/>
                </a:cubicBezTo>
                <a:cubicBezTo>
                  <a:pt x="16" y="204"/>
                  <a:pt x="11" y="212"/>
                  <a:pt x="8" y="222"/>
                </a:cubicBezTo>
                <a:moveTo>
                  <a:pt x="246" y="169"/>
                </a:moveTo>
                <a:cubicBezTo>
                  <a:pt x="255" y="161"/>
                  <a:pt x="269" y="162"/>
                  <a:pt x="277" y="170"/>
                </a:cubicBezTo>
                <a:cubicBezTo>
                  <a:pt x="280" y="172"/>
                  <a:pt x="282" y="173"/>
                  <a:pt x="285" y="173"/>
                </a:cubicBezTo>
                <a:cubicBezTo>
                  <a:pt x="288" y="173"/>
                  <a:pt x="290" y="172"/>
                  <a:pt x="293" y="170"/>
                </a:cubicBezTo>
                <a:cubicBezTo>
                  <a:pt x="297" y="165"/>
                  <a:pt x="297" y="159"/>
                  <a:pt x="292" y="154"/>
                </a:cubicBezTo>
                <a:cubicBezTo>
                  <a:pt x="287" y="150"/>
                  <a:pt x="282" y="147"/>
                  <a:pt x="275" y="145"/>
                </a:cubicBezTo>
                <a:cubicBezTo>
                  <a:pt x="282" y="123"/>
                  <a:pt x="279" y="113"/>
                  <a:pt x="273" y="95"/>
                </a:cubicBezTo>
                <a:cubicBezTo>
                  <a:pt x="272" y="92"/>
                  <a:pt x="271" y="89"/>
                  <a:pt x="270" y="85"/>
                </a:cubicBezTo>
                <a:lnTo>
                  <a:pt x="269" y="83"/>
                </a:lnTo>
                <a:cubicBezTo>
                  <a:pt x="262" y="57"/>
                  <a:pt x="256" y="40"/>
                  <a:pt x="271" y="16"/>
                </a:cubicBezTo>
                <a:cubicBezTo>
                  <a:pt x="274" y="11"/>
                  <a:pt x="273" y="4"/>
                  <a:pt x="268" y="1"/>
                </a:cubicBezTo>
                <a:cubicBezTo>
                  <a:pt x="263" y="-2"/>
                  <a:pt x="256" y="0"/>
                  <a:pt x="253" y="5"/>
                </a:cubicBezTo>
                <a:cubicBezTo>
                  <a:pt x="233" y="37"/>
                  <a:pt x="241" y="61"/>
                  <a:pt x="249" y="89"/>
                </a:cubicBezTo>
                <a:lnTo>
                  <a:pt x="250" y="91"/>
                </a:lnTo>
                <a:cubicBezTo>
                  <a:pt x="251" y="95"/>
                  <a:pt x="252" y="99"/>
                  <a:pt x="253" y="102"/>
                </a:cubicBezTo>
                <a:cubicBezTo>
                  <a:pt x="258" y="118"/>
                  <a:pt x="260" y="124"/>
                  <a:pt x="253" y="143"/>
                </a:cubicBezTo>
                <a:cubicBezTo>
                  <a:pt x="246" y="145"/>
                  <a:pt x="238" y="148"/>
                  <a:pt x="232" y="154"/>
                </a:cubicBezTo>
                <a:cubicBezTo>
                  <a:pt x="228" y="158"/>
                  <a:pt x="227" y="165"/>
                  <a:pt x="231" y="169"/>
                </a:cubicBezTo>
                <a:cubicBezTo>
                  <a:pt x="235" y="173"/>
                  <a:pt x="242" y="173"/>
                  <a:pt x="246" y="169"/>
                </a:cubicBezTo>
                <a:moveTo>
                  <a:pt x="383" y="106"/>
                </a:moveTo>
                <a:cubicBezTo>
                  <a:pt x="389" y="106"/>
                  <a:pt x="396" y="105"/>
                  <a:pt x="401" y="102"/>
                </a:cubicBezTo>
                <a:cubicBezTo>
                  <a:pt x="407" y="99"/>
                  <a:pt x="409" y="93"/>
                  <a:pt x="407" y="88"/>
                </a:cubicBezTo>
                <a:cubicBezTo>
                  <a:pt x="404" y="82"/>
                  <a:pt x="398" y="80"/>
                  <a:pt x="392" y="82"/>
                </a:cubicBezTo>
                <a:cubicBezTo>
                  <a:pt x="382" y="87"/>
                  <a:pt x="367" y="83"/>
                  <a:pt x="362" y="73"/>
                </a:cubicBezTo>
                <a:cubicBezTo>
                  <a:pt x="359" y="68"/>
                  <a:pt x="353" y="66"/>
                  <a:pt x="347" y="68"/>
                </a:cubicBezTo>
                <a:cubicBezTo>
                  <a:pt x="342" y="71"/>
                  <a:pt x="340" y="78"/>
                  <a:pt x="343" y="83"/>
                </a:cubicBezTo>
                <a:cubicBezTo>
                  <a:pt x="347" y="90"/>
                  <a:pt x="353" y="96"/>
                  <a:pt x="359" y="100"/>
                </a:cubicBezTo>
                <a:cubicBezTo>
                  <a:pt x="348" y="127"/>
                  <a:pt x="354" y="157"/>
                  <a:pt x="360" y="173"/>
                </a:cubicBezTo>
                <a:cubicBezTo>
                  <a:pt x="361" y="177"/>
                  <a:pt x="365" y="180"/>
                  <a:pt x="370" y="180"/>
                </a:cubicBezTo>
                <a:cubicBezTo>
                  <a:pt x="371" y="180"/>
                  <a:pt x="373" y="180"/>
                  <a:pt x="374" y="179"/>
                </a:cubicBezTo>
                <a:cubicBezTo>
                  <a:pt x="380" y="177"/>
                  <a:pt x="383" y="171"/>
                  <a:pt x="381" y="166"/>
                </a:cubicBezTo>
                <a:cubicBezTo>
                  <a:pt x="377" y="155"/>
                  <a:pt x="369" y="128"/>
                  <a:pt x="381" y="106"/>
                </a:cubicBezTo>
                <a:cubicBezTo>
                  <a:pt x="382" y="106"/>
                  <a:pt x="382" y="106"/>
                  <a:pt x="383" y="106"/>
                </a:cubicBezTo>
                <a:moveTo>
                  <a:pt x="485" y="308"/>
                </a:moveTo>
                <a:cubicBezTo>
                  <a:pt x="485" y="302"/>
                  <a:pt x="480" y="297"/>
                  <a:pt x="474" y="298"/>
                </a:cubicBezTo>
                <a:cubicBezTo>
                  <a:pt x="452" y="299"/>
                  <a:pt x="434" y="283"/>
                  <a:pt x="433" y="262"/>
                </a:cubicBezTo>
                <a:cubicBezTo>
                  <a:pt x="432" y="255"/>
                  <a:pt x="427" y="250"/>
                  <a:pt x="421" y="251"/>
                </a:cubicBezTo>
                <a:cubicBezTo>
                  <a:pt x="415" y="251"/>
                  <a:pt x="411" y="256"/>
                  <a:pt x="411" y="263"/>
                </a:cubicBezTo>
                <a:cubicBezTo>
                  <a:pt x="412" y="276"/>
                  <a:pt x="417" y="287"/>
                  <a:pt x="424" y="296"/>
                </a:cubicBezTo>
                <a:cubicBezTo>
                  <a:pt x="407" y="316"/>
                  <a:pt x="385" y="322"/>
                  <a:pt x="372" y="324"/>
                </a:cubicBezTo>
                <a:cubicBezTo>
                  <a:pt x="360" y="325"/>
                  <a:pt x="350" y="324"/>
                  <a:pt x="339" y="322"/>
                </a:cubicBezTo>
                <a:cubicBezTo>
                  <a:pt x="329" y="321"/>
                  <a:pt x="317" y="320"/>
                  <a:pt x="303" y="320"/>
                </a:cubicBezTo>
                <a:cubicBezTo>
                  <a:pt x="303" y="314"/>
                  <a:pt x="301" y="305"/>
                  <a:pt x="296" y="298"/>
                </a:cubicBezTo>
                <a:cubicBezTo>
                  <a:pt x="293" y="293"/>
                  <a:pt x="287" y="291"/>
                  <a:pt x="282" y="295"/>
                </a:cubicBezTo>
                <a:cubicBezTo>
                  <a:pt x="277" y="298"/>
                  <a:pt x="275" y="304"/>
                  <a:pt x="278" y="309"/>
                </a:cubicBezTo>
                <a:cubicBezTo>
                  <a:pt x="281" y="314"/>
                  <a:pt x="282" y="321"/>
                  <a:pt x="282" y="325"/>
                </a:cubicBezTo>
                <a:cubicBezTo>
                  <a:pt x="271" y="329"/>
                  <a:pt x="262" y="334"/>
                  <a:pt x="253" y="340"/>
                </a:cubicBezTo>
                <a:cubicBezTo>
                  <a:pt x="238" y="349"/>
                  <a:pt x="227" y="357"/>
                  <a:pt x="209" y="353"/>
                </a:cubicBezTo>
                <a:cubicBezTo>
                  <a:pt x="193" y="349"/>
                  <a:pt x="176" y="349"/>
                  <a:pt x="163" y="351"/>
                </a:cubicBezTo>
                <a:cubicBezTo>
                  <a:pt x="161" y="345"/>
                  <a:pt x="157" y="339"/>
                  <a:pt x="152" y="334"/>
                </a:cubicBezTo>
                <a:cubicBezTo>
                  <a:pt x="148" y="330"/>
                  <a:pt x="141" y="330"/>
                  <a:pt x="137" y="334"/>
                </a:cubicBezTo>
                <a:cubicBezTo>
                  <a:pt x="133" y="339"/>
                  <a:pt x="133" y="345"/>
                  <a:pt x="137" y="349"/>
                </a:cubicBezTo>
                <a:cubicBezTo>
                  <a:pt x="139" y="351"/>
                  <a:pt x="141" y="354"/>
                  <a:pt x="142" y="356"/>
                </a:cubicBezTo>
                <a:cubicBezTo>
                  <a:pt x="118" y="366"/>
                  <a:pt x="107" y="382"/>
                  <a:pt x="106" y="383"/>
                </a:cubicBezTo>
                <a:cubicBezTo>
                  <a:pt x="103" y="388"/>
                  <a:pt x="104" y="394"/>
                  <a:pt x="108" y="398"/>
                </a:cubicBezTo>
                <a:cubicBezTo>
                  <a:pt x="110" y="399"/>
                  <a:pt x="113" y="400"/>
                  <a:pt x="115" y="400"/>
                </a:cubicBezTo>
                <a:cubicBezTo>
                  <a:pt x="118" y="400"/>
                  <a:pt x="121" y="398"/>
                  <a:pt x="123" y="395"/>
                </a:cubicBezTo>
                <a:cubicBezTo>
                  <a:pt x="123" y="395"/>
                  <a:pt x="135" y="379"/>
                  <a:pt x="158" y="373"/>
                </a:cubicBezTo>
                <a:cubicBezTo>
                  <a:pt x="170" y="370"/>
                  <a:pt x="187" y="370"/>
                  <a:pt x="204" y="374"/>
                </a:cubicBezTo>
                <a:cubicBezTo>
                  <a:pt x="209" y="375"/>
                  <a:pt x="213" y="375"/>
                  <a:pt x="217" y="375"/>
                </a:cubicBezTo>
                <a:cubicBezTo>
                  <a:pt x="219" y="380"/>
                  <a:pt x="220" y="386"/>
                  <a:pt x="220" y="388"/>
                </a:cubicBezTo>
                <a:cubicBezTo>
                  <a:pt x="220" y="393"/>
                  <a:pt x="225" y="398"/>
                  <a:pt x="231" y="398"/>
                </a:cubicBezTo>
                <a:cubicBezTo>
                  <a:pt x="237" y="397"/>
                  <a:pt x="242" y="392"/>
                  <a:pt x="241" y="387"/>
                </a:cubicBezTo>
                <a:cubicBezTo>
                  <a:pt x="241" y="385"/>
                  <a:pt x="241" y="379"/>
                  <a:pt x="239" y="372"/>
                </a:cubicBezTo>
                <a:cubicBezTo>
                  <a:pt x="248" y="368"/>
                  <a:pt x="257" y="363"/>
                  <a:pt x="265" y="358"/>
                </a:cubicBezTo>
                <a:cubicBezTo>
                  <a:pt x="277" y="350"/>
                  <a:pt x="289" y="342"/>
                  <a:pt x="304" y="342"/>
                </a:cubicBezTo>
                <a:cubicBezTo>
                  <a:pt x="316" y="341"/>
                  <a:pt x="327" y="342"/>
                  <a:pt x="337" y="344"/>
                </a:cubicBezTo>
                <a:cubicBezTo>
                  <a:pt x="347" y="345"/>
                  <a:pt x="357" y="345"/>
                  <a:pt x="368" y="345"/>
                </a:cubicBezTo>
                <a:cubicBezTo>
                  <a:pt x="370" y="350"/>
                  <a:pt x="370" y="357"/>
                  <a:pt x="369" y="360"/>
                </a:cubicBezTo>
                <a:cubicBezTo>
                  <a:pt x="369" y="366"/>
                  <a:pt x="374" y="371"/>
                  <a:pt x="380" y="372"/>
                </a:cubicBezTo>
                <a:lnTo>
                  <a:pt x="381" y="372"/>
                </a:lnTo>
                <a:cubicBezTo>
                  <a:pt x="386" y="372"/>
                  <a:pt x="391" y="368"/>
                  <a:pt x="391" y="363"/>
                </a:cubicBezTo>
                <a:cubicBezTo>
                  <a:pt x="392" y="361"/>
                  <a:pt x="393" y="352"/>
                  <a:pt x="390" y="342"/>
                </a:cubicBezTo>
                <a:cubicBezTo>
                  <a:pt x="406" y="338"/>
                  <a:pt x="424" y="329"/>
                  <a:pt x="440" y="310"/>
                </a:cubicBezTo>
                <a:cubicBezTo>
                  <a:pt x="449" y="316"/>
                  <a:pt x="460" y="319"/>
                  <a:pt x="471" y="319"/>
                </a:cubicBezTo>
                <a:cubicBezTo>
                  <a:pt x="473" y="319"/>
                  <a:pt x="474" y="319"/>
                  <a:pt x="475" y="319"/>
                </a:cubicBezTo>
                <a:cubicBezTo>
                  <a:pt x="481" y="319"/>
                  <a:pt x="486" y="314"/>
                  <a:pt x="485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300320" y="5636160"/>
            <a:ext cx="363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Multicolas con realimentación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771480" y="6657840"/>
            <a:ext cx="276480" cy="200160"/>
          </a:xfrm>
          <a:custGeom>
            <a:avLst/>
            <a:gdLst/>
            <a:ahLst/>
            <a:rect l="0" t="0" r="r" b="b"/>
            <a:pathLst>
              <a:path w="768" h="556">
                <a:moveTo>
                  <a:pt x="0" y="556"/>
                </a:move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556"/>
                </a:lnTo>
                <a:lnTo>
                  <a:pt x="0" y="556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825120" y="6711480"/>
            <a:ext cx="169200" cy="146520"/>
          </a:xfrm>
          <a:custGeom>
            <a:avLst/>
            <a:gdLst/>
            <a:ahLst/>
            <a:rect l="0" t="0" r="r" b="b"/>
            <a:pathLst>
              <a:path w="470" h="407">
                <a:moveTo>
                  <a:pt x="0" y="149"/>
                </a:moveTo>
                <a:lnTo>
                  <a:pt x="192" y="149"/>
                </a:lnTo>
                <a:lnTo>
                  <a:pt x="192" y="0"/>
                </a:lnTo>
                <a:lnTo>
                  <a:pt x="470" y="235"/>
                </a:lnTo>
                <a:lnTo>
                  <a:pt x="265" y="407"/>
                </a:lnTo>
                <a:lnTo>
                  <a:pt x="192" y="407"/>
                </a:lnTo>
                <a:lnTo>
                  <a:pt x="192" y="321"/>
                </a:lnTo>
                <a:lnTo>
                  <a:pt x="0" y="321"/>
                </a:lnTo>
                <a:lnTo>
                  <a:pt x="0" y="14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065240" y="6198120"/>
            <a:ext cx="5219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Linux usa: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CFS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(Completely Fair Scheduler)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140840" y="6617160"/>
            <a:ext cx="464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Árbol rojo-negro → eficiencia O(log 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868680" y="232056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8"/>
                </a:lnTo>
                <a:lnTo>
                  <a:pt x="201" y="0"/>
                </a:lnTo>
                <a:lnTo>
                  <a:pt x="401" y="201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930960" y="2286720"/>
            <a:ext cx="116280" cy="116640"/>
          </a:xfrm>
          <a:custGeom>
            <a:avLst/>
            <a:gdLst/>
            <a:ahLst/>
            <a:rect l="0" t="0" r="r" b="b"/>
            <a:pathLst>
              <a:path w="323" h="324">
                <a:moveTo>
                  <a:pt x="295" y="296"/>
                </a:moveTo>
                <a:cubicBezTo>
                  <a:pt x="258" y="333"/>
                  <a:pt x="199" y="333"/>
                  <a:pt x="162" y="296"/>
                </a:cubicBezTo>
                <a:lnTo>
                  <a:pt x="27" y="162"/>
                </a:lnTo>
                <a:cubicBezTo>
                  <a:pt x="-9" y="125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2"/>
                </a:lnTo>
                <a:cubicBezTo>
                  <a:pt x="332" y="198"/>
                  <a:pt x="332" y="259"/>
                  <a:pt x="295" y="2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772560" y="2422440"/>
            <a:ext cx="138600" cy="138960"/>
          </a:xfrm>
          <a:custGeom>
            <a:avLst/>
            <a:gdLst/>
            <a:ahLst/>
            <a:rect l="0" t="0" r="r" b="b"/>
            <a:pathLst>
              <a:path w="385" h="386">
                <a:moveTo>
                  <a:pt x="295" y="0"/>
                </a:moveTo>
                <a:cubicBezTo>
                  <a:pt x="295" y="0"/>
                  <a:pt x="-16" y="367"/>
                  <a:pt x="1" y="385"/>
                </a:cubicBezTo>
                <a:cubicBezTo>
                  <a:pt x="17" y="401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822960" y="2358720"/>
            <a:ext cx="152280" cy="152280"/>
          </a:xfrm>
          <a:custGeom>
            <a:avLst/>
            <a:gdLst/>
            <a:ahLst/>
            <a:rect l="0" t="0" r="r" b="b"/>
            <a:pathLst>
              <a:path w="423" h="423">
                <a:moveTo>
                  <a:pt x="395" y="394"/>
                </a:moveTo>
                <a:cubicBezTo>
                  <a:pt x="358" y="432"/>
                  <a:pt x="299" y="432"/>
                  <a:pt x="262" y="394"/>
                </a:cubicBezTo>
                <a:lnTo>
                  <a:pt x="27" y="161"/>
                </a:lnTo>
                <a:cubicBezTo>
                  <a:pt x="-9" y="124"/>
                  <a:pt x="-9" y="64"/>
                  <a:pt x="27" y="27"/>
                </a:cubicBezTo>
                <a:cubicBezTo>
                  <a:pt x="65" y="-9"/>
                  <a:pt x="125" y="-9"/>
                  <a:pt x="162" y="27"/>
                </a:cubicBezTo>
                <a:lnTo>
                  <a:pt x="395" y="261"/>
                </a:lnTo>
                <a:cubicBezTo>
                  <a:pt x="432" y="298"/>
                  <a:pt x="432" y="357"/>
                  <a:pt x="395" y="39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747720" y="1498320"/>
            <a:ext cx="5426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 Concurrencia y sincronización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065240" y="2235600"/>
            <a:ext cx="504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Procesos concurrentes requieren control: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1047600" y="3571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1385280" y="346680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214" y="0"/>
                </a:moveTo>
                <a:cubicBezTo>
                  <a:pt x="95" y="0"/>
                  <a:pt x="0" y="96"/>
                  <a:pt x="0" y="213"/>
                </a:cubicBezTo>
                <a:lnTo>
                  <a:pt x="0" y="428"/>
                </a:lnTo>
                <a:lnTo>
                  <a:pt x="85" y="428"/>
                </a:lnTo>
                <a:lnTo>
                  <a:pt x="85" y="213"/>
                </a:lnTo>
                <a:cubicBezTo>
                  <a:pt x="85" y="197"/>
                  <a:pt x="88" y="180"/>
                  <a:pt x="95" y="165"/>
                </a:cubicBezTo>
                <a:cubicBezTo>
                  <a:pt x="101" y="149"/>
                  <a:pt x="110" y="135"/>
                  <a:pt x="122" y="123"/>
                </a:cubicBezTo>
                <a:cubicBezTo>
                  <a:pt x="134" y="111"/>
                  <a:pt x="148" y="102"/>
                  <a:pt x="164" y="95"/>
                </a:cubicBezTo>
                <a:cubicBezTo>
                  <a:pt x="180" y="89"/>
                  <a:pt x="196" y="86"/>
                  <a:pt x="214" y="86"/>
                </a:cubicBezTo>
                <a:cubicBezTo>
                  <a:pt x="231" y="86"/>
                  <a:pt x="247" y="89"/>
                  <a:pt x="263" y="95"/>
                </a:cubicBezTo>
                <a:cubicBezTo>
                  <a:pt x="278" y="102"/>
                  <a:pt x="292" y="111"/>
                  <a:pt x="304" y="123"/>
                </a:cubicBezTo>
                <a:cubicBezTo>
                  <a:pt x="316" y="135"/>
                  <a:pt x="326" y="149"/>
                  <a:pt x="332" y="165"/>
                </a:cubicBezTo>
                <a:cubicBezTo>
                  <a:pt x="338" y="180"/>
                  <a:pt x="342" y="197"/>
                  <a:pt x="342" y="213"/>
                </a:cubicBezTo>
                <a:lnTo>
                  <a:pt x="342" y="428"/>
                </a:lnTo>
                <a:lnTo>
                  <a:pt x="427" y="428"/>
                </a:lnTo>
                <a:lnTo>
                  <a:pt x="427" y="213"/>
                </a:lnTo>
                <a:cubicBezTo>
                  <a:pt x="427" y="96"/>
                  <a:pt x="332" y="0"/>
                  <a:pt x="214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1354320" y="3574440"/>
            <a:ext cx="215280" cy="169200"/>
          </a:xfrm>
          <a:custGeom>
            <a:avLst/>
            <a:gdLst/>
            <a:ahLst/>
            <a:rect l="0" t="0" r="r" b="b"/>
            <a:pathLst>
              <a:path w="598" h="470">
                <a:moveTo>
                  <a:pt x="598" y="384"/>
                </a:moveTo>
                <a:cubicBezTo>
                  <a:pt x="598" y="396"/>
                  <a:pt x="596" y="407"/>
                  <a:pt x="592" y="417"/>
                </a:cubicBezTo>
                <a:cubicBezTo>
                  <a:pt x="587" y="427"/>
                  <a:pt x="581" y="437"/>
                  <a:pt x="573" y="445"/>
                </a:cubicBezTo>
                <a:cubicBezTo>
                  <a:pt x="565" y="453"/>
                  <a:pt x="556" y="459"/>
                  <a:pt x="546" y="463"/>
                </a:cubicBezTo>
                <a:cubicBezTo>
                  <a:pt x="535" y="467"/>
                  <a:pt x="524" y="470"/>
                  <a:pt x="513" y="470"/>
                </a:cubicBezTo>
                <a:lnTo>
                  <a:pt x="86" y="470"/>
                </a:lnTo>
                <a:cubicBezTo>
                  <a:pt x="74" y="470"/>
                  <a:pt x="64" y="467"/>
                  <a:pt x="53" y="463"/>
                </a:cubicBezTo>
                <a:cubicBezTo>
                  <a:pt x="43" y="459"/>
                  <a:pt x="33" y="453"/>
                  <a:pt x="25" y="445"/>
                </a:cubicBezTo>
                <a:cubicBezTo>
                  <a:pt x="17" y="437"/>
                  <a:pt x="11" y="427"/>
                  <a:pt x="7" y="417"/>
                </a:cubicBezTo>
                <a:cubicBezTo>
                  <a:pt x="3" y="407"/>
                  <a:pt x="0" y="396"/>
                  <a:pt x="0" y="384"/>
                </a:cubicBezTo>
                <a:lnTo>
                  <a:pt x="0" y="85"/>
                </a:lnTo>
                <a:cubicBezTo>
                  <a:pt x="0" y="74"/>
                  <a:pt x="3" y="63"/>
                  <a:pt x="7" y="52"/>
                </a:cubicBezTo>
                <a:cubicBezTo>
                  <a:pt x="11" y="42"/>
                  <a:pt x="17" y="33"/>
                  <a:pt x="25" y="25"/>
                </a:cubicBezTo>
                <a:cubicBezTo>
                  <a:pt x="33" y="17"/>
                  <a:pt x="43" y="11"/>
                  <a:pt x="53" y="6"/>
                </a:cubicBezTo>
                <a:cubicBezTo>
                  <a:pt x="64" y="2"/>
                  <a:pt x="74" y="0"/>
                  <a:pt x="86" y="0"/>
                </a:cubicBezTo>
                <a:lnTo>
                  <a:pt x="513" y="0"/>
                </a:lnTo>
                <a:cubicBezTo>
                  <a:pt x="524" y="0"/>
                  <a:pt x="535" y="2"/>
                  <a:pt x="546" y="6"/>
                </a:cubicBezTo>
                <a:cubicBezTo>
                  <a:pt x="556" y="11"/>
                  <a:pt x="565" y="17"/>
                  <a:pt x="573" y="25"/>
                </a:cubicBezTo>
                <a:cubicBezTo>
                  <a:pt x="581" y="33"/>
                  <a:pt x="587" y="42"/>
                  <a:pt x="592" y="52"/>
                </a:cubicBezTo>
                <a:cubicBezTo>
                  <a:pt x="596" y="63"/>
                  <a:pt x="598" y="74"/>
                  <a:pt x="598" y="85"/>
                </a:cubicBezTo>
                <a:lnTo>
                  <a:pt x="598" y="384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747720" y="2844000"/>
            <a:ext cx="18457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Mecanismos: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1047600" y="4047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1323720" y="39430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5"/>
                </a:moveTo>
                <a:cubicBezTo>
                  <a:pt x="768" y="410"/>
                  <a:pt x="766" y="435"/>
                  <a:pt x="761" y="460"/>
                </a:cubicBezTo>
                <a:cubicBezTo>
                  <a:pt x="756" y="484"/>
                  <a:pt x="749" y="508"/>
                  <a:pt x="739" y="532"/>
                </a:cubicBezTo>
                <a:cubicBezTo>
                  <a:pt x="730" y="555"/>
                  <a:pt x="718" y="577"/>
                  <a:pt x="704" y="598"/>
                </a:cubicBezTo>
                <a:cubicBezTo>
                  <a:pt x="690" y="619"/>
                  <a:pt x="674" y="638"/>
                  <a:pt x="656" y="656"/>
                </a:cubicBezTo>
                <a:cubicBezTo>
                  <a:pt x="638" y="674"/>
                  <a:pt x="619" y="690"/>
                  <a:pt x="598" y="704"/>
                </a:cubicBezTo>
                <a:cubicBezTo>
                  <a:pt x="577" y="718"/>
                  <a:pt x="555" y="730"/>
                  <a:pt x="531" y="739"/>
                </a:cubicBezTo>
                <a:cubicBezTo>
                  <a:pt x="507" y="749"/>
                  <a:pt x="483" y="756"/>
                  <a:pt x="459" y="761"/>
                </a:cubicBezTo>
                <a:cubicBezTo>
                  <a:pt x="434" y="766"/>
                  <a:pt x="409" y="769"/>
                  <a:pt x="384" y="769"/>
                </a:cubicBezTo>
                <a:cubicBezTo>
                  <a:pt x="359" y="769"/>
                  <a:pt x="334" y="766"/>
                  <a:pt x="309" y="761"/>
                </a:cubicBezTo>
                <a:cubicBezTo>
                  <a:pt x="284" y="756"/>
                  <a:pt x="260" y="749"/>
                  <a:pt x="237" y="739"/>
                </a:cubicBezTo>
                <a:cubicBezTo>
                  <a:pt x="214" y="730"/>
                  <a:pt x="192" y="718"/>
                  <a:pt x="171" y="704"/>
                </a:cubicBezTo>
                <a:cubicBezTo>
                  <a:pt x="150" y="690"/>
                  <a:pt x="130" y="674"/>
                  <a:pt x="113" y="656"/>
                </a:cubicBezTo>
                <a:cubicBezTo>
                  <a:pt x="95" y="638"/>
                  <a:pt x="79" y="619"/>
                  <a:pt x="65" y="598"/>
                </a:cubicBezTo>
                <a:cubicBezTo>
                  <a:pt x="51" y="577"/>
                  <a:pt x="39" y="555"/>
                  <a:pt x="29" y="532"/>
                </a:cubicBezTo>
                <a:cubicBezTo>
                  <a:pt x="20" y="508"/>
                  <a:pt x="12" y="484"/>
                  <a:pt x="8" y="460"/>
                </a:cubicBezTo>
                <a:cubicBezTo>
                  <a:pt x="3" y="435"/>
                  <a:pt x="0" y="410"/>
                  <a:pt x="0" y="385"/>
                </a:cubicBezTo>
                <a:cubicBezTo>
                  <a:pt x="0" y="360"/>
                  <a:pt x="3" y="335"/>
                  <a:pt x="8" y="310"/>
                </a:cubicBezTo>
                <a:cubicBezTo>
                  <a:pt x="12" y="285"/>
                  <a:pt x="20" y="261"/>
                  <a:pt x="29" y="238"/>
                </a:cubicBezTo>
                <a:cubicBezTo>
                  <a:pt x="39" y="215"/>
                  <a:pt x="51" y="193"/>
                  <a:pt x="65" y="172"/>
                </a:cubicBezTo>
                <a:cubicBezTo>
                  <a:pt x="79" y="150"/>
                  <a:pt x="95" y="130"/>
                  <a:pt x="113" y="113"/>
                </a:cubicBezTo>
                <a:cubicBezTo>
                  <a:pt x="130" y="95"/>
                  <a:pt x="150" y="79"/>
                  <a:pt x="171" y="65"/>
                </a:cubicBezTo>
                <a:cubicBezTo>
                  <a:pt x="192" y="51"/>
                  <a:pt x="214" y="39"/>
                  <a:pt x="237" y="29"/>
                </a:cubicBezTo>
                <a:cubicBezTo>
                  <a:pt x="260" y="20"/>
                  <a:pt x="284" y="13"/>
                  <a:pt x="309" y="8"/>
                </a:cubicBezTo>
                <a:cubicBezTo>
                  <a:pt x="334" y="3"/>
                  <a:pt x="359" y="0"/>
                  <a:pt x="384" y="0"/>
                </a:cubicBezTo>
                <a:cubicBezTo>
                  <a:pt x="409" y="0"/>
                  <a:pt x="434" y="3"/>
                  <a:pt x="459" y="8"/>
                </a:cubicBezTo>
                <a:cubicBezTo>
                  <a:pt x="483" y="13"/>
                  <a:pt x="507" y="20"/>
                  <a:pt x="531" y="29"/>
                </a:cubicBezTo>
                <a:cubicBezTo>
                  <a:pt x="555" y="39"/>
                  <a:pt x="577" y="51"/>
                  <a:pt x="598" y="65"/>
                </a:cubicBezTo>
                <a:cubicBezTo>
                  <a:pt x="619" y="79"/>
                  <a:pt x="638" y="95"/>
                  <a:pt x="656" y="113"/>
                </a:cubicBezTo>
                <a:cubicBezTo>
                  <a:pt x="674" y="130"/>
                  <a:pt x="690" y="150"/>
                  <a:pt x="704" y="172"/>
                </a:cubicBezTo>
                <a:cubicBezTo>
                  <a:pt x="718" y="193"/>
                  <a:pt x="730" y="215"/>
                  <a:pt x="739" y="238"/>
                </a:cubicBezTo>
                <a:cubicBezTo>
                  <a:pt x="749" y="261"/>
                  <a:pt x="756" y="285"/>
                  <a:pt x="761" y="310"/>
                </a:cubicBezTo>
                <a:cubicBezTo>
                  <a:pt x="766" y="335"/>
                  <a:pt x="768" y="360"/>
                  <a:pt x="768" y="385"/>
                </a:cubicBez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1350720" y="3970080"/>
            <a:ext cx="222840" cy="222840"/>
          </a:xfrm>
          <a:custGeom>
            <a:avLst/>
            <a:gdLst/>
            <a:ahLst/>
            <a:rect l="0" t="0" r="r" b="b"/>
            <a:pathLst>
              <a:path w="619" h="619">
                <a:moveTo>
                  <a:pt x="619" y="309"/>
                </a:moveTo>
                <a:cubicBezTo>
                  <a:pt x="619" y="329"/>
                  <a:pt x="617" y="349"/>
                  <a:pt x="613" y="369"/>
                </a:cubicBezTo>
                <a:cubicBezTo>
                  <a:pt x="609" y="389"/>
                  <a:pt x="603" y="409"/>
                  <a:pt x="595" y="428"/>
                </a:cubicBezTo>
                <a:cubicBezTo>
                  <a:pt x="588" y="447"/>
                  <a:pt x="578" y="465"/>
                  <a:pt x="567" y="482"/>
                </a:cubicBezTo>
                <a:cubicBezTo>
                  <a:pt x="556" y="498"/>
                  <a:pt x="543" y="514"/>
                  <a:pt x="528" y="528"/>
                </a:cubicBezTo>
                <a:cubicBezTo>
                  <a:pt x="514" y="543"/>
                  <a:pt x="498" y="556"/>
                  <a:pt x="482" y="567"/>
                </a:cubicBezTo>
                <a:cubicBezTo>
                  <a:pt x="465" y="578"/>
                  <a:pt x="447" y="588"/>
                  <a:pt x="428" y="595"/>
                </a:cubicBezTo>
                <a:cubicBezTo>
                  <a:pt x="409" y="603"/>
                  <a:pt x="390" y="609"/>
                  <a:pt x="370" y="613"/>
                </a:cubicBezTo>
                <a:cubicBezTo>
                  <a:pt x="350" y="617"/>
                  <a:pt x="330" y="619"/>
                  <a:pt x="310" y="619"/>
                </a:cubicBezTo>
                <a:cubicBezTo>
                  <a:pt x="290" y="619"/>
                  <a:pt x="269" y="617"/>
                  <a:pt x="249" y="613"/>
                </a:cubicBezTo>
                <a:cubicBezTo>
                  <a:pt x="229" y="609"/>
                  <a:pt x="209" y="603"/>
                  <a:pt x="191" y="595"/>
                </a:cubicBezTo>
                <a:cubicBezTo>
                  <a:pt x="172" y="588"/>
                  <a:pt x="154" y="578"/>
                  <a:pt x="137" y="567"/>
                </a:cubicBezTo>
                <a:cubicBezTo>
                  <a:pt x="120" y="556"/>
                  <a:pt x="105" y="543"/>
                  <a:pt x="90" y="528"/>
                </a:cubicBezTo>
                <a:cubicBezTo>
                  <a:pt x="76" y="514"/>
                  <a:pt x="63" y="498"/>
                  <a:pt x="52" y="482"/>
                </a:cubicBezTo>
                <a:cubicBezTo>
                  <a:pt x="41" y="465"/>
                  <a:pt x="31" y="447"/>
                  <a:pt x="23" y="428"/>
                </a:cubicBezTo>
                <a:cubicBezTo>
                  <a:pt x="16" y="409"/>
                  <a:pt x="10" y="389"/>
                  <a:pt x="6" y="369"/>
                </a:cubicBezTo>
                <a:cubicBezTo>
                  <a:pt x="2" y="349"/>
                  <a:pt x="0" y="329"/>
                  <a:pt x="0" y="309"/>
                </a:cubicBezTo>
                <a:cubicBezTo>
                  <a:pt x="0" y="289"/>
                  <a:pt x="2" y="269"/>
                  <a:pt x="6" y="249"/>
                </a:cubicBezTo>
                <a:cubicBezTo>
                  <a:pt x="10" y="229"/>
                  <a:pt x="16" y="209"/>
                  <a:pt x="23" y="191"/>
                </a:cubicBezTo>
                <a:cubicBezTo>
                  <a:pt x="31" y="172"/>
                  <a:pt x="41" y="154"/>
                  <a:pt x="52" y="137"/>
                </a:cubicBezTo>
                <a:cubicBezTo>
                  <a:pt x="63" y="120"/>
                  <a:pt x="76" y="105"/>
                  <a:pt x="90" y="90"/>
                </a:cubicBezTo>
                <a:cubicBezTo>
                  <a:pt x="105" y="76"/>
                  <a:pt x="120" y="63"/>
                  <a:pt x="137" y="52"/>
                </a:cubicBezTo>
                <a:cubicBezTo>
                  <a:pt x="154" y="41"/>
                  <a:pt x="172" y="31"/>
                  <a:pt x="191" y="23"/>
                </a:cubicBezTo>
                <a:cubicBezTo>
                  <a:pt x="209" y="16"/>
                  <a:pt x="229" y="10"/>
                  <a:pt x="249" y="6"/>
                </a:cubicBezTo>
                <a:cubicBezTo>
                  <a:pt x="269" y="2"/>
                  <a:pt x="290" y="0"/>
                  <a:pt x="310" y="0"/>
                </a:cubicBezTo>
                <a:cubicBezTo>
                  <a:pt x="330" y="0"/>
                  <a:pt x="350" y="2"/>
                  <a:pt x="370" y="6"/>
                </a:cubicBezTo>
                <a:cubicBezTo>
                  <a:pt x="390" y="10"/>
                  <a:pt x="409" y="16"/>
                  <a:pt x="428" y="23"/>
                </a:cubicBezTo>
                <a:cubicBezTo>
                  <a:pt x="447" y="31"/>
                  <a:pt x="465" y="41"/>
                  <a:pt x="482" y="52"/>
                </a:cubicBezTo>
                <a:cubicBezTo>
                  <a:pt x="498" y="63"/>
                  <a:pt x="514" y="76"/>
                  <a:pt x="528" y="90"/>
                </a:cubicBezTo>
                <a:cubicBezTo>
                  <a:pt x="543" y="105"/>
                  <a:pt x="556" y="120"/>
                  <a:pt x="567" y="137"/>
                </a:cubicBezTo>
                <a:cubicBezTo>
                  <a:pt x="578" y="154"/>
                  <a:pt x="588" y="172"/>
                  <a:pt x="595" y="191"/>
                </a:cubicBezTo>
                <a:cubicBezTo>
                  <a:pt x="603" y="209"/>
                  <a:pt x="609" y="229"/>
                  <a:pt x="613" y="249"/>
                </a:cubicBezTo>
                <a:cubicBezTo>
                  <a:pt x="617" y="269"/>
                  <a:pt x="619" y="289"/>
                  <a:pt x="619" y="309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1362240" y="3981600"/>
            <a:ext cx="199800" cy="199800"/>
          </a:xfrm>
          <a:custGeom>
            <a:avLst/>
            <a:gdLst/>
            <a:ahLst/>
            <a:rect l="0" t="0" r="r" b="b"/>
            <a:pathLst>
              <a:path w="555" h="555">
                <a:moveTo>
                  <a:pt x="555" y="277"/>
                </a:moveTo>
                <a:cubicBezTo>
                  <a:pt x="555" y="295"/>
                  <a:pt x="553" y="314"/>
                  <a:pt x="550" y="332"/>
                </a:cubicBezTo>
                <a:cubicBezTo>
                  <a:pt x="546" y="350"/>
                  <a:pt x="541" y="367"/>
                  <a:pt x="534" y="384"/>
                </a:cubicBezTo>
                <a:cubicBezTo>
                  <a:pt x="527" y="401"/>
                  <a:pt x="518" y="417"/>
                  <a:pt x="508" y="432"/>
                </a:cubicBezTo>
                <a:cubicBezTo>
                  <a:pt x="498" y="447"/>
                  <a:pt x="487" y="461"/>
                  <a:pt x="474" y="474"/>
                </a:cubicBezTo>
                <a:cubicBezTo>
                  <a:pt x="461" y="487"/>
                  <a:pt x="447" y="498"/>
                  <a:pt x="432" y="508"/>
                </a:cubicBezTo>
                <a:cubicBezTo>
                  <a:pt x="417" y="518"/>
                  <a:pt x="401" y="527"/>
                  <a:pt x="384" y="534"/>
                </a:cubicBezTo>
                <a:cubicBezTo>
                  <a:pt x="366" y="541"/>
                  <a:pt x="349" y="546"/>
                  <a:pt x="331" y="550"/>
                </a:cubicBezTo>
                <a:cubicBezTo>
                  <a:pt x="313" y="553"/>
                  <a:pt x="295" y="555"/>
                  <a:pt x="277" y="555"/>
                </a:cubicBezTo>
                <a:cubicBezTo>
                  <a:pt x="259" y="555"/>
                  <a:pt x="241" y="553"/>
                  <a:pt x="223" y="550"/>
                </a:cubicBezTo>
                <a:cubicBezTo>
                  <a:pt x="205" y="546"/>
                  <a:pt x="188" y="541"/>
                  <a:pt x="171" y="534"/>
                </a:cubicBezTo>
                <a:cubicBezTo>
                  <a:pt x="154" y="527"/>
                  <a:pt x="138" y="518"/>
                  <a:pt x="123" y="508"/>
                </a:cubicBezTo>
                <a:cubicBezTo>
                  <a:pt x="108" y="498"/>
                  <a:pt x="94" y="487"/>
                  <a:pt x="81" y="474"/>
                </a:cubicBezTo>
                <a:cubicBezTo>
                  <a:pt x="68" y="461"/>
                  <a:pt x="57" y="447"/>
                  <a:pt x="46" y="432"/>
                </a:cubicBezTo>
                <a:cubicBezTo>
                  <a:pt x="36" y="417"/>
                  <a:pt x="28" y="401"/>
                  <a:pt x="21" y="384"/>
                </a:cubicBezTo>
                <a:cubicBezTo>
                  <a:pt x="14" y="367"/>
                  <a:pt x="9" y="350"/>
                  <a:pt x="5" y="332"/>
                </a:cubicBezTo>
                <a:cubicBezTo>
                  <a:pt x="2" y="314"/>
                  <a:pt x="0" y="295"/>
                  <a:pt x="0" y="277"/>
                </a:cubicBezTo>
                <a:cubicBezTo>
                  <a:pt x="0" y="259"/>
                  <a:pt x="2" y="241"/>
                  <a:pt x="5" y="223"/>
                </a:cubicBezTo>
                <a:cubicBezTo>
                  <a:pt x="9" y="205"/>
                  <a:pt x="14" y="188"/>
                  <a:pt x="21" y="171"/>
                </a:cubicBezTo>
                <a:cubicBezTo>
                  <a:pt x="28" y="154"/>
                  <a:pt x="36" y="138"/>
                  <a:pt x="46" y="123"/>
                </a:cubicBezTo>
                <a:cubicBezTo>
                  <a:pt x="57" y="108"/>
                  <a:pt x="68" y="94"/>
                  <a:pt x="81" y="81"/>
                </a:cubicBezTo>
                <a:cubicBezTo>
                  <a:pt x="94" y="68"/>
                  <a:pt x="108" y="57"/>
                  <a:pt x="123" y="47"/>
                </a:cubicBezTo>
                <a:cubicBezTo>
                  <a:pt x="138" y="36"/>
                  <a:pt x="154" y="28"/>
                  <a:pt x="171" y="21"/>
                </a:cubicBezTo>
                <a:cubicBezTo>
                  <a:pt x="188" y="14"/>
                  <a:pt x="205" y="9"/>
                  <a:pt x="223" y="5"/>
                </a:cubicBezTo>
                <a:cubicBezTo>
                  <a:pt x="241" y="2"/>
                  <a:pt x="259" y="0"/>
                  <a:pt x="277" y="0"/>
                </a:cubicBezTo>
                <a:cubicBezTo>
                  <a:pt x="295" y="0"/>
                  <a:pt x="313" y="2"/>
                  <a:pt x="331" y="5"/>
                </a:cubicBezTo>
                <a:cubicBezTo>
                  <a:pt x="349" y="9"/>
                  <a:pt x="366" y="14"/>
                  <a:pt x="384" y="21"/>
                </a:cubicBezTo>
                <a:cubicBezTo>
                  <a:pt x="401" y="28"/>
                  <a:pt x="417" y="36"/>
                  <a:pt x="432" y="47"/>
                </a:cubicBezTo>
                <a:cubicBezTo>
                  <a:pt x="447" y="57"/>
                  <a:pt x="461" y="68"/>
                  <a:pt x="474" y="81"/>
                </a:cubicBezTo>
                <a:cubicBezTo>
                  <a:pt x="487" y="94"/>
                  <a:pt x="498" y="108"/>
                  <a:pt x="508" y="123"/>
                </a:cubicBezTo>
                <a:cubicBezTo>
                  <a:pt x="518" y="138"/>
                  <a:pt x="527" y="154"/>
                  <a:pt x="534" y="171"/>
                </a:cubicBezTo>
                <a:cubicBezTo>
                  <a:pt x="541" y="188"/>
                  <a:pt x="546" y="205"/>
                  <a:pt x="550" y="223"/>
                </a:cubicBezTo>
                <a:cubicBezTo>
                  <a:pt x="553" y="241"/>
                  <a:pt x="555" y="259"/>
                  <a:pt x="555" y="277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1385280" y="400464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214" y="0"/>
                </a:moveTo>
                <a:lnTo>
                  <a:pt x="246" y="134"/>
                </a:lnTo>
                <a:lnTo>
                  <a:pt x="365" y="62"/>
                </a:lnTo>
                <a:lnTo>
                  <a:pt x="293" y="181"/>
                </a:lnTo>
                <a:lnTo>
                  <a:pt x="427" y="214"/>
                </a:lnTo>
                <a:lnTo>
                  <a:pt x="293" y="247"/>
                </a:lnTo>
                <a:lnTo>
                  <a:pt x="365" y="365"/>
                </a:lnTo>
                <a:lnTo>
                  <a:pt x="246" y="293"/>
                </a:lnTo>
                <a:lnTo>
                  <a:pt x="214" y="427"/>
                </a:lnTo>
                <a:lnTo>
                  <a:pt x="180" y="293"/>
                </a:lnTo>
                <a:lnTo>
                  <a:pt x="62" y="365"/>
                </a:lnTo>
                <a:lnTo>
                  <a:pt x="134" y="247"/>
                </a:lnTo>
                <a:lnTo>
                  <a:pt x="0" y="214"/>
                </a:lnTo>
                <a:lnTo>
                  <a:pt x="134" y="181"/>
                </a:lnTo>
                <a:lnTo>
                  <a:pt x="62" y="62"/>
                </a:lnTo>
                <a:lnTo>
                  <a:pt x="180" y="134"/>
                </a:lnTo>
                <a:lnTo>
                  <a:pt x="214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1456920" y="4076280"/>
            <a:ext cx="67680" cy="67680"/>
          </a:xfrm>
          <a:custGeom>
            <a:avLst/>
            <a:gdLst/>
            <a:ahLst/>
            <a:rect l="0" t="0" r="r" b="b"/>
            <a:pathLst>
              <a:path w="188" h="188">
                <a:moveTo>
                  <a:pt x="0" y="72"/>
                </a:moveTo>
                <a:lnTo>
                  <a:pt x="188" y="188"/>
                </a:lnTo>
                <a:lnTo>
                  <a:pt x="72" y="0"/>
                </a:lnTo>
                <a:lnTo>
                  <a:pt x="0" y="72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1399680" y="4019040"/>
            <a:ext cx="67680" cy="67680"/>
          </a:xfrm>
          <a:custGeom>
            <a:avLst/>
            <a:gdLst/>
            <a:ahLst/>
            <a:rect l="0" t="0" r="r" b="b"/>
            <a:pathLst>
              <a:path w="188" h="188">
                <a:moveTo>
                  <a:pt x="188" y="115"/>
                </a:moveTo>
                <a:lnTo>
                  <a:pt x="0" y="0"/>
                </a:lnTo>
                <a:lnTo>
                  <a:pt x="114" y="188"/>
                </a:lnTo>
                <a:lnTo>
                  <a:pt x="188" y="115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1438560" y="4057920"/>
            <a:ext cx="47160" cy="47160"/>
          </a:xfrm>
          <a:custGeom>
            <a:avLst/>
            <a:gdLst/>
            <a:ahLst/>
            <a:rect l="0" t="0" r="r" b="b"/>
            <a:pathLst>
              <a:path w="131" h="131">
                <a:moveTo>
                  <a:pt x="131" y="65"/>
                </a:moveTo>
                <a:cubicBezTo>
                  <a:pt x="131" y="74"/>
                  <a:pt x="129" y="82"/>
                  <a:pt x="126" y="90"/>
                </a:cubicBezTo>
                <a:cubicBezTo>
                  <a:pt x="123" y="98"/>
                  <a:pt x="118" y="106"/>
                  <a:pt x="112" y="112"/>
                </a:cubicBezTo>
                <a:cubicBezTo>
                  <a:pt x="106" y="118"/>
                  <a:pt x="98" y="123"/>
                  <a:pt x="90" y="126"/>
                </a:cubicBezTo>
                <a:cubicBezTo>
                  <a:pt x="82" y="130"/>
                  <a:pt x="73" y="131"/>
                  <a:pt x="65" y="131"/>
                </a:cubicBezTo>
                <a:cubicBezTo>
                  <a:pt x="56" y="131"/>
                  <a:pt x="48" y="130"/>
                  <a:pt x="40" y="126"/>
                </a:cubicBezTo>
                <a:cubicBezTo>
                  <a:pt x="32" y="123"/>
                  <a:pt x="25" y="118"/>
                  <a:pt x="19" y="112"/>
                </a:cubicBezTo>
                <a:cubicBezTo>
                  <a:pt x="13" y="106"/>
                  <a:pt x="8" y="98"/>
                  <a:pt x="5" y="90"/>
                </a:cubicBezTo>
                <a:cubicBezTo>
                  <a:pt x="1" y="82"/>
                  <a:pt x="0" y="74"/>
                  <a:pt x="0" y="65"/>
                </a:cubicBezTo>
                <a:cubicBezTo>
                  <a:pt x="0" y="56"/>
                  <a:pt x="1" y="48"/>
                  <a:pt x="5" y="40"/>
                </a:cubicBezTo>
                <a:cubicBezTo>
                  <a:pt x="8" y="32"/>
                  <a:pt x="13" y="25"/>
                  <a:pt x="19" y="19"/>
                </a:cubicBezTo>
                <a:cubicBezTo>
                  <a:pt x="25" y="13"/>
                  <a:pt x="32" y="8"/>
                  <a:pt x="40" y="5"/>
                </a:cubicBezTo>
                <a:cubicBezTo>
                  <a:pt x="48" y="2"/>
                  <a:pt x="56" y="0"/>
                  <a:pt x="65" y="0"/>
                </a:cubicBezTo>
                <a:cubicBezTo>
                  <a:pt x="73" y="0"/>
                  <a:pt x="82" y="2"/>
                  <a:pt x="90" y="5"/>
                </a:cubicBezTo>
                <a:cubicBezTo>
                  <a:pt x="98" y="8"/>
                  <a:pt x="106" y="13"/>
                  <a:pt x="112" y="19"/>
                </a:cubicBezTo>
                <a:cubicBezTo>
                  <a:pt x="118" y="25"/>
                  <a:pt x="123" y="32"/>
                  <a:pt x="126" y="40"/>
                </a:cubicBezTo>
                <a:cubicBezTo>
                  <a:pt x="129" y="48"/>
                  <a:pt x="131" y="56"/>
                  <a:pt x="131" y="65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1449360" y="4068720"/>
            <a:ext cx="25560" cy="25560"/>
          </a:xfrm>
          <a:custGeom>
            <a:avLst/>
            <a:gdLst/>
            <a:ahLst/>
            <a:rect l="0" t="0" r="r" b="b"/>
            <a:pathLst>
              <a:path w="71" h="71">
                <a:moveTo>
                  <a:pt x="71" y="36"/>
                </a:moveTo>
                <a:cubicBezTo>
                  <a:pt x="71" y="41"/>
                  <a:pt x="69" y="45"/>
                  <a:pt x="67" y="50"/>
                </a:cubicBezTo>
                <a:cubicBezTo>
                  <a:pt x="66" y="54"/>
                  <a:pt x="63" y="58"/>
                  <a:pt x="60" y="61"/>
                </a:cubicBezTo>
                <a:cubicBezTo>
                  <a:pt x="56" y="64"/>
                  <a:pt x="53" y="67"/>
                  <a:pt x="48" y="69"/>
                </a:cubicBezTo>
                <a:cubicBezTo>
                  <a:pt x="44" y="70"/>
                  <a:pt x="40" y="71"/>
                  <a:pt x="35" y="71"/>
                </a:cubicBezTo>
                <a:cubicBezTo>
                  <a:pt x="30" y="71"/>
                  <a:pt x="26" y="70"/>
                  <a:pt x="21" y="69"/>
                </a:cubicBezTo>
                <a:cubicBezTo>
                  <a:pt x="17" y="67"/>
                  <a:pt x="13" y="64"/>
                  <a:pt x="10" y="61"/>
                </a:cubicBezTo>
                <a:cubicBezTo>
                  <a:pt x="7" y="58"/>
                  <a:pt x="4" y="54"/>
                  <a:pt x="2" y="50"/>
                </a:cubicBezTo>
                <a:cubicBezTo>
                  <a:pt x="1" y="45"/>
                  <a:pt x="0" y="41"/>
                  <a:pt x="0" y="36"/>
                </a:cubicBezTo>
                <a:cubicBezTo>
                  <a:pt x="0" y="31"/>
                  <a:pt x="1" y="27"/>
                  <a:pt x="2" y="23"/>
                </a:cubicBezTo>
                <a:cubicBezTo>
                  <a:pt x="4" y="18"/>
                  <a:pt x="7" y="15"/>
                  <a:pt x="10" y="11"/>
                </a:cubicBezTo>
                <a:cubicBezTo>
                  <a:pt x="13" y="8"/>
                  <a:pt x="17" y="5"/>
                  <a:pt x="21" y="4"/>
                </a:cubicBezTo>
                <a:cubicBezTo>
                  <a:pt x="26" y="1"/>
                  <a:pt x="30" y="0"/>
                  <a:pt x="35" y="0"/>
                </a:cubicBezTo>
                <a:cubicBezTo>
                  <a:pt x="40" y="0"/>
                  <a:pt x="44" y="1"/>
                  <a:pt x="48" y="4"/>
                </a:cubicBezTo>
                <a:cubicBezTo>
                  <a:pt x="53" y="5"/>
                  <a:pt x="56" y="8"/>
                  <a:pt x="60" y="11"/>
                </a:cubicBezTo>
                <a:cubicBezTo>
                  <a:pt x="63" y="15"/>
                  <a:pt x="66" y="18"/>
                  <a:pt x="67" y="23"/>
                </a:cubicBezTo>
                <a:cubicBezTo>
                  <a:pt x="69" y="27"/>
                  <a:pt x="71" y="31"/>
                  <a:pt x="71" y="36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617480" y="3416760"/>
            <a:ext cx="2926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Semáforos (wait/signal)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1047600" y="45338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1323720" y="44290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1354680" y="4459680"/>
            <a:ext cx="214920" cy="215280"/>
          </a:xfrm>
          <a:custGeom>
            <a:avLst/>
            <a:gdLst/>
            <a:ahLst/>
            <a:rect l="0" t="0" r="r" b="b"/>
            <a:pathLst>
              <a:path w="597" h="598">
                <a:moveTo>
                  <a:pt x="389" y="389"/>
                </a:moveTo>
                <a:lnTo>
                  <a:pt x="450" y="450"/>
                </a:lnTo>
                <a:cubicBezTo>
                  <a:pt x="366" y="533"/>
                  <a:pt x="231" y="533"/>
                  <a:pt x="148" y="450"/>
                </a:cubicBezTo>
                <a:cubicBezTo>
                  <a:pt x="99" y="401"/>
                  <a:pt x="79" y="336"/>
                  <a:pt x="86" y="274"/>
                </a:cubicBezTo>
                <a:lnTo>
                  <a:pt x="0" y="281"/>
                </a:lnTo>
                <a:cubicBezTo>
                  <a:pt x="-4" y="363"/>
                  <a:pt x="24" y="448"/>
                  <a:pt x="87" y="510"/>
                </a:cubicBezTo>
                <a:cubicBezTo>
                  <a:pt x="204" y="627"/>
                  <a:pt x="393" y="627"/>
                  <a:pt x="510" y="510"/>
                </a:cubicBezTo>
                <a:lnTo>
                  <a:pt x="570" y="571"/>
                </a:lnTo>
                <a:lnTo>
                  <a:pt x="588" y="371"/>
                </a:lnTo>
                <a:lnTo>
                  <a:pt x="389" y="389"/>
                </a:lnTo>
                <a:moveTo>
                  <a:pt x="510" y="87"/>
                </a:moveTo>
                <a:cubicBezTo>
                  <a:pt x="393" y="-29"/>
                  <a:pt x="204" y="-29"/>
                  <a:pt x="87" y="87"/>
                </a:cubicBezTo>
                <a:lnTo>
                  <a:pt x="27" y="27"/>
                </a:lnTo>
                <a:lnTo>
                  <a:pt x="8" y="226"/>
                </a:lnTo>
                <a:lnTo>
                  <a:pt x="208" y="208"/>
                </a:lnTo>
                <a:lnTo>
                  <a:pt x="148" y="148"/>
                </a:lnTo>
                <a:cubicBezTo>
                  <a:pt x="231" y="64"/>
                  <a:pt x="366" y="64"/>
                  <a:pt x="450" y="148"/>
                </a:cubicBezTo>
                <a:cubicBezTo>
                  <a:pt x="497" y="195"/>
                  <a:pt x="518" y="260"/>
                  <a:pt x="510" y="323"/>
                </a:cubicBezTo>
                <a:lnTo>
                  <a:pt x="596" y="315"/>
                </a:lnTo>
                <a:cubicBezTo>
                  <a:pt x="601" y="233"/>
                  <a:pt x="572" y="150"/>
                  <a:pt x="510" y="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617480" y="3893040"/>
            <a:ext cx="327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Monitores (síncronos, OO)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825120" y="5108040"/>
            <a:ext cx="169200" cy="161280"/>
          </a:xfrm>
          <a:custGeom>
            <a:avLst/>
            <a:gdLst/>
            <a:ahLst/>
            <a:rect l="0" t="0" r="r" b="b"/>
            <a:pathLst>
              <a:path w="470" h="448">
                <a:moveTo>
                  <a:pt x="363" y="0"/>
                </a:moveTo>
                <a:lnTo>
                  <a:pt x="106" y="0"/>
                </a:lnTo>
                <a:cubicBezTo>
                  <a:pt x="106" y="0"/>
                  <a:pt x="0" y="127"/>
                  <a:pt x="0" y="213"/>
                </a:cubicBezTo>
                <a:cubicBezTo>
                  <a:pt x="0" y="298"/>
                  <a:pt x="234" y="448"/>
                  <a:pt x="234" y="448"/>
                </a:cubicBezTo>
                <a:cubicBezTo>
                  <a:pt x="234" y="448"/>
                  <a:pt x="470" y="298"/>
                  <a:pt x="470" y="213"/>
                </a:cubicBezTo>
                <a:cubicBezTo>
                  <a:pt x="470" y="127"/>
                  <a:pt x="363" y="0"/>
                  <a:pt x="363" y="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778680" y="5006160"/>
            <a:ext cx="261720" cy="204840"/>
          </a:xfrm>
          <a:custGeom>
            <a:avLst/>
            <a:gdLst/>
            <a:ahLst/>
            <a:rect l="0" t="0" r="r" b="b"/>
            <a:pathLst>
              <a:path w="727" h="569">
                <a:moveTo>
                  <a:pt x="399" y="11"/>
                </a:moveTo>
                <a:cubicBezTo>
                  <a:pt x="380" y="-4"/>
                  <a:pt x="348" y="-4"/>
                  <a:pt x="328" y="11"/>
                </a:cubicBezTo>
                <a:lnTo>
                  <a:pt x="15" y="256"/>
                </a:lnTo>
                <a:cubicBezTo>
                  <a:pt x="-5" y="271"/>
                  <a:pt x="-5" y="296"/>
                  <a:pt x="15" y="311"/>
                </a:cubicBezTo>
                <a:lnTo>
                  <a:pt x="328" y="557"/>
                </a:lnTo>
                <a:cubicBezTo>
                  <a:pt x="348" y="572"/>
                  <a:pt x="380" y="572"/>
                  <a:pt x="399" y="557"/>
                </a:cubicBezTo>
                <a:lnTo>
                  <a:pt x="713" y="311"/>
                </a:lnTo>
                <a:cubicBezTo>
                  <a:pt x="732" y="296"/>
                  <a:pt x="732" y="271"/>
                  <a:pt x="713" y="256"/>
                </a:cubicBezTo>
                <a:lnTo>
                  <a:pt x="399" y="11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778680" y="5006160"/>
            <a:ext cx="261720" cy="204840"/>
          </a:xfrm>
          <a:custGeom>
            <a:avLst/>
            <a:gdLst/>
            <a:ahLst/>
            <a:rect l="0" t="0" r="r" b="b"/>
            <a:pathLst>
              <a:path w="727" h="569">
                <a:moveTo>
                  <a:pt x="399" y="11"/>
                </a:moveTo>
                <a:cubicBezTo>
                  <a:pt x="380" y="-4"/>
                  <a:pt x="348" y="-4"/>
                  <a:pt x="328" y="11"/>
                </a:cubicBezTo>
                <a:lnTo>
                  <a:pt x="15" y="256"/>
                </a:lnTo>
                <a:cubicBezTo>
                  <a:pt x="-5" y="271"/>
                  <a:pt x="-5" y="296"/>
                  <a:pt x="15" y="311"/>
                </a:cubicBezTo>
                <a:lnTo>
                  <a:pt x="328" y="557"/>
                </a:lnTo>
                <a:cubicBezTo>
                  <a:pt x="348" y="572"/>
                  <a:pt x="380" y="572"/>
                  <a:pt x="399" y="557"/>
                </a:cubicBezTo>
                <a:lnTo>
                  <a:pt x="713" y="311"/>
                </a:lnTo>
                <a:cubicBezTo>
                  <a:pt x="732" y="296"/>
                  <a:pt x="732" y="271"/>
                  <a:pt x="713" y="256"/>
                </a:cubicBezTo>
                <a:lnTo>
                  <a:pt x="399" y="11"/>
                </a:lnTo>
                <a:close/>
              </a:path>
            </a:pathLst>
          </a:custGeom>
          <a:solidFill>
            <a:srgbClr val="39414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817560" y="5192280"/>
            <a:ext cx="30960" cy="84600"/>
          </a:xfrm>
          <a:custGeom>
            <a:avLst/>
            <a:gdLst/>
            <a:ahLst/>
            <a:rect l="0" t="0" r="r" b="b"/>
            <a:pathLst>
              <a:path w="86" h="235">
                <a:moveTo>
                  <a:pt x="42" y="0"/>
                </a:moveTo>
                <a:cubicBezTo>
                  <a:pt x="42" y="0"/>
                  <a:pt x="0" y="43"/>
                  <a:pt x="0" y="64"/>
                </a:cubicBezTo>
                <a:lnTo>
                  <a:pt x="0" y="192"/>
                </a:lnTo>
                <a:cubicBezTo>
                  <a:pt x="0" y="192"/>
                  <a:pt x="0" y="235"/>
                  <a:pt x="42" y="235"/>
                </a:cubicBezTo>
                <a:cubicBezTo>
                  <a:pt x="86" y="235"/>
                  <a:pt x="86" y="192"/>
                  <a:pt x="86" y="192"/>
                </a:cubicBezTo>
                <a:lnTo>
                  <a:pt x="86" y="64"/>
                </a:lnTo>
                <a:cubicBezTo>
                  <a:pt x="86" y="43"/>
                  <a:pt x="42" y="0"/>
                  <a:pt x="42" y="0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809640" y="51768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7" y="82"/>
                  <a:pt x="124" y="90"/>
                </a:cubicBezTo>
                <a:cubicBezTo>
                  <a:pt x="121" y="98"/>
                  <a:pt x="116" y="104"/>
                  <a:pt x="110" y="110"/>
                </a:cubicBezTo>
                <a:cubicBezTo>
                  <a:pt x="104" y="116"/>
                  <a:pt x="96" y="121"/>
                  <a:pt x="89" y="124"/>
                </a:cubicBezTo>
                <a:cubicBezTo>
                  <a:pt x="81" y="128"/>
                  <a:pt x="73" y="129"/>
                  <a:pt x="64" y="129"/>
                </a:cubicBezTo>
                <a:cubicBezTo>
                  <a:pt x="56" y="129"/>
                  <a:pt x="47" y="128"/>
                  <a:pt x="40" y="124"/>
                </a:cubicBezTo>
                <a:cubicBezTo>
                  <a:pt x="32" y="121"/>
                  <a:pt x="25" y="116"/>
                  <a:pt x="19" y="110"/>
                </a:cubicBezTo>
                <a:cubicBezTo>
                  <a:pt x="13" y="104"/>
                  <a:pt x="8" y="98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9"/>
                  <a:pt x="5" y="41"/>
                </a:cubicBezTo>
                <a:cubicBezTo>
                  <a:pt x="8" y="32"/>
                  <a:pt x="13" y="25"/>
                  <a:pt x="19" y="19"/>
                </a:cubicBezTo>
                <a:cubicBezTo>
                  <a:pt x="25" y="13"/>
                  <a:pt x="32" y="8"/>
                  <a:pt x="40" y="5"/>
                </a:cubicBezTo>
                <a:cubicBezTo>
                  <a:pt x="47" y="2"/>
                  <a:pt x="56" y="0"/>
                  <a:pt x="64" y="0"/>
                </a:cubicBezTo>
                <a:cubicBezTo>
                  <a:pt x="73" y="0"/>
                  <a:pt x="81" y="2"/>
                  <a:pt x="89" y="5"/>
                </a:cubicBezTo>
                <a:cubicBezTo>
                  <a:pt x="96" y="8"/>
                  <a:pt x="104" y="13"/>
                  <a:pt x="110" y="19"/>
                </a:cubicBezTo>
                <a:cubicBezTo>
                  <a:pt x="116" y="25"/>
                  <a:pt x="121" y="32"/>
                  <a:pt x="124" y="41"/>
                </a:cubicBezTo>
                <a:cubicBezTo>
                  <a:pt x="127" y="49"/>
                  <a:pt x="129" y="57"/>
                  <a:pt x="129" y="65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825120" y="5085000"/>
            <a:ext cx="92520" cy="123120"/>
          </a:xfrm>
          <a:custGeom>
            <a:avLst/>
            <a:gdLst/>
            <a:ahLst/>
            <a:rect l="0" t="0" r="r" b="b"/>
            <a:pathLst>
              <a:path w="257" h="342">
                <a:moveTo>
                  <a:pt x="21" y="342"/>
                </a:moveTo>
                <a:cubicBezTo>
                  <a:pt x="9" y="342"/>
                  <a:pt x="0" y="332"/>
                  <a:pt x="0" y="320"/>
                </a:cubicBezTo>
                <a:lnTo>
                  <a:pt x="0" y="236"/>
                </a:lnTo>
                <a:cubicBezTo>
                  <a:pt x="-1" y="222"/>
                  <a:pt x="4" y="193"/>
                  <a:pt x="28" y="174"/>
                </a:cubicBezTo>
                <a:lnTo>
                  <a:pt x="221" y="5"/>
                </a:lnTo>
                <a:cubicBezTo>
                  <a:pt x="230" y="-3"/>
                  <a:pt x="244" y="-2"/>
                  <a:pt x="251" y="7"/>
                </a:cubicBezTo>
                <a:cubicBezTo>
                  <a:pt x="259" y="16"/>
                  <a:pt x="258" y="30"/>
                  <a:pt x="249" y="38"/>
                </a:cubicBezTo>
                <a:lnTo>
                  <a:pt x="55" y="208"/>
                </a:lnTo>
                <a:cubicBezTo>
                  <a:pt x="42" y="217"/>
                  <a:pt x="42" y="235"/>
                  <a:pt x="42" y="235"/>
                </a:cubicBezTo>
                <a:lnTo>
                  <a:pt x="42" y="320"/>
                </a:lnTo>
                <a:cubicBezTo>
                  <a:pt x="42" y="332"/>
                  <a:pt x="33" y="342"/>
                  <a:pt x="21" y="342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886320" y="507708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8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8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1617480" y="4378680"/>
            <a:ext cx="3272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Spinlocks (bloqueo activo)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1065240" y="4950360"/>
            <a:ext cx="479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Ejemplo clásico: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Filósofos comensales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857160" y="2355120"/>
            <a:ext cx="187920" cy="194760"/>
          </a:xfrm>
          <a:custGeom>
            <a:avLst/>
            <a:gdLst/>
            <a:ahLst/>
            <a:rect l="0" t="0" r="r" b="b"/>
            <a:pathLst>
              <a:path w="522" h="541">
                <a:moveTo>
                  <a:pt x="81" y="185"/>
                </a:moveTo>
                <a:lnTo>
                  <a:pt x="209" y="57"/>
                </a:lnTo>
                <a:cubicBezTo>
                  <a:pt x="209" y="57"/>
                  <a:pt x="337" y="-71"/>
                  <a:pt x="465" y="57"/>
                </a:cubicBezTo>
                <a:cubicBezTo>
                  <a:pt x="594" y="185"/>
                  <a:pt x="465" y="313"/>
                  <a:pt x="465" y="313"/>
                </a:cubicBezTo>
                <a:lnTo>
                  <a:pt x="294" y="484"/>
                </a:lnTo>
                <a:cubicBezTo>
                  <a:pt x="294" y="484"/>
                  <a:pt x="167" y="612"/>
                  <a:pt x="39" y="484"/>
                </a:cubicBezTo>
                <a:cubicBezTo>
                  <a:pt x="15" y="460"/>
                  <a:pt x="0" y="428"/>
                  <a:pt x="0" y="428"/>
                </a:cubicBezTo>
                <a:lnTo>
                  <a:pt x="71" y="357"/>
                </a:lnTo>
                <a:cubicBezTo>
                  <a:pt x="71" y="357"/>
                  <a:pt x="68" y="386"/>
                  <a:pt x="103" y="420"/>
                </a:cubicBezTo>
                <a:cubicBezTo>
                  <a:pt x="103" y="420"/>
                  <a:pt x="167" y="484"/>
                  <a:pt x="231" y="420"/>
                </a:cubicBezTo>
                <a:lnTo>
                  <a:pt x="401" y="249"/>
                </a:lnTo>
                <a:cubicBezTo>
                  <a:pt x="401" y="249"/>
                  <a:pt x="465" y="185"/>
                  <a:pt x="401" y="121"/>
                </a:cubicBezTo>
                <a:cubicBezTo>
                  <a:pt x="337" y="57"/>
                  <a:pt x="273" y="121"/>
                  <a:pt x="273" y="121"/>
                </a:cubicBezTo>
                <a:lnTo>
                  <a:pt x="194" y="201"/>
                </a:lnTo>
                <a:cubicBezTo>
                  <a:pt x="194" y="201"/>
                  <a:pt x="154" y="168"/>
                  <a:pt x="73" y="193"/>
                </a:cubicBezTo>
                <a:lnTo>
                  <a:pt x="81" y="185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772920" y="2431800"/>
            <a:ext cx="188280" cy="194760"/>
          </a:xfrm>
          <a:custGeom>
            <a:avLst/>
            <a:gdLst/>
            <a:ahLst/>
            <a:rect l="0" t="0" r="r" b="b"/>
            <a:pathLst>
              <a:path w="523" h="541">
                <a:moveTo>
                  <a:pt x="442" y="355"/>
                </a:moveTo>
                <a:lnTo>
                  <a:pt x="314" y="483"/>
                </a:lnTo>
                <a:cubicBezTo>
                  <a:pt x="314" y="483"/>
                  <a:pt x="185" y="612"/>
                  <a:pt x="57" y="483"/>
                </a:cubicBezTo>
                <a:cubicBezTo>
                  <a:pt x="-71" y="355"/>
                  <a:pt x="57" y="227"/>
                  <a:pt x="57" y="227"/>
                </a:cubicBezTo>
                <a:lnTo>
                  <a:pt x="229" y="57"/>
                </a:lnTo>
                <a:cubicBezTo>
                  <a:pt x="229" y="57"/>
                  <a:pt x="357" y="-72"/>
                  <a:pt x="485" y="57"/>
                </a:cubicBezTo>
                <a:cubicBezTo>
                  <a:pt x="509" y="81"/>
                  <a:pt x="523" y="113"/>
                  <a:pt x="523" y="113"/>
                </a:cubicBezTo>
                <a:lnTo>
                  <a:pt x="452" y="184"/>
                </a:lnTo>
                <a:cubicBezTo>
                  <a:pt x="452" y="184"/>
                  <a:pt x="455" y="155"/>
                  <a:pt x="421" y="121"/>
                </a:cubicBezTo>
                <a:cubicBezTo>
                  <a:pt x="421" y="121"/>
                  <a:pt x="357" y="57"/>
                  <a:pt x="293" y="121"/>
                </a:cubicBezTo>
                <a:lnTo>
                  <a:pt x="121" y="291"/>
                </a:lnTo>
                <a:cubicBezTo>
                  <a:pt x="121" y="291"/>
                  <a:pt x="57" y="355"/>
                  <a:pt x="121" y="419"/>
                </a:cubicBezTo>
                <a:cubicBezTo>
                  <a:pt x="185" y="483"/>
                  <a:pt x="250" y="419"/>
                  <a:pt x="250" y="419"/>
                </a:cubicBezTo>
                <a:lnTo>
                  <a:pt x="330" y="340"/>
                </a:lnTo>
                <a:cubicBezTo>
                  <a:pt x="330" y="340"/>
                  <a:pt x="369" y="372"/>
                  <a:pt x="450" y="347"/>
                </a:cubicBezTo>
                <a:lnTo>
                  <a:pt x="442" y="355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747720" y="1555560"/>
            <a:ext cx="6295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8. Comunicación entre procesos (IPC)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1323720" y="3067920"/>
            <a:ext cx="276480" cy="123120"/>
          </a:xfrm>
          <a:custGeom>
            <a:avLst/>
            <a:gdLst/>
            <a:ahLst/>
            <a:rect l="0" t="0" r="r" b="b"/>
            <a:pathLst>
              <a:path w="768" h="342">
                <a:moveTo>
                  <a:pt x="768" y="257"/>
                </a:moveTo>
                <a:cubicBezTo>
                  <a:pt x="768" y="304"/>
                  <a:pt x="730" y="342"/>
                  <a:pt x="683" y="342"/>
                </a:cubicBezTo>
                <a:lnTo>
                  <a:pt x="85" y="342"/>
                </a:lnTo>
                <a:cubicBezTo>
                  <a:pt x="38" y="342"/>
                  <a:pt x="0" y="304"/>
                  <a:pt x="0" y="257"/>
                </a:cubicBezTo>
                <a:lnTo>
                  <a:pt x="0" y="64"/>
                </a:lnTo>
                <a:cubicBezTo>
                  <a:pt x="0" y="17"/>
                  <a:pt x="17" y="0"/>
                  <a:pt x="64" y="0"/>
                </a:cubicBezTo>
                <a:lnTo>
                  <a:pt x="705" y="0"/>
                </a:lnTo>
                <a:cubicBezTo>
                  <a:pt x="752" y="0"/>
                  <a:pt x="768" y="17"/>
                  <a:pt x="768" y="64"/>
                </a:cubicBezTo>
                <a:lnTo>
                  <a:pt x="768" y="257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1408320" y="3067920"/>
            <a:ext cx="107640" cy="54000"/>
          </a:xfrm>
          <a:custGeom>
            <a:avLst/>
            <a:gdLst/>
            <a:ahLst/>
            <a:rect l="0" t="0" r="r" b="b"/>
            <a:pathLst>
              <a:path w="299" h="150">
                <a:moveTo>
                  <a:pt x="299" y="0"/>
                </a:moveTo>
                <a:cubicBezTo>
                  <a:pt x="299" y="83"/>
                  <a:pt x="232" y="150"/>
                  <a:pt x="150" y="150"/>
                </a:cubicBezTo>
                <a:cubicBezTo>
                  <a:pt x="66" y="150"/>
                  <a:pt x="0" y="83"/>
                  <a:pt x="0" y="0"/>
                </a:cubicBezTo>
                <a:lnTo>
                  <a:pt x="299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1323720" y="3160080"/>
            <a:ext cx="276480" cy="30960"/>
          </a:xfrm>
          <a:custGeom>
            <a:avLst/>
            <a:gdLst/>
            <a:ahLst/>
            <a:rect l="0" t="0" r="r" b="b"/>
            <a:pathLst>
              <a:path w="768" h="86">
                <a:moveTo>
                  <a:pt x="683" y="86"/>
                </a:moveTo>
                <a:cubicBezTo>
                  <a:pt x="730" y="86"/>
                  <a:pt x="768" y="48"/>
                  <a:pt x="768" y="0"/>
                </a:cubicBezTo>
                <a:lnTo>
                  <a:pt x="0" y="0"/>
                </a:lnTo>
                <a:cubicBezTo>
                  <a:pt x="0" y="48"/>
                  <a:pt x="38" y="86"/>
                  <a:pt x="85" y="86"/>
                </a:cubicBezTo>
                <a:lnTo>
                  <a:pt x="683" y="86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1385280" y="2914560"/>
            <a:ext cx="153000" cy="138600"/>
          </a:xfrm>
          <a:custGeom>
            <a:avLst/>
            <a:gdLst/>
            <a:ahLst/>
            <a:rect l="0" t="0" r="r" b="b"/>
            <a:pathLst>
              <a:path w="425" h="385">
                <a:moveTo>
                  <a:pt x="400" y="171"/>
                </a:moveTo>
                <a:lnTo>
                  <a:pt x="298" y="171"/>
                </a:lnTo>
                <a:lnTo>
                  <a:pt x="298" y="42"/>
                </a:lnTo>
                <a:cubicBezTo>
                  <a:pt x="298" y="19"/>
                  <a:pt x="279" y="0"/>
                  <a:pt x="255" y="0"/>
                </a:cubicBezTo>
                <a:lnTo>
                  <a:pt x="169" y="0"/>
                </a:lnTo>
                <a:cubicBezTo>
                  <a:pt x="145" y="0"/>
                  <a:pt x="126" y="19"/>
                  <a:pt x="126" y="42"/>
                </a:cubicBezTo>
                <a:lnTo>
                  <a:pt x="126" y="171"/>
                </a:lnTo>
                <a:lnTo>
                  <a:pt x="24" y="171"/>
                </a:lnTo>
                <a:cubicBezTo>
                  <a:pt x="-2" y="171"/>
                  <a:pt x="-8" y="185"/>
                  <a:pt x="10" y="203"/>
                </a:cubicBezTo>
                <a:lnTo>
                  <a:pt x="179" y="371"/>
                </a:lnTo>
                <a:cubicBezTo>
                  <a:pt x="197" y="389"/>
                  <a:pt x="227" y="389"/>
                  <a:pt x="246" y="371"/>
                </a:cubicBezTo>
                <a:lnTo>
                  <a:pt x="414" y="203"/>
                </a:lnTo>
                <a:cubicBezTo>
                  <a:pt x="432" y="185"/>
                  <a:pt x="426" y="171"/>
                  <a:pt x="400" y="171"/>
                </a:cubicBez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1065240" y="2302200"/>
            <a:ext cx="2400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Métodos comunes: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1508040" y="3630600"/>
            <a:ext cx="92160" cy="46080"/>
          </a:xfrm>
          <a:custGeom>
            <a:avLst/>
            <a:gdLst/>
            <a:ahLst/>
            <a:rect l="0" t="0" r="r" b="b"/>
            <a:pathLst>
              <a:path w="256" h="128">
                <a:moveTo>
                  <a:pt x="235" y="128"/>
                </a:moveTo>
                <a:cubicBezTo>
                  <a:pt x="226" y="128"/>
                  <a:pt x="218" y="123"/>
                  <a:pt x="215" y="114"/>
                </a:cubicBezTo>
                <a:cubicBezTo>
                  <a:pt x="201" y="71"/>
                  <a:pt x="163" y="43"/>
                  <a:pt x="22" y="43"/>
                </a:cubicBezTo>
                <a:cubicBezTo>
                  <a:pt x="9" y="43"/>
                  <a:pt x="0" y="34"/>
                  <a:pt x="0" y="22"/>
                </a:cubicBezTo>
                <a:cubicBezTo>
                  <a:pt x="0" y="9"/>
                  <a:pt x="9" y="0"/>
                  <a:pt x="22" y="0"/>
                </a:cubicBezTo>
                <a:cubicBezTo>
                  <a:pt x="142" y="0"/>
                  <a:pt x="228" y="18"/>
                  <a:pt x="255" y="100"/>
                </a:cubicBezTo>
                <a:cubicBezTo>
                  <a:pt x="259" y="112"/>
                  <a:pt x="253" y="124"/>
                  <a:pt x="242" y="127"/>
                </a:cubicBezTo>
                <a:cubicBezTo>
                  <a:pt x="240" y="128"/>
                  <a:pt x="237" y="128"/>
                  <a:pt x="235" y="128"/>
                </a:cubicBez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1346760" y="3423240"/>
            <a:ext cx="169200" cy="230400"/>
          </a:xfrm>
          <a:custGeom>
            <a:avLst/>
            <a:gdLst/>
            <a:ahLst/>
            <a:rect l="0" t="0" r="r" b="b"/>
            <a:pathLst>
              <a:path w="470" h="640">
                <a:moveTo>
                  <a:pt x="0" y="0"/>
                </a:moveTo>
                <a:lnTo>
                  <a:pt x="470" y="0"/>
                </a:lnTo>
                <a:lnTo>
                  <a:pt x="470" y="640"/>
                </a:lnTo>
                <a:lnTo>
                  <a:pt x="0" y="640"/>
                </a:lnTo>
                <a:lnTo>
                  <a:pt x="0" y="0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1323720" y="3400200"/>
            <a:ext cx="215280" cy="276480"/>
          </a:xfrm>
          <a:custGeom>
            <a:avLst/>
            <a:gdLst/>
            <a:ahLst/>
            <a:rect l="0" t="0" r="r" b="b"/>
            <a:pathLst>
              <a:path w="598" h="768">
                <a:moveTo>
                  <a:pt x="555" y="85"/>
                </a:moveTo>
                <a:lnTo>
                  <a:pt x="43" y="85"/>
                </a:lnTo>
                <a:cubicBezTo>
                  <a:pt x="31" y="85"/>
                  <a:pt x="0" y="21"/>
                  <a:pt x="0" y="21"/>
                </a:cubicBezTo>
                <a:cubicBezTo>
                  <a:pt x="0" y="10"/>
                  <a:pt x="10" y="0"/>
                  <a:pt x="22" y="0"/>
                </a:cubicBezTo>
                <a:lnTo>
                  <a:pt x="577" y="0"/>
                </a:lnTo>
                <a:cubicBezTo>
                  <a:pt x="588" y="0"/>
                  <a:pt x="598" y="10"/>
                  <a:pt x="598" y="21"/>
                </a:cubicBezTo>
                <a:cubicBezTo>
                  <a:pt x="598" y="21"/>
                  <a:pt x="567" y="85"/>
                  <a:pt x="555" y="85"/>
                </a:cubicBezTo>
                <a:moveTo>
                  <a:pt x="555" y="683"/>
                </a:moveTo>
                <a:lnTo>
                  <a:pt x="43" y="683"/>
                </a:lnTo>
                <a:cubicBezTo>
                  <a:pt x="31" y="683"/>
                  <a:pt x="0" y="747"/>
                  <a:pt x="0" y="747"/>
                </a:cubicBezTo>
                <a:cubicBezTo>
                  <a:pt x="0" y="759"/>
                  <a:pt x="10" y="768"/>
                  <a:pt x="22" y="768"/>
                </a:cubicBezTo>
                <a:lnTo>
                  <a:pt x="577" y="768"/>
                </a:lnTo>
                <a:cubicBezTo>
                  <a:pt x="588" y="768"/>
                  <a:pt x="598" y="759"/>
                  <a:pt x="598" y="747"/>
                </a:cubicBezTo>
                <a:cubicBezTo>
                  <a:pt x="598" y="747"/>
                  <a:pt x="567" y="683"/>
                  <a:pt x="555" y="68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1354320" y="3438720"/>
            <a:ext cx="154080" cy="199800"/>
          </a:xfrm>
          <a:custGeom>
            <a:avLst/>
            <a:gdLst/>
            <a:ahLst/>
            <a:rect l="0" t="0" r="r" b="b"/>
            <a:pathLst>
              <a:path w="428" h="555">
                <a:moveTo>
                  <a:pt x="406" y="42"/>
                </a:moveTo>
                <a:lnTo>
                  <a:pt x="22" y="42"/>
                </a:lnTo>
                <a:cubicBezTo>
                  <a:pt x="10" y="42"/>
                  <a:pt x="0" y="33"/>
                  <a:pt x="0" y="21"/>
                </a:cubicBezTo>
                <a:cubicBezTo>
                  <a:pt x="0" y="9"/>
                  <a:pt x="10" y="0"/>
                  <a:pt x="22" y="0"/>
                </a:cubicBezTo>
                <a:lnTo>
                  <a:pt x="406" y="0"/>
                </a:lnTo>
                <a:cubicBezTo>
                  <a:pt x="418" y="0"/>
                  <a:pt x="428" y="9"/>
                  <a:pt x="428" y="21"/>
                </a:cubicBezTo>
                <a:cubicBezTo>
                  <a:pt x="428" y="33"/>
                  <a:pt x="418" y="42"/>
                  <a:pt x="406" y="42"/>
                </a:cubicBezTo>
                <a:moveTo>
                  <a:pt x="406" y="128"/>
                </a:moveTo>
                <a:lnTo>
                  <a:pt x="22" y="128"/>
                </a:lnTo>
                <a:cubicBezTo>
                  <a:pt x="10" y="128"/>
                  <a:pt x="0" y="118"/>
                  <a:pt x="0" y="106"/>
                </a:cubicBezTo>
                <a:cubicBezTo>
                  <a:pt x="0" y="95"/>
                  <a:pt x="10" y="85"/>
                  <a:pt x="22" y="85"/>
                </a:cubicBezTo>
                <a:lnTo>
                  <a:pt x="406" y="85"/>
                </a:lnTo>
                <a:cubicBezTo>
                  <a:pt x="418" y="85"/>
                  <a:pt x="428" y="95"/>
                  <a:pt x="428" y="106"/>
                </a:cubicBezTo>
                <a:cubicBezTo>
                  <a:pt x="428" y="118"/>
                  <a:pt x="418" y="128"/>
                  <a:pt x="406" y="128"/>
                </a:cubicBezTo>
                <a:moveTo>
                  <a:pt x="406" y="214"/>
                </a:moveTo>
                <a:lnTo>
                  <a:pt x="22" y="214"/>
                </a:lnTo>
                <a:cubicBezTo>
                  <a:pt x="10" y="214"/>
                  <a:pt x="0" y="204"/>
                  <a:pt x="0" y="193"/>
                </a:cubicBezTo>
                <a:cubicBezTo>
                  <a:pt x="0" y="181"/>
                  <a:pt x="10" y="171"/>
                  <a:pt x="22" y="171"/>
                </a:cubicBezTo>
                <a:lnTo>
                  <a:pt x="406" y="171"/>
                </a:lnTo>
                <a:cubicBezTo>
                  <a:pt x="418" y="171"/>
                  <a:pt x="428" y="181"/>
                  <a:pt x="428" y="193"/>
                </a:cubicBezTo>
                <a:cubicBezTo>
                  <a:pt x="428" y="204"/>
                  <a:pt x="418" y="214"/>
                  <a:pt x="406" y="214"/>
                </a:cubicBezTo>
                <a:moveTo>
                  <a:pt x="406" y="299"/>
                </a:moveTo>
                <a:lnTo>
                  <a:pt x="22" y="299"/>
                </a:lnTo>
                <a:cubicBezTo>
                  <a:pt x="10" y="299"/>
                  <a:pt x="0" y="289"/>
                  <a:pt x="0" y="278"/>
                </a:cubicBezTo>
                <a:cubicBezTo>
                  <a:pt x="0" y="266"/>
                  <a:pt x="10" y="256"/>
                  <a:pt x="22" y="256"/>
                </a:cubicBezTo>
                <a:lnTo>
                  <a:pt x="406" y="256"/>
                </a:lnTo>
                <a:cubicBezTo>
                  <a:pt x="418" y="256"/>
                  <a:pt x="428" y="266"/>
                  <a:pt x="428" y="278"/>
                </a:cubicBezTo>
                <a:cubicBezTo>
                  <a:pt x="428" y="289"/>
                  <a:pt x="418" y="299"/>
                  <a:pt x="406" y="299"/>
                </a:cubicBezTo>
                <a:moveTo>
                  <a:pt x="406" y="384"/>
                </a:moveTo>
                <a:lnTo>
                  <a:pt x="22" y="384"/>
                </a:lnTo>
                <a:cubicBezTo>
                  <a:pt x="10" y="384"/>
                  <a:pt x="0" y="375"/>
                  <a:pt x="0" y="363"/>
                </a:cubicBezTo>
                <a:cubicBezTo>
                  <a:pt x="0" y="351"/>
                  <a:pt x="10" y="342"/>
                  <a:pt x="22" y="342"/>
                </a:cubicBezTo>
                <a:lnTo>
                  <a:pt x="406" y="342"/>
                </a:lnTo>
                <a:cubicBezTo>
                  <a:pt x="418" y="342"/>
                  <a:pt x="428" y="351"/>
                  <a:pt x="428" y="363"/>
                </a:cubicBezTo>
                <a:cubicBezTo>
                  <a:pt x="428" y="375"/>
                  <a:pt x="418" y="384"/>
                  <a:pt x="406" y="384"/>
                </a:cubicBezTo>
                <a:moveTo>
                  <a:pt x="406" y="470"/>
                </a:moveTo>
                <a:lnTo>
                  <a:pt x="22" y="470"/>
                </a:lnTo>
                <a:cubicBezTo>
                  <a:pt x="10" y="470"/>
                  <a:pt x="0" y="460"/>
                  <a:pt x="0" y="448"/>
                </a:cubicBezTo>
                <a:cubicBezTo>
                  <a:pt x="0" y="437"/>
                  <a:pt x="10" y="427"/>
                  <a:pt x="22" y="427"/>
                </a:cubicBezTo>
                <a:lnTo>
                  <a:pt x="406" y="427"/>
                </a:lnTo>
                <a:cubicBezTo>
                  <a:pt x="418" y="427"/>
                  <a:pt x="428" y="437"/>
                  <a:pt x="428" y="448"/>
                </a:cubicBezTo>
                <a:cubicBezTo>
                  <a:pt x="428" y="460"/>
                  <a:pt x="418" y="470"/>
                  <a:pt x="406" y="470"/>
                </a:cubicBezTo>
                <a:moveTo>
                  <a:pt x="406" y="555"/>
                </a:moveTo>
                <a:lnTo>
                  <a:pt x="22" y="555"/>
                </a:lnTo>
                <a:cubicBezTo>
                  <a:pt x="10" y="555"/>
                  <a:pt x="0" y="545"/>
                  <a:pt x="0" y="534"/>
                </a:cubicBezTo>
                <a:cubicBezTo>
                  <a:pt x="0" y="522"/>
                  <a:pt x="10" y="512"/>
                  <a:pt x="22" y="512"/>
                </a:cubicBezTo>
                <a:lnTo>
                  <a:pt x="406" y="512"/>
                </a:lnTo>
                <a:cubicBezTo>
                  <a:pt x="418" y="512"/>
                  <a:pt x="428" y="522"/>
                  <a:pt x="428" y="534"/>
                </a:cubicBezTo>
                <a:cubicBezTo>
                  <a:pt x="428" y="545"/>
                  <a:pt x="418" y="555"/>
                  <a:pt x="406" y="555"/>
                </a:cubicBezTo>
                <a:close/>
              </a:path>
            </a:pathLst>
          </a:custGeom>
          <a:solidFill>
            <a:srgbClr val="744e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1377360" y="3438720"/>
            <a:ext cx="84960" cy="199800"/>
          </a:xfrm>
          <a:custGeom>
            <a:avLst/>
            <a:gdLst/>
            <a:ahLst/>
            <a:rect l="0" t="0" r="r" b="b"/>
            <a:pathLst>
              <a:path w="236" h="555">
                <a:moveTo>
                  <a:pt x="220" y="42"/>
                </a:moveTo>
                <a:lnTo>
                  <a:pt x="16" y="42"/>
                </a:lnTo>
                <a:cubicBezTo>
                  <a:pt x="7" y="42"/>
                  <a:pt x="0" y="35"/>
                  <a:pt x="0" y="27"/>
                </a:cubicBezTo>
                <a:lnTo>
                  <a:pt x="0" y="15"/>
                </a:lnTo>
                <a:cubicBezTo>
                  <a:pt x="0" y="7"/>
                  <a:pt x="7" y="0"/>
                  <a:pt x="16" y="0"/>
                </a:cubicBezTo>
                <a:lnTo>
                  <a:pt x="220" y="0"/>
                </a:lnTo>
                <a:cubicBezTo>
                  <a:pt x="229" y="0"/>
                  <a:pt x="236" y="7"/>
                  <a:pt x="236" y="15"/>
                </a:cubicBezTo>
                <a:lnTo>
                  <a:pt x="236" y="27"/>
                </a:lnTo>
                <a:cubicBezTo>
                  <a:pt x="236" y="35"/>
                  <a:pt x="229" y="42"/>
                  <a:pt x="220" y="42"/>
                </a:cubicBezTo>
                <a:moveTo>
                  <a:pt x="220" y="128"/>
                </a:moveTo>
                <a:lnTo>
                  <a:pt x="16" y="128"/>
                </a:lnTo>
                <a:cubicBezTo>
                  <a:pt x="7" y="128"/>
                  <a:pt x="0" y="120"/>
                  <a:pt x="0" y="112"/>
                </a:cubicBezTo>
                <a:lnTo>
                  <a:pt x="0" y="101"/>
                </a:lnTo>
                <a:cubicBezTo>
                  <a:pt x="0" y="92"/>
                  <a:pt x="7" y="85"/>
                  <a:pt x="16" y="85"/>
                </a:cubicBezTo>
                <a:lnTo>
                  <a:pt x="220" y="85"/>
                </a:lnTo>
                <a:cubicBezTo>
                  <a:pt x="229" y="85"/>
                  <a:pt x="236" y="92"/>
                  <a:pt x="236" y="101"/>
                </a:cubicBezTo>
                <a:lnTo>
                  <a:pt x="236" y="112"/>
                </a:lnTo>
                <a:cubicBezTo>
                  <a:pt x="236" y="120"/>
                  <a:pt x="229" y="128"/>
                  <a:pt x="220" y="128"/>
                </a:cubicBezTo>
                <a:moveTo>
                  <a:pt x="220" y="214"/>
                </a:moveTo>
                <a:lnTo>
                  <a:pt x="16" y="214"/>
                </a:lnTo>
                <a:cubicBezTo>
                  <a:pt x="7" y="214"/>
                  <a:pt x="0" y="207"/>
                  <a:pt x="0" y="198"/>
                </a:cubicBezTo>
                <a:lnTo>
                  <a:pt x="0" y="187"/>
                </a:lnTo>
                <a:cubicBezTo>
                  <a:pt x="0" y="178"/>
                  <a:pt x="7" y="171"/>
                  <a:pt x="16" y="171"/>
                </a:cubicBezTo>
                <a:lnTo>
                  <a:pt x="220" y="171"/>
                </a:lnTo>
                <a:cubicBezTo>
                  <a:pt x="229" y="171"/>
                  <a:pt x="236" y="178"/>
                  <a:pt x="236" y="187"/>
                </a:cubicBezTo>
                <a:lnTo>
                  <a:pt x="236" y="198"/>
                </a:lnTo>
                <a:cubicBezTo>
                  <a:pt x="236" y="207"/>
                  <a:pt x="229" y="214"/>
                  <a:pt x="220" y="214"/>
                </a:cubicBezTo>
                <a:moveTo>
                  <a:pt x="220" y="299"/>
                </a:moveTo>
                <a:lnTo>
                  <a:pt x="16" y="299"/>
                </a:lnTo>
                <a:cubicBezTo>
                  <a:pt x="7" y="299"/>
                  <a:pt x="0" y="292"/>
                  <a:pt x="0" y="283"/>
                </a:cubicBezTo>
                <a:lnTo>
                  <a:pt x="0" y="272"/>
                </a:lnTo>
                <a:cubicBezTo>
                  <a:pt x="0" y="264"/>
                  <a:pt x="7" y="256"/>
                  <a:pt x="16" y="256"/>
                </a:cubicBezTo>
                <a:lnTo>
                  <a:pt x="220" y="256"/>
                </a:lnTo>
                <a:cubicBezTo>
                  <a:pt x="229" y="256"/>
                  <a:pt x="236" y="264"/>
                  <a:pt x="236" y="272"/>
                </a:cubicBezTo>
                <a:lnTo>
                  <a:pt x="236" y="283"/>
                </a:lnTo>
                <a:cubicBezTo>
                  <a:pt x="236" y="292"/>
                  <a:pt x="229" y="299"/>
                  <a:pt x="220" y="299"/>
                </a:cubicBezTo>
                <a:moveTo>
                  <a:pt x="220" y="384"/>
                </a:moveTo>
                <a:lnTo>
                  <a:pt x="16" y="384"/>
                </a:lnTo>
                <a:cubicBezTo>
                  <a:pt x="7" y="384"/>
                  <a:pt x="0" y="377"/>
                  <a:pt x="0" y="369"/>
                </a:cubicBezTo>
                <a:lnTo>
                  <a:pt x="0" y="357"/>
                </a:lnTo>
                <a:cubicBezTo>
                  <a:pt x="0" y="349"/>
                  <a:pt x="7" y="342"/>
                  <a:pt x="16" y="342"/>
                </a:cubicBezTo>
                <a:lnTo>
                  <a:pt x="220" y="342"/>
                </a:lnTo>
                <a:cubicBezTo>
                  <a:pt x="229" y="342"/>
                  <a:pt x="236" y="349"/>
                  <a:pt x="236" y="357"/>
                </a:cubicBezTo>
                <a:lnTo>
                  <a:pt x="236" y="369"/>
                </a:lnTo>
                <a:cubicBezTo>
                  <a:pt x="236" y="377"/>
                  <a:pt x="229" y="384"/>
                  <a:pt x="220" y="384"/>
                </a:cubicBezTo>
                <a:moveTo>
                  <a:pt x="220" y="470"/>
                </a:moveTo>
                <a:lnTo>
                  <a:pt x="16" y="470"/>
                </a:lnTo>
                <a:cubicBezTo>
                  <a:pt x="7" y="470"/>
                  <a:pt x="0" y="463"/>
                  <a:pt x="0" y="454"/>
                </a:cubicBezTo>
                <a:lnTo>
                  <a:pt x="0" y="443"/>
                </a:lnTo>
                <a:cubicBezTo>
                  <a:pt x="0" y="434"/>
                  <a:pt x="7" y="427"/>
                  <a:pt x="16" y="427"/>
                </a:cubicBezTo>
                <a:lnTo>
                  <a:pt x="220" y="427"/>
                </a:lnTo>
                <a:cubicBezTo>
                  <a:pt x="229" y="427"/>
                  <a:pt x="236" y="434"/>
                  <a:pt x="236" y="443"/>
                </a:cubicBezTo>
                <a:lnTo>
                  <a:pt x="236" y="454"/>
                </a:lnTo>
                <a:cubicBezTo>
                  <a:pt x="236" y="463"/>
                  <a:pt x="229" y="470"/>
                  <a:pt x="220" y="470"/>
                </a:cubicBezTo>
                <a:moveTo>
                  <a:pt x="220" y="555"/>
                </a:moveTo>
                <a:lnTo>
                  <a:pt x="16" y="555"/>
                </a:lnTo>
                <a:cubicBezTo>
                  <a:pt x="7" y="555"/>
                  <a:pt x="0" y="548"/>
                  <a:pt x="0" y="539"/>
                </a:cubicBezTo>
                <a:lnTo>
                  <a:pt x="0" y="528"/>
                </a:lnTo>
                <a:cubicBezTo>
                  <a:pt x="0" y="519"/>
                  <a:pt x="7" y="512"/>
                  <a:pt x="16" y="512"/>
                </a:cubicBezTo>
                <a:lnTo>
                  <a:pt x="220" y="512"/>
                </a:lnTo>
                <a:cubicBezTo>
                  <a:pt x="229" y="512"/>
                  <a:pt x="236" y="519"/>
                  <a:pt x="236" y="528"/>
                </a:cubicBezTo>
                <a:lnTo>
                  <a:pt x="236" y="539"/>
                </a:lnTo>
                <a:cubicBezTo>
                  <a:pt x="236" y="548"/>
                  <a:pt x="229" y="555"/>
                  <a:pt x="220" y="555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617480" y="2864160"/>
            <a:ext cx="2634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Memoria compartida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1354320" y="3970440"/>
            <a:ext cx="108360" cy="187200"/>
          </a:xfrm>
          <a:custGeom>
            <a:avLst/>
            <a:gdLst/>
            <a:ahLst/>
            <a:rect l="0" t="0" r="r" b="b"/>
            <a:pathLst>
              <a:path w="301" h="520">
                <a:moveTo>
                  <a:pt x="0" y="0"/>
                </a:moveTo>
                <a:lnTo>
                  <a:pt x="0" y="265"/>
                </a:lnTo>
                <a:cubicBezTo>
                  <a:pt x="0" y="308"/>
                  <a:pt x="24" y="318"/>
                  <a:pt x="24" y="318"/>
                </a:cubicBezTo>
                <a:lnTo>
                  <a:pt x="270" y="512"/>
                </a:lnTo>
                <a:cubicBezTo>
                  <a:pt x="310" y="542"/>
                  <a:pt x="300" y="478"/>
                  <a:pt x="300" y="478"/>
                </a:cubicBezTo>
                <a:lnTo>
                  <a:pt x="300" y="235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1461600" y="3970440"/>
            <a:ext cx="108000" cy="187200"/>
          </a:xfrm>
          <a:custGeom>
            <a:avLst/>
            <a:gdLst/>
            <a:ahLst/>
            <a:rect l="0" t="0" r="r" b="b"/>
            <a:pathLst>
              <a:path w="300" h="520">
                <a:moveTo>
                  <a:pt x="300" y="0"/>
                </a:moveTo>
                <a:lnTo>
                  <a:pt x="300" y="265"/>
                </a:lnTo>
                <a:cubicBezTo>
                  <a:pt x="300" y="308"/>
                  <a:pt x="278" y="318"/>
                  <a:pt x="278" y="318"/>
                </a:cubicBezTo>
                <a:cubicBezTo>
                  <a:pt x="278" y="318"/>
                  <a:pt x="68" y="481"/>
                  <a:pt x="30" y="512"/>
                </a:cubicBezTo>
                <a:cubicBezTo>
                  <a:pt x="-9" y="542"/>
                  <a:pt x="1" y="478"/>
                  <a:pt x="1" y="478"/>
                </a:cubicBezTo>
                <a:lnTo>
                  <a:pt x="1" y="235"/>
                </a:lnTo>
                <a:lnTo>
                  <a:pt x="300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354320" y="3886200"/>
            <a:ext cx="215280" cy="171720"/>
          </a:xfrm>
          <a:custGeom>
            <a:avLst/>
            <a:gdLst/>
            <a:ahLst/>
            <a:rect l="0" t="0" r="r" b="b"/>
            <a:pathLst>
              <a:path w="598" h="477">
                <a:moveTo>
                  <a:pt x="327" y="10"/>
                </a:moveTo>
                <a:cubicBezTo>
                  <a:pt x="311" y="-3"/>
                  <a:pt x="285" y="-3"/>
                  <a:pt x="269" y="10"/>
                </a:cubicBezTo>
                <a:lnTo>
                  <a:pt x="13" y="213"/>
                </a:lnTo>
                <a:cubicBezTo>
                  <a:pt x="-4" y="226"/>
                  <a:pt x="-4" y="248"/>
                  <a:pt x="13" y="260"/>
                </a:cubicBezTo>
                <a:lnTo>
                  <a:pt x="270" y="467"/>
                </a:lnTo>
                <a:cubicBezTo>
                  <a:pt x="286" y="480"/>
                  <a:pt x="312" y="480"/>
                  <a:pt x="328" y="467"/>
                </a:cubicBezTo>
                <a:lnTo>
                  <a:pt x="586" y="259"/>
                </a:lnTo>
                <a:cubicBezTo>
                  <a:pt x="602" y="246"/>
                  <a:pt x="602" y="224"/>
                  <a:pt x="586" y="211"/>
                </a:cubicBezTo>
                <a:lnTo>
                  <a:pt x="327" y="1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1454400" y="4044600"/>
            <a:ext cx="15480" cy="115920"/>
          </a:xfrm>
          <a:custGeom>
            <a:avLst/>
            <a:gdLst/>
            <a:ahLst/>
            <a:rect l="0" t="0" r="r" b="b"/>
            <a:pathLst>
              <a:path w="43" h="322">
                <a:moveTo>
                  <a:pt x="22" y="322"/>
                </a:moveTo>
                <a:cubicBezTo>
                  <a:pt x="9" y="322"/>
                  <a:pt x="0" y="312"/>
                  <a:pt x="0" y="299"/>
                </a:cubicBezTo>
                <a:lnTo>
                  <a:pt x="0" y="23"/>
                </a:lnTo>
                <a:cubicBezTo>
                  <a:pt x="0" y="10"/>
                  <a:pt x="9" y="0"/>
                  <a:pt x="22" y="0"/>
                </a:cubicBezTo>
                <a:cubicBezTo>
                  <a:pt x="34" y="0"/>
                  <a:pt x="43" y="10"/>
                  <a:pt x="43" y="23"/>
                </a:cubicBezTo>
                <a:lnTo>
                  <a:pt x="43" y="299"/>
                </a:lnTo>
                <a:cubicBezTo>
                  <a:pt x="43" y="312"/>
                  <a:pt x="34" y="322"/>
                  <a:pt x="22" y="322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1387440" y="3911760"/>
            <a:ext cx="151560" cy="154800"/>
          </a:xfrm>
          <a:custGeom>
            <a:avLst/>
            <a:gdLst/>
            <a:ahLst/>
            <a:rect l="0" t="0" r="r" b="b"/>
            <a:pathLst>
              <a:path w="421" h="430">
                <a:moveTo>
                  <a:pt x="421" y="331"/>
                </a:moveTo>
                <a:cubicBezTo>
                  <a:pt x="421" y="354"/>
                  <a:pt x="423" y="366"/>
                  <a:pt x="400" y="383"/>
                </a:cubicBezTo>
                <a:lnTo>
                  <a:pt x="347" y="423"/>
                </a:lnTo>
                <a:cubicBezTo>
                  <a:pt x="324" y="440"/>
                  <a:pt x="314" y="425"/>
                  <a:pt x="314" y="402"/>
                </a:cubicBezTo>
                <a:lnTo>
                  <a:pt x="314" y="339"/>
                </a:lnTo>
                <a:cubicBezTo>
                  <a:pt x="314" y="335"/>
                  <a:pt x="314" y="330"/>
                  <a:pt x="308" y="326"/>
                </a:cubicBezTo>
                <a:cubicBezTo>
                  <a:pt x="254" y="281"/>
                  <a:pt x="39" y="111"/>
                  <a:pt x="0" y="80"/>
                </a:cubicBezTo>
                <a:lnTo>
                  <a:pt x="99" y="0"/>
                </a:lnTo>
                <a:cubicBezTo>
                  <a:pt x="126" y="20"/>
                  <a:pt x="329" y="177"/>
                  <a:pt x="414" y="244"/>
                </a:cubicBezTo>
                <a:cubicBezTo>
                  <a:pt x="418" y="247"/>
                  <a:pt x="421" y="251"/>
                  <a:pt x="421" y="255"/>
                </a:cubicBezTo>
                <a:lnTo>
                  <a:pt x="421" y="331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1387440" y="3911760"/>
            <a:ext cx="150840" cy="120240"/>
          </a:xfrm>
          <a:custGeom>
            <a:avLst/>
            <a:gdLst/>
            <a:ahLst/>
            <a:rect l="0" t="0" r="r" b="b"/>
            <a:pathLst>
              <a:path w="419" h="334">
                <a:moveTo>
                  <a:pt x="414" y="243"/>
                </a:moveTo>
                <a:cubicBezTo>
                  <a:pt x="329" y="176"/>
                  <a:pt x="127" y="20"/>
                  <a:pt x="99" y="0"/>
                </a:cubicBezTo>
                <a:lnTo>
                  <a:pt x="62" y="30"/>
                </a:lnTo>
                <a:lnTo>
                  <a:pt x="0" y="79"/>
                </a:lnTo>
                <a:cubicBezTo>
                  <a:pt x="39" y="110"/>
                  <a:pt x="254" y="281"/>
                  <a:pt x="308" y="326"/>
                </a:cubicBezTo>
                <a:cubicBezTo>
                  <a:pt x="312" y="328"/>
                  <a:pt x="313" y="331"/>
                  <a:pt x="314" y="334"/>
                </a:cubicBezTo>
                <a:lnTo>
                  <a:pt x="419" y="248"/>
                </a:lnTo>
                <a:cubicBezTo>
                  <a:pt x="418" y="246"/>
                  <a:pt x="416" y="245"/>
                  <a:pt x="414" y="24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1407240" y="3911760"/>
            <a:ext cx="131760" cy="143640"/>
          </a:xfrm>
          <a:custGeom>
            <a:avLst/>
            <a:gdLst/>
            <a:ahLst/>
            <a:rect l="0" t="0" r="r" b="b"/>
            <a:pathLst>
              <a:path w="366" h="399">
                <a:moveTo>
                  <a:pt x="366" y="331"/>
                </a:moveTo>
                <a:lnTo>
                  <a:pt x="366" y="255"/>
                </a:lnTo>
                <a:cubicBezTo>
                  <a:pt x="366" y="251"/>
                  <a:pt x="363" y="247"/>
                  <a:pt x="359" y="244"/>
                </a:cubicBezTo>
                <a:cubicBezTo>
                  <a:pt x="273" y="177"/>
                  <a:pt x="71" y="20"/>
                  <a:pt x="44" y="0"/>
                </a:cubicBezTo>
                <a:lnTo>
                  <a:pt x="0" y="36"/>
                </a:lnTo>
                <a:cubicBezTo>
                  <a:pt x="72" y="93"/>
                  <a:pt x="266" y="243"/>
                  <a:pt x="317" y="283"/>
                </a:cubicBezTo>
                <a:cubicBezTo>
                  <a:pt x="323" y="288"/>
                  <a:pt x="323" y="292"/>
                  <a:pt x="323" y="296"/>
                </a:cubicBezTo>
                <a:lnTo>
                  <a:pt x="323" y="399"/>
                </a:lnTo>
                <a:lnTo>
                  <a:pt x="345" y="383"/>
                </a:lnTo>
                <a:cubicBezTo>
                  <a:pt x="368" y="366"/>
                  <a:pt x="366" y="354"/>
                  <a:pt x="366" y="33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1407240" y="3911760"/>
            <a:ext cx="131040" cy="102600"/>
          </a:xfrm>
          <a:custGeom>
            <a:avLst/>
            <a:gdLst/>
            <a:ahLst/>
            <a:rect l="0" t="0" r="r" b="b"/>
            <a:pathLst>
              <a:path w="364" h="285">
                <a:moveTo>
                  <a:pt x="359" y="244"/>
                </a:moveTo>
                <a:cubicBezTo>
                  <a:pt x="274" y="177"/>
                  <a:pt x="71" y="20"/>
                  <a:pt x="44" y="0"/>
                </a:cubicBezTo>
                <a:lnTo>
                  <a:pt x="0" y="37"/>
                </a:lnTo>
                <a:cubicBezTo>
                  <a:pt x="72" y="93"/>
                  <a:pt x="267" y="243"/>
                  <a:pt x="317" y="283"/>
                </a:cubicBezTo>
                <a:cubicBezTo>
                  <a:pt x="318" y="284"/>
                  <a:pt x="319" y="284"/>
                  <a:pt x="319" y="285"/>
                </a:cubicBezTo>
                <a:lnTo>
                  <a:pt x="364" y="249"/>
                </a:lnTo>
                <a:cubicBezTo>
                  <a:pt x="363" y="247"/>
                  <a:pt x="361" y="246"/>
                  <a:pt x="359" y="24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1617480" y="3350160"/>
            <a:ext cx="3897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Pipes (anónimos / con nombre)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1323720" y="436212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384" y="0"/>
                </a:moveTo>
                <a:cubicBezTo>
                  <a:pt x="172" y="0"/>
                  <a:pt x="0" y="172"/>
                  <a:pt x="0" y="384"/>
                </a:cubicBezTo>
                <a:cubicBezTo>
                  <a:pt x="0" y="597"/>
                  <a:pt x="172" y="769"/>
                  <a:pt x="384" y="769"/>
                </a:cubicBezTo>
                <a:cubicBezTo>
                  <a:pt x="597" y="769"/>
                  <a:pt x="768" y="597"/>
                  <a:pt x="768" y="384"/>
                </a:cubicBezTo>
                <a:cubicBezTo>
                  <a:pt x="768" y="172"/>
                  <a:pt x="597" y="0"/>
                  <a:pt x="384" y="0"/>
                </a:cubicBezTo>
                <a:moveTo>
                  <a:pt x="44" y="405"/>
                </a:moveTo>
                <a:lnTo>
                  <a:pt x="129" y="405"/>
                </a:lnTo>
                <a:cubicBezTo>
                  <a:pt x="131" y="459"/>
                  <a:pt x="140" y="509"/>
                  <a:pt x="155" y="556"/>
                </a:cubicBezTo>
                <a:lnTo>
                  <a:pt x="89" y="556"/>
                </a:lnTo>
                <a:cubicBezTo>
                  <a:pt x="63" y="510"/>
                  <a:pt x="47" y="460"/>
                  <a:pt x="44" y="405"/>
                </a:cubicBezTo>
                <a:moveTo>
                  <a:pt x="405" y="171"/>
                </a:moveTo>
                <a:lnTo>
                  <a:pt x="405" y="45"/>
                </a:lnTo>
                <a:cubicBezTo>
                  <a:pt x="464" y="54"/>
                  <a:pt x="515" y="101"/>
                  <a:pt x="551" y="171"/>
                </a:cubicBezTo>
                <a:lnTo>
                  <a:pt x="405" y="171"/>
                </a:lnTo>
                <a:moveTo>
                  <a:pt x="569" y="214"/>
                </a:moveTo>
                <a:cubicBezTo>
                  <a:pt x="585" y="258"/>
                  <a:pt x="595" y="309"/>
                  <a:pt x="597" y="363"/>
                </a:cubicBezTo>
                <a:lnTo>
                  <a:pt x="405" y="363"/>
                </a:lnTo>
                <a:lnTo>
                  <a:pt x="405" y="214"/>
                </a:lnTo>
                <a:lnTo>
                  <a:pt x="569" y="214"/>
                </a:lnTo>
                <a:moveTo>
                  <a:pt x="363" y="45"/>
                </a:moveTo>
                <a:lnTo>
                  <a:pt x="363" y="171"/>
                </a:lnTo>
                <a:lnTo>
                  <a:pt x="218" y="171"/>
                </a:lnTo>
                <a:cubicBezTo>
                  <a:pt x="252" y="101"/>
                  <a:pt x="304" y="54"/>
                  <a:pt x="363" y="45"/>
                </a:cubicBezTo>
                <a:moveTo>
                  <a:pt x="363" y="214"/>
                </a:moveTo>
                <a:lnTo>
                  <a:pt x="363" y="363"/>
                </a:lnTo>
                <a:lnTo>
                  <a:pt x="171" y="363"/>
                </a:lnTo>
                <a:cubicBezTo>
                  <a:pt x="173" y="309"/>
                  <a:pt x="183" y="258"/>
                  <a:pt x="199" y="214"/>
                </a:cubicBezTo>
                <a:lnTo>
                  <a:pt x="363" y="214"/>
                </a:lnTo>
                <a:moveTo>
                  <a:pt x="129" y="363"/>
                </a:moveTo>
                <a:lnTo>
                  <a:pt x="44" y="363"/>
                </a:lnTo>
                <a:cubicBezTo>
                  <a:pt x="47" y="309"/>
                  <a:pt x="63" y="258"/>
                  <a:pt x="89" y="214"/>
                </a:cubicBezTo>
                <a:lnTo>
                  <a:pt x="155" y="214"/>
                </a:lnTo>
                <a:cubicBezTo>
                  <a:pt x="140" y="259"/>
                  <a:pt x="131" y="309"/>
                  <a:pt x="129" y="363"/>
                </a:cubicBezTo>
                <a:moveTo>
                  <a:pt x="171" y="405"/>
                </a:moveTo>
                <a:lnTo>
                  <a:pt x="363" y="405"/>
                </a:lnTo>
                <a:lnTo>
                  <a:pt x="363" y="556"/>
                </a:lnTo>
                <a:lnTo>
                  <a:pt x="199" y="556"/>
                </a:lnTo>
                <a:cubicBezTo>
                  <a:pt x="183" y="510"/>
                  <a:pt x="173" y="460"/>
                  <a:pt x="171" y="405"/>
                </a:cubicBezTo>
                <a:moveTo>
                  <a:pt x="363" y="598"/>
                </a:moveTo>
                <a:lnTo>
                  <a:pt x="363" y="724"/>
                </a:lnTo>
                <a:cubicBezTo>
                  <a:pt x="304" y="715"/>
                  <a:pt x="252" y="668"/>
                  <a:pt x="218" y="598"/>
                </a:cubicBezTo>
                <a:lnTo>
                  <a:pt x="363" y="598"/>
                </a:lnTo>
                <a:moveTo>
                  <a:pt x="405" y="724"/>
                </a:moveTo>
                <a:lnTo>
                  <a:pt x="405" y="598"/>
                </a:lnTo>
                <a:lnTo>
                  <a:pt x="551" y="598"/>
                </a:lnTo>
                <a:cubicBezTo>
                  <a:pt x="515" y="668"/>
                  <a:pt x="464" y="715"/>
                  <a:pt x="405" y="724"/>
                </a:cubicBezTo>
                <a:moveTo>
                  <a:pt x="405" y="556"/>
                </a:moveTo>
                <a:lnTo>
                  <a:pt x="405" y="405"/>
                </a:lnTo>
                <a:lnTo>
                  <a:pt x="597" y="405"/>
                </a:lnTo>
                <a:cubicBezTo>
                  <a:pt x="595" y="460"/>
                  <a:pt x="585" y="510"/>
                  <a:pt x="569" y="556"/>
                </a:cubicBezTo>
                <a:lnTo>
                  <a:pt x="405" y="556"/>
                </a:lnTo>
                <a:moveTo>
                  <a:pt x="640" y="405"/>
                </a:moveTo>
                <a:lnTo>
                  <a:pt x="725" y="405"/>
                </a:lnTo>
                <a:cubicBezTo>
                  <a:pt x="721" y="460"/>
                  <a:pt x="706" y="510"/>
                  <a:pt x="680" y="556"/>
                </a:cubicBezTo>
                <a:lnTo>
                  <a:pt x="614" y="556"/>
                </a:lnTo>
                <a:cubicBezTo>
                  <a:pt x="629" y="509"/>
                  <a:pt x="638" y="459"/>
                  <a:pt x="640" y="405"/>
                </a:cubicBezTo>
                <a:moveTo>
                  <a:pt x="640" y="363"/>
                </a:moveTo>
                <a:cubicBezTo>
                  <a:pt x="638" y="309"/>
                  <a:pt x="629" y="259"/>
                  <a:pt x="614" y="214"/>
                </a:cubicBezTo>
                <a:lnTo>
                  <a:pt x="680" y="214"/>
                </a:lnTo>
                <a:cubicBezTo>
                  <a:pt x="706" y="258"/>
                  <a:pt x="721" y="309"/>
                  <a:pt x="725" y="363"/>
                </a:cubicBezTo>
                <a:lnTo>
                  <a:pt x="640" y="363"/>
                </a:lnTo>
                <a:moveTo>
                  <a:pt x="651" y="171"/>
                </a:moveTo>
                <a:lnTo>
                  <a:pt x="597" y="171"/>
                </a:lnTo>
                <a:cubicBezTo>
                  <a:pt x="582" y="137"/>
                  <a:pt x="563" y="107"/>
                  <a:pt x="541" y="81"/>
                </a:cubicBezTo>
                <a:cubicBezTo>
                  <a:pt x="584" y="103"/>
                  <a:pt x="621" y="134"/>
                  <a:pt x="651" y="171"/>
                </a:cubicBezTo>
                <a:moveTo>
                  <a:pt x="227" y="81"/>
                </a:moveTo>
                <a:cubicBezTo>
                  <a:pt x="205" y="107"/>
                  <a:pt x="186" y="137"/>
                  <a:pt x="171" y="171"/>
                </a:cubicBezTo>
                <a:lnTo>
                  <a:pt x="118" y="171"/>
                </a:lnTo>
                <a:cubicBezTo>
                  <a:pt x="148" y="134"/>
                  <a:pt x="185" y="103"/>
                  <a:pt x="227" y="81"/>
                </a:cubicBezTo>
                <a:moveTo>
                  <a:pt x="118" y="598"/>
                </a:moveTo>
                <a:lnTo>
                  <a:pt x="171" y="598"/>
                </a:lnTo>
                <a:cubicBezTo>
                  <a:pt x="186" y="632"/>
                  <a:pt x="205" y="662"/>
                  <a:pt x="227" y="688"/>
                </a:cubicBezTo>
                <a:cubicBezTo>
                  <a:pt x="185" y="666"/>
                  <a:pt x="148" y="635"/>
                  <a:pt x="118" y="598"/>
                </a:cubicBezTo>
                <a:moveTo>
                  <a:pt x="541" y="688"/>
                </a:moveTo>
                <a:cubicBezTo>
                  <a:pt x="563" y="662"/>
                  <a:pt x="582" y="632"/>
                  <a:pt x="597" y="598"/>
                </a:cubicBezTo>
                <a:lnTo>
                  <a:pt x="651" y="598"/>
                </a:lnTo>
                <a:cubicBezTo>
                  <a:pt x="621" y="635"/>
                  <a:pt x="584" y="666"/>
                  <a:pt x="541" y="688"/>
                </a:cubicBez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1617480" y="3835800"/>
            <a:ext cx="2314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Colas de mensajes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771480" y="49338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815040" y="4979520"/>
            <a:ext cx="189720" cy="186480"/>
          </a:xfrm>
          <a:custGeom>
            <a:avLst/>
            <a:gdLst/>
            <a:ahLst/>
            <a:rect l="0" t="0" r="r" b="b"/>
            <a:pathLst>
              <a:path w="527" h="518">
                <a:moveTo>
                  <a:pt x="504" y="9"/>
                </a:moveTo>
                <a:cubicBezTo>
                  <a:pt x="479" y="-7"/>
                  <a:pt x="446" y="0"/>
                  <a:pt x="430" y="24"/>
                </a:cubicBezTo>
                <a:lnTo>
                  <a:pt x="198" y="382"/>
                </a:lnTo>
                <a:lnTo>
                  <a:pt x="90" y="283"/>
                </a:lnTo>
                <a:cubicBezTo>
                  <a:pt x="68" y="263"/>
                  <a:pt x="34" y="264"/>
                  <a:pt x="14" y="286"/>
                </a:cubicBezTo>
                <a:cubicBezTo>
                  <a:pt x="-5" y="307"/>
                  <a:pt x="-4" y="341"/>
                  <a:pt x="17" y="361"/>
                </a:cubicBezTo>
                <a:lnTo>
                  <a:pt x="172" y="504"/>
                </a:lnTo>
                <a:cubicBezTo>
                  <a:pt x="182" y="514"/>
                  <a:pt x="195" y="518"/>
                  <a:pt x="208" y="518"/>
                </a:cubicBezTo>
                <a:cubicBezTo>
                  <a:pt x="223" y="518"/>
                  <a:pt x="241" y="512"/>
                  <a:pt x="253" y="494"/>
                </a:cubicBezTo>
                <a:cubicBezTo>
                  <a:pt x="260" y="483"/>
                  <a:pt x="519" y="82"/>
                  <a:pt x="519" y="82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1617480" y="4321440"/>
            <a:ext cx="2785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Sockets (locales o red)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1065240" y="4883400"/>
            <a:ext cx="557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Usos: microservicios, pipelines, servicios REST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