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623"/>
                </a:moveTo>
                <a:cubicBezTo>
                  <a:pt x="1244" y="643"/>
                  <a:pt x="1243" y="664"/>
                  <a:pt x="1241" y="684"/>
                </a:cubicBezTo>
                <a:cubicBezTo>
                  <a:pt x="1239" y="704"/>
                  <a:pt x="1236" y="724"/>
                  <a:pt x="1232" y="744"/>
                </a:cubicBezTo>
                <a:cubicBezTo>
                  <a:pt x="1228" y="764"/>
                  <a:pt x="1223" y="784"/>
                  <a:pt x="1217" y="804"/>
                </a:cubicBezTo>
                <a:cubicBezTo>
                  <a:pt x="1211" y="823"/>
                  <a:pt x="1205" y="842"/>
                  <a:pt x="1197" y="861"/>
                </a:cubicBezTo>
                <a:cubicBezTo>
                  <a:pt x="1189" y="880"/>
                  <a:pt x="1180" y="898"/>
                  <a:pt x="1171" y="916"/>
                </a:cubicBezTo>
                <a:cubicBezTo>
                  <a:pt x="1161" y="934"/>
                  <a:pt x="1151" y="952"/>
                  <a:pt x="1139" y="968"/>
                </a:cubicBezTo>
                <a:cubicBezTo>
                  <a:pt x="1128" y="985"/>
                  <a:pt x="1116" y="1002"/>
                  <a:pt x="1103" y="1018"/>
                </a:cubicBezTo>
                <a:cubicBezTo>
                  <a:pt x="1090" y="1033"/>
                  <a:pt x="1076" y="1048"/>
                  <a:pt x="1062" y="1063"/>
                </a:cubicBezTo>
                <a:cubicBezTo>
                  <a:pt x="1048" y="1077"/>
                  <a:pt x="1033" y="1091"/>
                  <a:pt x="1017" y="1104"/>
                </a:cubicBezTo>
                <a:cubicBezTo>
                  <a:pt x="1001" y="1117"/>
                  <a:pt x="985" y="1129"/>
                  <a:pt x="968" y="1140"/>
                </a:cubicBezTo>
                <a:cubicBezTo>
                  <a:pt x="951" y="1151"/>
                  <a:pt x="933" y="1162"/>
                  <a:pt x="915" y="1171"/>
                </a:cubicBezTo>
                <a:cubicBezTo>
                  <a:pt x="896" y="1181"/>
                  <a:pt x="878" y="1190"/>
                  <a:pt x="859" y="1198"/>
                </a:cubicBezTo>
                <a:cubicBezTo>
                  <a:pt x="840" y="1205"/>
                  <a:pt x="821" y="1212"/>
                  <a:pt x="802" y="1218"/>
                </a:cubicBezTo>
                <a:cubicBezTo>
                  <a:pt x="782" y="1224"/>
                  <a:pt x="763" y="1229"/>
                  <a:pt x="743" y="1233"/>
                </a:cubicBezTo>
                <a:cubicBezTo>
                  <a:pt x="723" y="1237"/>
                  <a:pt x="703" y="1240"/>
                  <a:pt x="682" y="1242"/>
                </a:cubicBezTo>
                <a:cubicBezTo>
                  <a:pt x="662" y="1244"/>
                  <a:pt x="642" y="1245"/>
                  <a:pt x="621" y="1245"/>
                </a:cubicBezTo>
                <a:cubicBezTo>
                  <a:pt x="601" y="1245"/>
                  <a:pt x="581" y="1244"/>
                  <a:pt x="560" y="1242"/>
                </a:cubicBezTo>
                <a:cubicBezTo>
                  <a:pt x="540" y="1240"/>
                  <a:pt x="520" y="1237"/>
                  <a:pt x="500" y="1233"/>
                </a:cubicBezTo>
                <a:cubicBezTo>
                  <a:pt x="480" y="1229"/>
                  <a:pt x="460" y="1224"/>
                  <a:pt x="441" y="1218"/>
                </a:cubicBezTo>
                <a:cubicBezTo>
                  <a:pt x="421" y="1212"/>
                  <a:pt x="402" y="1205"/>
                  <a:pt x="383" y="1198"/>
                </a:cubicBezTo>
                <a:cubicBezTo>
                  <a:pt x="365" y="1190"/>
                  <a:pt x="346" y="1181"/>
                  <a:pt x="328" y="1171"/>
                </a:cubicBezTo>
                <a:cubicBezTo>
                  <a:pt x="310" y="1162"/>
                  <a:pt x="293" y="1151"/>
                  <a:pt x="276" y="1140"/>
                </a:cubicBezTo>
                <a:cubicBezTo>
                  <a:pt x="259" y="1129"/>
                  <a:pt x="243" y="1117"/>
                  <a:pt x="227" y="1104"/>
                </a:cubicBezTo>
                <a:cubicBezTo>
                  <a:pt x="211" y="1091"/>
                  <a:pt x="196" y="1077"/>
                  <a:pt x="182" y="1063"/>
                </a:cubicBezTo>
                <a:cubicBezTo>
                  <a:pt x="167" y="1048"/>
                  <a:pt x="154" y="1033"/>
                  <a:pt x="141" y="1018"/>
                </a:cubicBezTo>
                <a:cubicBezTo>
                  <a:pt x="128" y="1002"/>
                  <a:pt x="116" y="985"/>
                  <a:pt x="104" y="968"/>
                </a:cubicBezTo>
                <a:cubicBezTo>
                  <a:pt x="93" y="952"/>
                  <a:pt x="83" y="934"/>
                  <a:pt x="73" y="916"/>
                </a:cubicBezTo>
                <a:cubicBezTo>
                  <a:pt x="63" y="898"/>
                  <a:pt x="55" y="880"/>
                  <a:pt x="47" y="861"/>
                </a:cubicBezTo>
                <a:cubicBezTo>
                  <a:pt x="39" y="842"/>
                  <a:pt x="32" y="823"/>
                  <a:pt x="26" y="804"/>
                </a:cubicBezTo>
                <a:cubicBezTo>
                  <a:pt x="20" y="784"/>
                  <a:pt x="15" y="764"/>
                  <a:pt x="11" y="744"/>
                </a:cubicBezTo>
                <a:cubicBezTo>
                  <a:pt x="8" y="724"/>
                  <a:pt x="5" y="704"/>
                  <a:pt x="3" y="684"/>
                </a:cubicBezTo>
                <a:cubicBezTo>
                  <a:pt x="1" y="664"/>
                  <a:pt x="0" y="643"/>
                  <a:pt x="0" y="623"/>
                </a:cubicBezTo>
                <a:cubicBezTo>
                  <a:pt x="0" y="603"/>
                  <a:pt x="1" y="582"/>
                  <a:pt x="3" y="562"/>
                </a:cubicBezTo>
                <a:cubicBezTo>
                  <a:pt x="5" y="542"/>
                  <a:pt x="8" y="522"/>
                  <a:pt x="11" y="502"/>
                </a:cubicBezTo>
                <a:cubicBezTo>
                  <a:pt x="15" y="482"/>
                  <a:pt x="20" y="462"/>
                  <a:pt x="26" y="443"/>
                </a:cubicBezTo>
                <a:cubicBezTo>
                  <a:pt x="32" y="423"/>
                  <a:pt x="39" y="404"/>
                  <a:pt x="47" y="385"/>
                </a:cubicBezTo>
                <a:cubicBezTo>
                  <a:pt x="55" y="366"/>
                  <a:pt x="63" y="348"/>
                  <a:pt x="73" y="330"/>
                </a:cubicBezTo>
                <a:cubicBezTo>
                  <a:pt x="83" y="312"/>
                  <a:pt x="93" y="295"/>
                  <a:pt x="104" y="278"/>
                </a:cubicBezTo>
                <a:cubicBezTo>
                  <a:pt x="116" y="261"/>
                  <a:pt x="128" y="244"/>
                  <a:pt x="141" y="229"/>
                </a:cubicBezTo>
                <a:cubicBezTo>
                  <a:pt x="154" y="213"/>
                  <a:pt x="167" y="198"/>
                  <a:pt x="182" y="183"/>
                </a:cubicBezTo>
                <a:cubicBezTo>
                  <a:pt x="196" y="169"/>
                  <a:pt x="211" y="155"/>
                  <a:pt x="227" y="142"/>
                </a:cubicBezTo>
                <a:cubicBezTo>
                  <a:pt x="243" y="130"/>
                  <a:pt x="259" y="117"/>
                  <a:pt x="276" y="106"/>
                </a:cubicBezTo>
                <a:cubicBezTo>
                  <a:pt x="293" y="95"/>
                  <a:pt x="310" y="84"/>
                  <a:pt x="328" y="75"/>
                </a:cubicBezTo>
                <a:cubicBezTo>
                  <a:pt x="346" y="65"/>
                  <a:pt x="365" y="56"/>
                  <a:pt x="383" y="49"/>
                </a:cubicBezTo>
                <a:cubicBezTo>
                  <a:pt x="402" y="41"/>
                  <a:pt x="421" y="33"/>
                  <a:pt x="441" y="27"/>
                </a:cubicBezTo>
                <a:cubicBezTo>
                  <a:pt x="460" y="21"/>
                  <a:pt x="480" y="16"/>
                  <a:pt x="500" y="12"/>
                </a:cubicBezTo>
                <a:cubicBezTo>
                  <a:pt x="520" y="8"/>
                  <a:pt x="540" y="5"/>
                  <a:pt x="560" y="3"/>
                </a:cubicBezTo>
                <a:cubicBezTo>
                  <a:pt x="581" y="1"/>
                  <a:pt x="601" y="0"/>
                  <a:pt x="621" y="0"/>
                </a:cubicBezTo>
                <a:cubicBezTo>
                  <a:pt x="642" y="0"/>
                  <a:pt x="662" y="1"/>
                  <a:pt x="682" y="3"/>
                </a:cubicBezTo>
                <a:cubicBezTo>
                  <a:pt x="703" y="5"/>
                  <a:pt x="723" y="8"/>
                  <a:pt x="743" y="12"/>
                </a:cubicBezTo>
                <a:cubicBezTo>
                  <a:pt x="763" y="16"/>
                  <a:pt x="782" y="21"/>
                  <a:pt x="802" y="27"/>
                </a:cubicBezTo>
                <a:cubicBezTo>
                  <a:pt x="821" y="33"/>
                  <a:pt x="840" y="41"/>
                  <a:pt x="859" y="49"/>
                </a:cubicBezTo>
                <a:cubicBezTo>
                  <a:pt x="878" y="56"/>
                  <a:pt x="896" y="65"/>
                  <a:pt x="915" y="75"/>
                </a:cubicBezTo>
                <a:cubicBezTo>
                  <a:pt x="933" y="84"/>
                  <a:pt x="951" y="95"/>
                  <a:pt x="968" y="106"/>
                </a:cubicBezTo>
                <a:cubicBezTo>
                  <a:pt x="985" y="117"/>
                  <a:pt x="1001" y="130"/>
                  <a:pt x="1017" y="142"/>
                </a:cubicBezTo>
                <a:cubicBezTo>
                  <a:pt x="1033" y="155"/>
                  <a:pt x="1048" y="169"/>
                  <a:pt x="1062" y="183"/>
                </a:cubicBezTo>
                <a:cubicBezTo>
                  <a:pt x="1076" y="198"/>
                  <a:pt x="1090" y="213"/>
                  <a:pt x="1103" y="229"/>
                </a:cubicBezTo>
                <a:cubicBezTo>
                  <a:pt x="1116" y="244"/>
                  <a:pt x="1128" y="261"/>
                  <a:pt x="1139" y="278"/>
                </a:cubicBezTo>
                <a:cubicBezTo>
                  <a:pt x="1151" y="295"/>
                  <a:pt x="1161" y="312"/>
                  <a:pt x="1171" y="330"/>
                </a:cubicBezTo>
                <a:cubicBezTo>
                  <a:pt x="1180" y="348"/>
                  <a:pt x="1189" y="366"/>
                  <a:pt x="1197" y="385"/>
                </a:cubicBezTo>
                <a:cubicBezTo>
                  <a:pt x="1205" y="404"/>
                  <a:pt x="1211" y="423"/>
                  <a:pt x="1217" y="443"/>
                </a:cubicBezTo>
                <a:cubicBezTo>
                  <a:pt x="1223" y="462"/>
                  <a:pt x="1228" y="482"/>
                  <a:pt x="1232" y="502"/>
                </a:cubicBezTo>
                <a:cubicBezTo>
                  <a:pt x="1236" y="522"/>
                  <a:pt x="1239" y="542"/>
                  <a:pt x="1241" y="562"/>
                </a:cubicBezTo>
                <a:cubicBezTo>
                  <a:pt x="1243" y="582"/>
                  <a:pt x="1244" y="603"/>
                  <a:pt x="1244" y="6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46360" y="2503800"/>
            <a:ext cx="336240" cy="335880"/>
          </a:xfrm>
          <a:custGeom>
            <a:avLst/>
            <a:gdLst/>
            <a:ahLst/>
            <a:rect l="0" t="0" r="r" b="b"/>
            <a:pathLst>
              <a:path w="934" h="933">
                <a:moveTo>
                  <a:pt x="934" y="467"/>
                </a:moveTo>
                <a:cubicBezTo>
                  <a:pt x="934" y="498"/>
                  <a:pt x="931" y="528"/>
                  <a:pt x="925" y="558"/>
                </a:cubicBezTo>
                <a:cubicBezTo>
                  <a:pt x="919" y="588"/>
                  <a:pt x="909" y="617"/>
                  <a:pt x="897" y="646"/>
                </a:cubicBezTo>
                <a:cubicBezTo>
                  <a:pt x="885" y="674"/>
                  <a:pt x="871" y="701"/>
                  <a:pt x="854" y="726"/>
                </a:cubicBezTo>
                <a:cubicBezTo>
                  <a:pt x="837" y="752"/>
                  <a:pt x="818" y="775"/>
                  <a:pt x="796" y="797"/>
                </a:cubicBezTo>
                <a:cubicBezTo>
                  <a:pt x="774" y="818"/>
                  <a:pt x="751" y="838"/>
                  <a:pt x="725" y="855"/>
                </a:cubicBezTo>
                <a:cubicBezTo>
                  <a:pt x="700" y="872"/>
                  <a:pt x="673" y="886"/>
                  <a:pt x="645" y="898"/>
                </a:cubicBezTo>
                <a:cubicBezTo>
                  <a:pt x="616" y="910"/>
                  <a:pt x="587" y="918"/>
                  <a:pt x="557" y="924"/>
                </a:cubicBezTo>
                <a:cubicBezTo>
                  <a:pt x="527" y="930"/>
                  <a:pt x="497" y="933"/>
                  <a:pt x="466" y="933"/>
                </a:cubicBezTo>
                <a:cubicBezTo>
                  <a:pt x="436" y="933"/>
                  <a:pt x="405" y="930"/>
                  <a:pt x="375" y="924"/>
                </a:cubicBezTo>
                <a:cubicBezTo>
                  <a:pt x="345" y="918"/>
                  <a:pt x="316" y="910"/>
                  <a:pt x="288" y="898"/>
                </a:cubicBezTo>
                <a:cubicBezTo>
                  <a:pt x="260" y="886"/>
                  <a:pt x="233" y="872"/>
                  <a:pt x="207" y="855"/>
                </a:cubicBezTo>
                <a:cubicBezTo>
                  <a:pt x="182" y="838"/>
                  <a:pt x="158" y="818"/>
                  <a:pt x="137" y="797"/>
                </a:cubicBezTo>
                <a:cubicBezTo>
                  <a:pt x="115" y="775"/>
                  <a:pt x="96" y="752"/>
                  <a:pt x="79" y="726"/>
                </a:cubicBezTo>
                <a:cubicBezTo>
                  <a:pt x="62" y="701"/>
                  <a:pt x="47" y="674"/>
                  <a:pt x="35" y="646"/>
                </a:cubicBezTo>
                <a:cubicBezTo>
                  <a:pt x="24" y="617"/>
                  <a:pt x="15" y="588"/>
                  <a:pt x="9" y="558"/>
                </a:cubicBezTo>
                <a:cubicBezTo>
                  <a:pt x="3" y="528"/>
                  <a:pt x="0" y="498"/>
                  <a:pt x="0" y="467"/>
                </a:cubicBezTo>
                <a:cubicBezTo>
                  <a:pt x="0" y="436"/>
                  <a:pt x="3" y="406"/>
                  <a:pt x="9" y="376"/>
                </a:cubicBezTo>
                <a:cubicBezTo>
                  <a:pt x="15" y="346"/>
                  <a:pt x="24" y="317"/>
                  <a:pt x="35" y="289"/>
                </a:cubicBezTo>
                <a:cubicBezTo>
                  <a:pt x="47" y="260"/>
                  <a:pt x="62" y="233"/>
                  <a:pt x="79" y="208"/>
                </a:cubicBezTo>
                <a:cubicBezTo>
                  <a:pt x="96" y="183"/>
                  <a:pt x="115" y="159"/>
                  <a:pt x="137" y="137"/>
                </a:cubicBezTo>
                <a:cubicBezTo>
                  <a:pt x="158" y="116"/>
                  <a:pt x="182" y="96"/>
                  <a:pt x="207" y="79"/>
                </a:cubicBezTo>
                <a:cubicBezTo>
                  <a:pt x="233" y="62"/>
                  <a:pt x="260" y="48"/>
                  <a:pt x="288" y="36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6" y="0"/>
                  <a:pt x="466" y="0"/>
                </a:cubicBezTo>
                <a:cubicBezTo>
                  <a:pt x="497" y="0"/>
                  <a:pt x="527" y="3"/>
                  <a:pt x="557" y="9"/>
                </a:cubicBezTo>
                <a:cubicBezTo>
                  <a:pt x="587" y="15"/>
                  <a:pt x="616" y="24"/>
                  <a:pt x="645" y="36"/>
                </a:cubicBezTo>
                <a:cubicBezTo>
                  <a:pt x="673" y="48"/>
                  <a:pt x="700" y="62"/>
                  <a:pt x="725" y="79"/>
                </a:cubicBezTo>
                <a:cubicBezTo>
                  <a:pt x="751" y="96"/>
                  <a:pt x="774" y="116"/>
                  <a:pt x="796" y="137"/>
                </a:cubicBezTo>
                <a:cubicBezTo>
                  <a:pt x="818" y="159"/>
                  <a:pt x="837" y="183"/>
                  <a:pt x="854" y="208"/>
                </a:cubicBezTo>
                <a:cubicBezTo>
                  <a:pt x="871" y="233"/>
                  <a:pt x="885" y="260"/>
                  <a:pt x="897" y="289"/>
                </a:cubicBezTo>
                <a:cubicBezTo>
                  <a:pt x="909" y="317"/>
                  <a:pt x="919" y="346"/>
                  <a:pt x="925" y="376"/>
                </a:cubicBezTo>
                <a:cubicBezTo>
                  <a:pt x="931" y="406"/>
                  <a:pt x="934" y="436"/>
                  <a:pt x="934" y="4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89920" y="2547360"/>
            <a:ext cx="249120" cy="248760"/>
          </a:xfrm>
          <a:custGeom>
            <a:avLst/>
            <a:gdLst/>
            <a:ahLst/>
            <a:rect l="0" t="0" r="r" b="b"/>
            <a:pathLst>
              <a:path w="692" h="691">
                <a:moveTo>
                  <a:pt x="692" y="346"/>
                </a:moveTo>
                <a:cubicBezTo>
                  <a:pt x="692" y="369"/>
                  <a:pt x="690" y="391"/>
                  <a:pt x="685" y="413"/>
                </a:cubicBezTo>
                <a:cubicBezTo>
                  <a:pt x="681" y="436"/>
                  <a:pt x="674" y="457"/>
                  <a:pt x="665" y="478"/>
                </a:cubicBezTo>
                <a:cubicBezTo>
                  <a:pt x="657" y="499"/>
                  <a:pt x="646" y="519"/>
                  <a:pt x="633" y="538"/>
                </a:cubicBezTo>
                <a:cubicBezTo>
                  <a:pt x="620" y="557"/>
                  <a:pt x="606" y="574"/>
                  <a:pt x="590" y="590"/>
                </a:cubicBezTo>
                <a:cubicBezTo>
                  <a:pt x="574" y="606"/>
                  <a:pt x="556" y="621"/>
                  <a:pt x="537" y="633"/>
                </a:cubicBezTo>
                <a:cubicBezTo>
                  <a:pt x="518" y="646"/>
                  <a:pt x="498" y="657"/>
                  <a:pt x="478" y="665"/>
                </a:cubicBezTo>
                <a:cubicBezTo>
                  <a:pt x="457" y="674"/>
                  <a:pt x="435" y="680"/>
                  <a:pt x="413" y="685"/>
                </a:cubicBezTo>
                <a:cubicBezTo>
                  <a:pt x="390" y="689"/>
                  <a:pt x="368" y="691"/>
                  <a:pt x="345" y="691"/>
                </a:cubicBezTo>
                <a:cubicBezTo>
                  <a:pt x="323" y="691"/>
                  <a:pt x="300" y="689"/>
                  <a:pt x="278" y="685"/>
                </a:cubicBezTo>
                <a:cubicBezTo>
                  <a:pt x="256" y="680"/>
                  <a:pt x="234" y="674"/>
                  <a:pt x="213" y="665"/>
                </a:cubicBezTo>
                <a:cubicBezTo>
                  <a:pt x="192" y="657"/>
                  <a:pt x="172" y="646"/>
                  <a:pt x="153" y="633"/>
                </a:cubicBezTo>
                <a:cubicBezTo>
                  <a:pt x="135" y="621"/>
                  <a:pt x="117" y="606"/>
                  <a:pt x="101" y="590"/>
                </a:cubicBezTo>
                <a:cubicBezTo>
                  <a:pt x="85" y="574"/>
                  <a:pt x="71" y="557"/>
                  <a:pt x="58" y="538"/>
                </a:cubicBezTo>
                <a:cubicBezTo>
                  <a:pt x="45" y="519"/>
                  <a:pt x="35" y="499"/>
                  <a:pt x="26" y="478"/>
                </a:cubicBezTo>
                <a:cubicBezTo>
                  <a:pt x="17" y="457"/>
                  <a:pt x="11" y="436"/>
                  <a:pt x="7" y="413"/>
                </a:cubicBezTo>
                <a:cubicBezTo>
                  <a:pt x="2" y="391"/>
                  <a:pt x="0" y="369"/>
                  <a:pt x="0" y="346"/>
                </a:cubicBezTo>
                <a:cubicBezTo>
                  <a:pt x="0" y="323"/>
                  <a:pt x="2" y="301"/>
                  <a:pt x="7" y="279"/>
                </a:cubicBezTo>
                <a:cubicBezTo>
                  <a:pt x="11" y="256"/>
                  <a:pt x="17" y="235"/>
                  <a:pt x="26" y="214"/>
                </a:cubicBezTo>
                <a:cubicBezTo>
                  <a:pt x="35" y="193"/>
                  <a:pt x="45" y="173"/>
                  <a:pt x="58" y="153"/>
                </a:cubicBezTo>
                <a:cubicBezTo>
                  <a:pt x="71" y="134"/>
                  <a:pt x="85" y="117"/>
                  <a:pt x="101" y="101"/>
                </a:cubicBezTo>
                <a:cubicBezTo>
                  <a:pt x="117" y="85"/>
                  <a:pt x="135" y="70"/>
                  <a:pt x="153" y="58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7"/>
                  <a:pt x="256" y="11"/>
                  <a:pt x="278" y="6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6"/>
                </a:cubicBezTo>
                <a:cubicBezTo>
                  <a:pt x="435" y="11"/>
                  <a:pt x="457" y="17"/>
                  <a:pt x="478" y="26"/>
                </a:cubicBezTo>
                <a:cubicBezTo>
                  <a:pt x="498" y="35"/>
                  <a:pt x="518" y="45"/>
                  <a:pt x="537" y="58"/>
                </a:cubicBezTo>
                <a:cubicBezTo>
                  <a:pt x="556" y="70"/>
                  <a:pt x="574" y="85"/>
                  <a:pt x="590" y="101"/>
                </a:cubicBezTo>
                <a:cubicBezTo>
                  <a:pt x="606" y="117"/>
                  <a:pt x="620" y="134"/>
                  <a:pt x="633" y="153"/>
                </a:cubicBezTo>
                <a:cubicBezTo>
                  <a:pt x="646" y="173"/>
                  <a:pt x="657" y="193"/>
                  <a:pt x="665" y="214"/>
                </a:cubicBezTo>
                <a:cubicBezTo>
                  <a:pt x="674" y="235"/>
                  <a:pt x="681" y="256"/>
                  <a:pt x="685" y="279"/>
                </a:cubicBezTo>
                <a:cubicBezTo>
                  <a:pt x="690" y="301"/>
                  <a:pt x="692" y="323"/>
                  <a:pt x="692" y="34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39600" y="2597040"/>
            <a:ext cx="149760" cy="149400"/>
          </a:xfrm>
          <a:custGeom>
            <a:avLst/>
            <a:gdLst/>
            <a:ahLst/>
            <a:rect l="0" t="0" r="r" b="b"/>
            <a:pathLst>
              <a:path w="416" h="415">
                <a:moveTo>
                  <a:pt x="416" y="208"/>
                </a:moveTo>
                <a:cubicBezTo>
                  <a:pt x="416" y="222"/>
                  <a:pt x="414" y="235"/>
                  <a:pt x="412" y="248"/>
                </a:cubicBezTo>
                <a:cubicBezTo>
                  <a:pt x="409" y="262"/>
                  <a:pt x="405" y="275"/>
                  <a:pt x="400" y="287"/>
                </a:cubicBezTo>
                <a:cubicBezTo>
                  <a:pt x="395" y="300"/>
                  <a:pt x="388" y="312"/>
                  <a:pt x="381" y="323"/>
                </a:cubicBezTo>
                <a:cubicBezTo>
                  <a:pt x="373" y="335"/>
                  <a:pt x="364" y="345"/>
                  <a:pt x="355" y="355"/>
                </a:cubicBezTo>
                <a:cubicBezTo>
                  <a:pt x="345" y="364"/>
                  <a:pt x="335" y="373"/>
                  <a:pt x="323" y="380"/>
                </a:cubicBezTo>
                <a:cubicBezTo>
                  <a:pt x="312" y="388"/>
                  <a:pt x="300" y="394"/>
                  <a:pt x="288" y="400"/>
                </a:cubicBezTo>
                <a:cubicBezTo>
                  <a:pt x="275" y="405"/>
                  <a:pt x="262" y="409"/>
                  <a:pt x="249" y="411"/>
                </a:cubicBezTo>
                <a:cubicBezTo>
                  <a:pt x="235" y="414"/>
                  <a:pt x="222" y="415"/>
                  <a:pt x="208" y="415"/>
                </a:cubicBezTo>
                <a:cubicBezTo>
                  <a:pt x="195" y="415"/>
                  <a:pt x="181" y="414"/>
                  <a:pt x="168" y="411"/>
                </a:cubicBezTo>
                <a:cubicBezTo>
                  <a:pt x="155" y="409"/>
                  <a:pt x="142" y="405"/>
                  <a:pt x="129" y="400"/>
                </a:cubicBezTo>
                <a:cubicBezTo>
                  <a:pt x="116" y="394"/>
                  <a:pt x="104" y="388"/>
                  <a:pt x="93" y="380"/>
                </a:cubicBezTo>
                <a:cubicBezTo>
                  <a:pt x="82" y="373"/>
                  <a:pt x="70" y="364"/>
                  <a:pt x="61" y="355"/>
                </a:cubicBezTo>
                <a:cubicBezTo>
                  <a:pt x="51" y="345"/>
                  <a:pt x="43" y="335"/>
                  <a:pt x="35" y="323"/>
                </a:cubicBezTo>
                <a:cubicBezTo>
                  <a:pt x="27" y="312"/>
                  <a:pt x="21" y="300"/>
                  <a:pt x="16" y="287"/>
                </a:cubicBezTo>
                <a:cubicBezTo>
                  <a:pt x="11" y="275"/>
                  <a:pt x="7" y="262"/>
                  <a:pt x="4" y="248"/>
                </a:cubicBezTo>
                <a:cubicBezTo>
                  <a:pt x="1" y="235"/>
                  <a:pt x="0" y="222"/>
                  <a:pt x="0" y="208"/>
                </a:cubicBezTo>
                <a:cubicBezTo>
                  <a:pt x="0" y="194"/>
                  <a:pt x="1" y="181"/>
                  <a:pt x="4" y="168"/>
                </a:cubicBezTo>
                <a:cubicBezTo>
                  <a:pt x="7" y="154"/>
                  <a:pt x="11" y="141"/>
                  <a:pt x="16" y="129"/>
                </a:cubicBezTo>
                <a:cubicBezTo>
                  <a:pt x="21" y="116"/>
                  <a:pt x="27" y="104"/>
                  <a:pt x="35" y="93"/>
                </a:cubicBezTo>
                <a:cubicBezTo>
                  <a:pt x="43" y="82"/>
                  <a:pt x="51" y="71"/>
                  <a:pt x="61" y="62"/>
                </a:cubicBezTo>
                <a:cubicBezTo>
                  <a:pt x="70" y="52"/>
                  <a:pt x="82" y="43"/>
                  <a:pt x="93" y="36"/>
                </a:cubicBezTo>
                <a:cubicBezTo>
                  <a:pt x="104" y="27"/>
                  <a:pt x="116" y="21"/>
                  <a:pt x="129" y="16"/>
                </a:cubicBezTo>
                <a:cubicBezTo>
                  <a:pt x="142" y="10"/>
                  <a:pt x="155" y="6"/>
                  <a:pt x="168" y="4"/>
                </a:cubicBezTo>
                <a:cubicBezTo>
                  <a:pt x="181" y="1"/>
                  <a:pt x="195" y="0"/>
                  <a:pt x="208" y="0"/>
                </a:cubicBezTo>
                <a:cubicBezTo>
                  <a:pt x="222" y="0"/>
                  <a:pt x="235" y="1"/>
                  <a:pt x="249" y="4"/>
                </a:cubicBezTo>
                <a:cubicBezTo>
                  <a:pt x="262" y="6"/>
                  <a:pt x="275" y="10"/>
                  <a:pt x="288" y="16"/>
                </a:cubicBezTo>
                <a:cubicBezTo>
                  <a:pt x="300" y="21"/>
                  <a:pt x="312" y="27"/>
                  <a:pt x="323" y="36"/>
                </a:cubicBezTo>
                <a:cubicBezTo>
                  <a:pt x="335" y="43"/>
                  <a:pt x="345" y="52"/>
                  <a:pt x="355" y="62"/>
                </a:cubicBezTo>
                <a:cubicBezTo>
                  <a:pt x="364" y="71"/>
                  <a:pt x="373" y="82"/>
                  <a:pt x="381" y="93"/>
                </a:cubicBezTo>
                <a:cubicBezTo>
                  <a:pt x="388" y="104"/>
                  <a:pt x="395" y="116"/>
                  <a:pt x="400" y="129"/>
                </a:cubicBezTo>
                <a:cubicBezTo>
                  <a:pt x="405" y="141"/>
                  <a:pt x="409" y="154"/>
                  <a:pt x="412" y="168"/>
                </a:cubicBezTo>
                <a:cubicBezTo>
                  <a:pt x="414" y="181"/>
                  <a:pt x="416" y="194"/>
                  <a:pt x="416" y="2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2634120"/>
            <a:ext cx="74880" cy="75240"/>
          </a:xfrm>
          <a:custGeom>
            <a:avLst/>
            <a:gdLst/>
            <a:ahLst/>
            <a:rect l="0" t="0" r="r" b="b"/>
            <a:pathLst>
              <a:path w="208" h="209">
                <a:moveTo>
                  <a:pt x="208" y="105"/>
                </a:moveTo>
                <a:cubicBezTo>
                  <a:pt x="208" y="119"/>
                  <a:pt x="205" y="132"/>
                  <a:pt x="200" y="145"/>
                </a:cubicBezTo>
                <a:cubicBezTo>
                  <a:pt x="195" y="157"/>
                  <a:pt x="187" y="169"/>
                  <a:pt x="178" y="178"/>
                </a:cubicBezTo>
                <a:cubicBezTo>
                  <a:pt x="168" y="188"/>
                  <a:pt x="157" y="196"/>
                  <a:pt x="144" y="201"/>
                </a:cubicBezTo>
                <a:cubicBezTo>
                  <a:pt x="131" y="206"/>
                  <a:pt x="118" y="209"/>
                  <a:pt x="104" y="209"/>
                </a:cubicBezTo>
                <a:cubicBezTo>
                  <a:pt x="91" y="209"/>
                  <a:pt x="76" y="206"/>
                  <a:pt x="64" y="201"/>
                </a:cubicBezTo>
                <a:cubicBezTo>
                  <a:pt x="51" y="196"/>
                  <a:pt x="40" y="188"/>
                  <a:pt x="30" y="178"/>
                </a:cubicBezTo>
                <a:cubicBezTo>
                  <a:pt x="20" y="169"/>
                  <a:pt x="13" y="157"/>
                  <a:pt x="8" y="145"/>
                </a:cubicBezTo>
                <a:cubicBezTo>
                  <a:pt x="2" y="132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3"/>
                  <a:pt x="20" y="42"/>
                  <a:pt x="30" y="31"/>
                </a:cubicBezTo>
                <a:cubicBezTo>
                  <a:pt x="40" y="21"/>
                  <a:pt x="51" y="14"/>
                  <a:pt x="64" y="8"/>
                </a:cubicBezTo>
                <a:cubicBezTo>
                  <a:pt x="76" y="3"/>
                  <a:pt x="91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4"/>
                  <a:pt x="168" y="21"/>
                  <a:pt x="178" y="31"/>
                </a:cubicBezTo>
                <a:cubicBezTo>
                  <a:pt x="187" y="42"/>
                  <a:pt x="195" y="53"/>
                  <a:pt x="200" y="65"/>
                </a:cubicBezTo>
                <a:cubicBezTo>
                  <a:pt x="205" y="78"/>
                  <a:pt x="208" y="91"/>
                  <a:pt x="208" y="10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080" y="2675160"/>
            <a:ext cx="172080" cy="209880"/>
          </a:xfrm>
          <a:custGeom>
            <a:avLst/>
            <a:gdLst/>
            <a:ahLst/>
            <a:rect l="0" t="0" r="r" b="b"/>
            <a:pathLst>
              <a:path w="478" h="583">
                <a:moveTo>
                  <a:pt x="23" y="0"/>
                </a:moveTo>
                <a:lnTo>
                  <a:pt x="478" y="406"/>
                </a:lnTo>
                <a:cubicBezTo>
                  <a:pt x="478" y="406"/>
                  <a:pt x="386" y="523"/>
                  <a:pt x="204" y="583"/>
                </a:cubicBezTo>
                <a:lnTo>
                  <a:pt x="0" y="5"/>
                </a:lnTo>
                <a:lnTo>
                  <a:pt x="2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05480" y="2652120"/>
            <a:ext cx="32040" cy="32400"/>
          </a:xfrm>
          <a:custGeom>
            <a:avLst/>
            <a:gdLst/>
            <a:ahLst/>
            <a:rect l="0" t="0" r="r" b="b"/>
            <a:pathLst>
              <a:path w="89" h="90">
                <a:moveTo>
                  <a:pt x="34" y="90"/>
                </a:moveTo>
                <a:cubicBezTo>
                  <a:pt x="26" y="90"/>
                  <a:pt x="17" y="86"/>
                  <a:pt x="10" y="80"/>
                </a:cubicBezTo>
                <a:cubicBezTo>
                  <a:pt x="-3" y="65"/>
                  <a:pt x="-3" y="43"/>
                  <a:pt x="10" y="30"/>
                </a:cubicBezTo>
                <a:lnTo>
                  <a:pt x="30" y="10"/>
                </a:lnTo>
                <a:cubicBezTo>
                  <a:pt x="43" y="-3"/>
                  <a:pt x="65" y="-3"/>
                  <a:pt x="79" y="10"/>
                </a:cubicBezTo>
                <a:cubicBezTo>
                  <a:pt x="93" y="24"/>
                  <a:pt x="93" y="46"/>
                  <a:pt x="79" y="59"/>
                </a:cubicBezTo>
                <a:lnTo>
                  <a:pt x="59" y="80"/>
                </a:lnTo>
                <a:cubicBezTo>
                  <a:pt x="52" y="86"/>
                  <a:pt x="43" y="90"/>
                  <a:pt x="34" y="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1086840" y="244764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6" y="242"/>
                </a:moveTo>
                <a:cubicBezTo>
                  <a:pt x="-8" y="314"/>
                  <a:pt x="6" y="404"/>
                  <a:pt x="6" y="404"/>
                </a:cubicBezTo>
                <a:lnTo>
                  <a:pt x="251" y="149"/>
                </a:lnTo>
                <a:cubicBezTo>
                  <a:pt x="261" y="98"/>
                  <a:pt x="233" y="12"/>
                  <a:pt x="191" y="2"/>
                </a:cubicBezTo>
                <a:cubicBezTo>
                  <a:pt x="150" y="-9"/>
                  <a:pt x="50" y="30"/>
                  <a:pt x="6" y="242"/>
                </a:cubicBezTo>
                <a:moveTo>
                  <a:pt x="180" y="415"/>
                </a:moveTo>
                <a:cubicBezTo>
                  <a:pt x="107" y="429"/>
                  <a:pt x="17" y="415"/>
                  <a:pt x="17" y="415"/>
                </a:cubicBezTo>
                <a:lnTo>
                  <a:pt x="273" y="172"/>
                </a:lnTo>
                <a:cubicBezTo>
                  <a:pt x="323" y="162"/>
                  <a:pt x="409" y="190"/>
                  <a:pt x="419" y="231"/>
                </a:cubicBezTo>
                <a:cubicBezTo>
                  <a:pt x="430" y="272"/>
                  <a:pt x="392" y="372"/>
                  <a:pt x="180" y="41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16280" y="2487240"/>
            <a:ext cx="186480" cy="185760"/>
          </a:xfrm>
          <a:custGeom>
            <a:avLst/>
            <a:gdLst/>
            <a:ahLst/>
            <a:rect l="0" t="0" r="r" b="b"/>
            <a:pathLst>
              <a:path w="518" h="516">
                <a:moveTo>
                  <a:pt x="506" y="46"/>
                </a:moveTo>
                <a:lnTo>
                  <a:pt x="105" y="499"/>
                </a:lnTo>
                <a:cubicBezTo>
                  <a:pt x="93" y="511"/>
                  <a:pt x="47" y="529"/>
                  <a:pt x="17" y="500"/>
                </a:cubicBezTo>
                <a:cubicBezTo>
                  <a:pt x="-12" y="472"/>
                  <a:pt x="3" y="429"/>
                  <a:pt x="15" y="416"/>
                </a:cubicBezTo>
                <a:lnTo>
                  <a:pt x="473" y="11"/>
                </a:lnTo>
                <a:cubicBezTo>
                  <a:pt x="473" y="11"/>
                  <a:pt x="496" y="-11"/>
                  <a:pt x="513" y="6"/>
                </a:cubicBezTo>
                <a:cubicBezTo>
                  <a:pt x="529" y="23"/>
                  <a:pt x="506" y="46"/>
                  <a:pt x="506" y="4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255680" y="2370960"/>
            <a:ext cx="40518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Esquema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3289320"/>
            <a:ext cx="7886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de Servicios y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063320"/>
            <a:ext cx="6591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 – Actividad: “3 en raya multijugador”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02080" y="1562040"/>
            <a:ext cx="215280" cy="238320"/>
          </a:xfrm>
          <a:custGeom>
            <a:avLst/>
            <a:gdLst/>
            <a:ahLst/>
            <a:rect l="0" t="0" r="r" b="b"/>
            <a:pathLst>
              <a:path w="598" h="662">
                <a:moveTo>
                  <a:pt x="598" y="619"/>
                </a:moveTo>
                <a:cubicBezTo>
                  <a:pt x="598" y="643"/>
                  <a:pt x="579" y="662"/>
                  <a:pt x="555" y="662"/>
                </a:cubicBezTo>
                <a:lnTo>
                  <a:pt x="43" y="662"/>
                </a:lnTo>
                <a:cubicBezTo>
                  <a:pt x="19" y="662"/>
                  <a:pt x="0" y="643"/>
                  <a:pt x="0" y="619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555" y="0"/>
                </a:lnTo>
                <a:cubicBezTo>
                  <a:pt x="579" y="0"/>
                  <a:pt x="598" y="19"/>
                  <a:pt x="598" y="43"/>
                </a:cubicBezTo>
                <a:lnTo>
                  <a:pt x="598" y="619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25120" y="1585080"/>
            <a:ext cx="169200" cy="192240"/>
          </a:xfrm>
          <a:custGeom>
            <a:avLst/>
            <a:gdLst/>
            <a:ahLst/>
            <a:rect l="0" t="0" r="r" b="b"/>
            <a:pathLst>
              <a:path w="470" h="534">
                <a:moveTo>
                  <a:pt x="470" y="513"/>
                </a:moveTo>
                <a:cubicBezTo>
                  <a:pt x="470" y="525"/>
                  <a:pt x="460" y="534"/>
                  <a:pt x="448" y="534"/>
                </a:cubicBezTo>
                <a:lnTo>
                  <a:pt x="21" y="534"/>
                </a:lnTo>
                <a:cubicBezTo>
                  <a:pt x="9" y="534"/>
                  <a:pt x="0" y="525"/>
                  <a:pt x="0" y="513"/>
                </a:cubicBez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448" y="0"/>
                </a:lnTo>
                <a:cubicBezTo>
                  <a:pt x="460" y="0"/>
                  <a:pt x="470" y="10"/>
                  <a:pt x="470" y="22"/>
                </a:cubicBezTo>
                <a:lnTo>
                  <a:pt x="470" y="5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40240" y="1523880"/>
            <a:ext cx="138600" cy="77040"/>
          </a:xfrm>
          <a:custGeom>
            <a:avLst/>
            <a:gdLst/>
            <a:ahLst/>
            <a:rect l="0" t="0" r="r" b="b"/>
            <a:pathLst>
              <a:path w="385" h="214">
                <a:moveTo>
                  <a:pt x="342" y="64"/>
                </a:moveTo>
                <a:lnTo>
                  <a:pt x="257" y="64"/>
                </a:lnTo>
                <a:cubicBezTo>
                  <a:pt x="257" y="28"/>
                  <a:pt x="229" y="0"/>
                  <a:pt x="193" y="0"/>
                </a:cubicBezTo>
                <a:cubicBezTo>
                  <a:pt x="158" y="0"/>
                  <a:pt x="128" y="28"/>
                  <a:pt x="128" y="64"/>
                </a:cubicBezTo>
                <a:lnTo>
                  <a:pt x="43" y="64"/>
                </a:lnTo>
                <a:cubicBezTo>
                  <a:pt x="20" y="64"/>
                  <a:pt x="0" y="83"/>
                  <a:pt x="0" y="106"/>
                </a:cubicBezTo>
                <a:lnTo>
                  <a:pt x="0" y="214"/>
                </a:lnTo>
                <a:lnTo>
                  <a:pt x="385" y="214"/>
                </a:lnTo>
                <a:lnTo>
                  <a:pt x="385" y="106"/>
                </a:lnTo>
                <a:cubicBezTo>
                  <a:pt x="385" y="83"/>
                  <a:pt x="366" y="64"/>
                  <a:pt x="342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94240" y="153144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7"/>
                  <a:pt x="1" y="32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6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0" y="21"/>
                  <a:pt x="83" y="26"/>
                </a:cubicBezTo>
                <a:cubicBezTo>
                  <a:pt x="85" y="32"/>
                  <a:pt x="86" y="37"/>
                  <a:pt x="86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40240" y="16236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36" y="21"/>
                </a:moveTo>
                <a:cubicBezTo>
                  <a:pt x="236" y="33"/>
                  <a:pt x="226" y="43"/>
                  <a:pt x="215" y="43"/>
                </a:cubicBez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lnTo>
                  <a:pt x="215" y="0"/>
                </a:lnTo>
                <a:cubicBezTo>
                  <a:pt x="226" y="0"/>
                  <a:pt x="236" y="9"/>
                  <a:pt x="236" y="21"/>
                </a:cubicBezTo>
                <a:moveTo>
                  <a:pt x="385" y="106"/>
                </a:moveTo>
                <a:cubicBezTo>
                  <a:pt x="385" y="118"/>
                  <a:pt x="376" y="128"/>
                  <a:pt x="364" y="128"/>
                </a:cubicBezTo>
                <a:lnTo>
                  <a:pt x="22" y="128"/>
                </a:lnTo>
                <a:cubicBezTo>
                  <a:pt x="10" y="128"/>
                  <a:pt x="0" y="118"/>
                  <a:pt x="0" y="106"/>
                </a:cubicBezTo>
                <a:cubicBezTo>
                  <a:pt x="0" y="95"/>
                  <a:pt x="10" y="85"/>
                  <a:pt x="22" y="85"/>
                </a:cubicBezTo>
                <a:lnTo>
                  <a:pt x="364" y="85"/>
                </a:lnTo>
                <a:cubicBezTo>
                  <a:pt x="376" y="85"/>
                  <a:pt x="385" y="95"/>
                  <a:pt x="385" y="106"/>
                </a:cubicBezTo>
                <a:moveTo>
                  <a:pt x="385" y="192"/>
                </a:moveTo>
                <a:cubicBezTo>
                  <a:pt x="385" y="204"/>
                  <a:pt x="376" y="213"/>
                  <a:pt x="364" y="213"/>
                </a:cubicBezTo>
                <a:lnTo>
                  <a:pt x="22" y="213"/>
                </a:lnTo>
                <a:cubicBezTo>
                  <a:pt x="10" y="213"/>
                  <a:pt x="0" y="204"/>
                  <a:pt x="0" y="192"/>
                </a:cubicBezTo>
                <a:cubicBezTo>
                  <a:pt x="0" y="180"/>
                  <a:pt x="10" y="170"/>
                  <a:pt x="22" y="170"/>
                </a:cubicBezTo>
                <a:lnTo>
                  <a:pt x="364" y="170"/>
                </a:lnTo>
                <a:cubicBezTo>
                  <a:pt x="376" y="170"/>
                  <a:pt x="385" y="180"/>
                  <a:pt x="385" y="192"/>
                </a:cubicBezTo>
                <a:moveTo>
                  <a:pt x="385" y="277"/>
                </a:moveTo>
                <a:cubicBezTo>
                  <a:pt x="385" y="290"/>
                  <a:pt x="376" y="299"/>
                  <a:pt x="364" y="299"/>
                </a:cubicBezTo>
                <a:lnTo>
                  <a:pt x="22" y="299"/>
                </a:lnTo>
                <a:cubicBezTo>
                  <a:pt x="10" y="299"/>
                  <a:pt x="0" y="290"/>
                  <a:pt x="0" y="277"/>
                </a:cubicBezTo>
                <a:cubicBezTo>
                  <a:pt x="0" y="265"/>
                  <a:pt x="10" y="256"/>
                  <a:pt x="22" y="256"/>
                </a:cubicBezTo>
                <a:lnTo>
                  <a:pt x="364" y="256"/>
                </a:lnTo>
                <a:cubicBezTo>
                  <a:pt x="376" y="256"/>
                  <a:pt x="385" y="265"/>
                  <a:pt x="385" y="277"/>
                </a:cubicBezTo>
                <a:moveTo>
                  <a:pt x="385" y="363"/>
                </a:moveTo>
                <a:cubicBezTo>
                  <a:pt x="385" y="375"/>
                  <a:pt x="376" y="385"/>
                  <a:pt x="364" y="385"/>
                </a:cubicBezTo>
                <a:lnTo>
                  <a:pt x="172" y="385"/>
                </a:lnTo>
                <a:cubicBezTo>
                  <a:pt x="160" y="385"/>
                  <a:pt x="150" y="375"/>
                  <a:pt x="150" y="363"/>
                </a:cubicBezTo>
                <a:cubicBezTo>
                  <a:pt x="150" y="351"/>
                  <a:pt x="160" y="342"/>
                  <a:pt x="172" y="342"/>
                </a:cubicBezTo>
                <a:lnTo>
                  <a:pt x="364" y="342"/>
                </a:lnTo>
                <a:cubicBezTo>
                  <a:pt x="376" y="342"/>
                  <a:pt x="385" y="351"/>
                  <a:pt x="38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60280" y="73656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065240" y="1473480"/>
            <a:ext cx="11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2035440"/>
            <a:ext cx="547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gestión de conexiones concurrentes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300320" y="2521440"/>
            <a:ext cx="400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Sincronización efectiva de turnos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3007080"/>
            <a:ext cx="557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robusta entre cliente y 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4124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300320" y="3493080"/>
            <a:ext cx="365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modular y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71480" y="45907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49" y="708"/>
                </a:moveTo>
                <a:lnTo>
                  <a:pt x="60" y="19"/>
                </a:lnTo>
                <a:cubicBezTo>
                  <a:pt x="47" y="7"/>
                  <a:pt x="35" y="0"/>
                  <a:pt x="25" y="0"/>
                </a:cubicBezTo>
                <a:cubicBezTo>
                  <a:pt x="10" y="1"/>
                  <a:pt x="0" y="16"/>
                  <a:pt x="0" y="44"/>
                </a:cubicBezTo>
                <a:lnTo>
                  <a:pt x="0" y="683"/>
                </a:lnTo>
                <a:cubicBezTo>
                  <a:pt x="0" y="730"/>
                  <a:pt x="38" y="769"/>
                  <a:pt x="85" y="769"/>
                </a:cubicBezTo>
                <a:lnTo>
                  <a:pt x="724" y="769"/>
                </a:lnTo>
                <a:cubicBezTo>
                  <a:pt x="752" y="769"/>
                  <a:pt x="768" y="759"/>
                  <a:pt x="768" y="744"/>
                </a:cubicBezTo>
                <a:lnTo>
                  <a:pt x="768" y="743"/>
                </a:lnTo>
                <a:cubicBezTo>
                  <a:pt x="768" y="733"/>
                  <a:pt x="762" y="721"/>
                  <a:pt x="749" y="708"/>
                </a:cubicBezTo>
                <a:moveTo>
                  <a:pt x="361" y="597"/>
                </a:moveTo>
                <a:lnTo>
                  <a:pt x="213" y="597"/>
                </a:lnTo>
                <a:cubicBezTo>
                  <a:pt x="189" y="597"/>
                  <a:pt x="170" y="578"/>
                  <a:pt x="170" y="555"/>
                </a:cubicBezTo>
                <a:lnTo>
                  <a:pt x="170" y="406"/>
                </a:lnTo>
                <a:cubicBezTo>
                  <a:pt x="170" y="383"/>
                  <a:pt x="184" y="377"/>
                  <a:pt x="200" y="394"/>
                </a:cubicBezTo>
                <a:lnTo>
                  <a:pt x="374" y="567"/>
                </a:lnTo>
                <a:cubicBezTo>
                  <a:pt x="390" y="584"/>
                  <a:pt x="385" y="597"/>
                  <a:pt x="361" y="59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3969000"/>
            <a:ext cx="467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funcional y comprensible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065240" y="4540680"/>
            <a:ext cx="173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5102640"/>
            <a:ext cx="210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detallada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300320" y="5588280"/>
            <a:ext cx="347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funcionales en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6715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6074280"/>
            <a:ext cx="391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6559920"/>
            <a:ext cx="256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y demo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22040" y="199152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2"/>
                </a:moveTo>
                <a:cubicBezTo>
                  <a:pt x="169" y="94"/>
                  <a:pt x="167" y="104"/>
                  <a:pt x="163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7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40"/>
                </a:cubicBezTo>
                <a:cubicBezTo>
                  <a:pt x="17" y="133"/>
                  <a:pt x="11" y="124"/>
                  <a:pt x="7" y="114"/>
                </a:cubicBezTo>
                <a:cubicBezTo>
                  <a:pt x="2" y="104"/>
                  <a:pt x="0" y="94"/>
                  <a:pt x="0" y="82"/>
                </a:cubicBezTo>
                <a:cubicBezTo>
                  <a:pt x="0" y="71"/>
                  <a:pt x="2" y="61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1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7" y="16"/>
                  <a:pt x="144" y="24"/>
                </a:cubicBezTo>
                <a:cubicBezTo>
                  <a:pt x="152" y="32"/>
                  <a:pt x="158" y="41"/>
                  <a:pt x="163" y="51"/>
                </a:cubicBezTo>
                <a:cubicBezTo>
                  <a:pt x="167" y="61"/>
                  <a:pt x="169" y="71"/>
                  <a:pt x="169" y="8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31240" y="2025720"/>
            <a:ext cx="246600" cy="240480"/>
          </a:xfrm>
          <a:custGeom>
            <a:avLst/>
            <a:gdLst/>
            <a:ahLst/>
            <a:rect l="0" t="0" r="r" b="b"/>
            <a:pathLst>
              <a:path w="685" h="668">
                <a:moveTo>
                  <a:pt x="226" y="153"/>
                </a:moveTo>
                <a:lnTo>
                  <a:pt x="292" y="88"/>
                </a:lnTo>
                <a:lnTo>
                  <a:pt x="400" y="120"/>
                </a:lnTo>
                <a:lnTo>
                  <a:pt x="326" y="197"/>
                </a:lnTo>
                <a:cubicBezTo>
                  <a:pt x="375" y="216"/>
                  <a:pt x="418" y="248"/>
                  <a:pt x="449" y="289"/>
                </a:cubicBezTo>
                <a:lnTo>
                  <a:pt x="589" y="153"/>
                </a:lnTo>
                <a:cubicBezTo>
                  <a:pt x="599" y="142"/>
                  <a:pt x="603" y="128"/>
                  <a:pt x="600" y="114"/>
                </a:cubicBezTo>
                <a:cubicBezTo>
                  <a:pt x="596" y="100"/>
                  <a:pt x="585" y="89"/>
                  <a:pt x="571" y="85"/>
                </a:cubicBezTo>
                <a:lnTo>
                  <a:pt x="292" y="2"/>
                </a:lnTo>
                <a:cubicBezTo>
                  <a:pt x="277" y="-2"/>
                  <a:pt x="261" y="2"/>
                  <a:pt x="250" y="12"/>
                </a:cubicBezTo>
                <a:lnTo>
                  <a:pt x="167" y="95"/>
                </a:lnTo>
                <a:cubicBezTo>
                  <a:pt x="150" y="111"/>
                  <a:pt x="150" y="137"/>
                  <a:pt x="167" y="153"/>
                </a:cubicBezTo>
                <a:cubicBezTo>
                  <a:pt x="183" y="169"/>
                  <a:pt x="209" y="169"/>
                  <a:pt x="226" y="153"/>
                </a:cubicBezTo>
                <a:moveTo>
                  <a:pt x="674" y="287"/>
                </a:moveTo>
                <a:cubicBezTo>
                  <a:pt x="666" y="277"/>
                  <a:pt x="653" y="272"/>
                  <a:pt x="639" y="274"/>
                </a:cubicBezTo>
                <a:lnTo>
                  <a:pt x="450" y="290"/>
                </a:lnTo>
                <a:cubicBezTo>
                  <a:pt x="467" y="314"/>
                  <a:pt x="481" y="340"/>
                  <a:pt x="491" y="369"/>
                </a:cubicBezTo>
                <a:lnTo>
                  <a:pt x="590" y="360"/>
                </a:lnTo>
                <a:lnTo>
                  <a:pt x="546" y="550"/>
                </a:lnTo>
                <a:cubicBezTo>
                  <a:pt x="541" y="572"/>
                  <a:pt x="556" y="594"/>
                  <a:pt x="578" y="599"/>
                </a:cubicBezTo>
                <a:cubicBezTo>
                  <a:pt x="581" y="599"/>
                  <a:pt x="584" y="600"/>
                  <a:pt x="587" y="600"/>
                </a:cubicBezTo>
                <a:cubicBezTo>
                  <a:pt x="606" y="600"/>
                  <a:pt x="624" y="587"/>
                  <a:pt x="628" y="568"/>
                </a:cubicBezTo>
                <a:lnTo>
                  <a:pt x="684" y="323"/>
                </a:lnTo>
                <a:cubicBezTo>
                  <a:pt x="687" y="310"/>
                  <a:pt x="683" y="297"/>
                  <a:pt x="674" y="287"/>
                </a:cubicBezTo>
                <a:moveTo>
                  <a:pt x="224" y="233"/>
                </a:moveTo>
                <a:cubicBezTo>
                  <a:pt x="101" y="233"/>
                  <a:pt x="0" y="330"/>
                  <a:pt x="0" y="450"/>
                </a:cubicBezTo>
                <a:cubicBezTo>
                  <a:pt x="0" y="570"/>
                  <a:pt x="101" y="668"/>
                  <a:pt x="224" y="668"/>
                </a:cubicBezTo>
                <a:cubicBezTo>
                  <a:pt x="348" y="668"/>
                  <a:pt x="448" y="570"/>
                  <a:pt x="448" y="450"/>
                </a:cubicBezTo>
                <a:cubicBezTo>
                  <a:pt x="448" y="330"/>
                  <a:pt x="348" y="233"/>
                  <a:pt x="224" y="233"/>
                </a:cubicBezTo>
                <a:moveTo>
                  <a:pt x="224" y="613"/>
                </a:moveTo>
                <a:cubicBezTo>
                  <a:pt x="132" y="613"/>
                  <a:pt x="56" y="540"/>
                  <a:pt x="56" y="450"/>
                </a:cubicBezTo>
                <a:cubicBezTo>
                  <a:pt x="56" y="360"/>
                  <a:pt x="132" y="287"/>
                  <a:pt x="224" y="287"/>
                </a:cubicBezTo>
                <a:cubicBezTo>
                  <a:pt x="317" y="287"/>
                  <a:pt x="392" y="360"/>
                  <a:pt x="392" y="450"/>
                </a:cubicBezTo>
                <a:cubicBezTo>
                  <a:pt x="392" y="540"/>
                  <a:pt x="317" y="613"/>
                  <a:pt x="22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00320" y="2626200"/>
            <a:ext cx="286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disponible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3111840"/>
            <a:ext cx="478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Tareas divididas en entregas semanales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3588120"/>
            <a:ext cx="306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Feedback individualizado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4073760"/>
            <a:ext cx="861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Opción de entregar versión simplificada sin sockets reales (modo local)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4559760"/>
            <a:ext cx="336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visual con esquemas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90920" y="176724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5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4"/>
                </a:cubicBezTo>
                <a:cubicBezTo>
                  <a:pt x="168" y="195"/>
                  <a:pt x="0" y="195"/>
                  <a:pt x="0" y="195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90560" y="187956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3"/>
                  <a:pt x="84" y="79"/>
                </a:cubicBezTo>
                <a:cubicBezTo>
                  <a:pt x="168" y="-5"/>
                  <a:pt x="393" y="0"/>
                  <a:pt x="393" y="0"/>
                </a:cubicBezTo>
                <a:cubicBezTo>
                  <a:pt x="393" y="0"/>
                  <a:pt x="393" y="219"/>
                  <a:pt x="308" y="302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831240" y="189792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2"/>
                </a:moveTo>
                <a:cubicBezTo>
                  <a:pt x="224" y="127"/>
                  <a:pt x="221" y="141"/>
                  <a:pt x="216" y="155"/>
                </a:cubicBezTo>
                <a:cubicBezTo>
                  <a:pt x="210" y="168"/>
                  <a:pt x="202" y="180"/>
                  <a:pt x="191" y="191"/>
                </a:cubicBezTo>
                <a:cubicBezTo>
                  <a:pt x="181" y="202"/>
                  <a:pt x="169" y="210"/>
                  <a:pt x="155" y="216"/>
                </a:cubicBezTo>
                <a:cubicBezTo>
                  <a:pt x="141" y="222"/>
                  <a:pt x="127" y="224"/>
                  <a:pt x="112" y="224"/>
                </a:cubicBezTo>
                <a:cubicBezTo>
                  <a:pt x="98" y="224"/>
                  <a:pt x="83" y="222"/>
                  <a:pt x="70" y="216"/>
                </a:cubicBezTo>
                <a:cubicBezTo>
                  <a:pt x="56" y="210"/>
                  <a:pt x="44" y="202"/>
                  <a:pt x="32" y="191"/>
                </a:cubicBezTo>
                <a:cubicBezTo>
                  <a:pt x="22" y="180"/>
                  <a:pt x="14" y="168"/>
                  <a:pt x="8" y="155"/>
                </a:cubicBezTo>
                <a:cubicBezTo>
                  <a:pt x="3" y="141"/>
                  <a:pt x="0" y="127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5"/>
                  <a:pt x="22" y="43"/>
                  <a:pt x="32" y="33"/>
                </a:cubicBezTo>
                <a:cubicBezTo>
                  <a:pt x="44" y="22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2"/>
                  <a:pt x="191" y="33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1" y="83"/>
                  <a:pt x="224" y="97"/>
                  <a:pt x="224" y="11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869400" y="166680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015560" y="1716840"/>
            <a:ext cx="77400" cy="77400"/>
          </a:xfrm>
          <a:custGeom>
            <a:avLst/>
            <a:gdLst/>
            <a:ahLst/>
            <a:rect l="0" t="0" r="r" b="b"/>
            <a:pathLst>
              <a:path w="215" h="215">
                <a:moveTo>
                  <a:pt x="103" y="0"/>
                </a:moveTo>
                <a:cubicBezTo>
                  <a:pt x="58" y="0"/>
                  <a:pt x="18" y="28"/>
                  <a:pt x="0" y="67"/>
                </a:cubicBezTo>
                <a:cubicBezTo>
                  <a:pt x="14" y="61"/>
                  <a:pt x="30" y="57"/>
                  <a:pt x="46" y="57"/>
                </a:cubicBezTo>
                <a:cubicBezTo>
                  <a:pt x="109" y="57"/>
                  <a:pt x="159" y="107"/>
                  <a:pt x="159" y="169"/>
                </a:cubicBezTo>
                <a:cubicBezTo>
                  <a:pt x="159" y="185"/>
                  <a:pt x="155" y="201"/>
                  <a:pt x="149" y="215"/>
                </a:cubicBezTo>
                <a:cubicBezTo>
                  <a:pt x="188" y="197"/>
                  <a:pt x="215" y="158"/>
                  <a:pt x="215" y="113"/>
                </a:cubicBezTo>
                <a:cubicBezTo>
                  <a:pt x="215" y="51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861480" y="179676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3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88400" y="239076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6"/>
                </a:moveTo>
                <a:cubicBezTo>
                  <a:pt x="547" y="399"/>
                  <a:pt x="534" y="442"/>
                  <a:pt x="538" y="472"/>
                </a:cubicBezTo>
                <a:lnTo>
                  <a:pt x="557" y="610"/>
                </a:lnTo>
                <a:cubicBezTo>
                  <a:pt x="561" y="640"/>
                  <a:pt x="542" y="654"/>
                  <a:pt x="514" y="641"/>
                </a:cubicBezTo>
                <a:lnTo>
                  <a:pt x="389" y="581"/>
                </a:lnTo>
                <a:cubicBezTo>
                  <a:pt x="362" y="568"/>
                  <a:pt x="317" y="568"/>
                  <a:pt x="289" y="582"/>
                </a:cubicBezTo>
                <a:lnTo>
                  <a:pt x="164" y="642"/>
                </a:lnTo>
                <a:cubicBezTo>
                  <a:pt x="137" y="656"/>
                  <a:pt x="117" y="642"/>
                  <a:pt x="121" y="611"/>
                </a:cubicBezTo>
                <a:lnTo>
                  <a:pt x="139" y="474"/>
                </a:lnTo>
                <a:cubicBezTo>
                  <a:pt x="143" y="443"/>
                  <a:pt x="129" y="400"/>
                  <a:pt x="108" y="378"/>
                </a:cubicBezTo>
                <a:lnTo>
                  <a:pt x="12" y="278"/>
                </a:lnTo>
                <a:cubicBezTo>
                  <a:pt x="-9" y="256"/>
                  <a:pt x="-2" y="234"/>
                  <a:pt x="28" y="228"/>
                </a:cubicBezTo>
                <a:lnTo>
                  <a:pt x="164" y="203"/>
                </a:lnTo>
                <a:cubicBezTo>
                  <a:pt x="195" y="197"/>
                  <a:pt x="231" y="170"/>
                  <a:pt x="246" y="143"/>
                </a:cubicBezTo>
                <a:lnTo>
                  <a:pt x="311" y="20"/>
                </a:lnTo>
                <a:cubicBezTo>
                  <a:pt x="325" y="-7"/>
                  <a:pt x="349" y="-7"/>
                  <a:pt x="364" y="20"/>
                </a:cubicBezTo>
                <a:lnTo>
                  <a:pt x="430" y="141"/>
                </a:lnTo>
                <a:cubicBezTo>
                  <a:pt x="444" y="169"/>
                  <a:pt x="481" y="196"/>
                  <a:pt x="511" y="201"/>
                </a:cubicBezTo>
                <a:lnTo>
                  <a:pt x="647" y="226"/>
                </a:lnTo>
                <a:cubicBezTo>
                  <a:pt x="677" y="231"/>
                  <a:pt x="684" y="254"/>
                  <a:pt x="663" y="276"/>
                </a:cubicBezTo>
                <a:lnTo>
                  <a:pt x="568" y="376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71480" y="239652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8" y="30"/>
                </a:moveTo>
                <a:cubicBezTo>
                  <a:pt x="230" y="60"/>
                  <a:pt x="260" y="135"/>
                  <a:pt x="245" y="146"/>
                </a:cubicBezTo>
                <a:cubicBezTo>
                  <a:pt x="229" y="157"/>
                  <a:pt x="168" y="105"/>
                  <a:pt x="146" y="75"/>
                </a:cubicBezTo>
                <a:cubicBezTo>
                  <a:pt x="124" y="45"/>
                  <a:pt x="126" y="18"/>
                  <a:pt x="143" y="6"/>
                </a:cubicBezTo>
                <a:cubicBezTo>
                  <a:pt x="160" y="-7"/>
                  <a:pt x="186" y="0"/>
                  <a:pt x="208" y="30"/>
                </a:cubicBezTo>
                <a:moveTo>
                  <a:pt x="622" y="75"/>
                </a:moveTo>
                <a:cubicBezTo>
                  <a:pt x="600" y="105"/>
                  <a:pt x="537" y="157"/>
                  <a:pt x="522" y="146"/>
                </a:cubicBezTo>
                <a:cubicBezTo>
                  <a:pt x="506" y="135"/>
                  <a:pt x="537" y="60"/>
                  <a:pt x="559" y="30"/>
                </a:cubicBezTo>
                <a:cubicBezTo>
                  <a:pt x="581" y="0"/>
                  <a:pt x="607" y="-7"/>
                  <a:pt x="624" y="6"/>
                </a:cubicBezTo>
                <a:cubicBezTo>
                  <a:pt x="641" y="18"/>
                  <a:pt x="643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3" y="579"/>
                  <a:pt x="392" y="579"/>
                </a:cubicBezTo>
                <a:cubicBezTo>
                  <a:pt x="411" y="579"/>
                  <a:pt x="431" y="657"/>
                  <a:pt x="431" y="694"/>
                </a:cubicBezTo>
                <a:cubicBezTo>
                  <a:pt x="431" y="731"/>
                  <a:pt x="414" y="752"/>
                  <a:pt x="392" y="752"/>
                </a:cubicBezTo>
                <a:cubicBezTo>
                  <a:pt x="371" y="752"/>
                  <a:pt x="354" y="731"/>
                  <a:pt x="354" y="694"/>
                </a:cubicBezTo>
                <a:moveTo>
                  <a:pt x="700" y="497"/>
                </a:moveTo>
                <a:cubicBezTo>
                  <a:pt x="665" y="485"/>
                  <a:pt x="596" y="442"/>
                  <a:pt x="602" y="423"/>
                </a:cubicBezTo>
                <a:cubicBezTo>
                  <a:pt x="608" y="405"/>
                  <a:pt x="688" y="411"/>
                  <a:pt x="723" y="422"/>
                </a:cubicBezTo>
                <a:cubicBezTo>
                  <a:pt x="753" y="432"/>
                  <a:pt x="767" y="449"/>
                  <a:pt x="768" y="466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8"/>
                </a:cubicBezTo>
                <a:cubicBezTo>
                  <a:pt x="760" y="498"/>
                  <a:pt x="735" y="508"/>
                  <a:pt x="700" y="497"/>
                </a:cubicBezTo>
                <a:moveTo>
                  <a:pt x="44" y="422"/>
                </a:moveTo>
                <a:cubicBezTo>
                  <a:pt x="79" y="411"/>
                  <a:pt x="159" y="405"/>
                  <a:pt x="165" y="423"/>
                </a:cubicBezTo>
                <a:cubicBezTo>
                  <a:pt x="171" y="442"/>
                  <a:pt x="103" y="485"/>
                  <a:pt x="68" y="497"/>
                </a:cubicBezTo>
                <a:cubicBezTo>
                  <a:pt x="32" y="508"/>
                  <a:pt x="8" y="498"/>
                  <a:pt x="1" y="478"/>
                </a:cubicBezTo>
                <a:cubicBezTo>
                  <a:pt x="0" y="475"/>
                  <a:pt x="0" y="472"/>
                  <a:pt x="0" y="469"/>
                </a:cubicBezTo>
                <a:lnTo>
                  <a:pt x="0" y="467"/>
                </a:lnTo>
                <a:cubicBezTo>
                  <a:pt x="0" y="450"/>
                  <a:pt x="14" y="432"/>
                  <a:pt x="44" y="422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0280" y="160344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065240" y="2340360"/>
            <a:ext cx="514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quienes completen la actividad base: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300320" y="2912040"/>
            <a:ext cx="490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(Swing, JavaFX, Tkinter…)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3387960"/>
            <a:ext cx="474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 partidas en fichero o BBDD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300320" y="3873960"/>
            <a:ext cx="538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por consola + GUI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4359600"/>
            <a:ext cx="428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web vía WebSocket o REST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300320" y="4845600"/>
            <a:ext cx="655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de emparejamiento automático entre clientes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71480" y="2352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3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6"/>
                  <a:pt x="703" y="596"/>
                </a:cubicBezTo>
                <a:cubicBezTo>
                  <a:pt x="689" y="617"/>
                  <a:pt x="673" y="637"/>
                  <a:pt x="656" y="655"/>
                </a:cubicBezTo>
                <a:cubicBezTo>
                  <a:pt x="638" y="672"/>
                  <a:pt x="618" y="688"/>
                  <a:pt x="597" y="702"/>
                </a:cubicBezTo>
                <a:cubicBezTo>
                  <a:pt x="576" y="716"/>
                  <a:pt x="554" y="728"/>
                  <a:pt x="530" y="738"/>
                </a:cubicBezTo>
                <a:cubicBezTo>
                  <a:pt x="507" y="747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7"/>
                  <a:pt x="236" y="738"/>
                </a:cubicBezTo>
                <a:cubicBezTo>
                  <a:pt x="213" y="728"/>
                  <a:pt x="191" y="716"/>
                  <a:pt x="170" y="702"/>
                </a:cubicBezTo>
                <a:cubicBezTo>
                  <a:pt x="149" y="688"/>
                  <a:pt x="130" y="672"/>
                  <a:pt x="112" y="655"/>
                </a:cubicBezTo>
                <a:cubicBezTo>
                  <a:pt x="94" y="637"/>
                  <a:pt x="78" y="617"/>
                  <a:pt x="64" y="596"/>
                </a:cubicBezTo>
                <a:cubicBezTo>
                  <a:pt x="50" y="576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806040" y="23871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7"/>
                </a:cubicBezTo>
                <a:cubicBezTo>
                  <a:pt x="547" y="415"/>
                  <a:pt x="538" y="432"/>
                  <a:pt x="528" y="447"/>
                </a:cubicBezTo>
                <a:cubicBezTo>
                  <a:pt x="517" y="463"/>
                  <a:pt x="505" y="477"/>
                  <a:pt x="492" y="491"/>
                </a:cubicBezTo>
                <a:cubicBezTo>
                  <a:pt x="478" y="504"/>
                  <a:pt x="464" y="516"/>
                  <a:pt x="448" y="527"/>
                </a:cubicBezTo>
                <a:cubicBezTo>
                  <a:pt x="432" y="537"/>
                  <a:pt x="416" y="546"/>
                  <a:pt x="398" y="553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3"/>
                </a:cubicBezTo>
                <a:cubicBezTo>
                  <a:pt x="160" y="546"/>
                  <a:pt x="143" y="537"/>
                  <a:pt x="127" y="527"/>
                </a:cubicBezTo>
                <a:cubicBezTo>
                  <a:pt x="112" y="516"/>
                  <a:pt x="97" y="504"/>
                  <a:pt x="84" y="491"/>
                </a:cubicBezTo>
                <a:cubicBezTo>
                  <a:pt x="70" y="477"/>
                  <a:pt x="59" y="463"/>
                  <a:pt x="48" y="447"/>
                </a:cubicBezTo>
                <a:cubicBezTo>
                  <a:pt x="38" y="432"/>
                  <a:pt x="29" y="415"/>
                  <a:pt x="21" y="397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32680" y="24138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863280" y="24444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86320" y="24674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906120" y="24926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03960" y="247860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54360" y="23526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910800" y="23767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60280" y="155556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065240" y="2302200"/>
            <a:ext cx="292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 actividad combina: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300320" y="2864160"/>
            <a:ext cx="323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concurrente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300320" y="3350160"/>
            <a:ext cx="176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3835800"/>
            <a:ext cx="333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procesos e hilos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73280" y="4940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30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100"/>
                </a:lnTo>
                <a:cubicBezTo>
                  <a:pt x="768" y="70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300320" y="4321440"/>
            <a:ext cx="398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recursos compartidos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065240" y="4883400"/>
            <a:ext cx="677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realista y aplicable a entornos profesionales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55360" y="2179440"/>
            <a:ext cx="213480" cy="213480"/>
          </a:xfrm>
          <a:custGeom>
            <a:avLst/>
            <a:gdLst/>
            <a:ahLst/>
            <a:rect l="0" t="0" r="r" b="b"/>
            <a:pathLst>
              <a:path w="593" h="593">
                <a:moveTo>
                  <a:pt x="8" y="316"/>
                </a:moveTo>
                <a:cubicBezTo>
                  <a:pt x="-3" y="305"/>
                  <a:pt x="-3" y="288"/>
                  <a:pt x="8" y="277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7"/>
                </a:lnTo>
                <a:cubicBezTo>
                  <a:pt x="595" y="288"/>
                  <a:pt x="595" y="305"/>
                  <a:pt x="584" y="316"/>
                </a:cubicBezTo>
                <a:lnTo>
                  <a:pt x="317" y="584"/>
                </a:lnTo>
                <a:cubicBezTo>
                  <a:pt x="306" y="595"/>
                  <a:pt x="288" y="595"/>
                  <a:pt x="276" y="584"/>
                </a:cubicBezTo>
                <a:lnTo>
                  <a:pt x="8" y="31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71480" y="2828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06040" y="28634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6"/>
                  <a:pt x="538" y="432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0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0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2"/>
                  <a:pt x="29" y="416"/>
                  <a:pt x="21" y="398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0"/>
                  <a:pt x="112" y="59"/>
                  <a:pt x="127" y="48"/>
                </a:cubicBezTo>
                <a:cubicBezTo>
                  <a:pt x="143" y="38"/>
                  <a:pt x="160" y="29"/>
                  <a:pt x="177" y="21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1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0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32680" y="28900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63280" y="29206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86320" y="29437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20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06120" y="29689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03960" y="29548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54360" y="28288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10800" y="28530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60280" y="204156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65240" y="2788200"/>
            <a:ext cx="215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 general: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350160"/>
            <a:ext cx="795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y programar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concurrentes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seguros y eficientes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68680" y="44827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30960" y="44488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3"/>
                  <a:pt x="199" y="333"/>
                  <a:pt x="162" y="2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72560" y="458460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2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22960" y="45208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5" y="-9"/>
                  <a:pt x="125" y="-9"/>
                  <a:pt x="162" y="27"/>
                </a:cubicBezTo>
                <a:lnTo>
                  <a:pt x="395" y="261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3835800"/>
            <a:ext cx="657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hilos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sincronización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065240" y="4397760"/>
            <a:ext cx="725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práctica basada en arquitectura cliente-servidor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11520" y="2197080"/>
            <a:ext cx="221760" cy="265320"/>
          </a:xfrm>
          <a:custGeom>
            <a:avLst/>
            <a:gdLst/>
            <a:ahLst/>
            <a:rect l="0" t="0" r="r" b="b"/>
            <a:pathLst>
              <a:path w="616" h="737">
                <a:moveTo>
                  <a:pt x="448" y="562"/>
                </a:moveTo>
                <a:lnTo>
                  <a:pt x="448" y="507"/>
                </a:lnTo>
                <a:cubicBezTo>
                  <a:pt x="476" y="478"/>
                  <a:pt x="529" y="426"/>
                  <a:pt x="543" y="360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6"/>
                  <a:pt x="584" y="302"/>
                </a:cubicBezTo>
                <a:cubicBezTo>
                  <a:pt x="584" y="269"/>
                  <a:pt x="565" y="242"/>
                  <a:pt x="545" y="241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6"/>
                  <a:pt x="75" y="363"/>
                  <a:pt x="96" y="363"/>
                </a:cubicBezTo>
                <a:cubicBezTo>
                  <a:pt x="101" y="363"/>
                  <a:pt x="94" y="362"/>
                  <a:pt x="98" y="360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3" y="737"/>
                  <a:pt x="616" y="737"/>
                  <a:pt x="616" y="714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90920" y="227736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1"/>
                </a:moveTo>
                <a:lnTo>
                  <a:pt x="447" y="506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3"/>
                  <a:pt x="548" y="363"/>
                </a:cubicBezTo>
                <a:cubicBezTo>
                  <a:pt x="570" y="363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6"/>
                  <a:pt x="549" y="207"/>
                  <a:pt x="549" y="182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2"/>
                </a:cubicBezTo>
                <a:cubicBezTo>
                  <a:pt x="89" y="206"/>
                  <a:pt x="90" y="225"/>
                  <a:pt x="93" y="241"/>
                </a:cubicBezTo>
                <a:cubicBezTo>
                  <a:pt x="73" y="244"/>
                  <a:pt x="58" y="270"/>
                  <a:pt x="58" y="301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6"/>
                </a:cubicBezTo>
                <a:lnTo>
                  <a:pt x="196" y="558"/>
                </a:lnTo>
                <a:cubicBezTo>
                  <a:pt x="84" y="572"/>
                  <a:pt x="0" y="631"/>
                  <a:pt x="0" y="692"/>
                </a:cubicBezTo>
                <a:lnTo>
                  <a:pt x="0" y="715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5"/>
                </a:cubicBezTo>
                <a:lnTo>
                  <a:pt x="615" y="692"/>
                </a:lnTo>
                <a:cubicBezTo>
                  <a:pt x="615" y="635"/>
                  <a:pt x="531" y="579"/>
                  <a:pt x="447" y="56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60280" y="212724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2864160"/>
            <a:ext cx="732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Ciclo: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CFGS – Desarrollo de Aplicaciones Multiplataforma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350160"/>
            <a:ext cx="193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835800"/>
            <a:ext cx="895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familiarizado con programación Java, sockets y control de flujo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4321440"/>
            <a:ext cx="80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medio-alto en estructuras, concurrencia básica y depuración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01000" y="215820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1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51400" y="215820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76240" y="217764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76240" y="217764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90920" y="196236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21160" y="19623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46360" y="198180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46360" y="198180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11080" y="207000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8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01440" y="207000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26640" y="208944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26640" y="208944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60280" y="188892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2626200"/>
            <a:ext cx="41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111840"/>
            <a:ext cx="446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Threads y procesos en Java o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3588120"/>
            <a:ext cx="147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Sockets TCP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4073760"/>
            <a:ext cx="483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básica de recursos compartidos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4559760"/>
            <a:ext cx="547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Entrada/salida y estructuras de datos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51400" y="2226600"/>
            <a:ext cx="221400" cy="211320"/>
          </a:xfrm>
          <a:custGeom>
            <a:avLst/>
            <a:gdLst/>
            <a:ahLst/>
            <a:rect l="0" t="0" r="r" b="b"/>
            <a:pathLst>
              <a:path w="615" h="587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7"/>
                  <a:pt x="0" y="279"/>
                </a:cubicBezTo>
                <a:cubicBezTo>
                  <a:pt x="0" y="391"/>
                  <a:pt x="307" y="587"/>
                  <a:pt x="307" y="587"/>
                </a:cubicBezTo>
                <a:cubicBezTo>
                  <a:pt x="307" y="587"/>
                  <a:pt x="615" y="391"/>
                  <a:pt x="615" y="279"/>
                </a:cubicBezTo>
                <a:cubicBezTo>
                  <a:pt x="615" y="167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90560" y="209340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6"/>
                </a:lnTo>
                <a:cubicBezTo>
                  <a:pt x="-6" y="355"/>
                  <a:pt x="-6" y="388"/>
                  <a:pt x="19" y="407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7"/>
                </a:lnTo>
                <a:cubicBezTo>
                  <a:pt x="959" y="388"/>
                  <a:pt x="959" y="355"/>
                  <a:pt x="934" y="336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90560" y="209340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6"/>
                </a:lnTo>
                <a:cubicBezTo>
                  <a:pt x="-6" y="355"/>
                  <a:pt x="-6" y="388"/>
                  <a:pt x="19" y="407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7"/>
                </a:lnTo>
                <a:cubicBezTo>
                  <a:pt x="959" y="388"/>
                  <a:pt x="959" y="355"/>
                  <a:pt x="934" y="336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41320" y="2337120"/>
            <a:ext cx="40320" cy="110880"/>
          </a:xfrm>
          <a:custGeom>
            <a:avLst/>
            <a:gdLst/>
            <a:ahLst/>
            <a:rect l="0" t="0" r="r" b="b"/>
            <a:pathLst>
              <a:path w="112" h="308">
                <a:moveTo>
                  <a:pt x="57" y="0"/>
                </a:moveTo>
                <a:cubicBezTo>
                  <a:pt x="57" y="0"/>
                  <a:pt x="0" y="56"/>
                  <a:pt x="0" y="84"/>
                </a:cubicBezTo>
                <a:lnTo>
                  <a:pt x="0" y="252"/>
                </a:lnTo>
                <a:cubicBezTo>
                  <a:pt x="0" y="252"/>
                  <a:pt x="0" y="308"/>
                  <a:pt x="57" y="308"/>
                </a:cubicBezTo>
                <a:cubicBezTo>
                  <a:pt x="112" y="308"/>
                  <a:pt x="112" y="252"/>
                  <a:pt x="112" y="252"/>
                </a:cubicBezTo>
                <a:lnTo>
                  <a:pt x="112" y="84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31240" y="231696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4"/>
                </a:moveTo>
                <a:cubicBezTo>
                  <a:pt x="168" y="95"/>
                  <a:pt x="166" y="106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2" y="169"/>
                  <a:pt x="62" y="167"/>
                  <a:pt x="51" y="162"/>
                </a:cubicBezTo>
                <a:cubicBezTo>
                  <a:pt x="41" y="157"/>
                  <a:pt x="32" y="151"/>
                  <a:pt x="24" y="143"/>
                </a:cubicBezTo>
                <a:cubicBezTo>
                  <a:pt x="16" y="135"/>
                  <a:pt x="10" y="126"/>
                  <a:pt x="6" y="116"/>
                </a:cubicBezTo>
                <a:cubicBezTo>
                  <a:pt x="2" y="106"/>
                  <a:pt x="0" y="95"/>
                  <a:pt x="0" y="84"/>
                </a:cubicBezTo>
                <a:cubicBezTo>
                  <a:pt x="0" y="73"/>
                  <a:pt x="2" y="62"/>
                  <a:pt x="6" y="52"/>
                </a:cubicBezTo>
                <a:cubicBezTo>
                  <a:pt x="10" y="42"/>
                  <a:pt x="16" y="33"/>
                  <a:pt x="24" y="25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68" y="73"/>
                  <a:pt x="168" y="84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51040" y="219636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5"/>
                  <a:pt x="0" y="420"/>
                </a:cubicBezTo>
                <a:lnTo>
                  <a:pt x="0" y="308"/>
                </a:lnTo>
                <a:cubicBezTo>
                  <a:pt x="-2" y="291"/>
                  <a:pt x="5" y="252"/>
                  <a:pt x="36" y="228"/>
                </a:cubicBezTo>
                <a:lnTo>
                  <a:pt x="289" y="7"/>
                </a:lnTo>
                <a:cubicBezTo>
                  <a:pt x="301" y="-3"/>
                  <a:pt x="319" y="-2"/>
                  <a:pt x="329" y="10"/>
                </a:cubicBezTo>
                <a:cubicBezTo>
                  <a:pt x="339" y="21"/>
                  <a:pt x="338" y="39"/>
                  <a:pt x="326" y="49"/>
                </a:cubicBezTo>
                <a:lnTo>
                  <a:pt x="72" y="271"/>
                </a:lnTo>
                <a:cubicBezTo>
                  <a:pt x="55" y="284"/>
                  <a:pt x="55" y="307"/>
                  <a:pt x="55" y="307"/>
                </a:cubicBezTo>
                <a:lnTo>
                  <a:pt x="55" y="420"/>
                </a:lnTo>
                <a:cubicBezTo>
                  <a:pt x="55" y="435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931680" y="218628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3"/>
                  <a:pt x="18" y="34"/>
                  <a:pt x="26" y="26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60280" y="202248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5240" y="2759400"/>
            <a:ext cx="630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Implementar un servidor concurrente y multicliente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065240" y="3178440"/>
            <a:ext cx="624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Coordinar procesos e hilos para tareas simultáneas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065240" y="3588120"/>
            <a:ext cx="461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mecanismos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IPC (sockets)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65240" y="4007160"/>
            <a:ext cx="517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Sincronizar turnos y recursos compartidos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065240" y="4416840"/>
            <a:ext cx="515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Desarrollar software robusto y planificado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62640" y="233352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3"/>
                  <a:pt x="246" y="212"/>
                  <a:pt x="154" y="205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28440" y="233676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1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86600" y="212508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0"/>
                </a:cubicBezTo>
                <a:cubicBezTo>
                  <a:pt x="959" y="542"/>
                  <a:pt x="953" y="480"/>
                  <a:pt x="953" y="480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4"/>
                  <a:pt x="124" y="572"/>
                  <a:pt x="194" y="588"/>
                </a:cubicBezTo>
                <a:cubicBezTo>
                  <a:pt x="210" y="632"/>
                  <a:pt x="271" y="715"/>
                  <a:pt x="378" y="684"/>
                </a:cubicBezTo>
                <a:cubicBezTo>
                  <a:pt x="511" y="661"/>
                  <a:pt x="567" y="620"/>
                  <a:pt x="600" y="620"/>
                </a:cubicBezTo>
                <a:cubicBezTo>
                  <a:pt x="632" y="620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06040" y="2147760"/>
            <a:ext cx="302400" cy="195120"/>
          </a:xfrm>
          <a:custGeom>
            <a:avLst/>
            <a:gdLst/>
            <a:ahLst/>
            <a:rect l="0" t="0" r="r" b="b"/>
            <a:pathLst>
              <a:path w="840" h="542">
                <a:moveTo>
                  <a:pt x="425" y="350"/>
                </a:moveTo>
                <a:cubicBezTo>
                  <a:pt x="490" y="315"/>
                  <a:pt x="526" y="318"/>
                  <a:pt x="557" y="321"/>
                </a:cubicBezTo>
                <a:cubicBezTo>
                  <a:pt x="567" y="322"/>
                  <a:pt x="576" y="322"/>
                  <a:pt x="586" y="322"/>
                </a:cubicBezTo>
                <a:cubicBezTo>
                  <a:pt x="641" y="321"/>
                  <a:pt x="686" y="298"/>
                  <a:pt x="707" y="275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1"/>
                  <a:pt x="685" y="257"/>
                </a:cubicBezTo>
                <a:cubicBezTo>
                  <a:pt x="669" y="274"/>
                  <a:pt x="632" y="293"/>
                  <a:pt x="585" y="294"/>
                </a:cubicBezTo>
                <a:cubicBezTo>
                  <a:pt x="577" y="295"/>
                  <a:pt x="568" y="294"/>
                  <a:pt x="559" y="293"/>
                </a:cubicBezTo>
                <a:cubicBezTo>
                  <a:pt x="526" y="290"/>
                  <a:pt x="485" y="286"/>
                  <a:pt x="412" y="325"/>
                </a:cubicBezTo>
                <a:cubicBezTo>
                  <a:pt x="394" y="335"/>
                  <a:pt x="368" y="339"/>
                  <a:pt x="341" y="342"/>
                </a:cubicBezTo>
                <a:cubicBezTo>
                  <a:pt x="279" y="253"/>
                  <a:pt x="316" y="175"/>
                  <a:pt x="327" y="157"/>
                </a:cubicBezTo>
                <a:cubicBezTo>
                  <a:pt x="328" y="157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5"/>
                  <a:pt x="371" y="136"/>
                  <a:pt x="368" y="129"/>
                </a:cubicBezTo>
                <a:cubicBezTo>
                  <a:pt x="364" y="123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5"/>
                  <a:pt x="283" y="103"/>
                  <a:pt x="277" y="107"/>
                </a:cubicBezTo>
                <a:cubicBezTo>
                  <a:pt x="270" y="111"/>
                  <a:pt x="268" y="120"/>
                  <a:pt x="273" y="126"/>
                </a:cubicBezTo>
                <a:cubicBezTo>
                  <a:pt x="279" y="137"/>
                  <a:pt x="289" y="144"/>
                  <a:pt x="299" y="150"/>
                </a:cubicBezTo>
                <a:cubicBezTo>
                  <a:pt x="285" y="179"/>
                  <a:pt x="257" y="258"/>
                  <a:pt x="309" y="345"/>
                </a:cubicBezTo>
                <a:cubicBezTo>
                  <a:pt x="272" y="348"/>
                  <a:pt x="235" y="354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7"/>
                  <a:pt x="74" y="319"/>
                  <a:pt x="77" y="311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90"/>
                  <a:pt x="54" y="293"/>
                  <a:pt x="51" y="300"/>
                </a:cubicBezTo>
                <a:cubicBezTo>
                  <a:pt x="49" y="307"/>
                  <a:pt x="44" y="311"/>
                  <a:pt x="38" y="313"/>
                </a:cubicBezTo>
                <a:cubicBezTo>
                  <a:pt x="33" y="315"/>
                  <a:pt x="26" y="315"/>
                  <a:pt x="20" y="311"/>
                </a:cubicBezTo>
                <a:cubicBezTo>
                  <a:pt x="14" y="307"/>
                  <a:pt x="5" y="310"/>
                  <a:pt x="1" y="317"/>
                </a:cubicBezTo>
                <a:cubicBezTo>
                  <a:pt x="-2" y="323"/>
                  <a:pt x="0" y="332"/>
                  <a:pt x="7" y="336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9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50"/>
                  <a:pt x="193" y="414"/>
                  <a:pt x="222" y="396"/>
                </a:cubicBezTo>
                <a:cubicBezTo>
                  <a:pt x="249" y="378"/>
                  <a:pt x="288" y="375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8"/>
                </a:moveTo>
                <a:cubicBezTo>
                  <a:pt x="782" y="314"/>
                  <a:pt x="785" y="323"/>
                  <a:pt x="791" y="327"/>
                </a:cubicBezTo>
                <a:cubicBezTo>
                  <a:pt x="793" y="328"/>
                  <a:pt x="796" y="328"/>
                  <a:pt x="798" y="328"/>
                </a:cubicBezTo>
                <a:cubicBezTo>
                  <a:pt x="803" y="328"/>
                  <a:pt x="808" y="326"/>
                  <a:pt x="810" y="321"/>
                </a:cubicBezTo>
                <a:cubicBezTo>
                  <a:pt x="811" y="320"/>
                  <a:pt x="862" y="224"/>
                  <a:pt x="766" y="160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9"/>
                  <a:pt x="751" y="183"/>
                </a:cubicBezTo>
                <a:cubicBezTo>
                  <a:pt x="825" y="232"/>
                  <a:pt x="787" y="305"/>
                  <a:pt x="786" y="308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9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1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6"/>
                </a:cubicBezTo>
                <a:cubicBezTo>
                  <a:pt x="688" y="72"/>
                  <a:pt x="691" y="63"/>
                  <a:pt x="687" y="56"/>
                </a:cubicBezTo>
                <a:cubicBezTo>
                  <a:pt x="685" y="54"/>
                  <a:pt x="649" y="-6"/>
                  <a:pt x="569" y="1"/>
                </a:cubicBezTo>
                <a:cubicBezTo>
                  <a:pt x="561" y="1"/>
                  <a:pt x="555" y="8"/>
                  <a:pt x="556" y="16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8"/>
                </a:moveTo>
                <a:cubicBezTo>
                  <a:pt x="821" y="437"/>
                  <a:pt x="813" y="443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5"/>
                  <a:pt x="750" y="532"/>
                </a:cubicBezTo>
                <a:cubicBezTo>
                  <a:pt x="752" y="538"/>
                  <a:pt x="758" y="542"/>
                  <a:pt x="764" y="542"/>
                </a:cubicBezTo>
                <a:cubicBezTo>
                  <a:pt x="765" y="542"/>
                  <a:pt x="766" y="541"/>
                  <a:pt x="768" y="541"/>
                </a:cubicBezTo>
                <a:cubicBezTo>
                  <a:pt x="834" y="519"/>
                  <a:pt x="840" y="455"/>
                  <a:pt x="840" y="453"/>
                </a:cubicBezTo>
                <a:cubicBezTo>
                  <a:pt x="841" y="445"/>
                  <a:pt x="835" y="438"/>
                  <a:pt x="828" y="43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51040" y="215100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6"/>
                  <a:pt x="29" y="136"/>
                </a:cubicBezTo>
                <a:cubicBezTo>
                  <a:pt x="30" y="128"/>
                  <a:pt x="25" y="121"/>
                  <a:pt x="17" y="120"/>
                </a:cubicBezTo>
                <a:cubicBezTo>
                  <a:pt x="10" y="119"/>
                  <a:pt x="2" y="124"/>
                  <a:pt x="1" y="132"/>
                </a:cubicBezTo>
                <a:cubicBezTo>
                  <a:pt x="1" y="135"/>
                  <a:pt x="-6" y="197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10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7"/>
                </a:cubicBezTo>
                <a:cubicBezTo>
                  <a:pt x="357" y="123"/>
                  <a:pt x="356" y="118"/>
                  <a:pt x="354" y="113"/>
                </a:cubicBezTo>
                <a:lnTo>
                  <a:pt x="353" y="110"/>
                </a:lnTo>
                <a:cubicBezTo>
                  <a:pt x="343" y="76"/>
                  <a:pt x="337" y="54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50"/>
                  <a:pt x="316" y="82"/>
                  <a:pt x="327" y="118"/>
                </a:cubicBezTo>
                <a:lnTo>
                  <a:pt x="328" y="121"/>
                </a:lnTo>
                <a:cubicBezTo>
                  <a:pt x="329" y="126"/>
                  <a:pt x="331" y="131"/>
                  <a:pt x="332" y="135"/>
                </a:cubicBezTo>
                <a:cubicBezTo>
                  <a:pt x="339" y="157"/>
                  <a:pt x="341" y="164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9"/>
                  <a:pt x="298" y="218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40"/>
                </a:moveTo>
                <a:cubicBezTo>
                  <a:pt x="510" y="140"/>
                  <a:pt x="519" y="139"/>
                  <a:pt x="526" y="135"/>
                </a:cubicBezTo>
                <a:cubicBezTo>
                  <a:pt x="533" y="132"/>
                  <a:pt x="536" y="124"/>
                  <a:pt x="533" y="117"/>
                </a:cubicBezTo>
                <a:cubicBezTo>
                  <a:pt x="530" y="110"/>
                  <a:pt x="521" y="107"/>
                  <a:pt x="514" y="110"/>
                </a:cubicBezTo>
                <a:cubicBezTo>
                  <a:pt x="500" y="116"/>
                  <a:pt x="482" y="111"/>
                  <a:pt x="475" y="97"/>
                </a:cubicBezTo>
                <a:cubicBezTo>
                  <a:pt x="471" y="90"/>
                  <a:pt x="463" y="88"/>
                  <a:pt x="456" y="91"/>
                </a:cubicBezTo>
                <a:cubicBezTo>
                  <a:pt x="449" y="95"/>
                  <a:pt x="446" y="103"/>
                  <a:pt x="450" y="110"/>
                </a:cubicBezTo>
                <a:cubicBezTo>
                  <a:pt x="455" y="120"/>
                  <a:pt x="463" y="127"/>
                  <a:pt x="471" y="132"/>
                </a:cubicBezTo>
                <a:cubicBezTo>
                  <a:pt x="456" y="169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7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28360" y="28666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60280" y="202248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28360" y="328572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65240" y="2759400"/>
            <a:ext cx="519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basado en proyectos (ABP)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28360" y="36954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8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8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3178440"/>
            <a:ext cx="486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por parejas o grupos reducidos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28360" y="41144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65240" y="3588120"/>
            <a:ext cx="386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progresivo por hitos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28360" y="45241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7"/>
                </a:lnTo>
                <a:cubicBezTo>
                  <a:pt x="233" y="455"/>
                  <a:pt x="219" y="455"/>
                  <a:pt x="211" y="447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065240" y="4007160"/>
            <a:ext cx="335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continua +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065240" y="4416840"/>
            <a:ext cx="373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Apoyo técnico individualizado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85880" y="167184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1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8"/>
                  <a:pt x="232" y="345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29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2"/>
                  <a:pt x="150" y="613"/>
                  <a:pt x="153" y="616"/>
                </a:cubicBezTo>
                <a:cubicBezTo>
                  <a:pt x="190" y="653"/>
                  <a:pt x="179" y="676"/>
                  <a:pt x="144" y="694"/>
                </a:cubicBezTo>
                <a:cubicBezTo>
                  <a:pt x="138" y="697"/>
                  <a:pt x="129" y="701"/>
                  <a:pt x="115" y="714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9"/>
                  <a:pt x="580" y="728"/>
                </a:cubicBezTo>
                <a:cubicBezTo>
                  <a:pt x="548" y="696"/>
                  <a:pt x="565" y="646"/>
                  <a:pt x="606" y="604"/>
                </a:cubicBezTo>
                <a:cubicBezTo>
                  <a:pt x="648" y="564"/>
                  <a:pt x="698" y="547"/>
                  <a:pt x="729" y="579"/>
                </a:cubicBezTo>
                <a:cubicBezTo>
                  <a:pt x="749" y="598"/>
                  <a:pt x="746" y="632"/>
                  <a:pt x="751" y="648"/>
                </a:cubicBezTo>
                <a:cubicBezTo>
                  <a:pt x="754" y="660"/>
                  <a:pt x="758" y="671"/>
                  <a:pt x="767" y="680"/>
                </a:cubicBezTo>
                <a:cubicBezTo>
                  <a:pt x="787" y="700"/>
                  <a:pt x="820" y="699"/>
                  <a:pt x="847" y="678"/>
                </a:cubicBezTo>
                <a:cubicBezTo>
                  <a:pt x="881" y="650"/>
                  <a:pt x="965" y="548"/>
                  <a:pt x="973" y="537"/>
                </a:cubicBezTo>
                <a:cubicBezTo>
                  <a:pt x="983" y="523"/>
                  <a:pt x="979" y="505"/>
                  <a:pt x="965" y="493"/>
                </a:cubicBezTo>
                <a:cubicBezTo>
                  <a:pt x="944" y="475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2"/>
                  <a:pt x="905" y="155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02080" y="247500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5"/>
                </a:lnTo>
                <a:cubicBezTo>
                  <a:pt x="0" y="308"/>
                  <a:pt x="24" y="318"/>
                  <a:pt x="24" y="318"/>
                </a:cubicBezTo>
                <a:lnTo>
                  <a:pt x="271" y="512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09000" y="247500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5"/>
                </a:lnTo>
                <a:cubicBezTo>
                  <a:pt x="301" y="308"/>
                  <a:pt x="278" y="318"/>
                  <a:pt x="278" y="318"/>
                </a:cubicBezTo>
                <a:cubicBezTo>
                  <a:pt x="278" y="318"/>
                  <a:pt x="70" y="481"/>
                  <a:pt x="31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02080" y="239076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3"/>
                </a:lnTo>
                <a:cubicBezTo>
                  <a:pt x="-4" y="226"/>
                  <a:pt x="-4" y="249"/>
                  <a:pt x="12" y="262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60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01800" y="254916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35200" y="2416320"/>
            <a:ext cx="151200" cy="154800"/>
          </a:xfrm>
          <a:custGeom>
            <a:avLst/>
            <a:gdLst/>
            <a:ahLst/>
            <a:rect l="0" t="0" r="r" b="b"/>
            <a:pathLst>
              <a:path w="420" h="430">
                <a:moveTo>
                  <a:pt x="420" y="330"/>
                </a:moveTo>
                <a:cubicBezTo>
                  <a:pt x="420" y="354"/>
                  <a:pt x="423" y="365"/>
                  <a:pt x="398" y="383"/>
                </a:cubicBezTo>
                <a:lnTo>
                  <a:pt x="345" y="423"/>
                </a:lnTo>
                <a:cubicBezTo>
                  <a:pt x="322" y="440"/>
                  <a:pt x="313" y="425"/>
                  <a:pt x="313" y="402"/>
                </a:cubicBezTo>
                <a:lnTo>
                  <a:pt x="313" y="338"/>
                </a:lnTo>
                <a:cubicBezTo>
                  <a:pt x="313" y="334"/>
                  <a:pt x="312" y="329"/>
                  <a:pt x="307" y="325"/>
                </a:cubicBezTo>
                <a:cubicBezTo>
                  <a:pt x="252" y="280"/>
                  <a:pt x="39" y="110"/>
                  <a:pt x="0" y="79"/>
                </a:cubicBezTo>
                <a:lnTo>
                  <a:pt x="98" y="0"/>
                </a:lnTo>
                <a:cubicBezTo>
                  <a:pt x="125" y="20"/>
                  <a:pt x="328" y="176"/>
                  <a:pt x="413" y="243"/>
                </a:cubicBezTo>
                <a:cubicBezTo>
                  <a:pt x="417" y="246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35200" y="2416320"/>
            <a:ext cx="150480" cy="120240"/>
          </a:xfrm>
          <a:custGeom>
            <a:avLst/>
            <a:gdLst/>
            <a:ahLst/>
            <a:rect l="0" t="0" r="r" b="b"/>
            <a:pathLst>
              <a:path w="418" h="334">
                <a:moveTo>
                  <a:pt x="413" y="244"/>
                </a:moveTo>
                <a:cubicBezTo>
                  <a:pt x="328" y="177"/>
                  <a:pt x="125" y="20"/>
                  <a:pt x="98" y="0"/>
                </a:cubicBezTo>
                <a:lnTo>
                  <a:pt x="62" y="30"/>
                </a:lnTo>
                <a:lnTo>
                  <a:pt x="0" y="79"/>
                </a:lnTo>
                <a:cubicBezTo>
                  <a:pt x="39" y="111"/>
                  <a:pt x="252" y="281"/>
                  <a:pt x="307" y="326"/>
                </a:cubicBezTo>
                <a:cubicBezTo>
                  <a:pt x="310" y="329"/>
                  <a:pt x="312" y="331"/>
                  <a:pt x="312" y="334"/>
                </a:cubicBezTo>
                <a:lnTo>
                  <a:pt x="418" y="249"/>
                </a:lnTo>
                <a:cubicBezTo>
                  <a:pt x="417" y="247"/>
                  <a:pt x="415" y="246"/>
                  <a:pt x="413" y="24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54640" y="241632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1"/>
                </a:moveTo>
                <a:lnTo>
                  <a:pt x="366" y="255"/>
                </a:lnTo>
                <a:cubicBezTo>
                  <a:pt x="366" y="251"/>
                  <a:pt x="362" y="247"/>
                  <a:pt x="358" y="244"/>
                </a:cubicBezTo>
                <a:cubicBezTo>
                  <a:pt x="274" y="176"/>
                  <a:pt x="71" y="20"/>
                  <a:pt x="44" y="0"/>
                </a:cubicBezTo>
                <a:lnTo>
                  <a:pt x="0" y="36"/>
                </a:lnTo>
                <a:cubicBezTo>
                  <a:pt x="72" y="92"/>
                  <a:pt x="266" y="243"/>
                  <a:pt x="317" y="283"/>
                </a:cubicBezTo>
                <a:cubicBezTo>
                  <a:pt x="322" y="288"/>
                  <a:pt x="323" y="292"/>
                  <a:pt x="323" y="296"/>
                </a:cubicBezTo>
                <a:lnTo>
                  <a:pt x="323" y="399"/>
                </a:lnTo>
                <a:lnTo>
                  <a:pt x="344" y="383"/>
                </a:lnTo>
                <a:cubicBezTo>
                  <a:pt x="369" y="366"/>
                  <a:pt x="366" y="355"/>
                  <a:pt x="366" y="33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54640" y="241632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4"/>
                </a:moveTo>
                <a:cubicBezTo>
                  <a:pt x="274" y="176"/>
                  <a:pt x="71" y="20"/>
                  <a:pt x="44" y="0"/>
                </a:cubicBezTo>
                <a:lnTo>
                  <a:pt x="0" y="36"/>
                </a:lnTo>
                <a:cubicBezTo>
                  <a:pt x="72" y="92"/>
                  <a:pt x="266" y="243"/>
                  <a:pt x="317" y="283"/>
                </a:cubicBezTo>
                <a:cubicBezTo>
                  <a:pt x="318" y="284"/>
                  <a:pt x="318" y="284"/>
                  <a:pt x="319" y="285"/>
                </a:cubicBezTo>
                <a:lnTo>
                  <a:pt x="364" y="249"/>
                </a:lnTo>
                <a:cubicBezTo>
                  <a:pt x="363" y="247"/>
                  <a:pt x="361" y="246"/>
                  <a:pt x="359" y="24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60280" y="160344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065240" y="2340360"/>
            <a:ext cx="472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Material adaptado a diferentes ritmos: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2912040"/>
            <a:ext cx="298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387960"/>
            <a:ext cx="506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arquitectura cliente-servidor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3873960"/>
            <a:ext cx="316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Tests para validar 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4359600"/>
            <a:ext cx="625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técnica de sockets + planificación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4845600"/>
            <a:ext cx="656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Opción de desarrollo en Java, Python o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28800" y="1704960"/>
            <a:ext cx="164160" cy="163800"/>
          </a:xfrm>
          <a:custGeom>
            <a:avLst/>
            <a:gdLst/>
            <a:ahLst/>
            <a:rect l="0" t="0" r="r" b="b"/>
            <a:pathLst>
              <a:path w="456" h="455">
                <a:moveTo>
                  <a:pt x="440" y="268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5"/>
                  <a:pt x="92" y="56"/>
                </a:cubicBezTo>
                <a:cubicBezTo>
                  <a:pt x="92" y="72"/>
                  <a:pt x="98" y="86"/>
                  <a:pt x="108" y="96"/>
                </a:cubicBezTo>
                <a:lnTo>
                  <a:pt x="0" y="204"/>
                </a:lnTo>
                <a:lnTo>
                  <a:pt x="252" y="455"/>
                </a:lnTo>
                <a:lnTo>
                  <a:pt x="360" y="347"/>
                </a:lnTo>
                <a:cubicBezTo>
                  <a:pt x="370" y="357"/>
                  <a:pt x="385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2"/>
                  <a:pt x="450" y="278"/>
                  <a:pt x="440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90920" y="170496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94"/>
                </a:lnTo>
                <a:cubicBezTo>
                  <a:pt x="0" y="956"/>
                  <a:pt x="50" y="1006"/>
                  <a:pt x="112" y="1006"/>
                </a:cubicBezTo>
                <a:lnTo>
                  <a:pt x="726" y="1006"/>
                </a:lnTo>
                <a:cubicBezTo>
                  <a:pt x="789" y="1006"/>
                  <a:pt x="839" y="956"/>
                  <a:pt x="839" y="894"/>
                </a:cubicBezTo>
                <a:lnTo>
                  <a:pt x="839" y="307"/>
                </a:lnTo>
                <a:lnTo>
                  <a:pt x="587" y="307"/>
                </a:lnTo>
                <a:cubicBezTo>
                  <a:pt x="559" y="307"/>
                  <a:pt x="531" y="279"/>
                  <a:pt x="531" y="251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31240" y="1704960"/>
            <a:ext cx="261720" cy="291600"/>
          </a:xfrm>
          <a:custGeom>
            <a:avLst/>
            <a:gdLst/>
            <a:ahLst/>
            <a:rect l="0" t="0" r="r" b="b"/>
            <a:pathLst>
              <a:path w="727" h="810">
                <a:moveTo>
                  <a:pt x="420" y="0"/>
                </a:moveTo>
                <a:lnTo>
                  <a:pt x="364" y="0"/>
                </a:lnTo>
                <a:lnTo>
                  <a:pt x="364" y="251"/>
                </a:lnTo>
                <a:cubicBezTo>
                  <a:pt x="364" y="313"/>
                  <a:pt x="414" y="363"/>
                  <a:pt x="476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6" y="307"/>
                </a:lnTo>
                <a:cubicBezTo>
                  <a:pt x="448" y="307"/>
                  <a:pt x="420" y="279"/>
                  <a:pt x="420" y="251"/>
                </a:cubicBezTo>
                <a:lnTo>
                  <a:pt x="420" y="0"/>
                </a:lnTo>
                <a:moveTo>
                  <a:pt x="280" y="223"/>
                </a:moveTo>
                <a:cubicBezTo>
                  <a:pt x="280" y="238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8"/>
                  <a:pt x="0" y="223"/>
                </a:cubicBezTo>
                <a:cubicBezTo>
                  <a:pt x="0" y="208"/>
                  <a:pt x="12" y="195"/>
                  <a:pt x="28" y="195"/>
                </a:cubicBezTo>
                <a:lnTo>
                  <a:pt x="252" y="195"/>
                </a:lnTo>
                <a:cubicBezTo>
                  <a:pt x="267" y="195"/>
                  <a:pt x="280" y="208"/>
                  <a:pt x="280" y="223"/>
                </a:cubicBezTo>
                <a:moveTo>
                  <a:pt x="280" y="335"/>
                </a:moveTo>
                <a:cubicBezTo>
                  <a:pt x="280" y="350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0"/>
                  <a:pt x="0" y="335"/>
                </a:cubicBezTo>
                <a:cubicBezTo>
                  <a:pt x="0" y="319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19"/>
                  <a:pt x="280" y="335"/>
                </a:cubicBezTo>
                <a:moveTo>
                  <a:pt x="615" y="446"/>
                </a:moveTo>
                <a:cubicBezTo>
                  <a:pt x="615" y="462"/>
                  <a:pt x="603" y="474"/>
                  <a:pt x="587" y="474"/>
                </a:cubicBezTo>
                <a:lnTo>
                  <a:pt x="28" y="474"/>
                </a:lnTo>
                <a:cubicBezTo>
                  <a:pt x="12" y="474"/>
                  <a:pt x="0" y="462"/>
                  <a:pt x="0" y="446"/>
                </a:cubicBezTo>
                <a:cubicBezTo>
                  <a:pt x="0" y="431"/>
                  <a:pt x="12" y="418"/>
                  <a:pt x="28" y="418"/>
                </a:cubicBezTo>
                <a:lnTo>
                  <a:pt x="587" y="418"/>
                </a:lnTo>
                <a:cubicBezTo>
                  <a:pt x="603" y="418"/>
                  <a:pt x="615" y="431"/>
                  <a:pt x="615" y="446"/>
                </a:cubicBezTo>
                <a:moveTo>
                  <a:pt x="615" y="559"/>
                </a:moveTo>
                <a:cubicBezTo>
                  <a:pt x="615" y="575"/>
                  <a:pt x="603" y="587"/>
                  <a:pt x="587" y="587"/>
                </a:cubicBezTo>
                <a:lnTo>
                  <a:pt x="28" y="587"/>
                </a:lnTo>
                <a:cubicBezTo>
                  <a:pt x="12" y="587"/>
                  <a:pt x="0" y="575"/>
                  <a:pt x="0" y="559"/>
                </a:cubicBezTo>
                <a:cubicBezTo>
                  <a:pt x="0" y="544"/>
                  <a:pt x="12" y="531"/>
                  <a:pt x="28" y="531"/>
                </a:cubicBezTo>
                <a:lnTo>
                  <a:pt x="587" y="531"/>
                </a:lnTo>
                <a:cubicBezTo>
                  <a:pt x="603" y="531"/>
                  <a:pt x="615" y="544"/>
                  <a:pt x="615" y="559"/>
                </a:cubicBezTo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cubicBezTo>
                  <a:pt x="0" y="655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5"/>
                  <a:pt x="615" y="671"/>
                </a:cubicBezTo>
                <a:moveTo>
                  <a:pt x="615" y="783"/>
                </a:moveTo>
                <a:cubicBezTo>
                  <a:pt x="615" y="798"/>
                  <a:pt x="603" y="810"/>
                  <a:pt x="587" y="810"/>
                </a:cubicBezTo>
                <a:lnTo>
                  <a:pt x="28" y="810"/>
                </a:lnTo>
                <a:cubicBezTo>
                  <a:pt x="12" y="810"/>
                  <a:pt x="0" y="798"/>
                  <a:pt x="0" y="783"/>
                </a:cubicBezTo>
                <a:cubicBezTo>
                  <a:pt x="0" y="767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7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92160" y="1895760"/>
            <a:ext cx="101160" cy="100800"/>
          </a:xfrm>
          <a:custGeom>
            <a:avLst/>
            <a:gdLst/>
            <a:ahLst/>
            <a:rect l="0" t="0" r="r" b="b"/>
            <a:pathLst>
              <a:path w="281" h="280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99"/>
                </a:lnTo>
                <a:cubicBezTo>
                  <a:pt x="-4" y="121"/>
                  <a:pt x="-4" y="158"/>
                  <a:pt x="14" y="182"/>
                </a:cubicBezTo>
                <a:lnTo>
                  <a:pt x="79" y="264"/>
                </a:lnTo>
                <a:cubicBezTo>
                  <a:pt x="89" y="276"/>
                  <a:pt x="106" y="280"/>
                  <a:pt x="114" y="280"/>
                </a:cubicBezTo>
                <a:cubicBezTo>
                  <a:pt x="115" y="281"/>
                  <a:pt x="214" y="280"/>
                  <a:pt x="281" y="280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90360" y="1895760"/>
            <a:ext cx="142920" cy="81000"/>
          </a:xfrm>
          <a:custGeom>
            <a:avLst/>
            <a:gdLst/>
            <a:ahLst/>
            <a:rect l="0" t="0" r="r" b="b"/>
            <a:pathLst>
              <a:path w="397" h="225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4"/>
                </a:cubicBezTo>
                <a:lnTo>
                  <a:pt x="14" y="79"/>
                </a:lnTo>
                <a:cubicBezTo>
                  <a:pt x="-4" y="97"/>
                  <a:pt x="-4" y="126"/>
                  <a:pt x="14" y="145"/>
                </a:cubicBezTo>
                <a:lnTo>
                  <a:pt x="79" y="211"/>
                </a:lnTo>
                <a:cubicBezTo>
                  <a:pt x="89" y="221"/>
                  <a:pt x="106" y="225"/>
                  <a:pt x="114" y="225"/>
                </a:cubicBezTo>
                <a:cubicBezTo>
                  <a:pt x="115" y="225"/>
                  <a:pt x="341" y="225"/>
                  <a:pt x="341" y="225"/>
                </a:cubicBezTo>
                <a:cubicBezTo>
                  <a:pt x="372" y="225"/>
                  <a:pt x="397" y="200"/>
                  <a:pt x="397" y="168"/>
                </a:cubicBezTo>
                <a:lnTo>
                  <a:pt x="397" y="56"/>
                </a:lnTo>
                <a:cubicBezTo>
                  <a:pt x="397" y="25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0280" y="164124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15560" y="2387880"/>
            <a:ext cx="618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 servidores concurrentes y sockets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15560" y="2864160"/>
            <a:ext cx="403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Explicación de procesos e hilos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15560" y="3350160"/>
            <a:ext cx="660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Desarrollo del servidor principal (gestor de partidas)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15560" y="3835800"/>
            <a:ext cx="692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Implementación de la lógica de turnos y comunicación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015560" y="4321440"/>
            <a:ext cx="545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Pruebas en red local / entorno virtualizado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15560" y="4797720"/>
            <a:ext cx="566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Presentación del proyecto + defensa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941760" y="888120"/>
            <a:ext cx="40680" cy="166680"/>
          </a:xfrm>
          <a:custGeom>
            <a:avLst/>
            <a:gdLst/>
            <a:ahLst/>
            <a:rect l="0" t="0" r="r" b="b"/>
            <a:pathLst>
              <a:path w="113" h="463">
                <a:moveTo>
                  <a:pt x="0" y="0"/>
                </a:moveTo>
                <a:lnTo>
                  <a:pt x="113" y="0"/>
                </a:lnTo>
                <a:lnTo>
                  <a:pt x="113" y="463"/>
                </a:lnTo>
                <a:lnTo>
                  <a:pt x="0" y="463"/>
                </a:lnTo>
                <a:lnTo>
                  <a:pt x="0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21160" y="1024920"/>
            <a:ext cx="60480" cy="29880"/>
          </a:xfrm>
          <a:custGeom>
            <a:avLst/>
            <a:gdLst/>
            <a:ahLst/>
            <a:rect l="0" t="0" r="r" b="b"/>
            <a:pathLst>
              <a:path w="168" h="83">
                <a:moveTo>
                  <a:pt x="168" y="42"/>
                </a:moveTo>
                <a:cubicBezTo>
                  <a:pt x="168" y="65"/>
                  <a:pt x="150" y="83"/>
                  <a:pt x="125" y="83"/>
                </a:cubicBezTo>
                <a:lnTo>
                  <a:pt x="42" y="83"/>
                </a:lnTo>
                <a:cubicBezTo>
                  <a:pt x="19" y="83"/>
                  <a:pt x="0" y="65"/>
                  <a:pt x="0" y="42"/>
                </a:cubicBezTo>
                <a:cubicBezTo>
                  <a:pt x="0" y="19"/>
                  <a:pt x="19" y="0"/>
                  <a:pt x="42" y="0"/>
                </a:cubicBezTo>
                <a:lnTo>
                  <a:pt x="125" y="0"/>
                </a:lnTo>
                <a:cubicBezTo>
                  <a:pt x="150" y="0"/>
                  <a:pt x="168" y="19"/>
                  <a:pt x="168" y="42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01000" y="1044720"/>
            <a:ext cx="322200" cy="98280"/>
          </a:xfrm>
          <a:custGeom>
            <a:avLst/>
            <a:gdLst/>
            <a:ahLst/>
            <a:rect l="0" t="0" r="r" b="b"/>
            <a:pathLst>
              <a:path w="895" h="273">
                <a:moveTo>
                  <a:pt x="895" y="218"/>
                </a:moveTo>
                <a:cubicBezTo>
                  <a:pt x="895" y="248"/>
                  <a:pt x="870" y="273"/>
                  <a:pt x="839" y="273"/>
                </a:cubicBezTo>
                <a:lnTo>
                  <a:pt x="57" y="273"/>
                </a:lnTo>
                <a:cubicBezTo>
                  <a:pt x="26" y="273"/>
                  <a:pt x="0" y="248"/>
                  <a:pt x="0" y="218"/>
                </a:cubicBez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839" y="0"/>
                </a:lnTo>
                <a:cubicBezTo>
                  <a:pt x="870" y="0"/>
                  <a:pt x="895" y="24"/>
                  <a:pt x="895" y="54"/>
                </a:cubicBezTo>
                <a:lnTo>
                  <a:pt x="895" y="218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21160" y="1122840"/>
            <a:ext cx="281880" cy="29880"/>
          </a:xfrm>
          <a:custGeom>
            <a:avLst/>
            <a:gdLst/>
            <a:ahLst/>
            <a:rect l="0" t="0" r="r" b="b"/>
            <a:pathLst>
              <a:path w="783" h="83">
                <a:moveTo>
                  <a:pt x="167" y="41"/>
                </a:moveTo>
                <a:cubicBezTo>
                  <a:pt x="167" y="64"/>
                  <a:pt x="149" y="83"/>
                  <a:pt x="125" y="83"/>
                </a:cubicBezTo>
                <a:lnTo>
                  <a:pt x="42" y="83"/>
                </a:lnTo>
                <a:cubicBezTo>
                  <a:pt x="19" y="83"/>
                  <a:pt x="0" y="64"/>
                  <a:pt x="0" y="41"/>
                </a:cubicBezTo>
                <a:cubicBezTo>
                  <a:pt x="0" y="19"/>
                  <a:pt x="19" y="0"/>
                  <a:pt x="42" y="0"/>
                </a:cubicBezTo>
                <a:lnTo>
                  <a:pt x="125" y="0"/>
                </a:lnTo>
                <a:cubicBezTo>
                  <a:pt x="149" y="0"/>
                  <a:pt x="167" y="19"/>
                  <a:pt x="167" y="41"/>
                </a:cubicBezTo>
                <a:moveTo>
                  <a:pt x="783" y="41"/>
                </a:moveTo>
                <a:cubicBezTo>
                  <a:pt x="783" y="64"/>
                  <a:pt x="764" y="83"/>
                  <a:pt x="741" y="83"/>
                </a:cubicBezTo>
                <a:lnTo>
                  <a:pt x="657" y="83"/>
                </a:lnTo>
                <a:cubicBezTo>
                  <a:pt x="634" y="83"/>
                  <a:pt x="615" y="64"/>
                  <a:pt x="615" y="41"/>
                </a:cubicBezTo>
                <a:cubicBezTo>
                  <a:pt x="615" y="19"/>
                  <a:pt x="634" y="0"/>
                  <a:pt x="657" y="0"/>
                </a:cubicBezTo>
                <a:lnTo>
                  <a:pt x="741" y="0"/>
                </a:lnTo>
                <a:cubicBezTo>
                  <a:pt x="764" y="0"/>
                  <a:pt x="783" y="19"/>
                  <a:pt x="783" y="4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11520" y="819360"/>
            <a:ext cx="100800" cy="98280"/>
          </a:xfrm>
          <a:custGeom>
            <a:avLst/>
            <a:gdLst/>
            <a:ahLst/>
            <a:rect l="0" t="0" r="r" b="b"/>
            <a:pathLst>
              <a:path w="280" h="273">
                <a:moveTo>
                  <a:pt x="280" y="137"/>
                </a:moveTo>
                <a:cubicBezTo>
                  <a:pt x="280" y="155"/>
                  <a:pt x="277" y="173"/>
                  <a:pt x="270" y="189"/>
                </a:cubicBezTo>
                <a:cubicBezTo>
                  <a:pt x="263" y="206"/>
                  <a:pt x="253" y="221"/>
                  <a:pt x="240" y="233"/>
                </a:cubicBezTo>
                <a:cubicBezTo>
                  <a:pt x="226" y="246"/>
                  <a:pt x="211" y="256"/>
                  <a:pt x="194" y="263"/>
                </a:cubicBezTo>
                <a:cubicBezTo>
                  <a:pt x="177" y="270"/>
                  <a:pt x="159" y="273"/>
                  <a:pt x="141" y="273"/>
                </a:cubicBezTo>
                <a:cubicBezTo>
                  <a:pt x="122" y="273"/>
                  <a:pt x="103" y="270"/>
                  <a:pt x="86" y="263"/>
                </a:cubicBezTo>
                <a:cubicBezTo>
                  <a:pt x="69" y="256"/>
                  <a:pt x="54" y="246"/>
                  <a:pt x="41" y="233"/>
                </a:cubicBezTo>
                <a:cubicBezTo>
                  <a:pt x="28" y="221"/>
                  <a:pt x="18" y="206"/>
                  <a:pt x="11" y="189"/>
                </a:cubicBezTo>
                <a:cubicBezTo>
                  <a:pt x="4" y="173"/>
                  <a:pt x="0" y="155"/>
                  <a:pt x="0" y="137"/>
                </a:cubicBezTo>
                <a:cubicBezTo>
                  <a:pt x="0" y="119"/>
                  <a:pt x="4" y="102"/>
                  <a:pt x="11" y="85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7"/>
                  <a:pt x="69" y="18"/>
                  <a:pt x="86" y="11"/>
                </a:cubicBezTo>
                <a:cubicBezTo>
                  <a:pt x="103" y="4"/>
                  <a:pt x="122" y="0"/>
                  <a:pt x="141" y="0"/>
                </a:cubicBezTo>
                <a:cubicBezTo>
                  <a:pt x="159" y="0"/>
                  <a:pt x="177" y="4"/>
                  <a:pt x="194" y="11"/>
                </a:cubicBezTo>
                <a:cubicBezTo>
                  <a:pt x="211" y="18"/>
                  <a:pt x="226" y="27"/>
                  <a:pt x="240" y="41"/>
                </a:cubicBezTo>
                <a:cubicBezTo>
                  <a:pt x="253" y="54"/>
                  <a:pt x="263" y="69"/>
                  <a:pt x="270" y="85"/>
                </a:cubicBezTo>
                <a:cubicBezTo>
                  <a:pt x="277" y="102"/>
                  <a:pt x="280" y="119"/>
                  <a:pt x="280" y="137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91360" y="986040"/>
            <a:ext cx="141120" cy="88200"/>
          </a:xfrm>
          <a:custGeom>
            <a:avLst/>
            <a:gdLst/>
            <a:ahLst/>
            <a:rect l="0" t="0" r="r" b="b"/>
            <a:pathLst>
              <a:path w="392" h="245">
                <a:moveTo>
                  <a:pt x="392" y="191"/>
                </a:moveTo>
                <a:cubicBezTo>
                  <a:pt x="392" y="221"/>
                  <a:pt x="367" y="245"/>
                  <a:pt x="336" y="245"/>
                </a:cubicBezTo>
                <a:lnTo>
                  <a:pt x="56" y="245"/>
                </a:lnTo>
                <a:cubicBezTo>
                  <a:pt x="25" y="245"/>
                  <a:pt x="0" y="221"/>
                  <a:pt x="0" y="191"/>
                </a:cubicBezTo>
                <a:lnTo>
                  <a:pt x="0" y="164"/>
                </a:lnTo>
                <a:cubicBezTo>
                  <a:pt x="0" y="134"/>
                  <a:pt x="110" y="0"/>
                  <a:pt x="141" y="0"/>
                </a:cubicBezTo>
                <a:lnTo>
                  <a:pt x="253" y="0"/>
                </a:lnTo>
                <a:cubicBezTo>
                  <a:pt x="283" y="0"/>
                  <a:pt x="392" y="134"/>
                  <a:pt x="392" y="164"/>
                </a:cubicBezTo>
                <a:lnTo>
                  <a:pt x="392" y="191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11080" y="1064160"/>
            <a:ext cx="302040" cy="20160"/>
          </a:xfrm>
          <a:custGeom>
            <a:avLst/>
            <a:gdLst/>
            <a:ahLst/>
            <a:rect l="0" t="0" r="r" b="b"/>
            <a:pathLst>
              <a:path w="839" h="56">
                <a:moveTo>
                  <a:pt x="839" y="27"/>
                </a:moveTo>
                <a:cubicBezTo>
                  <a:pt x="839" y="43"/>
                  <a:pt x="826" y="56"/>
                  <a:pt x="811" y="56"/>
                </a:cubicBezTo>
                <a:lnTo>
                  <a:pt x="28" y="56"/>
                </a:lnTo>
                <a:cubicBezTo>
                  <a:pt x="12" y="56"/>
                  <a:pt x="0" y="43"/>
                  <a:pt x="0" y="27"/>
                </a:cubicBezTo>
                <a:cubicBezTo>
                  <a:pt x="0" y="12"/>
                  <a:pt x="12" y="0"/>
                  <a:pt x="28" y="0"/>
                </a:cubicBezTo>
                <a:lnTo>
                  <a:pt x="811" y="0"/>
                </a:lnTo>
                <a:cubicBezTo>
                  <a:pt x="826" y="0"/>
                  <a:pt x="839" y="12"/>
                  <a:pt x="839" y="2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0280" y="736560"/>
            <a:ext cx="3990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principal: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75080" y="213732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7"/>
                </a:moveTo>
                <a:cubicBezTo>
                  <a:pt x="536" y="98"/>
                  <a:pt x="533" y="105"/>
                  <a:pt x="531" y="109"/>
                </a:cubicBezTo>
                <a:cubicBezTo>
                  <a:pt x="517" y="136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4"/>
                  <a:pt x="336" y="4"/>
                </a:cubicBezTo>
                <a:cubicBezTo>
                  <a:pt x="328" y="10"/>
                  <a:pt x="250" y="74"/>
                  <a:pt x="229" y="100"/>
                </a:cubicBezTo>
                <a:cubicBezTo>
                  <a:pt x="212" y="121"/>
                  <a:pt x="212" y="146"/>
                  <a:pt x="227" y="161"/>
                </a:cubicBezTo>
                <a:cubicBezTo>
                  <a:pt x="234" y="168"/>
                  <a:pt x="243" y="171"/>
                  <a:pt x="252" y="174"/>
                </a:cubicBezTo>
                <a:cubicBezTo>
                  <a:pt x="263" y="177"/>
                  <a:pt x="289" y="175"/>
                  <a:pt x="304" y="190"/>
                </a:cubicBezTo>
                <a:cubicBezTo>
                  <a:pt x="329" y="214"/>
                  <a:pt x="316" y="252"/>
                  <a:pt x="285" y="284"/>
                </a:cubicBezTo>
                <a:cubicBezTo>
                  <a:pt x="253" y="315"/>
                  <a:pt x="215" y="328"/>
                  <a:pt x="191" y="304"/>
                </a:cubicBezTo>
                <a:cubicBezTo>
                  <a:pt x="176" y="289"/>
                  <a:pt x="178" y="263"/>
                  <a:pt x="174" y="251"/>
                </a:cubicBezTo>
                <a:cubicBezTo>
                  <a:pt x="171" y="242"/>
                  <a:pt x="169" y="234"/>
                  <a:pt x="162" y="227"/>
                </a:cubicBezTo>
                <a:cubicBezTo>
                  <a:pt x="146" y="211"/>
                  <a:pt x="121" y="212"/>
                  <a:pt x="101" y="228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6"/>
                  <a:pt x="0" y="360"/>
                  <a:pt x="10" y="369"/>
                </a:cubicBezTo>
                <a:cubicBezTo>
                  <a:pt x="26" y="383"/>
                  <a:pt x="115" y="469"/>
                  <a:pt x="117" y="472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3"/>
                  <a:pt x="99" y="536"/>
                  <a:pt x="88" y="546"/>
                </a:cubicBezTo>
                <a:cubicBezTo>
                  <a:pt x="57" y="577"/>
                  <a:pt x="57" y="628"/>
                  <a:pt x="88" y="659"/>
                </a:cubicBezTo>
                <a:cubicBezTo>
                  <a:pt x="119" y="690"/>
                  <a:pt x="170" y="690"/>
                  <a:pt x="201" y="659"/>
                </a:cubicBezTo>
                <a:cubicBezTo>
                  <a:pt x="211" y="649"/>
                  <a:pt x="214" y="641"/>
                  <a:pt x="216" y="637"/>
                </a:cubicBezTo>
                <a:cubicBezTo>
                  <a:pt x="230" y="610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7"/>
                  <a:pt x="400" y="750"/>
                  <a:pt x="410" y="742"/>
                </a:cubicBezTo>
                <a:cubicBezTo>
                  <a:pt x="418" y="736"/>
                  <a:pt x="497" y="673"/>
                  <a:pt x="519" y="646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8"/>
                  <a:pt x="505" y="576"/>
                  <a:pt x="496" y="573"/>
                </a:cubicBezTo>
                <a:cubicBezTo>
                  <a:pt x="484" y="569"/>
                  <a:pt x="458" y="572"/>
                  <a:pt x="442" y="556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9"/>
                  <a:pt x="557" y="443"/>
                </a:cubicBezTo>
                <a:cubicBezTo>
                  <a:pt x="572" y="458"/>
                  <a:pt x="570" y="484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5"/>
                  <a:pt x="626" y="535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5"/>
                  <a:pt x="737" y="376"/>
                </a:cubicBezTo>
                <a:cubicBezTo>
                  <a:pt x="721" y="362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0"/>
                </a:cubicBezTo>
                <a:cubicBezTo>
                  <a:pt x="691" y="169"/>
                  <a:pt x="691" y="119"/>
                  <a:pt x="660" y="87"/>
                </a:cubicBezTo>
                <a:cubicBezTo>
                  <a:pt x="628" y="56"/>
                  <a:pt x="578" y="56"/>
                  <a:pt x="547" y="87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1510560"/>
            <a:ext cx="6671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“3 en raya multijugador (concurrencia en red)”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65240" y="2083320"/>
            <a:ext cx="290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desarrolla: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3286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377360" y="3181320"/>
            <a:ext cx="169200" cy="276480"/>
          </a:xfrm>
          <a:custGeom>
            <a:avLst/>
            <a:gdLst/>
            <a:ahLst/>
            <a:rect l="0" t="0" r="r" b="b"/>
            <a:pathLst>
              <a:path w="470" h="768">
                <a:moveTo>
                  <a:pt x="445" y="717"/>
                </a:moveTo>
                <a:cubicBezTo>
                  <a:pt x="459" y="703"/>
                  <a:pt x="470" y="683"/>
                  <a:pt x="470" y="656"/>
                </a:cubicBezTo>
                <a:cubicBezTo>
                  <a:pt x="470" y="589"/>
                  <a:pt x="393" y="512"/>
                  <a:pt x="364" y="447"/>
                </a:cubicBezTo>
                <a:cubicBezTo>
                  <a:pt x="335" y="383"/>
                  <a:pt x="319" y="322"/>
                  <a:pt x="362" y="305"/>
                </a:cubicBezTo>
                <a:lnTo>
                  <a:pt x="366" y="303"/>
                </a:lnTo>
                <a:cubicBezTo>
                  <a:pt x="378" y="298"/>
                  <a:pt x="385" y="293"/>
                  <a:pt x="385" y="287"/>
                </a:cubicBezTo>
                <a:cubicBezTo>
                  <a:pt x="385" y="278"/>
                  <a:pt x="364" y="269"/>
                  <a:pt x="332" y="263"/>
                </a:cubicBezTo>
                <a:cubicBezTo>
                  <a:pt x="364" y="236"/>
                  <a:pt x="385" y="195"/>
                  <a:pt x="385" y="149"/>
                </a:cubicBezTo>
                <a:cubicBezTo>
                  <a:pt x="385" y="66"/>
                  <a:pt x="318" y="0"/>
                  <a:pt x="236" y="0"/>
                </a:cubicBezTo>
                <a:cubicBezTo>
                  <a:pt x="153" y="0"/>
                  <a:pt x="86" y="66"/>
                  <a:pt x="86" y="149"/>
                </a:cubicBezTo>
                <a:cubicBezTo>
                  <a:pt x="86" y="195"/>
                  <a:pt x="106" y="236"/>
                  <a:pt x="139" y="263"/>
                </a:cubicBezTo>
                <a:cubicBezTo>
                  <a:pt x="106" y="269"/>
                  <a:pt x="86" y="278"/>
                  <a:pt x="86" y="287"/>
                </a:cubicBezTo>
                <a:cubicBezTo>
                  <a:pt x="86" y="293"/>
                  <a:pt x="93" y="298"/>
                  <a:pt x="105" y="303"/>
                </a:cubicBezTo>
                <a:cubicBezTo>
                  <a:pt x="106" y="304"/>
                  <a:pt x="107" y="304"/>
                  <a:pt x="109" y="305"/>
                </a:cubicBezTo>
                <a:cubicBezTo>
                  <a:pt x="153" y="322"/>
                  <a:pt x="135" y="383"/>
                  <a:pt x="107" y="447"/>
                </a:cubicBezTo>
                <a:cubicBezTo>
                  <a:pt x="78" y="512"/>
                  <a:pt x="0" y="589"/>
                  <a:pt x="0" y="656"/>
                </a:cubicBezTo>
                <a:cubicBezTo>
                  <a:pt x="0" y="683"/>
                  <a:pt x="12" y="703"/>
                  <a:pt x="26" y="717"/>
                </a:cubicBezTo>
                <a:cubicBezTo>
                  <a:pt x="10" y="725"/>
                  <a:pt x="0" y="735"/>
                  <a:pt x="0" y="746"/>
                </a:cubicBezTo>
                <a:cubicBezTo>
                  <a:pt x="0" y="754"/>
                  <a:pt x="5" y="761"/>
                  <a:pt x="14" y="768"/>
                </a:cubicBezTo>
                <a:lnTo>
                  <a:pt x="457" y="768"/>
                </a:lnTo>
                <a:cubicBezTo>
                  <a:pt x="465" y="761"/>
                  <a:pt x="470" y="754"/>
                  <a:pt x="470" y="746"/>
                </a:cubicBezTo>
                <a:cubicBezTo>
                  <a:pt x="470" y="735"/>
                  <a:pt x="461" y="725"/>
                  <a:pt x="445" y="717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396800" y="3190680"/>
            <a:ext cx="130680" cy="255600"/>
          </a:xfrm>
          <a:custGeom>
            <a:avLst/>
            <a:gdLst/>
            <a:ahLst/>
            <a:rect l="0" t="0" r="r" b="b"/>
            <a:pathLst>
              <a:path w="363" h="710">
                <a:moveTo>
                  <a:pt x="266" y="75"/>
                </a:moveTo>
                <a:cubicBezTo>
                  <a:pt x="260" y="75"/>
                  <a:pt x="255" y="72"/>
                  <a:pt x="252" y="66"/>
                </a:cubicBezTo>
                <a:cubicBezTo>
                  <a:pt x="251" y="65"/>
                  <a:pt x="233" y="32"/>
                  <a:pt x="181" y="32"/>
                </a:cubicBezTo>
                <a:cubicBezTo>
                  <a:pt x="128" y="32"/>
                  <a:pt x="111" y="65"/>
                  <a:pt x="110" y="66"/>
                </a:cubicBezTo>
                <a:cubicBezTo>
                  <a:pt x="106" y="74"/>
                  <a:pt x="96" y="77"/>
                  <a:pt x="88" y="73"/>
                </a:cubicBezTo>
                <a:cubicBezTo>
                  <a:pt x="81" y="69"/>
                  <a:pt x="77" y="60"/>
                  <a:pt x="81" y="52"/>
                </a:cubicBezTo>
                <a:cubicBezTo>
                  <a:pt x="82" y="50"/>
                  <a:pt x="108" y="0"/>
                  <a:pt x="181" y="0"/>
                </a:cubicBezTo>
                <a:cubicBezTo>
                  <a:pt x="254" y="0"/>
                  <a:pt x="279" y="50"/>
                  <a:pt x="280" y="52"/>
                </a:cubicBezTo>
                <a:cubicBezTo>
                  <a:pt x="285" y="60"/>
                  <a:pt x="281" y="69"/>
                  <a:pt x="273" y="73"/>
                </a:cubicBezTo>
                <a:cubicBezTo>
                  <a:pt x="271" y="74"/>
                  <a:pt x="269" y="75"/>
                  <a:pt x="266" y="75"/>
                </a:cubicBezTo>
                <a:moveTo>
                  <a:pt x="266" y="272"/>
                </a:moveTo>
                <a:cubicBezTo>
                  <a:pt x="265" y="272"/>
                  <a:pt x="263" y="272"/>
                  <a:pt x="261" y="271"/>
                </a:cubicBezTo>
                <a:cubicBezTo>
                  <a:pt x="261" y="271"/>
                  <a:pt x="240" y="261"/>
                  <a:pt x="181" y="261"/>
                </a:cubicBezTo>
                <a:cubicBezTo>
                  <a:pt x="121" y="261"/>
                  <a:pt x="100" y="271"/>
                  <a:pt x="100" y="271"/>
                </a:cubicBezTo>
                <a:cubicBezTo>
                  <a:pt x="95" y="273"/>
                  <a:pt x="89" y="271"/>
                  <a:pt x="86" y="266"/>
                </a:cubicBezTo>
                <a:cubicBezTo>
                  <a:pt x="84" y="261"/>
                  <a:pt x="86" y="254"/>
                  <a:pt x="91" y="252"/>
                </a:cubicBezTo>
                <a:cubicBezTo>
                  <a:pt x="93" y="251"/>
                  <a:pt x="116" y="240"/>
                  <a:pt x="181" y="240"/>
                </a:cubicBezTo>
                <a:cubicBezTo>
                  <a:pt x="245" y="240"/>
                  <a:pt x="268" y="251"/>
                  <a:pt x="271" y="252"/>
                </a:cubicBezTo>
                <a:cubicBezTo>
                  <a:pt x="276" y="254"/>
                  <a:pt x="278" y="261"/>
                  <a:pt x="276" y="266"/>
                </a:cubicBezTo>
                <a:cubicBezTo>
                  <a:pt x="274" y="270"/>
                  <a:pt x="270" y="272"/>
                  <a:pt x="266" y="272"/>
                </a:cubicBezTo>
                <a:moveTo>
                  <a:pt x="10" y="710"/>
                </a:moveTo>
                <a:cubicBezTo>
                  <a:pt x="5" y="710"/>
                  <a:pt x="0" y="706"/>
                  <a:pt x="0" y="700"/>
                </a:cubicBezTo>
                <a:cubicBezTo>
                  <a:pt x="-1" y="693"/>
                  <a:pt x="3" y="688"/>
                  <a:pt x="9" y="688"/>
                </a:cubicBezTo>
                <a:cubicBezTo>
                  <a:pt x="10" y="688"/>
                  <a:pt x="117" y="677"/>
                  <a:pt x="181" y="677"/>
                </a:cubicBezTo>
                <a:cubicBezTo>
                  <a:pt x="245" y="677"/>
                  <a:pt x="352" y="688"/>
                  <a:pt x="353" y="688"/>
                </a:cubicBezTo>
                <a:cubicBezTo>
                  <a:pt x="359" y="688"/>
                  <a:pt x="364" y="693"/>
                  <a:pt x="363" y="700"/>
                </a:cubicBezTo>
                <a:cubicBezTo>
                  <a:pt x="362" y="706"/>
                  <a:pt x="357" y="711"/>
                  <a:pt x="351" y="710"/>
                </a:cubicBezTo>
                <a:cubicBezTo>
                  <a:pt x="350" y="710"/>
                  <a:pt x="244" y="699"/>
                  <a:pt x="181" y="699"/>
                </a:cubicBezTo>
                <a:cubicBezTo>
                  <a:pt x="118" y="699"/>
                  <a:pt x="12" y="710"/>
                  <a:pt x="11" y="710"/>
                </a:cubicBezTo>
                <a:lnTo>
                  <a:pt x="10" y="71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2645280"/>
            <a:ext cx="794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Symbol"/>
                <a:ea typeface="SegoeUISymbol"/>
              </a:rPr>
              <a:t>🖧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 concurrente TCP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gestiona múltiples partidas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323720" y="3666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354680" y="369756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90"/>
                </a:moveTo>
                <a:lnTo>
                  <a:pt x="450" y="450"/>
                </a:lnTo>
                <a:cubicBezTo>
                  <a:pt x="366" y="534"/>
                  <a:pt x="231" y="534"/>
                  <a:pt x="148" y="450"/>
                </a:cubicBezTo>
                <a:cubicBezTo>
                  <a:pt x="99" y="402"/>
                  <a:pt x="79" y="337"/>
                  <a:pt x="86" y="275"/>
                </a:cubicBezTo>
                <a:lnTo>
                  <a:pt x="0" y="283"/>
                </a:lnTo>
                <a:cubicBezTo>
                  <a:pt x="-4" y="365"/>
                  <a:pt x="24" y="448"/>
                  <a:pt x="87" y="511"/>
                </a:cubicBezTo>
                <a:cubicBezTo>
                  <a:pt x="204" y="627"/>
                  <a:pt x="393" y="627"/>
                  <a:pt x="510" y="511"/>
                </a:cubicBezTo>
                <a:lnTo>
                  <a:pt x="570" y="571"/>
                </a:lnTo>
                <a:lnTo>
                  <a:pt x="588" y="372"/>
                </a:lnTo>
                <a:lnTo>
                  <a:pt x="389" y="390"/>
                </a:lnTo>
                <a:moveTo>
                  <a:pt x="510" y="88"/>
                </a:moveTo>
                <a:cubicBezTo>
                  <a:pt x="393" y="-29"/>
                  <a:pt x="204" y="-29"/>
                  <a:pt x="87" y="88"/>
                </a:cubicBezTo>
                <a:lnTo>
                  <a:pt x="27" y="27"/>
                </a:lnTo>
                <a:lnTo>
                  <a:pt x="8" y="227"/>
                </a:lnTo>
                <a:lnTo>
                  <a:pt x="208" y="209"/>
                </a:lnTo>
                <a:lnTo>
                  <a:pt x="148" y="148"/>
                </a:lnTo>
                <a:cubicBezTo>
                  <a:pt x="231" y="65"/>
                  <a:pt x="366" y="65"/>
                  <a:pt x="450" y="148"/>
                </a:cubicBezTo>
                <a:cubicBezTo>
                  <a:pt x="497" y="197"/>
                  <a:pt x="518" y="262"/>
                  <a:pt x="510" y="324"/>
                </a:cubicBezTo>
                <a:lnTo>
                  <a:pt x="596" y="316"/>
                </a:lnTo>
                <a:cubicBezTo>
                  <a:pt x="601" y="235"/>
                  <a:pt x="572" y="150"/>
                  <a:pt x="510" y="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617480" y="3130920"/>
            <a:ext cx="723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mesa de juego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un proceso/hilo independiente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047600" y="4257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354320" y="414324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4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4"/>
                </a:lnTo>
                <a:cubicBezTo>
                  <a:pt x="86" y="196"/>
                  <a:pt x="89" y="180"/>
                  <a:pt x="95" y="164"/>
                </a:cubicBezTo>
                <a:cubicBezTo>
                  <a:pt x="102" y="148"/>
                  <a:pt x="111" y="135"/>
                  <a:pt x="123" y="123"/>
                </a:cubicBezTo>
                <a:cubicBezTo>
                  <a:pt x="135" y="111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1"/>
                  <a:pt x="305" y="123"/>
                </a:cubicBezTo>
                <a:cubicBezTo>
                  <a:pt x="317" y="135"/>
                  <a:pt x="326" y="148"/>
                  <a:pt x="333" y="164"/>
                </a:cubicBezTo>
                <a:cubicBezTo>
                  <a:pt x="339" y="180"/>
                  <a:pt x="342" y="196"/>
                  <a:pt x="342" y="214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4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323720" y="425052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4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6"/>
                </a:ln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2"/>
                  <a:pt x="545" y="7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2"/>
                  <a:pt x="592" y="53"/>
                </a:cubicBezTo>
                <a:cubicBezTo>
                  <a:pt x="596" y="63"/>
                  <a:pt x="598" y="74"/>
                  <a:pt x="598" y="86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454400" y="414324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2"/>
                </a:moveTo>
                <a:cubicBezTo>
                  <a:pt x="384" y="179"/>
                  <a:pt x="383" y="167"/>
                  <a:pt x="381" y="154"/>
                </a:cubicBezTo>
                <a:cubicBezTo>
                  <a:pt x="378" y="142"/>
                  <a:pt x="374" y="130"/>
                  <a:pt x="370" y="118"/>
                </a:cubicBezTo>
                <a:cubicBezTo>
                  <a:pt x="364" y="107"/>
                  <a:pt x="358" y="96"/>
                  <a:pt x="351" y="85"/>
                </a:cubicBezTo>
                <a:cubicBezTo>
                  <a:pt x="344" y="75"/>
                  <a:pt x="336" y="65"/>
                  <a:pt x="327" y="56"/>
                </a:cubicBezTo>
                <a:cubicBezTo>
                  <a:pt x="318" y="47"/>
                  <a:pt x="308" y="39"/>
                  <a:pt x="298" y="32"/>
                </a:cubicBezTo>
                <a:cubicBezTo>
                  <a:pt x="287" y="25"/>
                  <a:pt x="276" y="19"/>
                  <a:pt x="265" y="14"/>
                </a:cubicBezTo>
                <a:cubicBezTo>
                  <a:pt x="253" y="10"/>
                  <a:pt x="241" y="6"/>
                  <a:pt x="229" y="4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4"/>
                </a:cubicBezTo>
                <a:cubicBezTo>
                  <a:pt x="142" y="6"/>
                  <a:pt x="130" y="10"/>
                  <a:pt x="118" y="14"/>
                </a:cubicBezTo>
                <a:cubicBezTo>
                  <a:pt x="106" y="19"/>
                  <a:pt x="95" y="25"/>
                  <a:pt x="85" y="32"/>
                </a:cubicBezTo>
                <a:cubicBezTo>
                  <a:pt x="74" y="39"/>
                  <a:pt x="65" y="47"/>
                  <a:pt x="56" y="56"/>
                </a:cubicBezTo>
                <a:cubicBezTo>
                  <a:pt x="47" y="65"/>
                  <a:pt x="39" y="75"/>
                  <a:pt x="32" y="85"/>
                </a:cubicBezTo>
                <a:cubicBezTo>
                  <a:pt x="25" y="96"/>
                  <a:pt x="19" y="107"/>
                  <a:pt x="14" y="118"/>
                </a:cubicBezTo>
                <a:cubicBezTo>
                  <a:pt x="9" y="130"/>
                  <a:pt x="6" y="142"/>
                  <a:pt x="3" y="154"/>
                </a:cubicBezTo>
                <a:cubicBezTo>
                  <a:pt x="1" y="167"/>
                  <a:pt x="0" y="179"/>
                  <a:pt x="0" y="192"/>
                </a:cubicBezTo>
                <a:cubicBezTo>
                  <a:pt x="0" y="275"/>
                  <a:pt x="53" y="346"/>
                  <a:pt x="127" y="372"/>
                </a:cubicBezTo>
                <a:lnTo>
                  <a:pt x="127" y="715"/>
                </a:lnTo>
                <a:cubicBezTo>
                  <a:pt x="127" y="721"/>
                  <a:pt x="129" y="728"/>
                  <a:pt x="131" y="734"/>
                </a:cubicBezTo>
                <a:cubicBezTo>
                  <a:pt x="133" y="740"/>
                  <a:pt x="137" y="746"/>
                  <a:pt x="141" y="751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5" y="768"/>
                </a:cubicBezTo>
                <a:cubicBezTo>
                  <a:pt x="182" y="768"/>
                  <a:pt x="188" y="768"/>
                  <a:pt x="195" y="766"/>
                </a:cubicBezTo>
                <a:cubicBezTo>
                  <a:pt x="201" y="764"/>
                  <a:pt x="207" y="762"/>
                  <a:pt x="212" y="758"/>
                </a:cubicBezTo>
                <a:cubicBezTo>
                  <a:pt x="218" y="754"/>
                  <a:pt x="222" y="749"/>
                  <a:pt x="226" y="743"/>
                </a:cubicBezTo>
                <a:cubicBezTo>
                  <a:pt x="229" y="738"/>
                  <a:pt x="232" y="732"/>
                  <a:pt x="233" y="725"/>
                </a:cubicBezTo>
                <a:lnTo>
                  <a:pt x="234" y="726"/>
                </a:lnTo>
                <a:cubicBezTo>
                  <a:pt x="240" y="726"/>
                  <a:pt x="245" y="723"/>
                  <a:pt x="249" y="719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4"/>
                  <a:pt x="240" y="662"/>
                  <a:pt x="234" y="662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6"/>
                </a:lnTo>
                <a:cubicBezTo>
                  <a:pt x="255" y="570"/>
                  <a:pt x="253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6"/>
                </a:lnTo>
                <a:cubicBezTo>
                  <a:pt x="248" y="498"/>
                  <a:pt x="255" y="486"/>
                  <a:pt x="255" y="470"/>
                </a:cubicBezTo>
                <a:lnTo>
                  <a:pt x="255" y="372"/>
                </a:lnTo>
                <a:cubicBezTo>
                  <a:pt x="330" y="346"/>
                  <a:pt x="384" y="275"/>
                  <a:pt x="384" y="192"/>
                </a:cubicBezTo>
                <a:moveTo>
                  <a:pt x="191" y="43"/>
                </a:moveTo>
                <a:cubicBezTo>
                  <a:pt x="197" y="43"/>
                  <a:pt x="202" y="44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4"/>
                  <a:pt x="231" y="69"/>
                </a:cubicBezTo>
                <a:cubicBezTo>
                  <a:pt x="233" y="74"/>
                  <a:pt x="234" y="79"/>
                  <a:pt x="234" y="85"/>
                </a:cubicBezTo>
                <a:cubicBezTo>
                  <a:pt x="234" y="91"/>
                  <a:pt x="233" y="96"/>
                  <a:pt x="231" y="101"/>
                </a:cubicBezTo>
                <a:cubicBezTo>
                  <a:pt x="229" y="107"/>
                  <a:pt x="226" y="111"/>
                  <a:pt x="222" y="115"/>
                </a:cubicBezTo>
                <a:cubicBezTo>
                  <a:pt x="218" y="119"/>
                  <a:pt x="213" y="122"/>
                  <a:pt x="208" y="125"/>
                </a:cubicBezTo>
                <a:cubicBezTo>
                  <a:pt x="202" y="127"/>
                  <a:pt x="197" y="128"/>
                  <a:pt x="191" y="128"/>
                </a:cubicBezTo>
                <a:cubicBezTo>
                  <a:pt x="186" y="128"/>
                  <a:pt x="180" y="127"/>
                  <a:pt x="175" y="125"/>
                </a:cubicBezTo>
                <a:cubicBezTo>
                  <a:pt x="170" y="122"/>
                  <a:pt x="165" y="119"/>
                  <a:pt x="161" y="115"/>
                </a:cubicBezTo>
                <a:cubicBezTo>
                  <a:pt x="157" y="111"/>
                  <a:pt x="154" y="107"/>
                  <a:pt x="152" y="101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79"/>
                  <a:pt x="150" y="74"/>
                  <a:pt x="152" y="69"/>
                </a:cubicBezTo>
                <a:cubicBezTo>
                  <a:pt x="154" y="64"/>
                  <a:pt x="157" y="59"/>
                  <a:pt x="161" y="55"/>
                </a:cubicBezTo>
                <a:cubicBezTo>
                  <a:pt x="165" y="51"/>
                  <a:pt x="170" y="48"/>
                  <a:pt x="175" y="46"/>
                </a:cubicBezTo>
                <a:cubicBezTo>
                  <a:pt x="180" y="44"/>
                  <a:pt x="186" y="43"/>
                  <a:pt x="191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617480" y="3616560"/>
            <a:ext cx="823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 asigna procesos dinámicamente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según disponibilidad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617480" y="4102560"/>
            <a:ext cx="856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Control de turnos, estado del tablero y sincronización entre jugadores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5429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47720" y="4701240"/>
            <a:ext cx="1781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Tecnologías: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5914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5274000"/>
            <a:ext cx="298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(Sockets + Threads)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5760000"/>
            <a:ext cx="717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Alternativa: Python (Sockets + threading / multiprocessing)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