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1015200" y="1966320"/>
            <a:ext cx="147240" cy="90000"/>
          </a:xfrm>
          <a:custGeom>
            <a:avLst/>
            <a:gdLst/>
            <a:ahLst/>
            <a:rect l="0" t="0" r="r" b="b"/>
            <a:pathLst>
              <a:path w="409" h="250">
                <a:moveTo>
                  <a:pt x="409" y="69"/>
                </a:moveTo>
                <a:cubicBezTo>
                  <a:pt x="409" y="79"/>
                  <a:pt x="407" y="91"/>
                  <a:pt x="404" y="102"/>
                </a:cubicBezTo>
                <a:cubicBezTo>
                  <a:pt x="386" y="175"/>
                  <a:pt x="304" y="257"/>
                  <a:pt x="189" y="249"/>
                </a:cubicBezTo>
                <a:cubicBezTo>
                  <a:pt x="85" y="242"/>
                  <a:pt x="0" y="194"/>
                  <a:pt x="0" y="125"/>
                </a:cubicBezTo>
                <a:cubicBezTo>
                  <a:pt x="0" y="56"/>
                  <a:pt x="85" y="0"/>
                  <a:pt x="189" y="0"/>
                </a:cubicBezTo>
                <a:cubicBezTo>
                  <a:pt x="294" y="0"/>
                  <a:pt x="409" y="1"/>
                  <a:pt x="409" y="6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72720" y="1970640"/>
            <a:ext cx="187920" cy="56880"/>
          </a:xfrm>
          <a:custGeom>
            <a:avLst/>
            <a:gdLst/>
            <a:ahLst/>
            <a:rect l="0" t="0" r="r" b="b"/>
            <a:pathLst>
              <a:path w="522" h="158">
                <a:moveTo>
                  <a:pt x="308" y="0"/>
                </a:moveTo>
                <a:cubicBezTo>
                  <a:pt x="252" y="0"/>
                  <a:pt x="123" y="15"/>
                  <a:pt x="94" y="15"/>
                </a:cubicBezTo>
                <a:cubicBezTo>
                  <a:pt x="42" y="15"/>
                  <a:pt x="0" y="47"/>
                  <a:pt x="0" y="87"/>
                </a:cubicBezTo>
                <a:cubicBezTo>
                  <a:pt x="0" y="106"/>
                  <a:pt x="10" y="123"/>
                  <a:pt x="26" y="135"/>
                </a:cubicBezTo>
                <a:cubicBezTo>
                  <a:pt x="26" y="135"/>
                  <a:pt x="61" y="170"/>
                  <a:pt x="123" y="153"/>
                </a:cubicBezTo>
                <a:cubicBezTo>
                  <a:pt x="151" y="146"/>
                  <a:pt x="196" y="93"/>
                  <a:pt x="275" y="84"/>
                </a:cubicBezTo>
                <a:cubicBezTo>
                  <a:pt x="314" y="80"/>
                  <a:pt x="387" y="110"/>
                  <a:pt x="516" y="110"/>
                </a:cubicBezTo>
                <a:cubicBezTo>
                  <a:pt x="521" y="99"/>
                  <a:pt x="522" y="91"/>
                  <a:pt x="522" y="91"/>
                </a:cubicBezTo>
                <a:cubicBezTo>
                  <a:pt x="522" y="21"/>
                  <a:pt x="412" y="0"/>
                  <a:pt x="308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7400" y="1714320"/>
            <a:ext cx="431640" cy="300960"/>
          </a:xfrm>
          <a:custGeom>
            <a:avLst/>
            <a:gdLst/>
            <a:ahLst/>
            <a:rect l="0" t="0" r="r" b="b"/>
            <a:pathLst>
              <a:path w="1199" h="836">
                <a:moveTo>
                  <a:pt x="1008" y="803"/>
                </a:moveTo>
                <a:cubicBezTo>
                  <a:pt x="1008" y="803"/>
                  <a:pt x="1084" y="788"/>
                  <a:pt x="1131" y="727"/>
                </a:cubicBezTo>
                <a:cubicBezTo>
                  <a:pt x="1185" y="656"/>
                  <a:pt x="1178" y="581"/>
                  <a:pt x="1178" y="581"/>
                </a:cubicBezTo>
                <a:cubicBezTo>
                  <a:pt x="1233" y="479"/>
                  <a:pt x="1161" y="384"/>
                  <a:pt x="1161" y="384"/>
                </a:cubicBezTo>
                <a:cubicBezTo>
                  <a:pt x="1154" y="277"/>
                  <a:pt x="1086" y="233"/>
                  <a:pt x="1086" y="233"/>
                </a:cubicBezTo>
                <a:cubicBezTo>
                  <a:pt x="1042" y="130"/>
                  <a:pt x="945" y="103"/>
                  <a:pt x="945" y="103"/>
                </a:cubicBezTo>
                <a:cubicBezTo>
                  <a:pt x="869" y="16"/>
                  <a:pt x="732" y="18"/>
                  <a:pt x="732" y="18"/>
                </a:cubicBezTo>
                <a:cubicBezTo>
                  <a:pt x="732" y="18"/>
                  <a:pt x="606" y="-27"/>
                  <a:pt x="431" y="24"/>
                </a:cubicBezTo>
                <a:cubicBezTo>
                  <a:pt x="403" y="33"/>
                  <a:pt x="306" y="52"/>
                  <a:pt x="236" y="95"/>
                </a:cubicBezTo>
                <a:cubicBezTo>
                  <a:pt x="13" y="228"/>
                  <a:pt x="-3" y="435"/>
                  <a:pt x="0" y="469"/>
                </a:cubicBezTo>
                <a:cubicBezTo>
                  <a:pt x="17" y="658"/>
                  <a:pt x="152" y="693"/>
                  <a:pt x="239" y="712"/>
                </a:cubicBezTo>
                <a:cubicBezTo>
                  <a:pt x="259" y="766"/>
                  <a:pt x="333" y="865"/>
                  <a:pt x="466" y="828"/>
                </a:cubicBezTo>
                <a:cubicBezTo>
                  <a:pt x="630" y="800"/>
                  <a:pt x="699" y="752"/>
                  <a:pt x="739" y="752"/>
                </a:cubicBezTo>
                <a:cubicBezTo>
                  <a:pt x="781" y="752"/>
                  <a:pt x="893" y="794"/>
                  <a:pt x="1008" y="80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21520" y="1741680"/>
            <a:ext cx="374400" cy="235800"/>
          </a:xfrm>
          <a:custGeom>
            <a:avLst/>
            <a:gdLst/>
            <a:ahLst/>
            <a:rect l="0" t="0" r="r" b="b"/>
            <a:pathLst>
              <a:path w="1040" h="655">
                <a:moveTo>
                  <a:pt x="527" y="423"/>
                </a:moveTo>
                <a:cubicBezTo>
                  <a:pt x="608" y="381"/>
                  <a:pt x="651" y="385"/>
                  <a:pt x="690" y="388"/>
                </a:cubicBezTo>
                <a:cubicBezTo>
                  <a:pt x="702" y="389"/>
                  <a:pt x="714" y="390"/>
                  <a:pt x="725" y="390"/>
                </a:cubicBezTo>
                <a:cubicBezTo>
                  <a:pt x="794" y="388"/>
                  <a:pt x="849" y="360"/>
                  <a:pt x="874" y="333"/>
                </a:cubicBezTo>
                <a:cubicBezTo>
                  <a:pt x="880" y="326"/>
                  <a:pt x="879" y="315"/>
                  <a:pt x="872" y="309"/>
                </a:cubicBezTo>
                <a:cubicBezTo>
                  <a:pt x="865" y="303"/>
                  <a:pt x="854" y="303"/>
                  <a:pt x="848" y="310"/>
                </a:cubicBezTo>
                <a:cubicBezTo>
                  <a:pt x="829" y="332"/>
                  <a:pt x="782" y="355"/>
                  <a:pt x="724" y="356"/>
                </a:cubicBezTo>
                <a:cubicBezTo>
                  <a:pt x="714" y="356"/>
                  <a:pt x="704" y="355"/>
                  <a:pt x="693" y="354"/>
                </a:cubicBezTo>
                <a:cubicBezTo>
                  <a:pt x="652" y="351"/>
                  <a:pt x="600" y="346"/>
                  <a:pt x="511" y="393"/>
                </a:cubicBezTo>
                <a:cubicBezTo>
                  <a:pt x="488" y="406"/>
                  <a:pt x="456" y="410"/>
                  <a:pt x="422" y="413"/>
                </a:cubicBezTo>
                <a:cubicBezTo>
                  <a:pt x="346" y="306"/>
                  <a:pt x="392" y="213"/>
                  <a:pt x="405" y="191"/>
                </a:cubicBezTo>
                <a:cubicBezTo>
                  <a:pt x="406" y="191"/>
                  <a:pt x="408" y="191"/>
                  <a:pt x="409" y="191"/>
                </a:cubicBezTo>
                <a:cubicBezTo>
                  <a:pt x="423" y="191"/>
                  <a:pt x="437" y="188"/>
                  <a:pt x="449" y="181"/>
                </a:cubicBezTo>
                <a:cubicBezTo>
                  <a:pt x="457" y="176"/>
                  <a:pt x="460" y="166"/>
                  <a:pt x="456" y="158"/>
                </a:cubicBezTo>
                <a:cubicBezTo>
                  <a:pt x="451" y="150"/>
                  <a:pt x="440" y="147"/>
                  <a:pt x="432" y="151"/>
                </a:cubicBezTo>
                <a:cubicBezTo>
                  <a:pt x="410" y="164"/>
                  <a:pt x="381" y="157"/>
                  <a:pt x="367" y="136"/>
                </a:cubicBezTo>
                <a:cubicBezTo>
                  <a:pt x="362" y="128"/>
                  <a:pt x="351" y="125"/>
                  <a:pt x="343" y="130"/>
                </a:cubicBezTo>
                <a:cubicBezTo>
                  <a:pt x="335" y="136"/>
                  <a:pt x="333" y="146"/>
                  <a:pt x="338" y="154"/>
                </a:cubicBezTo>
                <a:cubicBezTo>
                  <a:pt x="346" y="166"/>
                  <a:pt x="358" y="176"/>
                  <a:pt x="371" y="182"/>
                </a:cubicBezTo>
                <a:cubicBezTo>
                  <a:pt x="353" y="218"/>
                  <a:pt x="319" y="312"/>
                  <a:pt x="384" y="417"/>
                </a:cubicBezTo>
                <a:cubicBezTo>
                  <a:pt x="338" y="422"/>
                  <a:pt x="291" y="428"/>
                  <a:pt x="255" y="450"/>
                </a:cubicBezTo>
                <a:cubicBezTo>
                  <a:pt x="232" y="465"/>
                  <a:pt x="209" y="486"/>
                  <a:pt x="191" y="511"/>
                </a:cubicBezTo>
                <a:cubicBezTo>
                  <a:pt x="169" y="507"/>
                  <a:pt x="89" y="488"/>
                  <a:pt x="75" y="402"/>
                </a:cubicBezTo>
                <a:cubicBezTo>
                  <a:pt x="84" y="395"/>
                  <a:pt x="91" y="387"/>
                  <a:pt x="95" y="376"/>
                </a:cubicBezTo>
                <a:cubicBezTo>
                  <a:pt x="99" y="367"/>
                  <a:pt x="94" y="357"/>
                  <a:pt x="86" y="354"/>
                </a:cubicBezTo>
                <a:cubicBezTo>
                  <a:pt x="77" y="350"/>
                  <a:pt x="67" y="355"/>
                  <a:pt x="63" y="363"/>
                </a:cubicBezTo>
                <a:cubicBezTo>
                  <a:pt x="60" y="371"/>
                  <a:pt x="55" y="377"/>
                  <a:pt x="47" y="379"/>
                </a:cubicBezTo>
                <a:cubicBezTo>
                  <a:pt x="40" y="381"/>
                  <a:pt x="33" y="381"/>
                  <a:pt x="25" y="377"/>
                </a:cubicBezTo>
                <a:cubicBezTo>
                  <a:pt x="17" y="372"/>
                  <a:pt x="6" y="375"/>
                  <a:pt x="2" y="383"/>
                </a:cubicBezTo>
                <a:cubicBezTo>
                  <a:pt x="-3" y="391"/>
                  <a:pt x="0" y="402"/>
                  <a:pt x="8" y="406"/>
                </a:cubicBezTo>
                <a:cubicBezTo>
                  <a:pt x="18" y="412"/>
                  <a:pt x="29" y="414"/>
                  <a:pt x="39" y="414"/>
                </a:cubicBezTo>
                <a:cubicBezTo>
                  <a:pt x="40" y="414"/>
                  <a:pt x="42" y="414"/>
                  <a:pt x="43" y="414"/>
                </a:cubicBezTo>
                <a:cubicBezTo>
                  <a:pt x="59" y="495"/>
                  <a:pt x="125" y="531"/>
                  <a:pt x="172" y="542"/>
                </a:cubicBezTo>
                <a:cubicBezTo>
                  <a:pt x="166" y="555"/>
                  <a:pt x="162" y="568"/>
                  <a:pt x="160" y="582"/>
                </a:cubicBezTo>
                <a:cubicBezTo>
                  <a:pt x="160" y="591"/>
                  <a:pt x="167" y="600"/>
                  <a:pt x="176" y="600"/>
                </a:cubicBezTo>
                <a:lnTo>
                  <a:pt x="178" y="601"/>
                </a:lnTo>
                <a:cubicBezTo>
                  <a:pt x="187" y="601"/>
                  <a:pt x="194" y="594"/>
                  <a:pt x="195" y="585"/>
                </a:cubicBezTo>
                <a:cubicBezTo>
                  <a:pt x="199" y="544"/>
                  <a:pt x="239" y="501"/>
                  <a:pt x="274" y="479"/>
                </a:cubicBezTo>
                <a:cubicBezTo>
                  <a:pt x="307" y="458"/>
                  <a:pt x="357" y="453"/>
                  <a:pt x="404" y="449"/>
                </a:cubicBezTo>
                <a:cubicBezTo>
                  <a:pt x="450" y="445"/>
                  <a:pt x="493" y="441"/>
                  <a:pt x="527" y="423"/>
                </a:cubicBezTo>
                <a:moveTo>
                  <a:pt x="972" y="372"/>
                </a:moveTo>
                <a:cubicBezTo>
                  <a:pt x="967" y="380"/>
                  <a:pt x="970" y="391"/>
                  <a:pt x="979" y="395"/>
                </a:cubicBezTo>
                <a:cubicBezTo>
                  <a:pt x="981" y="397"/>
                  <a:pt x="984" y="397"/>
                  <a:pt x="987" y="397"/>
                </a:cubicBezTo>
                <a:cubicBezTo>
                  <a:pt x="993" y="397"/>
                  <a:pt x="999" y="394"/>
                  <a:pt x="1002" y="389"/>
                </a:cubicBezTo>
                <a:cubicBezTo>
                  <a:pt x="1003" y="387"/>
                  <a:pt x="1066" y="272"/>
                  <a:pt x="948" y="194"/>
                </a:cubicBezTo>
                <a:cubicBezTo>
                  <a:pt x="940" y="189"/>
                  <a:pt x="929" y="191"/>
                  <a:pt x="924" y="199"/>
                </a:cubicBezTo>
                <a:cubicBezTo>
                  <a:pt x="918" y="207"/>
                  <a:pt x="921" y="217"/>
                  <a:pt x="928" y="222"/>
                </a:cubicBezTo>
                <a:cubicBezTo>
                  <a:pt x="1020" y="283"/>
                  <a:pt x="974" y="369"/>
                  <a:pt x="972" y="372"/>
                </a:cubicBezTo>
                <a:moveTo>
                  <a:pt x="255" y="99"/>
                </a:moveTo>
                <a:cubicBezTo>
                  <a:pt x="260" y="99"/>
                  <a:pt x="265" y="97"/>
                  <a:pt x="269" y="92"/>
                </a:cubicBezTo>
                <a:cubicBezTo>
                  <a:pt x="320" y="23"/>
                  <a:pt x="389" y="46"/>
                  <a:pt x="392" y="48"/>
                </a:cubicBezTo>
                <a:cubicBezTo>
                  <a:pt x="401" y="51"/>
                  <a:pt x="411" y="46"/>
                  <a:pt x="414" y="38"/>
                </a:cubicBezTo>
                <a:cubicBezTo>
                  <a:pt x="418" y="29"/>
                  <a:pt x="413" y="19"/>
                  <a:pt x="404" y="16"/>
                </a:cubicBezTo>
                <a:cubicBezTo>
                  <a:pt x="371" y="4"/>
                  <a:pt x="293" y="0"/>
                  <a:pt x="241" y="73"/>
                </a:cubicBezTo>
                <a:cubicBezTo>
                  <a:pt x="235" y="80"/>
                  <a:pt x="237" y="91"/>
                  <a:pt x="245" y="96"/>
                </a:cubicBezTo>
                <a:cubicBezTo>
                  <a:pt x="248" y="98"/>
                  <a:pt x="251" y="99"/>
                  <a:pt x="255" y="99"/>
                </a:cubicBezTo>
                <a:moveTo>
                  <a:pt x="707" y="35"/>
                </a:moveTo>
                <a:cubicBezTo>
                  <a:pt x="784" y="28"/>
                  <a:pt x="819" y="84"/>
                  <a:pt x="821" y="86"/>
                </a:cubicBezTo>
                <a:cubicBezTo>
                  <a:pt x="824" y="92"/>
                  <a:pt x="830" y="95"/>
                  <a:pt x="836" y="95"/>
                </a:cubicBezTo>
                <a:cubicBezTo>
                  <a:pt x="838" y="95"/>
                  <a:pt x="842" y="94"/>
                  <a:pt x="844" y="92"/>
                </a:cubicBezTo>
                <a:cubicBezTo>
                  <a:pt x="852" y="88"/>
                  <a:pt x="855" y="77"/>
                  <a:pt x="850" y="69"/>
                </a:cubicBezTo>
                <a:cubicBezTo>
                  <a:pt x="849" y="65"/>
                  <a:pt x="804" y="-7"/>
                  <a:pt x="705" y="1"/>
                </a:cubicBezTo>
                <a:cubicBezTo>
                  <a:pt x="695" y="2"/>
                  <a:pt x="688" y="10"/>
                  <a:pt x="689" y="19"/>
                </a:cubicBezTo>
                <a:cubicBezTo>
                  <a:pt x="689" y="28"/>
                  <a:pt x="698" y="35"/>
                  <a:pt x="707" y="35"/>
                </a:cubicBezTo>
                <a:moveTo>
                  <a:pt x="1023" y="529"/>
                </a:moveTo>
                <a:cubicBezTo>
                  <a:pt x="1015" y="529"/>
                  <a:pt x="1005" y="536"/>
                  <a:pt x="1005" y="545"/>
                </a:cubicBezTo>
                <a:cubicBezTo>
                  <a:pt x="1005" y="546"/>
                  <a:pt x="999" y="603"/>
                  <a:pt x="939" y="622"/>
                </a:cubicBezTo>
                <a:cubicBezTo>
                  <a:pt x="930" y="625"/>
                  <a:pt x="925" y="635"/>
                  <a:pt x="928" y="644"/>
                </a:cubicBezTo>
                <a:cubicBezTo>
                  <a:pt x="930" y="651"/>
                  <a:pt x="937" y="655"/>
                  <a:pt x="944" y="655"/>
                </a:cubicBezTo>
                <a:cubicBezTo>
                  <a:pt x="946" y="655"/>
                  <a:pt x="948" y="655"/>
                  <a:pt x="950" y="655"/>
                </a:cubicBezTo>
                <a:cubicBezTo>
                  <a:pt x="1031" y="628"/>
                  <a:pt x="1039" y="551"/>
                  <a:pt x="1039" y="548"/>
                </a:cubicBezTo>
                <a:cubicBezTo>
                  <a:pt x="1040" y="538"/>
                  <a:pt x="1033" y="530"/>
                  <a:pt x="1023" y="52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76960" y="1745640"/>
            <a:ext cx="282960" cy="228240"/>
          </a:xfrm>
          <a:custGeom>
            <a:avLst/>
            <a:gdLst/>
            <a:ahLst/>
            <a:rect l="0" t="0" r="r" b="b"/>
            <a:pathLst>
              <a:path w="786" h="634">
                <a:moveTo>
                  <a:pt x="13" y="353"/>
                </a:moveTo>
                <a:cubicBezTo>
                  <a:pt x="11" y="362"/>
                  <a:pt x="16" y="372"/>
                  <a:pt x="26" y="374"/>
                </a:cubicBezTo>
                <a:cubicBezTo>
                  <a:pt x="27" y="374"/>
                  <a:pt x="29" y="375"/>
                  <a:pt x="30" y="375"/>
                </a:cubicBezTo>
                <a:cubicBezTo>
                  <a:pt x="38" y="375"/>
                  <a:pt x="45" y="370"/>
                  <a:pt x="47" y="362"/>
                </a:cubicBezTo>
                <a:cubicBezTo>
                  <a:pt x="53" y="338"/>
                  <a:pt x="79" y="323"/>
                  <a:pt x="104" y="328"/>
                </a:cubicBezTo>
                <a:cubicBezTo>
                  <a:pt x="113" y="330"/>
                  <a:pt x="122" y="324"/>
                  <a:pt x="124" y="315"/>
                </a:cubicBezTo>
                <a:cubicBezTo>
                  <a:pt x="126" y="306"/>
                  <a:pt x="120" y="297"/>
                  <a:pt x="111" y="295"/>
                </a:cubicBezTo>
                <a:cubicBezTo>
                  <a:pt x="96" y="292"/>
                  <a:pt x="81" y="293"/>
                  <a:pt x="68" y="298"/>
                </a:cubicBezTo>
                <a:cubicBezTo>
                  <a:pt x="27" y="230"/>
                  <a:pt x="35" y="164"/>
                  <a:pt x="35" y="163"/>
                </a:cubicBezTo>
                <a:cubicBezTo>
                  <a:pt x="37" y="154"/>
                  <a:pt x="30" y="145"/>
                  <a:pt x="21" y="144"/>
                </a:cubicBezTo>
                <a:cubicBezTo>
                  <a:pt x="11" y="143"/>
                  <a:pt x="2" y="149"/>
                  <a:pt x="1" y="158"/>
                </a:cubicBezTo>
                <a:cubicBezTo>
                  <a:pt x="1" y="162"/>
                  <a:pt x="-9" y="237"/>
                  <a:pt x="38" y="314"/>
                </a:cubicBezTo>
                <a:cubicBezTo>
                  <a:pt x="26" y="325"/>
                  <a:pt x="18" y="338"/>
                  <a:pt x="13" y="353"/>
                </a:cubicBezTo>
                <a:moveTo>
                  <a:pt x="400" y="270"/>
                </a:moveTo>
                <a:cubicBezTo>
                  <a:pt x="415" y="257"/>
                  <a:pt x="437" y="257"/>
                  <a:pt x="451" y="270"/>
                </a:cubicBezTo>
                <a:cubicBezTo>
                  <a:pt x="454" y="273"/>
                  <a:pt x="458" y="275"/>
                  <a:pt x="463" y="275"/>
                </a:cubicBezTo>
                <a:cubicBezTo>
                  <a:pt x="467" y="275"/>
                  <a:pt x="472" y="273"/>
                  <a:pt x="475" y="270"/>
                </a:cubicBezTo>
                <a:cubicBezTo>
                  <a:pt x="482" y="263"/>
                  <a:pt x="482" y="252"/>
                  <a:pt x="475" y="246"/>
                </a:cubicBezTo>
                <a:cubicBezTo>
                  <a:pt x="467" y="238"/>
                  <a:pt x="457" y="233"/>
                  <a:pt x="447" y="230"/>
                </a:cubicBezTo>
                <a:cubicBezTo>
                  <a:pt x="458" y="196"/>
                  <a:pt x="453" y="181"/>
                  <a:pt x="444" y="152"/>
                </a:cubicBezTo>
                <a:cubicBezTo>
                  <a:pt x="442" y="147"/>
                  <a:pt x="440" y="142"/>
                  <a:pt x="439" y="135"/>
                </a:cubicBezTo>
                <a:lnTo>
                  <a:pt x="438" y="132"/>
                </a:lnTo>
                <a:cubicBezTo>
                  <a:pt x="425" y="91"/>
                  <a:pt x="417" y="64"/>
                  <a:pt x="441" y="26"/>
                </a:cubicBezTo>
                <a:cubicBezTo>
                  <a:pt x="446" y="18"/>
                  <a:pt x="443" y="8"/>
                  <a:pt x="435" y="3"/>
                </a:cubicBezTo>
                <a:cubicBezTo>
                  <a:pt x="427" y="-2"/>
                  <a:pt x="416" y="0"/>
                  <a:pt x="411" y="8"/>
                </a:cubicBezTo>
                <a:cubicBezTo>
                  <a:pt x="379" y="59"/>
                  <a:pt x="391" y="97"/>
                  <a:pt x="404" y="142"/>
                </a:cubicBezTo>
                <a:lnTo>
                  <a:pt x="405" y="145"/>
                </a:lnTo>
                <a:cubicBezTo>
                  <a:pt x="408" y="152"/>
                  <a:pt x="409" y="157"/>
                  <a:pt x="411" y="163"/>
                </a:cubicBezTo>
                <a:cubicBezTo>
                  <a:pt x="420" y="188"/>
                  <a:pt x="422" y="197"/>
                  <a:pt x="412" y="228"/>
                </a:cubicBezTo>
                <a:cubicBezTo>
                  <a:pt x="399" y="230"/>
                  <a:pt x="387" y="236"/>
                  <a:pt x="377" y="245"/>
                </a:cubicBezTo>
                <a:cubicBezTo>
                  <a:pt x="370" y="251"/>
                  <a:pt x="370" y="262"/>
                  <a:pt x="376" y="269"/>
                </a:cubicBezTo>
                <a:cubicBezTo>
                  <a:pt x="383" y="276"/>
                  <a:pt x="394" y="276"/>
                  <a:pt x="400" y="270"/>
                </a:cubicBezTo>
                <a:moveTo>
                  <a:pt x="620" y="169"/>
                </a:moveTo>
                <a:cubicBezTo>
                  <a:pt x="630" y="169"/>
                  <a:pt x="641" y="167"/>
                  <a:pt x="650" y="162"/>
                </a:cubicBezTo>
                <a:cubicBezTo>
                  <a:pt x="659" y="158"/>
                  <a:pt x="662" y="148"/>
                  <a:pt x="658" y="140"/>
                </a:cubicBezTo>
                <a:cubicBezTo>
                  <a:pt x="654" y="131"/>
                  <a:pt x="644" y="128"/>
                  <a:pt x="635" y="132"/>
                </a:cubicBezTo>
                <a:cubicBezTo>
                  <a:pt x="618" y="140"/>
                  <a:pt x="597" y="133"/>
                  <a:pt x="587" y="116"/>
                </a:cubicBezTo>
                <a:cubicBezTo>
                  <a:pt x="583" y="108"/>
                  <a:pt x="572" y="105"/>
                  <a:pt x="564" y="109"/>
                </a:cubicBezTo>
                <a:cubicBezTo>
                  <a:pt x="556" y="114"/>
                  <a:pt x="553" y="124"/>
                  <a:pt x="557" y="132"/>
                </a:cubicBezTo>
                <a:cubicBezTo>
                  <a:pt x="563" y="144"/>
                  <a:pt x="573" y="153"/>
                  <a:pt x="583" y="159"/>
                </a:cubicBezTo>
                <a:cubicBezTo>
                  <a:pt x="565" y="203"/>
                  <a:pt x="575" y="250"/>
                  <a:pt x="584" y="275"/>
                </a:cubicBezTo>
                <a:cubicBezTo>
                  <a:pt x="586" y="282"/>
                  <a:pt x="593" y="286"/>
                  <a:pt x="600" y="286"/>
                </a:cubicBezTo>
                <a:cubicBezTo>
                  <a:pt x="602" y="286"/>
                  <a:pt x="604" y="286"/>
                  <a:pt x="606" y="285"/>
                </a:cubicBezTo>
                <a:cubicBezTo>
                  <a:pt x="615" y="282"/>
                  <a:pt x="620" y="273"/>
                  <a:pt x="617" y="264"/>
                </a:cubicBezTo>
                <a:cubicBezTo>
                  <a:pt x="611" y="247"/>
                  <a:pt x="600" y="204"/>
                  <a:pt x="617" y="168"/>
                </a:cubicBezTo>
                <a:cubicBezTo>
                  <a:pt x="618" y="168"/>
                  <a:pt x="619" y="169"/>
                  <a:pt x="620" y="169"/>
                </a:cubicBezTo>
                <a:moveTo>
                  <a:pt x="786" y="488"/>
                </a:moveTo>
                <a:cubicBezTo>
                  <a:pt x="785" y="478"/>
                  <a:pt x="777" y="471"/>
                  <a:pt x="768" y="472"/>
                </a:cubicBezTo>
                <a:cubicBezTo>
                  <a:pt x="733" y="474"/>
                  <a:pt x="703" y="448"/>
                  <a:pt x="700" y="414"/>
                </a:cubicBezTo>
                <a:cubicBezTo>
                  <a:pt x="700" y="405"/>
                  <a:pt x="691" y="398"/>
                  <a:pt x="682" y="398"/>
                </a:cubicBezTo>
                <a:cubicBezTo>
                  <a:pt x="673" y="399"/>
                  <a:pt x="665" y="407"/>
                  <a:pt x="666" y="416"/>
                </a:cubicBezTo>
                <a:cubicBezTo>
                  <a:pt x="667" y="436"/>
                  <a:pt x="675" y="454"/>
                  <a:pt x="687" y="469"/>
                </a:cubicBezTo>
                <a:cubicBezTo>
                  <a:pt x="659" y="501"/>
                  <a:pt x="623" y="510"/>
                  <a:pt x="603" y="512"/>
                </a:cubicBezTo>
                <a:cubicBezTo>
                  <a:pt x="585" y="515"/>
                  <a:pt x="569" y="513"/>
                  <a:pt x="551" y="511"/>
                </a:cubicBezTo>
                <a:cubicBezTo>
                  <a:pt x="534" y="509"/>
                  <a:pt x="515" y="507"/>
                  <a:pt x="492" y="507"/>
                </a:cubicBezTo>
                <a:cubicBezTo>
                  <a:pt x="491" y="498"/>
                  <a:pt x="489" y="484"/>
                  <a:pt x="481" y="472"/>
                </a:cubicBezTo>
                <a:cubicBezTo>
                  <a:pt x="476" y="464"/>
                  <a:pt x="466" y="462"/>
                  <a:pt x="458" y="467"/>
                </a:cubicBezTo>
                <a:cubicBezTo>
                  <a:pt x="450" y="472"/>
                  <a:pt x="447" y="482"/>
                  <a:pt x="452" y="490"/>
                </a:cubicBezTo>
                <a:cubicBezTo>
                  <a:pt x="457" y="497"/>
                  <a:pt x="458" y="509"/>
                  <a:pt x="458" y="514"/>
                </a:cubicBezTo>
                <a:cubicBezTo>
                  <a:pt x="440" y="520"/>
                  <a:pt x="425" y="529"/>
                  <a:pt x="412" y="539"/>
                </a:cubicBezTo>
                <a:cubicBezTo>
                  <a:pt x="387" y="555"/>
                  <a:pt x="368" y="567"/>
                  <a:pt x="339" y="561"/>
                </a:cubicBezTo>
                <a:cubicBezTo>
                  <a:pt x="313" y="555"/>
                  <a:pt x="286" y="554"/>
                  <a:pt x="264" y="557"/>
                </a:cubicBezTo>
                <a:cubicBezTo>
                  <a:pt x="260" y="548"/>
                  <a:pt x="255" y="538"/>
                  <a:pt x="246" y="529"/>
                </a:cubicBezTo>
                <a:cubicBezTo>
                  <a:pt x="240" y="523"/>
                  <a:pt x="229" y="523"/>
                  <a:pt x="222" y="530"/>
                </a:cubicBezTo>
                <a:cubicBezTo>
                  <a:pt x="216" y="538"/>
                  <a:pt x="216" y="548"/>
                  <a:pt x="223" y="555"/>
                </a:cubicBezTo>
                <a:cubicBezTo>
                  <a:pt x="226" y="557"/>
                  <a:pt x="228" y="561"/>
                  <a:pt x="230" y="565"/>
                </a:cubicBezTo>
                <a:cubicBezTo>
                  <a:pt x="192" y="581"/>
                  <a:pt x="173" y="606"/>
                  <a:pt x="172" y="608"/>
                </a:cubicBezTo>
                <a:cubicBezTo>
                  <a:pt x="166" y="615"/>
                  <a:pt x="168" y="626"/>
                  <a:pt x="176" y="631"/>
                </a:cubicBezTo>
                <a:cubicBezTo>
                  <a:pt x="179" y="633"/>
                  <a:pt x="182" y="634"/>
                  <a:pt x="186" y="634"/>
                </a:cubicBezTo>
                <a:cubicBezTo>
                  <a:pt x="191" y="634"/>
                  <a:pt x="197" y="632"/>
                  <a:pt x="200" y="627"/>
                </a:cubicBezTo>
                <a:cubicBezTo>
                  <a:pt x="200" y="627"/>
                  <a:pt x="219" y="602"/>
                  <a:pt x="257" y="592"/>
                </a:cubicBezTo>
                <a:cubicBezTo>
                  <a:pt x="276" y="587"/>
                  <a:pt x="304" y="587"/>
                  <a:pt x="332" y="593"/>
                </a:cubicBezTo>
                <a:cubicBezTo>
                  <a:pt x="339" y="595"/>
                  <a:pt x="346" y="596"/>
                  <a:pt x="353" y="596"/>
                </a:cubicBezTo>
                <a:cubicBezTo>
                  <a:pt x="356" y="603"/>
                  <a:pt x="357" y="612"/>
                  <a:pt x="358" y="615"/>
                </a:cubicBezTo>
                <a:cubicBezTo>
                  <a:pt x="358" y="624"/>
                  <a:pt x="366" y="631"/>
                  <a:pt x="375" y="631"/>
                </a:cubicBezTo>
                <a:lnTo>
                  <a:pt x="376" y="631"/>
                </a:lnTo>
                <a:cubicBezTo>
                  <a:pt x="385" y="631"/>
                  <a:pt x="393" y="623"/>
                  <a:pt x="392" y="613"/>
                </a:cubicBezTo>
                <a:cubicBezTo>
                  <a:pt x="392" y="612"/>
                  <a:pt x="391" y="602"/>
                  <a:pt x="388" y="590"/>
                </a:cubicBezTo>
                <a:cubicBezTo>
                  <a:pt x="404" y="585"/>
                  <a:pt x="417" y="576"/>
                  <a:pt x="430" y="568"/>
                </a:cubicBezTo>
                <a:cubicBezTo>
                  <a:pt x="450" y="555"/>
                  <a:pt x="469" y="543"/>
                  <a:pt x="493" y="542"/>
                </a:cubicBezTo>
                <a:cubicBezTo>
                  <a:pt x="514" y="541"/>
                  <a:pt x="531" y="543"/>
                  <a:pt x="547" y="545"/>
                </a:cubicBezTo>
                <a:cubicBezTo>
                  <a:pt x="563" y="547"/>
                  <a:pt x="579" y="548"/>
                  <a:pt x="597" y="547"/>
                </a:cubicBezTo>
                <a:cubicBezTo>
                  <a:pt x="600" y="556"/>
                  <a:pt x="600" y="567"/>
                  <a:pt x="600" y="571"/>
                </a:cubicBezTo>
                <a:cubicBezTo>
                  <a:pt x="598" y="580"/>
                  <a:pt x="605" y="589"/>
                  <a:pt x="615" y="590"/>
                </a:cubicBezTo>
                <a:cubicBezTo>
                  <a:pt x="615" y="590"/>
                  <a:pt x="616" y="590"/>
                  <a:pt x="617" y="590"/>
                </a:cubicBezTo>
                <a:cubicBezTo>
                  <a:pt x="625" y="590"/>
                  <a:pt x="633" y="584"/>
                  <a:pt x="634" y="575"/>
                </a:cubicBezTo>
                <a:cubicBezTo>
                  <a:pt x="634" y="573"/>
                  <a:pt x="636" y="558"/>
                  <a:pt x="632" y="542"/>
                </a:cubicBezTo>
                <a:cubicBezTo>
                  <a:pt x="657" y="536"/>
                  <a:pt x="687" y="521"/>
                  <a:pt x="713" y="492"/>
                </a:cubicBezTo>
                <a:cubicBezTo>
                  <a:pt x="728" y="500"/>
                  <a:pt x="745" y="506"/>
                  <a:pt x="764" y="506"/>
                </a:cubicBezTo>
                <a:cubicBezTo>
                  <a:pt x="766" y="506"/>
                  <a:pt x="768" y="506"/>
                  <a:pt x="770" y="506"/>
                </a:cubicBezTo>
                <a:cubicBezTo>
                  <a:pt x="779" y="505"/>
                  <a:pt x="787" y="497"/>
                  <a:pt x="786" y="48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1580400"/>
            <a:ext cx="4030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Actividad Principal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2498760"/>
            <a:ext cx="4209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“3 en raya multijugador”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3282120"/>
            <a:ext cx="66502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 de Servicios y Procesos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771480" y="4495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10"/>
                  <a:pt x="765" y="435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5"/>
                  <a:pt x="0" y="410"/>
                  <a:pt x="0" y="384"/>
                </a:cubicBezTo>
                <a:cubicBezTo>
                  <a:pt x="0" y="359"/>
                  <a:pt x="2" y="334"/>
                  <a:pt x="7" y="310"/>
                </a:cubicBezTo>
                <a:cubicBezTo>
                  <a:pt x="12" y="285"/>
                  <a:pt x="19" y="261"/>
                  <a:pt x="29" y="238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1"/>
                </a:cubicBezTo>
                <a:cubicBezTo>
                  <a:pt x="717" y="192"/>
                  <a:pt x="729" y="214"/>
                  <a:pt x="739" y="238"/>
                </a:cubicBezTo>
                <a:cubicBezTo>
                  <a:pt x="748" y="261"/>
                  <a:pt x="756" y="285"/>
                  <a:pt x="761" y="310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06040" y="453024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7"/>
                </a:moveTo>
                <a:cubicBezTo>
                  <a:pt x="576" y="306"/>
                  <a:pt x="574" y="325"/>
                  <a:pt x="570" y="344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4"/>
                </a:cubicBezTo>
                <a:cubicBezTo>
                  <a:pt x="1" y="325"/>
                  <a:pt x="0" y="306"/>
                  <a:pt x="0" y="287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4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832680" y="455688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3"/>
                </a:moveTo>
                <a:cubicBezTo>
                  <a:pt x="427" y="227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0"/>
                  <a:pt x="391" y="332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399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2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7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863280" y="458784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7"/>
                </a:moveTo>
                <a:cubicBezTo>
                  <a:pt x="257" y="145"/>
                  <a:pt x="254" y="162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2"/>
                  <a:pt x="0" y="145"/>
                  <a:pt x="0" y="127"/>
                </a:cubicBezTo>
                <a:cubicBezTo>
                  <a:pt x="0" y="111"/>
                  <a:pt x="4" y="94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4"/>
                  <a:pt x="257" y="111"/>
                  <a:pt x="257" y="12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886320" y="461088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3"/>
                </a:moveTo>
                <a:cubicBezTo>
                  <a:pt x="129" y="72"/>
                  <a:pt x="128" y="80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8"/>
                  <a:pt x="65" y="128"/>
                </a:cubicBezTo>
                <a:cubicBezTo>
                  <a:pt x="57" y="128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0"/>
                  <a:pt x="0" y="72"/>
                  <a:pt x="0" y="63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7"/>
                  <a:pt x="129" y="55"/>
                  <a:pt x="129" y="6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06120" y="463572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03960" y="462168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0"/>
                  <a:pt x="-2" y="27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8"/>
                  <a:pt x="50" y="37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54360" y="449568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2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50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6"/>
                </a:lnTo>
                <a:cubicBezTo>
                  <a:pt x="201" y="100"/>
                  <a:pt x="253" y="117"/>
                  <a:pt x="260" y="143"/>
                </a:cubicBezTo>
                <a:cubicBezTo>
                  <a:pt x="266" y="168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910800" y="451980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9"/>
                </a:lnTo>
                <a:cubicBezTo>
                  <a:pt x="56" y="316"/>
                  <a:pt x="28" y="327"/>
                  <a:pt x="10" y="310"/>
                </a:cubicBezTo>
                <a:cubicBezTo>
                  <a:pt x="-7" y="292"/>
                  <a:pt x="2" y="264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5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47720" y="3897000"/>
            <a:ext cx="1152000" cy="385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28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2.º DAM</a:t>
            </a:r>
            <a:endParaRPr b="0" lang="es-ES" sz="22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065240" y="4445280"/>
            <a:ext cx="10433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Desarrolla un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servidor concurrente multijugador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que permita gestionar partidas 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47720" y="4854960"/>
            <a:ext cx="6740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 en raya de forma simultánea usando procesos e hilos.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941760" y="1509480"/>
            <a:ext cx="40680" cy="171360"/>
          </a:xfrm>
          <a:custGeom>
            <a:avLst/>
            <a:gdLst/>
            <a:ahLst/>
            <a:rect l="0" t="0" r="r" b="b"/>
            <a:pathLst>
              <a:path w="113" h="476">
                <a:moveTo>
                  <a:pt x="0" y="0"/>
                </a:moveTo>
                <a:lnTo>
                  <a:pt x="113" y="0"/>
                </a:lnTo>
                <a:lnTo>
                  <a:pt x="113" y="476"/>
                </a:lnTo>
                <a:lnTo>
                  <a:pt x="0" y="476"/>
                </a:lnTo>
                <a:lnTo>
                  <a:pt x="0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821160" y="1650240"/>
            <a:ext cx="60480" cy="30600"/>
          </a:xfrm>
          <a:custGeom>
            <a:avLst/>
            <a:gdLst/>
            <a:ahLst/>
            <a:rect l="0" t="0" r="r" b="b"/>
            <a:pathLst>
              <a:path w="168" h="85">
                <a:moveTo>
                  <a:pt x="168" y="43"/>
                </a:moveTo>
                <a:cubicBezTo>
                  <a:pt x="168" y="66"/>
                  <a:pt x="150" y="85"/>
                  <a:pt x="125" y="85"/>
                </a:cubicBezTo>
                <a:lnTo>
                  <a:pt x="42" y="85"/>
                </a:lnTo>
                <a:cubicBezTo>
                  <a:pt x="19" y="85"/>
                  <a:pt x="0" y="66"/>
                  <a:pt x="0" y="43"/>
                </a:cubicBezTo>
                <a:cubicBezTo>
                  <a:pt x="0" y="19"/>
                  <a:pt x="19" y="0"/>
                  <a:pt x="42" y="0"/>
                </a:cubicBezTo>
                <a:lnTo>
                  <a:pt x="125" y="0"/>
                </a:lnTo>
                <a:cubicBezTo>
                  <a:pt x="150" y="0"/>
                  <a:pt x="168" y="19"/>
                  <a:pt x="168" y="43"/>
                </a:cubicBezTo>
                <a:close/>
              </a:path>
            </a:pathLst>
          </a:custGeom>
          <a:solidFill>
            <a:srgbClr val="da2f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801000" y="1670400"/>
            <a:ext cx="322200" cy="100800"/>
          </a:xfrm>
          <a:custGeom>
            <a:avLst/>
            <a:gdLst/>
            <a:ahLst/>
            <a:rect l="0" t="0" r="r" b="b"/>
            <a:pathLst>
              <a:path w="895" h="280">
                <a:moveTo>
                  <a:pt x="895" y="223"/>
                </a:moveTo>
                <a:cubicBezTo>
                  <a:pt x="895" y="255"/>
                  <a:pt x="870" y="280"/>
                  <a:pt x="839" y="280"/>
                </a:cubicBezTo>
                <a:lnTo>
                  <a:pt x="57" y="280"/>
                </a:lnTo>
                <a:cubicBezTo>
                  <a:pt x="26" y="280"/>
                  <a:pt x="0" y="255"/>
                  <a:pt x="0" y="223"/>
                </a:cubicBezTo>
                <a:lnTo>
                  <a:pt x="0" y="56"/>
                </a:lnTo>
                <a:cubicBezTo>
                  <a:pt x="0" y="25"/>
                  <a:pt x="26" y="0"/>
                  <a:pt x="57" y="0"/>
                </a:cubicBezTo>
                <a:lnTo>
                  <a:pt x="839" y="0"/>
                </a:lnTo>
                <a:cubicBezTo>
                  <a:pt x="870" y="0"/>
                  <a:pt x="895" y="25"/>
                  <a:pt x="895" y="56"/>
                </a:cubicBezTo>
                <a:lnTo>
                  <a:pt x="895" y="223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821160" y="1750680"/>
            <a:ext cx="281880" cy="30600"/>
          </a:xfrm>
          <a:custGeom>
            <a:avLst/>
            <a:gdLst/>
            <a:ahLst/>
            <a:rect l="0" t="0" r="r" b="b"/>
            <a:pathLst>
              <a:path w="783" h="85">
                <a:moveTo>
                  <a:pt x="167" y="42"/>
                </a:moveTo>
                <a:cubicBezTo>
                  <a:pt x="167" y="65"/>
                  <a:pt x="149" y="85"/>
                  <a:pt x="125" y="85"/>
                </a:cubicBezTo>
                <a:lnTo>
                  <a:pt x="42" y="85"/>
                </a:lnTo>
                <a:cubicBezTo>
                  <a:pt x="19" y="85"/>
                  <a:pt x="0" y="65"/>
                  <a:pt x="0" y="42"/>
                </a:cubicBezTo>
                <a:cubicBezTo>
                  <a:pt x="0" y="19"/>
                  <a:pt x="19" y="0"/>
                  <a:pt x="42" y="0"/>
                </a:cubicBezTo>
                <a:lnTo>
                  <a:pt x="125" y="0"/>
                </a:lnTo>
                <a:cubicBezTo>
                  <a:pt x="149" y="0"/>
                  <a:pt x="167" y="19"/>
                  <a:pt x="167" y="42"/>
                </a:cubicBezTo>
                <a:moveTo>
                  <a:pt x="783" y="42"/>
                </a:moveTo>
                <a:cubicBezTo>
                  <a:pt x="783" y="65"/>
                  <a:pt x="764" y="85"/>
                  <a:pt x="741" y="85"/>
                </a:cubicBezTo>
                <a:lnTo>
                  <a:pt x="657" y="85"/>
                </a:lnTo>
                <a:cubicBezTo>
                  <a:pt x="634" y="85"/>
                  <a:pt x="615" y="65"/>
                  <a:pt x="615" y="42"/>
                </a:cubicBezTo>
                <a:cubicBezTo>
                  <a:pt x="615" y="19"/>
                  <a:pt x="634" y="0"/>
                  <a:pt x="657" y="0"/>
                </a:cubicBezTo>
                <a:lnTo>
                  <a:pt x="741" y="0"/>
                </a:lnTo>
                <a:cubicBezTo>
                  <a:pt x="764" y="0"/>
                  <a:pt x="783" y="19"/>
                  <a:pt x="783" y="42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911520" y="1439280"/>
            <a:ext cx="100800" cy="100800"/>
          </a:xfrm>
          <a:custGeom>
            <a:avLst/>
            <a:gdLst/>
            <a:ahLst/>
            <a:rect l="0" t="0" r="r" b="b"/>
            <a:pathLst>
              <a:path w="280" h="280">
                <a:moveTo>
                  <a:pt x="280" y="140"/>
                </a:moveTo>
                <a:cubicBezTo>
                  <a:pt x="280" y="149"/>
                  <a:pt x="280" y="159"/>
                  <a:pt x="278" y="168"/>
                </a:cubicBezTo>
                <a:cubicBezTo>
                  <a:pt x="276" y="177"/>
                  <a:pt x="273" y="185"/>
                  <a:pt x="270" y="194"/>
                </a:cubicBezTo>
                <a:cubicBezTo>
                  <a:pt x="266" y="202"/>
                  <a:pt x="262" y="210"/>
                  <a:pt x="257" y="218"/>
                </a:cubicBezTo>
                <a:cubicBezTo>
                  <a:pt x="252" y="225"/>
                  <a:pt x="246" y="233"/>
                  <a:pt x="240" y="239"/>
                </a:cubicBezTo>
                <a:cubicBezTo>
                  <a:pt x="233" y="246"/>
                  <a:pt x="226" y="251"/>
                  <a:pt x="218" y="256"/>
                </a:cubicBezTo>
                <a:cubicBezTo>
                  <a:pt x="211" y="261"/>
                  <a:pt x="203" y="266"/>
                  <a:pt x="194" y="269"/>
                </a:cubicBezTo>
                <a:cubicBezTo>
                  <a:pt x="186" y="273"/>
                  <a:pt x="177" y="275"/>
                  <a:pt x="168" y="277"/>
                </a:cubicBezTo>
                <a:cubicBezTo>
                  <a:pt x="159" y="279"/>
                  <a:pt x="150" y="280"/>
                  <a:pt x="141" y="280"/>
                </a:cubicBezTo>
                <a:cubicBezTo>
                  <a:pt x="132" y="280"/>
                  <a:pt x="123" y="279"/>
                  <a:pt x="113" y="277"/>
                </a:cubicBezTo>
                <a:cubicBezTo>
                  <a:pt x="104" y="275"/>
                  <a:pt x="95" y="273"/>
                  <a:pt x="86" y="269"/>
                </a:cubicBezTo>
                <a:cubicBezTo>
                  <a:pt x="78" y="266"/>
                  <a:pt x="70" y="261"/>
                  <a:pt x="62" y="256"/>
                </a:cubicBezTo>
                <a:cubicBezTo>
                  <a:pt x="55" y="251"/>
                  <a:pt x="48" y="246"/>
                  <a:pt x="41" y="239"/>
                </a:cubicBezTo>
                <a:cubicBezTo>
                  <a:pt x="35" y="233"/>
                  <a:pt x="29" y="225"/>
                  <a:pt x="24" y="218"/>
                </a:cubicBezTo>
                <a:cubicBezTo>
                  <a:pt x="19" y="210"/>
                  <a:pt x="14" y="202"/>
                  <a:pt x="11" y="194"/>
                </a:cubicBezTo>
                <a:cubicBezTo>
                  <a:pt x="7" y="185"/>
                  <a:pt x="5" y="177"/>
                  <a:pt x="3" y="168"/>
                </a:cubicBezTo>
                <a:cubicBezTo>
                  <a:pt x="1" y="159"/>
                  <a:pt x="0" y="149"/>
                  <a:pt x="0" y="140"/>
                </a:cubicBezTo>
                <a:cubicBezTo>
                  <a:pt x="0" y="131"/>
                  <a:pt x="1" y="122"/>
                  <a:pt x="3" y="113"/>
                </a:cubicBezTo>
                <a:cubicBezTo>
                  <a:pt x="5" y="104"/>
                  <a:pt x="7" y="95"/>
                  <a:pt x="11" y="87"/>
                </a:cubicBezTo>
                <a:cubicBezTo>
                  <a:pt x="14" y="78"/>
                  <a:pt x="19" y="70"/>
                  <a:pt x="24" y="63"/>
                </a:cubicBezTo>
                <a:cubicBezTo>
                  <a:pt x="29" y="55"/>
                  <a:pt x="35" y="47"/>
                  <a:pt x="41" y="41"/>
                </a:cubicBezTo>
                <a:cubicBezTo>
                  <a:pt x="48" y="34"/>
                  <a:pt x="55" y="28"/>
                  <a:pt x="62" y="23"/>
                </a:cubicBezTo>
                <a:cubicBezTo>
                  <a:pt x="70" y="18"/>
                  <a:pt x="78" y="14"/>
                  <a:pt x="86" y="10"/>
                </a:cubicBezTo>
                <a:cubicBezTo>
                  <a:pt x="95" y="7"/>
                  <a:pt x="104" y="4"/>
                  <a:pt x="113" y="2"/>
                </a:cubicBezTo>
                <a:cubicBezTo>
                  <a:pt x="123" y="1"/>
                  <a:pt x="132" y="0"/>
                  <a:pt x="141" y="0"/>
                </a:cubicBezTo>
                <a:cubicBezTo>
                  <a:pt x="150" y="0"/>
                  <a:pt x="159" y="1"/>
                  <a:pt x="168" y="2"/>
                </a:cubicBezTo>
                <a:cubicBezTo>
                  <a:pt x="177" y="4"/>
                  <a:pt x="186" y="7"/>
                  <a:pt x="194" y="10"/>
                </a:cubicBezTo>
                <a:cubicBezTo>
                  <a:pt x="203" y="14"/>
                  <a:pt x="211" y="18"/>
                  <a:pt x="218" y="23"/>
                </a:cubicBezTo>
                <a:cubicBezTo>
                  <a:pt x="226" y="28"/>
                  <a:pt x="233" y="34"/>
                  <a:pt x="240" y="41"/>
                </a:cubicBezTo>
                <a:cubicBezTo>
                  <a:pt x="246" y="47"/>
                  <a:pt x="252" y="55"/>
                  <a:pt x="257" y="63"/>
                </a:cubicBezTo>
                <a:cubicBezTo>
                  <a:pt x="262" y="70"/>
                  <a:pt x="266" y="78"/>
                  <a:pt x="270" y="87"/>
                </a:cubicBezTo>
                <a:cubicBezTo>
                  <a:pt x="273" y="95"/>
                  <a:pt x="276" y="104"/>
                  <a:pt x="278" y="113"/>
                </a:cubicBezTo>
                <a:cubicBezTo>
                  <a:pt x="280" y="122"/>
                  <a:pt x="280" y="131"/>
                  <a:pt x="280" y="140"/>
                </a:cubicBezTo>
                <a:close/>
              </a:path>
            </a:pathLst>
          </a:custGeom>
          <a:solidFill>
            <a:srgbClr val="da2f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891360" y="1609920"/>
            <a:ext cx="141120" cy="91080"/>
          </a:xfrm>
          <a:custGeom>
            <a:avLst/>
            <a:gdLst/>
            <a:ahLst/>
            <a:rect l="0" t="0" r="r" b="b"/>
            <a:pathLst>
              <a:path w="392" h="253">
                <a:moveTo>
                  <a:pt x="392" y="197"/>
                </a:moveTo>
                <a:cubicBezTo>
                  <a:pt x="392" y="228"/>
                  <a:pt x="367" y="253"/>
                  <a:pt x="336" y="253"/>
                </a:cubicBezTo>
                <a:lnTo>
                  <a:pt x="56" y="253"/>
                </a:lnTo>
                <a:cubicBezTo>
                  <a:pt x="25" y="253"/>
                  <a:pt x="0" y="228"/>
                  <a:pt x="0" y="197"/>
                </a:cubicBezTo>
                <a:lnTo>
                  <a:pt x="0" y="168"/>
                </a:lnTo>
                <a:cubicBezTo>
                  <a:pt x="0" y="137"/>
                  <a:pt x="110" y="0"/>
                  <a:pt x="141" y="0"/>
                </a:cubicBezTo>
                <a:lnTo>
                  <a:pt x="253" y="0"/>
                </a:lnTo>
                <a:cubicBezTo>
                  <a:pt x="283" y="0"/>
                  <a:pt x="392" y="137"/>
                  <a:pt x="392" y="168"/>
                </a:cubicBezTo>
                <a:lnTo>
                  <a:pt x="392" y="197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811080" y="1690560"/>
            <a:ext cx="302040" cy="20520"/>
          </a:xfrm>
          <a:custGeom>
            <a:avLst/>
            <a:gdLst/>
            <a:ahLst/>
            <a:rect l="0" t="0" r="r" b="b"/>
            <a:pathLst>
              <a:path w="839" h="57">
                <a:moveTo>
                  <a:pt x="839" y="29"/>
                </a:moveTo>
                <a:cubicBezTo>
                  <a:pt x="839" y="44"/>
                  <a:pt x="826" y="57"/>
                  <a:pt x="811" y="57"/>
                </a:cubicBezTo>
                <a:lnTo>
                  <a:pt x="28" y="57"/>
                </a:lnTo>
                <a:cubicBezTo>
                  <a:pt x="12" y="57"/>
                  <a:pt x="0" y="44"/>
                  <a:pt x="0" y="29"/>
                </a:cubicBezTo>
                <a:cubicBezTo>
                  <a:pt x="0" y="13"/>
                  <a:pt x="12" y="0"/>
                  <a:pt x="28" y="0"/>
                </a:cubicBezTo>
                <a:lnTo>
                  <a:pt x="811" y="0"/>
                </a:lnTo>
                <a:cubicBezTo>
                  <a:pt x="826" y="0"/>
                  <a:pt x="839" y="13"/>
                  <a:pt x="839" y="29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160280" y="1355760"/>
            <a:ext cx="5308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¿Qué debe hacer tu aplicación?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1047600" y="2819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747720" y="2102400"/>
            <a:ext cx="2321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Tu programa debe: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1047600" y="3305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324440" y="3314160"/>
            <a:ext cx="275040" cy="134640"/>
          </a:xfrm>
          <a:custGeom>
            <a:avLst/>
            <a:gdLst/>
            <a:ahLst/>
            <a:rect l="0" t="0" r="r" b="b"/>
            <a:pathLst>
              <a:path w="764" h="374">
                <a:moveTo>
                  <a:pt x="44" y="0"/>
                </a:moveTo>
                <a:cubicBezTo>
                  <a:pt x="44" y="0"/>
                  <a:pt x="0" y="265"/>
                  <a:pt x="0" y="303"/>
                </a:cubicBezTo>
                <a:cubicBezTo>
                  <a:pt x="0" y="343"/>
                  <a:pt x="28" y="374"/>
                  <a:pt x="64" y="374"/>
                </a:cubicBezTo>
                <a:cubicBezTo>
                  <a:pt x="78" y="374"/>
                  <a:pt x="91" y="369"/>
                  <a:pt x="102" y="360"/>
                </a:cubicBezTo>
                <a:lnTo>
                  <a:pt x="319" y="168"/>
                </a:lnTo>
                <a:lnTo>
                  <a:pt x="44" y="0"/>
                </a:lnTo>
                <a:moveTo>
                  <a:pt x="720" y="0"/>
                </a:moveTo>
                <a:cubicBezTo>
                  <a:pt x="720" y="0"/>
                  <a:pt x="764" y="265"/>
                  <a:pt x="764" y="303"/>
                </a:cubicBezTo>
                <a:cubicBezTo>
                  <a:pt x="764" y="343"/>
                  <a:pt x="735" y="374"/>
                  <a:pt x="700" y="374"/>
                </a:cubicBezTo>
                <a:cubicBezTo>
                  <a:pt x="685" y="374"/>
                  <a:pt x="672" y="369"/>
                  <a:pt x="661" y="360"/>
                </a:cubicBezTo>
                <a:lnTo>
                  <a:pt x="444" y="168"/>
                </a:lnTo>
                <a:lnTo>
                  <a:pt x="720" y="0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1458000" y="3254400"/>
            <a:ext cx="130680" cy="130680"/>
          </a:xfrm>
          <a:custGeom>
            <a:avLst/>
            <a:gdLst/>
            <a:ahLst/>
            <a:rect l="0" t="0" r="r" b="b"/>
            <a:pathLst>
              <a:path w="363" h="363">
                <a:moveTo>
                  <a:pt x="363" y="181"/>
                </a:moveTo>
                <a:cubicBezTo>
                  <a:pt x="363" y="194"/>
                  <a:pt x="362" y="206"/>
                  <a:pt x="360" y="217"/>
                </a:cubicBezTo>
                <a:cubicBezTo>
                  <a:pt x="357" y="229"/>
                  <a:pt x="354" y="240"/>
                  <a:pt x="349" y="251"/>
                </a:cubicBezTo>
                <a:cubicBezTo>
                  <a:pt x="345" y="262"/>
                  <a:pt x="339" y="273"/>
                  <a:pt x="332" y="283"/>
                </a:cubicBezTo>
                <a:cubicBezTo>
                  <a:pt x="326" y="292"/>
                  <a:pt x="318" y="302"/>
                  <a:pt x="310" y="310"/>
                </a:cubicBezTo>
                <a:cubicBezTo>
                  <a:pt x="302" y="318"/>
                  <a:pt x="292" y="326"/>
                  <a:pt x="282" y="333"/>
                </a:cubicBezTo>
                <a:cubicBezTo>
                  <a:pt x="273" y="339"/>
                  <a:pt x="262" y="345"/>
                  <a:pt x="251" y="349"/>
                </a:cubicBezTo>
                <a:cubicBezTo>
                  <a:pt x="240" y="354"/>
                  <a:pt x="229" y="357"/>
                  <a:pt x="217" y="360"/>
                </a:cubicBezTo>
                <a:cubicBezTo>
                  <a:pt x="206" y="362"/>
                  <a:pt x="194" y="363"/>
                  <a:pt x="182" y="363"/>
                </a:cubicBezTo>
                <a:cubicBezTo>
                  <a:pt x="170" y="363"/>
                  <a:pt x="158" y="362"/>
                  <a:pt x="146" y="360"/>
                </a:cubicBezTo>
                <a:cubicBezTo>
                  <a:pt x="135" y="357"/>
                  <a:pt x="123" y="354"/>
                  <a:pt x="112" y="349"/>
                </a:cubicBezTo>
                <a:cubicBezTo>
                  <a:pt x="101" y="345"/>
                  <a:pt x="90" y="339"/>
                  <a:pt x="80" y="333"/>
                </a:cubicBezTo>
                <a:cubicBezTo>
                  <a:pt x="70" y="326"/>
                  <a:pt x="61" y="318"/>
                  <a:pt x="53" y="310"/>
                </a:cubicBezTo>
                <a:cubicBezTo>
                  <a:pt x="44" y="302"/>
                  <a:pt x="37" y="292"/>
                  <a:pt x="30" y="283"/>
                </a:cubicBezTo>
                <a:cubicBezTo>
                  <a:pt x="24" y="273"/>
                  <a:pt x="18" y="262"/>
                  <a:pt x="13" y="251"/>
                </a:cubicBezTo>
                <a:cubicBezTo>
                  <a:pt x="9" y="240"/>
                  <a:pt x="5" y="229"/>
                  <a:pt x="3" y="217"/>
                </a:cubicBezTo>
                <a:cubicBezTo>
                  <a:pt x="1" y="206"/>
                  <a:pt x="0" y="194"/>
                  <a:pt x="0" y="181"/>
                </a:cubicBezTo>
                <a:cubicBezTo>
                  <a:pt x="0" y="169"/>
                  <a:pt x="1" y="157"/>
                  <a:pt x="3" y="146"/>
                </a:cubicBezTo>
                <a:cubicBezTo>
                  <a:pt x="5" y="134"/>
                  <a:pt x="9" y="123"/>
                  <a:pt x="13" y="112"/>
                </a:cubicBezTo>
                <a:cubicBezTo>
                  <a:pt x="18" y="101"/>
                  <a:pt x="24" y="90"/>
                  <a:pt x="30" y="80"/>
                </a:cubicBezTo>
                <a:cubicBezTo>
                  <a:pt x="37" y="70"/>
                  <a:pt x="44" y="61"/>
                  <a:pt x="53" y="53"/>
                </a:cubicBezTo>
                <a:cubicBezTo>
                  <a:pt x="61" y="44"/>
                  <a:pt x="70" y="37"/>
                  <a:pt x="80" y="30"/>
                </a:cubicBezTo>
                <a:cubicBezTo>
                  <a:pt x="90" y="24"/>
                  <a:pt x="101" y="18"/>
                  <a:pt x="112" y="14"/>
                </a:cubicBezTo>
                <a:cubicBezTo>
                  <a:pt x="123" y="9"/>
                  <a:pt x="135" y="6"/>
                  <a:pt x="146" y="3"/>
                </a:cubicBezTo>
                <a:cubicBezTo>
                  <a:pt x="158" y="1"/>
                  <a:pt x="170" y="0"/>
                  <a:pt x="182" y="0"/>
                </a:cubicBezTo>
                <a:cubicBezTo>
                  <a:pt x="194" y="0"/>
                  <a:pt x="206" y="1"/>
                  <a:pt x="217" y="3"/>
                </a:cubicBezTo>
                <a:cubicBezTo>
                  <a:pt x="229" y="6"/>
                  <a:pt x="240" y="9"/>
                  <a:pt x="251" y="14"/>
                </a:cubicBezTo>
                <a:cubicBezTo>
                  <a:pt x="262" y="18"/>
                  <a:pt x="273" y="24"/>
                  <a:pt x="282" y="30"/>
                </a:cubicBezTo>
                <a:cubicBezTo>
                  <a:pt x="292" y="37"/>
                  <a:pt x="302" y="44"/>
                  <a:pt x="310" y="53"/>
                </a:cubicBezTo>
                <a:cubicBezTo>
                  <a:pt x="318" y="61"/>
                  <a:pt x="326" y="70"/>
                  <a:pt x="332" y="80"/>
                </a:cubicBezTo>
                <a:cubicBezTo>
                  <a:pt x="339" y="90"/>
                  <a:pt x="345" y="101"/>
                  <a:pt x="349" y="112"/>
                </a:cubicBezTo>
                <a:cubicBezTo>
                  <a:pt x="354" y="123"/>
                  <a:pt x="357" y="134"/>
                  <a:pt x="360" y="146"/>
                </a:cubicBezTo>
                <a:cubicBezTo>
                  <a:pt x="362" y="157"/>
                  <a:pt x="363" y="169"/>
                  <a:pt x="363" y="181"/>
                </a:cubicBezTo>
                <a:close/>
              </a:path>
            </a:pathLst>
          </a:custGeom>
          <a:solidFill>
            <a:srgbClr val="1417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335240" y="3254400"/>
            <a:ext cx="130680" cy="130680"/>
          </a:xfrm>
          <a:custGeom>
            <a:avLst/>
            <a:gdLst/>
            <a:ahLst/>
            <a:rect l="0" t="0" r="r" b="b"/>
            <a:pathLst>
              <a:path w="363" h="363">
                <a:moveTo>
                  <a:pt x="363" y="181"/>
                </a:moveTo>
                <a:cubicBezTo>
                  <a:pt x="363" y="194"/>
                  <a:pt x="362" y="206"/>
                  <a:pt x="359" y="217"/>
                </a:cubicBezTo>
                <a:cubicBezTo>
                  <a:pt x="357" y="229"/>
                  <a:pt x="354" y="240"/>
                  <a:pt x="349" y="251"/>
                </a:cubicBezTo>
                <a:cubicBezTo>
                  <a:pt x="345" y="262"/>
                  <a:pt x="339" y="273"/>
                  <a:pt x="332" y="283"/>
                </a:cubicBezTo>
                <a:cubicBezTo>
                  <a:pt x="326" y="292"/>
                  <a:pt x="318" y="302"/>
                  <a:pt x="310" y="310"/>
                </a:cubicBezTo>
                <a:cubicBezTo>
                  <a:pt x="302" y="318"/>
                  <a:pt x="292" y="326"/>
                  <a:pt x="282" y="333"/>
                </a:cubicBezTo>
                <a:cubicBezTo>
                  <a:pt x="273" y="339"/>
                  <a:pt x="262" y="345"/>
                  <a:pt x="251" y="349"/>
                </a:cubicBezTo>
                <a:cubicBezTo>
                  <a:pt x="240" y="354"/>
                  <a:pt x="229" y="357"/>
                  <a:pt x="217" y="360"/>
                </a:cubicBezTo>
                <a:cubicBezTo>
                  <a:pt x="205" y="362"/>
                  <a:pt x="194" y="363"/>
                  <a:pt x="182" y="363"/>
                </a:cubicBezTo>
                <a:cubicBezTo>
                  <a:pt x="170" y="363"/>
                  <a:pt x="158" y="362"/>
                  <a:pt x="146" y="360"/>
                </a:cubicBezTo>
                <a:cubicBezTo>
                  <a:pt x="135" y="357"/>
                  <a:pt x="123" y="354"/>
                  <a:pt x="112" y="349"/>
                </a:cubicBezTo>
                <a:cubicBezTo>
                  <a:pt x="101" y="345"/>
                  <a:pt x="90" y="339"/>
                  <a:pt x="80" y="333"/>
                </a:cubicBezTo>
                <a:cubicBezTo>
                  <a:pt x="70" y="326"/>
                  <a:pt x="61" y="318"/>
                  <a:pt x="53" y="310"/>
                </a:cubicBezTo>
                <a:cubicBezTo>
                  <a:pt x="44" y="302"/>
                  <a:pt x="37" y="292"/>
                  <a:pt x="30" y="283"/>
                </a:cubicBezTo>
                <a:cubicBezTo>
                  <a:pt x="24" y="273"/>
                  <a:pt x="18" y="262"/>
                  <a:pt x="13" y="251"/>
                </a:cubicBezTo>
                <a:cubicBezTo>
                  <a:pt x="9" y="240"/>
                  <a:pt x="5" y="229"/>
                  <a:pt x="3" y="217"/>
                </a:cubicBezTo>
                <a:cubicBezTo>
                  <a:pt x="1" y="206"/>
                  <a:pt x="0" y="194"/>
                  <a:pt x="0" y="181"/>
                </a:cubicBezTo>
                <a:cubicBezTo>
                  <a:pt x="0" y="169"/>
                  <a:pt x="1" y="157"/>
                  <a:pt x="3" y="146"/>
                </a:cubicBezTo>
                <a:cubicBezTo>
                  <a:pt x="5" y="134"/>
                  <a:pt x="9" y="123"/>
                  <a:pt x="13" y="112"/>
                </a:cubicBezTo>
                <a:cubicBezTo>
                  <a:pt x="18" y="101"/>
                  <a:pt x="24" y="90"/>
                  <a:pt x="30" y="80"/>
                </a:cubicBezTo>
                <a:cubicBezTo>
                  <a:pt x="37" y="70"/>
                  <a:pt x="44" y="61"/>
                  <a:pt x="53" y="53"/>
                </a:cubicBezTo>
                <a:cubicBezTo>
                  <a:pt x="61" y="44"/>
                  <a:pt x="70" y="37"/>
                  <a:pt x="80" y="30"/>
                </a:cubicBezTo>
                <a:cubicBezTo>
                  <a:pt x="90" y="24"/>
                  <a:pt x="101" y="18"/>
                  <a:pt x="112" y="14"/>
                </a:cubicBezTo>
                <a:cubicBezTo>
                  <a:pt x="123" y="9"/>
                  <a:pt x="135" y="6"/>
                  <a:pt x="146" y="3"/>
                </a:cubicBezTo>
                <a:cubicBezTo>
                  <a:pt x="158" y="1"/>
                  <a:pt x="170" y="0"/>
                  <a:pt x="182" y="0"/>
                </a:cubicBezTo>
                <a:cubicBezTo>
                  <a:pt x="194" y="0"/>
                  <a:pt x="205" y="1"/>
                  <a:pt x="217" y="3"/>
                </a:cubicBezTo>
                <a:cubicBezTo>
                  <a:pt x="229" y="6"/>
                  <a:pt x="240" y="9"/>
                  <a:pt x="251" y="14"/>
                </a:cubicBezTo>
                <a:cubicBezTo>
                  <a:pt x="262" y="18"/>
                  <a:pt x="273" y="24"/>
                  <a:pt x="282" y="30"/>
                </a:cubicBezTo>
                <a:cubicBezTo>
                  <a:pt x="292" y="37"/>
                  <a:pt x="302" y="44"/>
                  <a:pt x="310" y="53"/>
                </a:cubicBezTo>
                <a:cubicBezTo>
                  <a:pt x="318" y="61"/>
                  <a:pt x="326" y="70"/>
                  <a:pt x="332" y="80"/>
                </a:cubicBezTo>
                <a:cubicBezTo>
                  <a:pt x="339" y="90"/>
                  <a:pt x="345" y="101"/>
                  <a:pt x="349" y="112"/>
                </a:cubicBezTo>
                <a:cubicBezTo>
                  <a:pt x="354" y="123"/>
                  <a:pt x="357" y="134"/>
                  <a:pt x="359" y="146"/>
                </a:cubicBezTo>
                <a:cubicBezTo>
                  <a:pt x="362" y="157"/>
                  <a:pt x="363" y="169"/>
                  <a:pt x="363" y="181"/>
                </a:cubicBezTo>
                <a:close/>
              </a:path>
            </a:pathLst>
          </a:custGeom>
          <a:solidFill>
            <a:srgbClr val="1417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1400400" y="3254400"/>
            <a:ext cx="123120" cy="129600"/>
          </a:xfrm>
          <a:custGeom>
            <a:avLst/>
            <a:gdLst/>
            <a:ahLst/>
            <a:rect l="0" t="0" r="r" b="b"/>
            <a:pathLst>
              <a:path w="342" h="360">
                <a:moveTo>
                  <a:pt x="0" y="0"/>
                </a:moveTo>
                <a:lnTo>
                  <a:pt x="342" y="0"/>
                </a:lnTo>
                <a:lnTo>
                  <a:pt x="342" y="360"/>
                </a:lnTo>
                <a:lnTo>
                  <a:pt x="0" y="360"/>
                </a:lnTo>
                <a:lnTo>
                  <a:pt x="0" y="0"/>
                </a:lnTo>
                <a:close/>
              </a:path>
            </a:pathLst>
          </a:custGeom>
          <a:solidFill>
            <a:srgbClr val="1417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1385640" y="334080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6"/>
                </a:moveTo>
                <a:cubicBezTo>
                  <a:pt x="214" y="120"/>
                  <a:pt x="212" y="134"/>
                  <a:pt x="206" y="147"/>
                </a:cubicBezTo>
                <a:cubicBezTo>
                  <a:pt x="201" y="160"/>
                  <a:pt x="193" y="171"/>
                  <a:pt x="183" y="181"/>
                </a:cubicBezTo>
                <a:cubicBezTo>
                  <a:pt x="173" y="191"/>
                  <a:pt x="162" y="200"/>
                  <a:pt x="149" y="206"/>
                </a:cubicBezTo>
                <a:cubicBezTo>
                  <a:pt x="136" y="211"/>
                  <a:pt x="122" y="214"/>
                  <a:pt x="108" y="214"/>
                </a:cubicBezTo>
                <a:cubicBezTo>
                  <a:pt x="94" y="214"/>
                  <a:pt x="79" y="211"/>
                  <a:pt x="66" y="206"/>
                </a:cubicBezTo>
                <a:cubicBezTo>
                  <a:pt x="53" y="200"/>
                  <a:pt x="42" y="191"/>
                  <a:pt x="32" y="181"/>
                </a:cubicBezTo>
                <a:cubicBezTo>
                  <a:pt x="22" y="171"/>
                  <a:pt x="14" y="160"/>
                  <a:pt x="8" y="147"/>
                </a:cubicBezTo>
                <a:cubicBezTo>
                  <a:pt x="3" y="134"/>
                  <a:pt x="0" y="120"/>
                  <a:pt x="0" y="106"/>
                </a:cubicBezTo>
                <a:cubicBezTo>
                  <a:pt x="0" y="92"/>
                  <a:pt x="3" y="78"/>
                  <a:pt x="8" y="65"/>
                </a:cubicBezTo>
                <a:cubicBezTo>
                  <a:pt x="14" y="52"/>
                  <a:pt x="22" y="41"/>
                  <a:pt x="32" y="31"/>
                </a:cubicBezTo>
                <a:cubicBezTo>
                  <a:pt x="42" y="21"/>
                  <a:pt x="53" y="13"/>
                  <a:pt x="66" y="8"/>
                </a:cubicBezTo>
                <a:cubicBezTo>
                  <a:pt x="79" y="2"/>
                  <a:pt x="94" y="0"/>
                  <a:pt x="108" y="0"/>
                </a:cubicBezTo>
                <a:cubicBezTo>
                  <a:pt x="122" y="0"/>
                  <a:pt x="136" y="2"/>
                  <a:pt x="149" y="8"/>
                </a:cubicBezTo>
                <a:cubicBezTo>
                  <a:pt x="162" y="13"/>
                  <a:pt x="173" y="21"/>
                  <a:pt x="183" y="31"/>
                </a:cubicBezTo>
                <a:cubicBezTo>
                  <a:pt x="193" y="41"/>
                  <a:pt x="201" y="52"/>
                  <a:pt x="206" y="65"/>
                </a:cubicBezTo>
                <a:cubicBezTo>
                  <a:pt x="212" y="78"/>
                  <a:pt x="214" y="92"/>
                  <a:pt x="214" y="106"/>
                </a:cubicBezTo>
                <a:close/>
              </a:path>
            </a:pathLst>
          </a:custGeom>
          <a:solidFill>
            <a:srgbClr val="1417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1460880" y="334080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6"/>
                </a:moveTo>
                <a:cubicBezTo>
                  <a:pt x="214" y="120"/>
                  <a:pt x="212" y="134"/>
                  <a:pt x="206" y="147"/>
                </a:cubicBezTo>
                <a:cubicBezTo>
                  <a:pt x="201" y="160"/>
                  <a:pt x="193" y="171"/>
                  <a:pt x="183" y="181"/>
                </a:cubicBezTo>
                <a:cubicBezTo>
                  <a:pt x="173" y="191"/>
                  <a:pt x="162" y="200"/>
                  <a:pt x="149" y="206"/>
                </a:cubicBezTo>
                <a:cubicBezTo>
                  <a:pt x="135" y="211"/>
                  <a:pt x="122" y="214"/>
                  <a:pt x="108" y="214"/>
                </a:cubicBezTo>
                <a:cubicBezTo>
                  <a:pt x="93" y="214"/>
                  <a:pt x="79" y="211"/>
                  <a:pt x="66" y="206"/>
                </a:cubicBezTo>
                <a:cubicBezTo>
                  <a:pt x="53" y="200"/>
                  <a:pt x="41" y="191"/>
                  <a:pt x="31" y="181"/>
                </a:cubicBezTo>
                <a:cubicBezTo>
                  <a:pt x="21" y="171"/>
                  <a:pt x="14" y="160"/>
                  <a:pt x="8" y="147"/>
                </a:cubicBezTo>
                <a:cubicBezTo>
                  <a:pt x="3" y="134"/>
                  <a:pt x="0" y="120"/>
                  <a:pt x="0" y="106"/>
                </a:cubicBezTo>
                <a:cubicBezTo>
                  <a:pt x="0" y="92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3" y="0"/>
                  <a:pt x="108" y="0"/>
                </a:cubicBezTo>
                <a:cubicBezTo>
                  <a:pt x="122" y="0"/>
                  <a:pt x="135" y="2"/>
                  <a:pt x="149" y="8"/>
                </a:cubicBezTo>
                <a:cubicBezTo>
                  <a:pt x="162" y="13"/>
                  <a:pt x="173" y="21"/>
                  <a:pt x="183" y="31"/>
                </a:cubicBezTo>
                <a:cubicBezTo>
                  <a:pt x="193" y="41"/>
                  <a:pt x="201" y="52"/>
                  <a:pt x="206" y="65"/>
                </a:cubicBezTo>
                <a:cubicBezTo>
                  <a:pt x="212" y="78"/>
                  <a:pt x="214" y="92"/>
                  <a:pt x="214" y="106"/>
                </a:cubicBezTo>
                <a:close/>
              </a:path>
            </a:pathLst>
          </a:custGeom>
          <a:solidFill>
            <a:srgbClr val="1417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1476360" y="335592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7" y="82"/>
                  <a:pt x="124" y="90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7" y="121"/>
                  <a:pt x="89" y="124"/>
                </a:cubicBezTo>
                <a:cubicBezTo>
                  <a:pt x="81" y="127"/>
                  <a:pt x="73" y="129"/>
                  <a:pt x="65" y="129"/>
                </a:cubicBezTo>
                <a:cubicBezTo>
                  <a:pt x="56" y="129"/>
                  <a:pt x="48" y="127"/>
                  <a:pt x="40" y="124"/>
                </a:cubicBezTo>
                <a:cubicBezTo>
                  <a:pt x="32" y="121"/>
                  <a:pt x="25" y="116"/>
                  <a:pt x="19" y="110"/>
                </a:cubicBezTo>
                <a:cubicBezTo>
                  <a:pt x="13" y="104"/>
                  <a:pt x="8" y="97"/>
                  <a:pt x="5" y="90"/>
                </a:cubicBezTo>
                <a:cubicBezTo>
                  <a:pt x="1" y="82"/>
                  <a:pt x="0" y="74"/>
                  <a:pt x="0" y="65"/>
                </a:cubicBezTo>
                <a:cubicBezTo>
                  <a:pt x="0" y="57"/>
                  <a:pt x="1" y="48"/>
                  <a:pt x="5" y="41"/>
                </a:cubicBezTo>
                <a:cubicBezTo>
                  <a:pt x="8" y="33"/>
                  <a:pt x="13" y="26"/>
                  <a:pt x="19" y="20"/>
                </a:cubicBezTo>
                <a:cubicBezTo>
                  <a:pt x="25" y="14"/>
                  <a:pt x="32" y="8"/>
                  <a:pt x="40" y="5"/>
                </a:cubicBezTo>
                <a:cubicBezTo>
                  <a:pt x="48" y="2"/>
                  <a:pt x="56" y="0"/>
                  <a:pt x="65" y="0"/>
                </a:cubicBezTo>
                <a:cubicBezTo>
                  <a:pt x="73" y="0"/>
                  <a:pt x="81" y="2"/>
                  <a:pt x="89" y="5"/>
                </a:cubicBezTo>
                <a:cubicBezTo>
                  <a:pt x="97" y="8"/>
                  <a:pt x="104" y="14"/>
                  <a:pt x="110" y="20"/>
                </a:cubicBezTo>
                <a:cubicBezTo>
                  <a:pt x="116" y="26"/>
                  <a:pt x="121" y="33"/>
                  <a:pt x="124" y="41"/>
                </a:cubicBezTo>
                <a:cubicBezTo>
                  <a:pt x="127" y="48"/>
                  <a:pt x="129" y="57"/>
                  <a:pt x="129" y="6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1401120" y="335592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7" y="82"/>
                  <a:pt x="124" y="90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3" y="116"/>
                  <a:pt x="96" y="121"/>
                  <a:pt x="88" y="124"/>
                </a:cubicBezTo>
                <a:cubicBezTo>
                  <a:pt x="81" y="127"/>
                  <a:pt x="72" y="129"/>
                  <a:pt x="64" y="129"/>
                </a:cubicBezTo>
                <a:cubicBezTo>
                  <a:pt x="55" y="129"/>
                  <a:pt x="47" y="127"/>
                  <a:pt x="39" y="124"/>
                </a:cubicBezTo>
                <a:cubicBezTo>
                  <a:pt x="32" y="121"/>
                  <a:pt x="25" y="116"/>
                  <a:pt x="19" y="110"/>
                </a:cubicBezTo>
                <a:cubicBezTo>
                  <a:pt x="13" y="104"/>
                  <a:pt x="8" y="97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8"/>
                  <a:pt x="5" y="41"/>
                </a:cubicBezTo>
                <a:cubicBezTo>
                  <a:pt x="8" y="33"/>
                  <a:pt x="13" y="26"/>
                  <a:pt x="19" y="20"/>
                </a:cubicBezTo>
                <a:cubicBezTo>
                  <a:pt x="25" y="14"/>
                  <a:pt x="32" y="8"/>
                  <a:pt x="39" y="5"/>
                </a:cubicBezTo>
                <a:cubicBezTo>
                  <a:pt x="47" y="2"/>
                  <a:pt x="55" y="0"/>
                  <a:pt x="64" y="0"/>
                </a:cubicBezTo>
                <a:cubicBezTo>
                  <a:pt x="72" y="0"/>
                  <a:pt x="81" y="2"/>
                  <a:pt x="88" y="5"/>
                </a:cubicBezTo>
                <a:cubicBezTo>
                  <a:pt x="96" y="8"/>
                  <a:pt x="103" y="14"/>
                  <a:pt x="110" y="20"/>
                </a:cubicBezTo>
                <a:cubicBezTo>
                  <a:pt x="116" y="26"/>
                  <a:pt x="121" y="33"/>
                  <a:pt x="124" y="41"/>
                </a:cubicBezTo>
                <a:cubicBezTo>
                  <a:pt x="127" y="48"/>
                  <a:pt x="129" y="57"/>
                  <a:pt x="129" y="6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1509120" y="3273480"/>
            <a:ext cx="24840" cy="24840"/>
          </a:xfrm>
          <a:custGeom>
            <a:avLst/>
            <a:gdLst/>
            <a:ahLst/>
            <a:rect l="0" t="0" r="r" b="b"/>
            <a:pathLst>
              <a:path w="69" h="69">
                <a:moveTo>
                  <a:pt x="69" y="34"/>
                </a:moveTo>
                <a:cubicBezTo>
                  <a:pt x="69" y="43"/>
                  <a:pt x="66" y="51"/>
                  <a:pt x="59" y="59"/>
                </a:cubicBezTo>
                <a:cubicBezTo>
                  <a:pt x="51" y="66"/>
                  <a:pt x="43" y="69"/>
                  <a:pt x="34" y="69"/>
                </a:cubicBezTo>
                <a:cubicBezTo>
                  <a:pt x="24" y="69"/>
                  <a:pt x="16" y="66"/>
                  <a:pt x="10" y="59"/>
                </a:cubicBezTo>
                <a:cubicBezTo>
                  <a:pt x="3" y="51"/>
                  <a:pt x="0" y="43"/>
                  <a:pt x="0" y="34"/>
                </a:cubicBezTo>
                <a:cubicBezTo>
                  <a:pt x="0" y="24"/>
                  <a:pt x="3" y="16"/>
                  <a:pt x="10" y="10"/>
                </a:cubicBezTo>
                <a:cubicBezTo>
                  <a:pt x="16" y="3"/>
                  <a:pt x="24" y="0"/>
                  <a:pt x="34" y="0"/>
                </a:cubicBezTo>
                <a:cubicBezTo>
                  <a:pt x="43" y="0"/>
                  <a:pt x="51" y="3"/>
                  <a:pt x="59" y="10"/>
                </a:cubicBezTo>
                <a:cubicBezTo>
                  <a:pt x="66" y="16"/>
                  <a:pt x="69" y="24"/>
                  <a:pt x="69" y="34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509120" y="3323160"/>
            <a:ext cx="24840" cy="24840"/>
          </a:xfrm>
          <a:custGeom>
            <a:avLst/>
            <a:gdLst/>
            <a:ahLst/>
            <a:rect l="0" t="0" r="r" b="b"/>
            <a:pathLst>
              <a:path w="69" h="69">
                <a:moveTo>
                  <a:pt x="69" y="34"/>
                </a:moveTo>
                <a:cubicBezTo>
                  <a:pt x="69" y="43"/>
                  <a:pt x="66" y="52"/>
                  <a:pt x="59" y="59"/>
                </a:cubicBezTo>
                <a:cubicBezTo>
                  <a:pt x="51" y="66"/>
                  <a:pt x="43" y="69"/>
                  <a:pt x="34" y="69"/>
                </a:cubicBezTo>
                <a:cubicBezTo>
                  <a:pt x="24" y="69"/>
                  <a:pt x="16" y="66"/>
                  <a:pt x="10" y="59"/>
                </a:cubicBezTo>
                <a:cubicBezTo>
                  <a:pt x="3" y="52"/>
                  <a:pt x="0" y="43"/>
                  <a:pt x="0" y="34"/>
                </a:cubicBezTo>
                <a:cubicBezTo>
                  <a:pt x="0" y="24"/>
                  <a:pt x="3" y="16"/>
                  <a:pt x="10" y="10"/>
                </a:cubicBezTo>
                <a:cubicBezTo>
                  <a:pt x="16" y="3"/>
                  <a:pt x="24" y="0"/>
                  <a:pt x="34" y="0"/>
                </a:cubicBezTo>
                <a:cubicBezTo>
                  <a:pt x="43" y="0"/>
                  <a:pt x="51" y="3"/>
                  <a:pt x="59" y="10"/>
                </a:cubicBezTo>
                <a:cubicBezTo>
                  <a:pt x="66" y="16"/>
                  <a:pt x="69" y="24"/>
                  <a:pt x="69" y="34"/>
                </a:cubicBez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484280" y="3298320"/>
            <a:ext cx="24840" cy="24840"/>
          </a:xfrm>
          <a:custGeom>
            <a:avLst/>
            <a:gdLst/>
            <a:ahLst/>
            <a:rect l="0" t="0" r="r" b="b"/>
            <a:pathLst>
              <a:path w="69" h="69">
                <a:moveTo>
                  <a:pt x="69" y="34"/>
                </a:moveTo>
                <a:cubicBezTo>
                  <a:pt x="69" y="43"/>
                  <a:pt x="66" y="51"/>
                  <a:pt x="58" y="59"/>
                </a:cubicBezTo>
                <a:cubicBezTo>
                  <a:pt x="51" y="66"/>
                  <a:pt x="43" y="69"/>
                  <a:pt x="34" y="69"/>
                </a:cubicBezTo>
                <a:cubicBezTo>
                  <a:pt x="24" y="69"/>
                  <a:pt x="16" y="66"/>
                  <a:pt x="10" y="59"/>
                </a:cubicBezTo>
                <a:cubicBezTo>
                  <a:pt x="3" y="51"/>
                  <a:pt x="0" y="43"/>
                  <a:pt x="0" y="34"/>
                </a:cubicBezTo>
                <a:cubicBezTo>
                  <a:pt x="0" y="24"/>
                  <a:pt x="3" y="16"/>
                  <a:pt x="10" y="10"/>
                </a:cubicBezTo>
                <a:cubicBezTo>
                  <a:pt x="16" y="3"/>
                  <a:pt x="24" y="0"/>
                  <a:pt x="34" y="0"/>
                </a:cubicBezTo>
                <a:cubicBezTo>
                  <a:pt x="43" y="0"/>
                  <a:pt x="51" y="3"/>
                  <a:pt x="58" y="10"/>
                </a:cubicBezTo>
                <a:cubicBezTo>
                  <a:pt x="66" y="16"/>
                  <a:pt x="69" y="24"/>
                  <a:pt x="69" y="34"/>
                </a:cubicBezTo>
                <a:close/>
              </a:path>
            </a:pathLst>
          </a:custGeom>
          <a:solidFill>
            <a:srgbClr val="50a5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533960" y="3298320"/>
            <a:ext cx="24840" cy="24840"/>
          </a:xfrm>
          <a:custGeom>
            <a:avLst/>
            <a:gdLst/>
            <a:ahLst/>
            <a:rect l="0" t="0" r="r" b="b"/>
            <a:pathLst>
              <a:path w="69" h="69">
                <a:moveTo>
                  <a:pt x="69" y="34"/>
                </a:moveTo>
                <a:cubicBezTo>
                  <a:pt x="69" y="43"/>
                  <a:pt x="66" y="51"/>
                  <a:pt x="59" y="59"/>
                </a:cubicBezTo>
                <a:cubicBezTo>
                  <a:pt x="51" y="66"/>
                  <a:pt x="43" y="69"/>
                  <a:pt x="34" y="69"/>
                </a:cubicBezTo>
                <a:cubicBezTo>
                  <a:pt x="24" y="69"/>
                  <a:pt x="16" y="66"/>
                  <a:pt x="10" y="59"/>
                </a:cubicBezTo>
                <a:cubicBezTo>
                  <a:pt x="3" y="51"/>
                  <a:pt x="0" y="43"/>
                  <a:pt x="0" y="34"/>
                </a:cubicBezTo>
                <a:cubicBezTo>
                  <a:pt x="0" y="24"/>
                  <a:pt x="3" y="16"/>
                  <a:pt x="10" y="10"/>
                </a:cubicBezTo>
                <a:cubicBezTo>
                  <a:pt x="16" y="3"/>
                  <a:pt x="24" y="0"/>
                  <a:pt x="34" y="0"/>
                </a:cubicBezTo>
                <a:cubicBezTo>
                  <a:pt x="43" y="0"/>
                  <a:pt x="51" y="3"/>
                  <a:pt x="59" y="10"/>
                </a:cubicBezTo>
                <a:cubicBezTo>
                  <a:pt x="66" y="16"/>
                  <a:pt x="69" y="24"/>
                  <a:pt x="69" y="3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365120" y="3275640"/>
            <a:ext cx="69120" cy="69480"/>
          </a:xfrm>
          <a:custGeom>
            <a:avLst/>
            <a:gdLst/>
            <a:ahLst/>
            <a:rect l="0" t="0" r="r" b="b"/>
            <a:pathLst>
              <a:path w="192" h="193">
                <a:moveTo>
                  <a:pt x="123" y="57"/>
                </a:moveTo>
                <a:lnTo>
                  <a:pt x="123" y="11"/>
                </a:lnTo>
                <a:cubicBezTo>
                  <a:pt x="123" y="5"/>
                  <a:pt x="118" y="0"/>
                  <a:pt x="112" y="0"/>
                </a:cubicBezTo>
                <a:lnTo>
                  <a:pt x="79" y="0"/>
                </a:lnTo>
                <a:cubicBezTo>
                  <a:pt x="73" y="0"/>
                  <a:pt x="68" y="5"/>
                  <a:pt x="68" y="11"/>
                </a:cubicBezTo>
                <a:lnTo>
                  <a:pt x="68" y="57"/>
                </a:lnTo>
                <a:lnTo>
                  <a:pt x="95" y="85"/>
                </a:lnTo>
                <a:lnTo>
                  <a:pt x="123" y="57"/>
                </a:lnTo>
                <a:moveTo>
                  <a:pt x="68" y="135"/>
                </a:moveTo>
                <a:lnTo>
                  <a:pt x="68" y="182"/>
                </a:lnTo>
                <a:cubicBezTo>
                  <a:pt x="68" y="188"/>
                  <a:pt x="73" y="193"/>
                  <a:pt x="79" y="193"/>
                </a:cubicBezTo>
                <a:lnTo>
                  <a:pt x="112" y="193"/>
                </a:lnTo>
                <a:cubicBezTo>
                  <a:pt x="118" y="193"/>
                  <a:pt x="123" y="188"/>
                  <a:pt x="123" y="182"/>
                </a:cubicBezTo>
                <a:lnTo>
                  <a:pt x="123" y="135"/>
                </a:lnTo>
                <a:lnTo>
                  <a:pt x="95" y="107"/>
                </a:lnTo>
                <a:lnTo>
                  <a:pt x="68" y="135"/>
                </a:lnTo>
                <a:moveTo>
                  <a:pt x="181" y="69"/>
                </a:moveTo>
                <a:lnTo>
                  <a:pt x="135" y="69"/>
                </a:lnTo>
                <a:lnTo>
                  <a:pt x="107" y="96"/>
                </a:lnTo>
                <a:lnTo>
                  <a:pt x="135" y="123"/>
                </a:lnTo>
                <a:lnTo>
                  <a:pt x="181" y="123"/>
                </a:lnTo>
                <a:cubicBezTo>
                  <a:pt x="187" y="123"/>
                  <a:pt x="192" y="118"/>
                  <a:pt x="192" y="113"/>
                </a:cubicBezTo>
                <a:lnTo>
                  <a:pt x="192" y="79"/>
                </a:lnTo>
                <a:cubicBezTo>
                  <a:pt x="192" y="73"/>
                  <a:pt x="187" y="69"/>
                  <a:pt x="181" y="69"/>
                </a:cubicBezTo>
                <a:moveTo>
                  <a:pt x="57" y="69"/>
                </a:moveTo>
                <a:lnTo>
                  <a:pt x="11" y="69"/>
                </a:lnTo>
                <a:cubicBezTo>
                  <a:pt x="5" y="69"/>
                  <a:pt x="0" y="73"/>
                  <a:pt x="0" y="79"/>
                </a:cubicBezTo>
                <a:lnTo>
                  <a:pt x="0" y="112"/>
                </a:lnTo>
                <a:cubicBezTo>
                  <a:pt x="0" y="118"/>
                  <a:pt x="5" y="123"/>
                  <a:pt x="11" y="123"/>
                </a:cubicBezTo>
                <a:lnTo>
                  <a:pt x="57" y="123"/>
                </a:lnTo>
                <a:lnTo>
                  <a:pt x="84" y="96"/>
                </a:lnTo>
                <a:lnTo>
                  <a:pt x="57" y="69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300320" y="2664360"/>
            <a:ext cx="766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Symbol"/>
                <a:ea typeface="SegoeUISymbol"/>
              </a:rPr>
              <a:t>🖧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Actuar como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servidor TCP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que acepta múltiples conexiones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047600" y="3790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1323720" y="36860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26" y="321"/>
                </a:moveTo>
                <a:lnTo>
                  <a:pt x="654" y="321"/>
                </a:lnTo>
                <a:cubicBezTo>
                  <a:pt x="647" y="291"/>
                  <a:pt x="636" y="264"/>
                  <a:pt x="620" y="239"/>
                </a:cubicBezTo>
                <a:lnTo>
                  <a:pt x="671" y="189"/>
                </a:lnTo>
                <a:cubicBezTo>
                  <a:pt x="688" y="172"/>
                  <a:pt x="688" y="145"/>
                  <a:pt x="671" y="128"/>
                </a:cubicBezTo>
                <a:lnTo>
                  <a:pt x="641" y="97"/>
                </a:lnTo>
                <a:cubicBezTo>
                  <a:pt x="624" y="81"/>
                  <a:pt x="597" y="81"/>
                  <a:pt x="581" y="97"/>
                </a:cubicBezTo>
                <a:lnTo>
                  <a:pt x="529" y="149"/>
                </a:lnTo>
                <a:cubicBezTo>
                  <a:pt x="504" y="134"/>
                  <a:pt x="477" y="122"/>
                  <a:pt x="448" y="114"/>
                </a:cubicBezTo>
                <a:lnTo>
                  <a:pt x="448" y="43"/>
                </a:lnTo>
                <a:cubicBezTo>
                  <a:pt x="448" y="19"/>
                  <a:pt x="429" y="0"/>
                  <a:pt x="405" y="0"/>
                </a:cubicBezTo>
                <a:lnTo>
                  <a:pt x="363" y="0"/>
                </a:lnTo>
                <a:cubicBezTo>
                  <a:pt x="339" y="0"/>
                  <a:pt x="320" y="19"/>
                  <a:pt x="320" y="43"/>
                </a:cubicBezTo>
                <a:lnTo>
                  <a:pt x="320" y="114"/>
                </a:lnTo>
                <a:cubicBezTo>
                  <a:pt x="291" y="122"/>
                  <a:pt x="263" y="134"/>
                  <a:pt x="239" y="149"/>
                </a:cubicBezTo>
                <a:lnTo>
                  <a:pt x="188" y="97"/>
                </a:lnTo>
                <a:cubicBezTo>
                  <a:pt x="171" y="81"/>
                  <a:pt x="144" y="81"/>
                  <a:pt x="128" y="97"/>
                </a:cubicBezTo>
                <a:lnTo>
                  <a:pt x="98" y="128"/>
                </a:lnTo>
                <a:cubicBezTo>
                  <a:pt x="81" y="145"/>
                  <a:pt x="81" y="172"/>
                  <a:pt x="97" y="189"/>
                </a:cubicBezTo>
                <a:lnTo>
                  <a:pt x="148" y="239"/>
                </a:lnTo>
                <a:cubicBezTo>
                  <a:pt x="133" y="264"/>
                  <a:pt x="121" y="291"/>
                  <a:pt x="114" y="321"/>
                </a:cubicBezTo>
                <a:lnTo>
                  <a:pt x="43" y="321"/>
                </a:lnTo>
                <a:cubicBezTo>
                  <a:pt x="19" y="321"/>
                  <a:pt x="0" y="340"/>
                  <a:pt x="0" y="363"/>
                </a:cubicBezTo>
                <a:lnTo>
                  <a:pt x="0" y="406"/>
                </a:lnTo>
                <a:cubicBezTo>
                  <a:pt x="0" y="429"/>
                  <a:pt x="19" y="448"/>
                  <a:pt x="43" y="448"/>
                </a:cubicBezTo>
                <a:lnTo>
                  <a:pt x="114" y="448"/>
                </a:lnTo>
                <a:cubicBezTo>
                  <a:pt x="121" y="478"/>
                  <a:pt x="133" y="505"/>
                  <a:pt x="148" y="530"/>
                </a:cubicBezTo>
                <a:lnTo>
                  <a:pt x="98" y="580"/>
                </a:lnTo>
                <a:cubicBezTo>
                  <a:pt x="81" y="597"/>
                  <a:pt x="81" y="624"/>
                  <a:pt x="98" y="641"/>
                </a:cubicBezTo>
                <a:lnTo>
                  <a:pt x="128" y="671"/>
                </a:lnTo>
                <a:cubicBezTo>
                  <a:pt x="144" y="687"/>
                  <a:pt x="171" y="687"/>
                  <a:pt x="188" y="671"/>
                </a:cubicBezTo>
                <a:lnTo>
                  <a:pt x="239" y="620"/>
                </a:lnTo>
                <a:cubicBezTo>
                  <a:pt x="263" y="635"/>
                  <a:pt x="291" y="647"/>
                  <a:pt x="320" y="654"/>
                </a:cubicBezTo>
                <a:lnTo>
                  <a:pt x="320" y="726"/>
                </a:lnTo>
                <a:cubicBezTo>
                  <a:pt x="320" y="749"/>
                  <a:pt x="339" y="768"/>
                  <a:pt x="363" y="768"/>
                </a:cubicBezTo>
                <a:lnTo>
                  <a:pt x="405" y="768"/>
                </a:lnTo>
                <a:cubicBezTo>
                  <a:pt x="429" y="768"/>
                  <a:pt x="448" y="749"/>
                  <a:pt x="448" y="726"/>
                </a:cubicBezTo>
                <a:lnTo>
                  <a:pt x="448" y="654"/>
                </a:lnTo>
                <a:cubicBezTo>
                  <a:pt x="477" y="647"/>
                  <a:pt x="504" y="635"/>
                  <a:pt x="529" y="620"/>
                </a:cubicBezTo>
                <a:lnTo>
                  <a:pt x="581" y="671"/>
                </a:lnTo>
                <a:cubicBezTo>
                  <a:pt x="597" y="688"/>
                  <a:pt x="624" y="688"/>
                  <a:pt x="641" y="671"/>
                </a:cubicBezTo>
                <a:lnTo>
                  <a:pt x="671" y="641"/>
                </a:lnTo>
                <a:cubicBezTo>
                  <a:pt x="688" y="624"/>
                  <a:pt x="688" y="597"/>
                  <a:pt x="671" y="580"/>
                </a:cubicBezTo>
                <a:lnTo>
                  <a:pt x="620" y="530"/>
                </a:lnTo>
                <a:cubicBezTo>
                  <a:pt x="636" y="505"/>
                  <a:pt x="647" y="478"/>
                  <a:pt x="654" y="448"/>
                </a:cubicBezTo>
                <a:lnTo>
                  <a:pt x="726" y="448"/>
                </a:lnTo>
                <a:cubicBezTo>
                  <a:pt x="749" y="448"/>
                  <a:pt x="768" y="429"/>
                  <a:pt x="768" y="406"/>
                </a:cubicBezTo>
                <a:lnTo>
                  <a:pt x="768" y="363"/>
                </a:lnTo>
                <a:cubicBezTo>
                  <a:pt x="768" y="340"/>
                  <a:pt x="749" y="321"/>
                  <a:pt x="726" y="321"/>
                </a:cubicBezTo>
                <a:moveTo>
                  <a:pt x="384" y="555"/>
                </a:moveTo>
                <a:cubicBezTo>
                  <a:pt x="290" y="555"/>
                  <a:pt x="213" y="479"/>
                  <a:pt x="213" y="385"/>
                </a:cubicBezTo>
                <a:cubicBezTo>
                  <a:pt x="213" y="290"/>
                  <a:pt x="290" y="214"/>
                  <a:pt x="384" y="214"/>
                </a:cubicBezTo>
                <a:cubicBezTo>
                  <a:pt x="478" y="214"/>
                  <a:pt x="555" y="290"/>
                  <a:pt x="555" y="385"/>
                </a:cubicBezTo>
                <a:cubicBezTo>
                  <a:pt x="555" y="479"/>
                  <a:pt x="478" y="555"/>
                  <a:pt x="384" y="555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617480" y="3150000"/>
            <a:ext cx="472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Gestionar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varias partidas en paralelo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1323720" y="41623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354680" y="4192920"/>
            <a:ext cx="214920" cy="215280"/>
          </a:xfrm>
          <a:custGeom>
            <a:avLst/>
            <a:gdLst/>
            <a:ahLst/>
            <a:rect l="0" t="0" r="r" b="b"/>
            <a:pathLst>
              <a:path w="597" h="598">
                <a:moveTo>
                  <a:pt x="389" y="390"/>
                </a:moveTo>
                <a:lnTo>
                  <a:pt x="450" y="450"/>
                </a:lnTo>
                <a:cubicBezTo>
                  <a:pt x="366" y="533"/>
                  <a:pt x="231" y="533"/>
                  <a:pt x="148" y="450"/>
                </a:cubicBezTo>
                <a:cubicBezTo>
                  <a:pt x="99" y="402"/>
                  <a:pt x="79" y="337"/>
                  <a:pt x="86" y="275"/>
                </a:cubicBezTo>
                <a:lnTo>
                  <a:pt x="0" y="283"/>
                </a:lnTo>
                <a:cubicBezTo>
                  <a:pt x="-4" y="364"/>
                  <a:pt x="24" y="448"/>
                  <a:pt x="87" y="510"/>
                </a:cubicBezTo>
                <a:cubicBezTo>
                  <a:pt x="204" y="628"/>
                  <a:pt x="393" y="628"/>
                  <a:pt x="510" y="510"/>
                </a:cubicBezTo>
                <a:lnTo>
                  <a:pt x="570" y="571"/>
                </a:lnTo>
                <a:lnTo>
                  <a:pt x="588" y="372"/>
                </a:lnTo>
                <a:lnTo>
                  <a:pt x="389" y="390"/>
                </a:lnTo>
                <a:moveTo>
                  <a:pt x="510" y="88"/>
                </a:moveTo>
                <a:cubicBezTo>
                  <a:pt x="393" y="-29"/>
                  <a:pt x="204" y="-29"/>
                  <a:pt x="87" y="88"/>
                </a:cubicBezTo>
                <a:lnTo>
                  <a:pt x="27" y="28"/>
                </a:lnTo>
                <a:lnTo>
                  <a:pt x="8" y="227"/>
                </a:lnTo>
                <a:lnTo>
                  <a:pt x="208" y="209"/>
                </a:lnTo>
                <a:lnTo>
                  <a:pt x="148" y="149"/>
                </a:lnTo>
                <a:cubicBezTo>
                  <a:pt x="231" y="65"/>
                  <a:pt x="366" y="65"/>
                  <a:pt x="450" y="149"/>
                </a:cubicBezTo>
                <a:cubicBezTo>
                  <a:pt x="497" y="197"/>
                  <a:pt x="518" y="262"/>
                  <a:pt x="510" y="324"/>
                </a:cubicBezTo>
                <a:lnTo>
                  <a:pt x="596" y="316"/>
                </a:lnTo>
                <a:cubicBezTo>
                  <a:pt x="601" y="234"/>
                  <a:pt x="572" y="151"/>
                  <a:pt x="510" y="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617480" y="3635640"/>
            <a:ext cx="7737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Ejecutar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cada partida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como un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proceso o hilo independiente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1047600" y="4752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1323720" y="4655520"/>
            <a:ext cx="276480" cy="261360"/>
          </a:xfrm>
          <a:custGeom>
            <a:avLst/>
            <a:gdLst/>
            <a:ahLst/>
            <a:rect l="0" t="0" r="r" b="b"/>
            <a:pathLst>
              <a:path w="768" h="726">
                <a:moveTo>
                  <a:pt x="384" y="0"/>
                </a:moveTo>
                <a:cubicBezTo>
                  <a:pt x="172" y="0"/>
                  <a:pt x="0" y="134"/>
                  <a:pt x="0" y="299"/>
                </a:cubicBezTo>
                <a:cubicBezTo>
                  <a:pt x="0" y="392"/>
                  <a:pt x="55" y="476"/>
                  <a:pt x="141" y="531"/>
                </a:cubicBezTo>
                <a:cubicBezTo>
                  <a:pt x="130" y="580"/>
                  <a:pt x="104" y="653"/>
                  <a:pt x="43" y="726"/>
                </a:cubicBezTo>
                <a:cubicBezTo>
                  <a:pt x="166" y="706"/>
                  <a:pt x="244" y="646"/>
                  <a:pt x="293" y="589"/>
                </a:cubicBezTo>
                <a:cubicBezTo>
                  <a:pt x="322" y="595"/>
                  <a:pt x="352" y="598"/>
                  <a:pt x="384" y="598"/>
                </a:cubicBezTo>
                <a:cubicBezTo>
                  <a:pt x="597" y="598"/>
                  <a:pt x="768" y="465"/>
                  <a:pt x="768" y="299"/>
                </a:cubicBezTo>
                <a:cubicBezTo>
                  <a:pt x="768" y="134"/>
                  <a:pt x="597" y="0"/>
                  <a:pt x="384" y="0"/>
                </a:cubicBezTo>
                <a:close/>
              </a:path>
            </a:pathLst>
          </a:custGeom>
          <a:solidFill>
            <a:srgbClr val="bddd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1446480" y="474768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4"/>
                </a:moveTo>
                <a:cubicBezTo>
                  <a:pt x="86" y="50"/>
                  <a:pt x="85" y="55"/>
                  <a:pt x="83" y="60"/>
                </a:cubicBezTo>
                <a:cubicBezTo>
                  <a:pt x="81" y="65"/>
                  <a:pt x="78" y="70"/>
                  <a:pt x="74" y="74"/>
                </a:cubicBezTo>
                <a:cubicBezTo>
                  <a:pt x="70" y="78"/>
                  <a:pt x="65" y="81"/>
                  <a:pt x="60" y="83"/>
                </a:cubicBezTo>
                <a:cubicBezTo>
                  <a:pt x="55" y="85"/>
                  <a:pt x="50" y="86"/>
                  <a:pt x="44" y="86"/>
                </a:cubicBezTo>
                <a:cubicBezTo>
                  <a:pt x="38" y="86"/>
                  <a:pt x="33" y="85"/>
                  <a:pt x="28" y="83"/>
                </a:cubicBezTo>
                <a:cubicBezTo>
                  <a:pt x="22" y="81"/>
                  <a:pt x="17" y="78"/>
                  <a:pt x="13" y="74"/>
                </a:cubicBezTo>
                <a:cubicBezTo>
                  <a:pt x="9" y="70"/>
                  <a:pt x="6" y="65"/>
                  <a:pt x="3" y="60"/>
                </a:cubicBezTo>
                <a:cubicBezTo>
                  <a:pt x="1" y="55"/>
                  <a:pt x="0" y="50"/>
                  <a:pt x="0" y="44"/>
                </a:cubicBezTo>
                <a:cubicBezTo>
                  <a:pt x="0" y="38"/>
                  <a:pt x="1" y="33"/>
                  <a:pt x="3" y="27"/>
                </a:cubicBezTo>
                <a:cubicBezTo>
                  <a:pt x="6" y="21"/>
                  <a:pt x="9" y="17"/>
                  <a:pt x="13" y="13"/>
                </a:cubicBezTo>
                <a:cubicBezTo>
                  <a:pt x="17" y="9"/>
                  <a:pt x="22" y="6"/>
                  <a:pt x="28" y="3"/>
                </a:cubicBezTo>
                <a:cubicBezTo>
                  <a:pt x="33" y="1"/>
                  <a:pt x="38" y="0"/>
                  <a:pt x="44" y="0"/>
                </a:cubicBezTo>
                <a:cubicBezTo>
                  <a:pt x="50" y="0"/>
                  <a:pt x="55" y="1"/>
                  <a:pt x="60" y="3"/>
                </a:cubicBezTo>
                <a:cubicBezTo>
                  <a:pt x="65" y="6"/>
                  <a:pt x="70" y="9"/>
                  <a:pt x="74" y="13"/>
                </a:cubicBezTo>
                <a:cubicBezTo>
                  <a:pt x="78" y="17"/>
                  <a:pt x="81" y="21"/>
                  <a:pt x="83" y="27"/>
                </a:cubicBezTo>
                <a:cubicBezTo>
                  <a:pt x="85" y="33"/>
                  <a:pt x="86" y="38"/>
                  <a:pt x="86" y="44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1508040" y="474768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4"/>
                </a:moveTo>
                <a:cubicBezTo>
                  <a:pt x="86" y="50"/>
                  <a:pt x="85" y="55"/>
                  <a:pt x="83" y="60"/>
                </a:cubicBezTo>
                <a:cubicBezTo>
                  <a:pt x="81" y="65"/>
                  <a:pt x="78" y="70"/>
                  <a:pt x="74" y="74"/>
                </a:cubicBezTo>
                <a:cubicBezTo>
                  <a:pt x="70" y="78"/>
                  <a:pt x="65" y="81"/>
                  <a:pt x="60" y="83"/>
                </a:cubicBezTo>
                <a:cubicBezTo>
                  <a:pt x="54" y="85"/>
                  <a:pt x="49" y="86"/>
                  <a:pt x="43" y="86"/>
                </a:cubicBezTo>
                <a:cubicBezTo>
                  <a:pt x="38" y="86"/>
                  <a:pt x="32" y="85"/>
                  <a:pt x="27" y="83"/>
                </a:cubicBezTo>
                <a:cubicBezTo>
                  <a:pt x="22" y="81"/>
                  <a:pt x="16" y="78"/>
                  <a:pt x="12" y="74"/>
                </a:cubicBezTo>
                <a:cubicBezTo>
                  <a:pt x="8" y="70"/>
                  <a:pt x="5" y="65"/>
                  <a:pt x="3" y="60"/>
                </a:cubicBezTo>
                <a:cubicBezTo>
                  <a:pt x="1" y="55"/>
                  <a:pt x="0" y="50"/>
                  <a:pt x="0" y="44"/>
                </a:cubicBezTo>
                <a:cubicBezTo>
                  <a:pt x="0" y="38"/>
                  <a:pt x="1" y="33"/>
                  <a:pt x="3" y="27"/>
                </a:cubicBezTo>
                <a:cubicBezTo>
                  <a:pt x="5" y="21"/>
                  <a:pt x="8" y="17"/>
                  <a:pt x="12" y="13"/>
                </a:cubicBezTo>
                <a:cubicBezTo>
                  <a:pt x="16" y="9"/>
                  <a:pt x="22" y="6"/>
                  <a:pt x="27" y="3"/>
                </a:cubicBezTo>
                <a:cubicBezTo>
                  <a:pt x="32" y="1"/>
                  <a:pt x="38" y="0"/>
                  <a:pt x="43" y="0"/>
                </a:cubicBezTo>
                <a:cubicBezTo>
                  <a:pt x="49" y="0"/>
                  <a:pt x="54" y="1"/>
                  <a:pt x="60" y="3"/>
                </a:cubicBezTo>
                <a:cubicBezTo>
                  <a:pt x="65" y="6"/>
                  <a:pt x="70" y="9"/>
                  <a:pt x="74" y="13"/>
                </a:cubicBezTo>
                <a:cubicBezTo>
                  <a:pt x="78" y="17"/>
                  <a:pt x="81" y="21"/>
                  <a:pt x="83" y="27"/>
                </a:cubicBezTo>
                <a:cubicBezTo>
                  <a:pt x="85" y="33"/>
                  <a:pt x="86" y="38"/>
                  <a:pt x="86" y="44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1385280" y="474768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4"/>
                </a:moveTo>
                <a:cubicBezTo>
                  <a:pt x="86" y="50"/>
                  <a:pt x="85" y="55"/>
                  <a:pt x="83" y="60"/>
                </a:cubicBezTo>
                <a:cubicBezTo>
                  <a:pt x="81" y="65"/>
                  <a:pt x="77" y="70"/>
                  <a:pt x="73" y="74"/>
                </a:cubicBezTo>
                <a:cubicBezTo>
                  <a:pt x="69" y="78"/>
                  <a:pt x="65" y="81"/>
                  <a:pt x="60" y="83"/>
                </a:cubicBezTo>
                <a:cubicBezTo>
                  <a:pt x="54" y="85"/>
                  <a:pt x="49" y="86"/>
                  <a:pt x="43" y="86"/>
                </a:cubicBezTo>
                <a:cubicBezTo>
                  <a:pt x="38" y="86"/>
                  <a:pt x="32" y="85"/>
                  <a:pt x="27" y="83"/>
                </a:cubicBezTo>
                <a:cubicBezTo>
                  <a:pt x="22" y="81"/>
                  <a:pt x="16" y="78"/>
                  <a:pt x="12" y="74"/>
                </a:cubicBezTo>
                <a:cubicBezTo>
                  <a:pt x="8" y="70"/>
                  <a:pt x="5" y="65"/>
                  <a:pt x="3" y="60"/>
                </a:cubicBezTo>
                <a:cubicBezTo>
                  <a:pt x="1" y="55"/>
                  <a:pt x="0" y="50"/>
                  <a:pt x="0" y="44"/>
                </a:cubicBezTo>
                <a:cubicBezTo>
                  <a:pt x="0" y="38"/>
                  <a:pt x="1" y="33"/>
                  <a:pt x="3" y="27"/>
                </a:cubicBezTo>
                <a:cubicBezTo>
                  <a:pt x="5" y="21"/>
                  <a:pt x="8" y="17"/>
                  <a:pt x="12" y="13"/>
                </a:cubicBezTo>
                <a:cubicBezTo>
                  <a:pt x="16" y="9"/>
                  <a:pt x="22" y="6"/>
                  <a:pt x="27" y="3"/>
                </a:cubicBezTo>
                <a:cubicBezTo>
                  <a:pt x="32" y="1"/>
                  <a:pt x="38" y="0"/>
                  <a:pt x="43" y="0"/>
                </a:cubicBezTo>
                <a:cubicBezTo>
                  <a:pt x="49" y="0"/>
                  <a:pt x="54" y="1"/>
                  <a:pt x="60" y="3"/>
                </a:cubicBezTo>
                <a:cubicBezTo>
                  <a:pt x="65" y="6"/>
                  <a:pt x="69" y="9"/>
                  <a:pt x="73" y="13"/>
                </a:cubicBezTo>
                <a:cubicBezTo>
                  <a:pt x="77" y="17"/>
                  <a:pt x="81" y="21"/>
                  <a:pt x="83" y="27"/>
                </a:cubicBezTo>
                <a:cubicBezTo>
                  <a:pt x="85" y="33"/>
                  <a:pt x="86" y="38"/>
                  <a:pt x="86" y="44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617480" y="4121640"/>
            <a:ext cx="709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Asignar jugadores automáticamente según disponibilidad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1047600" y="52387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1462680" y="5322600"/>
            <a:ext cx="90720" cy="56880"/>
          </a:xfrm>
          <a:custGeom>
            <a:avLst/>
            <a:gdLst/>
            <a:ahLst/>
            <a:rect l="0" t="0" r="r" b="b"/>
            <a:pathLst>
              <a:path w="252" h="158">
                <a:moveTo>
                  <a:pt x="252" y="44"/>
                </a:moveTo>
                <a:cubicBezTo>
                  <a:pt x="252" y="50"/>
                  <a:pt x="251" y="58"/>
                  <a:pt x="249" y="64"/>
                </a:cubicBezTo>
                <a:cubicBezTo>
                  <a:pt x="238" y="110"/>
                  <a:pt x="188" y="162"/>
                  <a:pt x="117" y="158"/>
                </a:cubicBezTo>
                <a:cubicBezTo>
                  <a:pt x="52" y="153"/>
                  <a:pt x="0" y="123"/>
                  <a:pt x="0" y="79"/>
                </a:cubicBezTo>
                <a:cubicBezTo>
                  <a:pt x="0" y="35"/>
                  <a:pt x="52" y="0"/>
                  <a:pt x="117" y="0"/>
                </a:cubicBezTo>
                <a:cubicBezTo>
                  <a:pt x="181" y="0"/>
                  <a:pt x="252" y="1"/>
                  <a:pt x="252" y="4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1436400" y="5325480"/>
            <a:ext cx="115920" cy="36000"/>
          </a:xfrm>
          <a:custGeom>
            <a:avLst/>
            <a:gdLst/>
            <a:ahLst/>
            <a:rect l="0" t="0" r="r" b="b"/>
            <a:pathLst>
              <a:path w="322" h="100">
                <a:moveTo>
                  <a:pt x="190" y="0"/>
                </a:moveTo>
                <a:cubicBezTo>
                  <a:pt x="155" y="0"/>
                  <a:pt x="77" y="9"/>
                  <a:pt x="59" y="9"/>
                </a:cubicBezTo>
                <a:cubicBezTo>
                  <a:pt x="27" y="9"/>
                  <a:pt x="0" y="29"/>
                  <a:pt x="0" y="54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7"/>
                  <a:pt x="77" y="97"/>
                </a:cubicBezTo>
                <a:cubicBezTo>
                  <a:pt x="94" y="92"/>
                  <a:pt x="121" y="59"/>
                  <a:pt x="170" y="52"/>
                </a:cubicBezTo>
                <a:cubicBezTo>
                  <a:pt x="194" y="50"/>
                  <a:pt x="239" y="69"/>
                  <a:pt x="318" y="70"/>
                </a:cubicBezTo>
                <a:cubicBezTo>
                  <a:pt x="322" y="62"/>
                  <a:pt x="322" y="57"/>
                  <a:pt x="322" y="57"/>
                </a:cubicBezTo>
                <a:cubicBezTo>
                  <a:pt x="322" y="13"/>
                  <a:pt x="254" y="0"/>
                  <a:pt x="190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1328040" y="5163840"/>
            <a:ext cx="266400" cy="189720"/>
          </a:xfrm>
          <a:custGeom>
            <a:avLst/>
            <a:gdLst/>
            <a:ahLst/>
            <a:rect l="0" t="0" r="r" b="b"/>
            <a:pathLst>
              <a:path w="740" h="527">
                <a:moveTo>
                  <a:pt x="622" y="506"/>
                </a:moveTo>
                <a:cubicBezTo>
                  <a:pt x="622" y="506"/>
                  <a:pt x="669" y="497"/>
                  <a:pt x="698" y="459"/>
                </a:cubicBezTo>
                <a:cubicBezTo>
                  <a:pt x="732" y="414"/>
                  <a:pt x="727" y="367"/>
                  <a:pt x="727" y="367"/>
                </a:cubicBezTo>
                <a:cubicBezTo>
                  <a:pt x="761" y="303"/>
                  <a:pt x="716" y="243"/>
                  <a:pt x="716" y="243"/>
                </a:cubicBezTo>
                <a:cubicBezTo>
                  <a:pt x="712" y="176"/>
                  <a:pt x="670" y="148"/>
                  <a:pt x="670" y="148"/>
                </a:cubicBezTo>
                <a:cubicBezTo>
                  <a:pt x="643" y="82"/>
                  <a:pt x="583" y="65"/>
                  <a:pt x="583" y="65"/>
                </a:cubicBezTo>
                <a:cubicBezTo>
                  <a:pt x="536" y="10"/>
                  <a:pt x="453" y="12"/>
                  <a:pt x="453" y="12"/>
                </a:cubicBezTo>
                <a:cubicBezTo>
                  <a:pt x="453" y="12"/>
                  <a:pt x="373" y="-17"/>
                  <a:pt x="266" y="15"/>
                </a:cubicBezTo>
                <a:cubicBezTo>
                  <a:pt x="248" y="20"/>
                  <a:pt x="189" y="33"/>
                  <a:pt x="145" y="60"/>
                </a:cubicBezTo>
                <a:cubicBezTo>
                  <a:pt x="8" y="145"/>
                  <a:pt x="-2" y="275"/>
                  <a:pt x="0" y="297"/>
                </a:cubicBezTo>
                <a:cubicBezTo>
                  <a:pt x="10" y="416"/>
                  <a:pt x="94" y="437"/>
                  <a:pt x="147" y="449"/>
                </a:cubicBezTo>
                <a:cubicBezTo>
                  <a:pt x="159" y="483"/>
                  <a:pt x="205" y="545"/>
                  <a:pt x="287" y="522"/>
                </a:cubicBezTo>
                <a:cubicBezTo>
                  <a:pt x="390" y="505"/>
                  <a:pt x="432" y="474"/>
                  <a:pt x="457" y="474"/>
                </a:cubicBezTo>
                <a:cubicBezTo>
                  <a:pt x="482" y="474"/>
                  <a:pt x="551" y="501"/>
                  <a:pt x="622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1342800" y="518112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4" y="267"/>
                </a:moveTo>
                <a:cubicBezTo>
                  <a:pt x="374" y="240"/>
                  <a:pt x="401" y="243"/>
                  <a:pt x="425" y="245"/>
                </a:cubicBezTo>
                <a:cubicBezTo>
                  <a:pt x="433" y="246"/>
                  <a:pt x="440" y="246"/>
                  <a:pt x="447" y="246"/>
                </a:cubicBezTo>
                <a:cubicBezTo>
                  <a:pt x="490" y="245"/>
                  <a:pt x="524" y="226"/>
                  <a:pt x="539" y="209"/>
                </a:cubicBezTo>
                <a:cubicBezTo>
                  <a:pt x="543" y="205"/>
                  <a:pt x="543" y="198"/>
                  <a:pt x="538" y="194"/>
                </a:cubicBezTo>
                <a:cubicBezTo>
                  <a:pt x="534" y="190"/>
                  <a:pt x="527" y="191"/>
                  <a:pt x="523" y="195"/>
                </a:cubicBezTo>
                <a:cubicBezTo>
                  <a:pt x="511" y="208"/>
                  <a:pt x="483" y="223"/>
                  <a:pt x="447" y="224"/>
                </a:cubicBezTo>
                <a:cubicBezTo>
                  <a:pt x="441" y="224"/>
                  <a:pt x="434" y="223"/>
                  <a:pt x="426" y="223"/>
                </a:cubicBezTo>
                <a:cubicBezTo>
                  <a:pt x="401" y="220"/>
                  <a:pt x="369" y="217"/>
                  <a:pt x="314" y="248"/>
                </a:cubicBezTo>
                <a:cubicBezTo>
                  <a:pt x="300" y="256"/>
                  <a:pt x="281" y="259"/>
                  <a:pt x="259" y="261"/>
                </a:cubicBezTo>
                <a:cubicBezTo>
                  <a:pt x="213" y="192"/>
                  <a:pt x="241" y="133"/>
                  <a:pt x="249" y="119"/>
                </a:cubicBezTo>
                <a:cubicBezTo>
                  <a:pt x="250" y="119"/>
                  <a:pt x="250" y="120"/>
                  <a:pt x="251" y="120"/>
                </a:cubicBezTo>
                <a:cubicBezTo>
                  <a:pt x="260" y="120"/>
                  <a:pt x="268" y="118"/>
                  <a:pt x="276" y="113"/>
                </a:cubicBezTo>
                <a:cubicBezTo>
                  <a:pt x="281" y="110"/>
                  <a:pt x="283" y="104"/>
                  <a:pt x="280" y="99"/>
                </a:cubicBezTo>
                <a:cubicBezTo>
                  <a:pt x="277" y="94"/>
                  <a:pt x="271" y="92"/>
                  <a:pt x="266" y="95"/>
                </a:cubicBezTo>
                <a:cubicBezTo>
                  <a:pt x="252" y="102"/>
                  <a:pt x="234" y="98"/>
                  <a:pt x="226" y="85"/>
                </a:cubicBezTo>
                <a:cubicBezTo>
                  <a:pt x="222" y="80"/>
                  <a:pt x="216" y="78"/>
                  <a:pt x="211" y="81"/>
                </a:cubicBezTo>
                <a:cubicBezTo>
                  <a:pt x="206" y="85"/>
                  <a:pt x="204" y="91"/>
                  <a:pt x="208" y="96"/>
                </a:cubicBezTo>
                <a:cubicBezTo>
                  <a:pt x="213" y="104"/>
                  <a:pt x="220" y="110"/>
                  <a:pt x="228" y="114"/>
                </a:cubicBezTo>
                <a:cubicBezTo>
                  <a:pt x="217" y="137"/>
                  <a:pt x="196" y="196"/>
                  <a:pt x="236" y="263"/>
                </a:cubicBezTo>
                <a:cubicBezTo>
                  <a:pt x="208" y="266"/>
                  <a:pt x="179" y="270"/>
                  <a:pt x="157" y="284"/>
                </a:cubicBezTo>
                <a:cubicBezTo>
                  <a:pt x="143" y="293"/>
                  <a:pt x="128" y="307"/>
                  <a:pt x="117" y="322"/>
                </a:cubicBezTo>
                <a:cubicBezTo>
                  <a:pt x="104" y="320"/>
                  <a:pt x="55" y="308"/>
                  <a:pt x="46" y="254"/>
                </a:cubicBezTo>
                <a:cubicBezTo>
                  <a:pt x="51" y="249"/>
                  <a:pt x="56" y="244"/>
                  <a:pt x="58" y="237"/>
                </a:cubicBezTo>
                <a:cubicBezTo>
                  <a:pt x="61" y="231"/>
                  <a:pt x="58" y="225"/>
                  <a:pt x="52" y="222"/>
                </a:cubicBezTo>
                <a:cubicBezTo>
                  <a:pt x="47" y="220"/>
                  <a:pt x="41" y="223"/>
                  <a:pt x="39" y="228"/>
                </a:cubicBezTo>
                <a:cubicBezTo>
                  <a:pt x="37" y="233"/>
                  <a:pt x="33" y="238"/>
                  <a:pt x="29" y="239"/>
                </a:cubicBezTo>
                <a:cubicBezTo>
                  <a:pt x="25" y="241"/>
                  <a:pt x="20" y="240"/>
                  <a:pt x="15" y="238"/>
                </a:cubicBezTo>
                <a:cubicBezTo>
                  <a:pt x="10" y="235"/>
                  <a:pt x="3" y="237"/>
                  <a:pt x="1" y="242"/>
                </a:cubicBezTo>
                <a:cubicBezTo>
                  <a:pt x="-2" y="247"/>
                  <a:pt x="0" y="253"/>
                  <a:pt x="5" y="256"/>
                </a:cubicBezTo>
                <a:cubicBezTo>
                  <a:pt x="11" y="260"/>
                  <a:pt x="17" y="261"/>
                  <a:pt x="24" y="261"/>
                </a:cubicBezTo>
                <a:cubicBezTo>
                  <a:pt x="25" y="261"/>
                  <a:pt x="25" y="261"/>
                  <a:pt x="26" y="261"/>
                </a:cubicBezTo>
                <a:cubicBezTo>
                  <a:pt x="36" y="312"/>
                  <a:pt x="77" y="335"/>
                  <a:pt x="106" y="342"/>
                </a:cubicBezTo>
                <a:cubicBezTo>
                  <a:pt x="102" y="350"/>
                  <a:pt x="99" y="359"/>
                  <a:pt x="99" y="367"/>
                </a:cubicBezTo>
                <a:cubicBezTo>
                  <a:pt x="98" y="373"/>
                  <a:pt x="102" y="378"/>
                  <a:pt x="108" y="379"/>
                </a:cubicBezTo>
                <a:lnTo>
                  <a:pt x="109" y="379"/>
                </a:lnTo>
                <a:cubicBezTo>
                  <a:pt x="115" y="379"/>
                  <a:pt x="119" y="375"/>
                  <a:pt x="120" y="369"/>
                </a:cubicBezTo>
                <a:cubicBezTo>
                  <a:pt x="122" y="343"/>
                  <a:pt x="147" y="316"/>
                  <a:pt x="169" y="302"/>
                </a:cubicBezTo>
                <a:cubicBezTo>
                  <a:pt x="189" y="289"/>
                  <a:pt x="219" y="286"/>
                  <a:pt x="248" y="283"/>
                </a:cubicBezTo>
                <a:cubicBezTo>
                  <a:pt x="277" y="281"/>
                  <a:pt x="303" y="278"/>
                  <a:pt x="324" y="267"/>
                </a:cubicBezTo>
                <a:moveTo>
                  <a:pt x="599" y="235"/>
                </a:moveTo>
                <a:cubicBezTo>
                  <a:pt x="597" y="240"/>
                  <a:pt x="599" y="247"/>
                  <a:pt x="604" y="249"/>
                </a:cubicBezTo>
                <a:cubicBezTo>
                  <a:pt x="605" y="250"/>
                  <a:pt x="607" y="251"/>
                  <a:pt x="609" y="251"/>
                </a:cubicBezTo>
                <a:cubicBezTo>
                  <a:pt x="613" y="251"/>
                  <a:pt x="616" y="249"/>
                  <a:pt x="618" y="245"/>
                </a:cubicBezTo>
                <a:cubicBezTo>
                  <a:pt x="619" y="244"/>
                  <a:pt x="657" y="171"/>
                  <a:pt x="585" y="122"/>
                </a:cubicBezTo>
                <a:cubicBezTo>
                  <a:pt x="580" y="119"/>
                  <a:pt x="573" y="120"/>
                  <a:pt x="570" y="125"/>
                </a:cubicBezTo>
                <a:cubicBezTo>
                  <a:pt x="567" y="130"/>
                  <a:pt x="568" y="136"/>
                  <a:pt x="573" y="139"/>
                </a:cubicBezTo>
                <a:cubicBezTo>
                  <a:pt x="629" y="177"/>
                  <a:pt x="601" y="232"/>
                  <a:pt x="599" y="235"/>
                </a:cubicBezTo>
                <a:moveTo>
                  <a:pt x="157" y="62"/>
                </a:moveTo>
                <a:cubicBezTo>
                  <a:pt x="160" y="62"/>
                  <a:pt x="163" y="60"/>
                  <a:pt x="165" y="57"/>
                </a:cubicBezTo>
                <a:cubicBezTo>
                  <a:pt x="196" y="14"/>
                  <a:pt x="239" y="29"/>
                  <a:pt x="241" y="30"/>
                </a:cubicBezTo>
                <a:cubicBezTo>
                  <a:pt x="246" y="32"/>
                  <a:pt x="252" y="29"/>
                  <a:pt x="255" y="24"/>
                </a:cubicBezTo>
                <a:cubicBezTo>
                  <a:pt x="257" y="18"/>
                  <a:pt x="254" y="12"/>
                  <a:pt x="248" y="10"/>
                </a:cubicBezTo>
                <a:cubicBezTo>
                  <a:pt x="228" y="2"/>
                  <a:pt x="181" y="0"/>
                  <a:pt x="148" y="45"/>
                </a:cubicBezTo>
                <a:cubicBezTo>
                  <a:pt x="145" y="50"/>
                  <a:pt x="146" y="56"/>
                  <a:pt x="150" y="60"/>
                </a:cubicBezTo>
                <a:cubicBezTo>
                  <a:pt x="152" y="61"/>
                  <a:pt x="155" y="62"/>
                  <a:pt x="157" y="62"/>
                </a:cubicBezTo>
                <a:moveTo>
                  <a:pt x="436" y="22"/>
                </a:moveTo>
                <a:cubicBezTo>
                  <a:pt x="484" y="18"/>
                  <a:pt x="505" y="52"/>
                  <a:pt x="506" y="54"/>
                </a:cubicBezTo>
                <a:cubicBezTo>
                  <a:pt x="508" y="57"/>
                  <a:pt x="512" y="59"/>
                  <a:pt x="515" y="59"/>
                </a:cubicBezTo>
                <a:cubicBezTo>
                  <a:pt x="517" y="59"/>
                  <a:pt x="519" y="59"/>
                  <a:pt x="521" y="58"/>
                </a:cubicBezTo>
                <a:cubicBezTo>
                  <a:pt x="526" y="55"/>
                  <a:pt x="528" y="48"/>
                  <a:pt x="525" y="43"/>
                </a:cubicBezTo>
                <a:cubicBezTo>
                  <a:pt x="524" y="41"/>
                  <a:pt x="496" y="-4"/>
                  <a:pt x="435" y="0"/>
                </a:cubicBezTo>
                <a:cubicBezTo>
                  <a:pt x="428" y="1"/>
                  <a:pt x="423" y="6"/>
                  <a:pt x="424" y="12"/>
                </a:cubicBezTo>
                <a:cubicBezTo>
                  <a:pt x="424" y="18"/>
                  <a:pt x="431" y="22"/>
                  <a:pt x="436" y="22"/>
                </a:cubicBezTo>
                <a:moveTo>
                  <a:pt x="631" y="334"/>
                </a:moveTo>
                <a:cubicBezTo>
                  <a:pt x="626" y="334"/>
                  <a:pt x="620" y="338"/>
                  <a:pt x="620" y="344"/>
                </a:cubicBezTo>
                <a:cubicBezTo>
                  <a:pt x="620" y="344"/>
                  <a:pt x="616" y="380"/>
                  <a:pt x="579" y="393"/>
                </a:cubicBezTo>
                <a:cubicBezTo>
                  <a:pt x="574" y="394"/>
                  <a:pt x="571" y="401"/>
                  <a:pt x="572" y="406"/>
                </a:cubicBezTo>
                <a:cubicBezTo>
                  <a:pt x="574" y="411"/>
                  <a:pt x="578" y="413"/>
                  <a:pt x="582" y="413"/>
                </a:cubicBezTo>
                <a:cubicBezTo>
                  <a:pt x="584" y="413"/>
                  <a:pt x="585" y="413"/>
                  <a:pt x="586" y="413"/>
                </a:cubicBezTo>
                <a:cubicBezTo>
                  <a:pt x="636" y="396"/>
                  <a:pt x="641" y="348"/>
                  <a:pt x="641" y="346"/>
                </a:cubicBezTo>
                <a:cubicBezTo>
                  <a:pt x="642" y="340"/>
                  <a:pt x="637" y="334"/>
                  <a:pt x="631" y="33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1377360" y="5183640"/>
            <a:ext cx="174960" cy="144000"/>
          </a:xfrm>
          <a:custGeom>
            <a:avLst/>
            <a:gdLst/>
            <a:ahLst/>
            <a:rect l="0" t="0" r="r" b="b"/>
            <a:pathLst>
              <a:path w="486" h="400">
                <a:moveTo>
                  <a:pt x="9" y="223"/>
                </a:moveTo>
                <a:cubicBezTo>
                  <a:pt x="7" y="229"/>
                  <a:pt x="11" y="235"/>
                  <a:pt x="16" y="237"/>
                </a:cubicBezTo>
                <a:cubicBezTo>
                  <a:pt x="17" y="237"/>
                  <a:pt x="18" y="237"/>
                  <a:pt x="19" y="237"/>
                </a:cubicBezTo>
                <a:cubicBezTo>
                  <a:pt x="24" y="237"/>
                  <a:pt x="28" y="234"/>
                  <a:pt x="29" y="229"/>
                </a:cubicBezTo>
                <a:cubicBezTo>
                  <a:pt x="33" y="214"/>
                  <a:pt x="49" y="204"/>
                  <a:pt x="65" y="207"/>
                </a:cubicBezTo>
                <a:cubicBezTo>
                  <a:pt x="70" y="209"/>
                  <a:pt x="76" y="205"/>
                  <a:pt x="77" y="199"/>
                </a:cubicBezTo>
                <a:cubicBezTo>
                  <a:pt x="78" y="193"/>
                  <a:pt x="75" y="188"/>
                  <a:pt x="69" y="187"/>
                </a:cubicBezTo>
                <a:cubicBezTo>
                  <a:pt x="60" y="185"/>
                  <a:pt x="51" y="186"/>
                  <a:pt x="42" y="188"/>
                </a:cubicBezTo>
                <a:cubicBezTo>
                  <a:pt x="17" y="145"/>
                  <a:pt x="22" y="103"/>
                  <a:pt x="22" y="103"/>
                </a:cubicBezTo>
                <a:cubicBezTo>
                  <a:pt x="23" y="97"/>
                  <a:pt x="19" y="91"/>
                  <a:pt x="13" y="91"/>
                </a:cubicBezTo>
                <a:cubicBezTo>
                  <a:pt x="7" y="90"/>
                  <a:pt x="2" y="94"/>
                  <a:pt x="1" y="100"/>
                </a:cubicBezTo>
                <a:cubicBezTo>
                  <a:pt x="1" y="102"/>
                  <a:pt x="-5" y="149"/>
                  <a:pt x="24" y="199"/>
                </a:cubicBezTo>
                <a:cubicBezTo>
                  <a:pt x="17" y="205"/>
                  <a:pt x="11" y="214"/>
                  <a:pt x="9" y="223"/>
                </a:cubicBezTo>
                <a:moveTo>
                  <a:pt x="247" y="171"/>
                </a:moveTo>
                <a:cubicBezTo>
                  <a:pt x="256" y="162"/>
                  <a:pt x="270" y="162"/>
                  <a:pt x="278" y="171"/>
                </a:cubicBezTo>
                <a:cubicBezTo>
                  <a:pt x="280" y="173"/>
                  <a:pt x="283" y="174"/>
                  <a:pt x="286" y="174"/>
                </a:cubicBezTo>
                <a:cubicBezTo>
                  <a:pt x="288" y="174"/>
                  <a:pt x="292" y="173"/>
                  <a:pt x="294" y="171"/>
                </a:cubicBezTo>
                <a:cubicBezTo>
                  <a:pt x="298" y="167"/>
                  <a:pt x="298" y="159"/>
                  <a:pt x="294" y="155"/>
                </a:cubicBezTo>
                <a:cubicBezTo>
                  <a:pt x="288" y="150"/>
                  <a:pt x="282" y="147"/>
                  <a:pt x="276" y="145"/>
                </a:cubicBezTo>
                <a:cubicBezTo>
                  <a:pt x="282" y="123"/>
                  <a:pt x="280" y="114"/>
                  <a:pt x="274" y="96"/>
                </a:cubicBezTo>
                <a:cubicBezTo>
                  <a:pt x="273" y="93"/>
                  <a:pt x="272" y="89"/>
                  <a:pt x="271" y="85"/>
                </a:cubicBezTo>
                <a:lnTo>
                  <a:pt x="270" y="83"/>
                </a:lnTo>
                <a:cubicBezTo>
                  <a:pt x="262" y="57"/>
                  <a:pt x="257" y="40"/>
                  <a:pt x="272" y="16"/>
                </a:cubicBezTo>
                <a:cubicBezTo>
                  <a:pt x="275" y="11"/>
                  <a:pt x="273" y="5"/>
                  <a:pt x="268" y="2"/>
                </a:cubicBezTo>
                <a:cubicBezTo>
                  <a:pt x="263" y="-2"/>
                  <a:pt x="257" y="0"/>
                  <a:pt x="254" y="5"/>
                </a:cubicBezTo>
                <a:cubicBezTo>
                  <a:pt x="234" y="37"/>
                  <a:pt x="241" y="61"/>
                  <a:pt x="250" y="89"/>
                </a:cubicBezTo>
                <a:lnTo>
                  <a:pt x="250" y="91"/>
                </a:lnTo>
                <a:cubicBezTo>
                  <a:pt x="251" y="95"/>
                  <a:pt x="253" y="99"/>
                  <a:pt x="254" y="102"/>
                </a:cubicBezTo>
                <a:cubicBezTo>
                  <a:pt x="259" y="118"/>
                  <a:pt x="260" y="124"/>
                  <a:pt x="254" y="143"/>
                </a:cubicBezTo>
                <a:cubicBezTo>
                  <a:pt x="246" y="145"/>
                  <a:pt x="239" y="149"/>
                  <a:pt x="233" y="154"/>
                </a:cubicBezTo>
                <a:cubicBezTo>
                  <a:pt x="228" y="158"/>
                  <a:pt x="228" y="166"/>
                  <a:pt x="232" y="170"/>
                </a:cubicBezTo>
                <a:cubicBezTo>
                  <a:pt x="236" y="175"/>
                  <a:pt x="243" y="175"/>
                  <a:pt x="247" y="171"/>
                </a:cubicBezTo>
                <a:moveTo>
                  <a:pt x="384" y="106"/>
                </a:moveTo>
                <a:cubicBezTo>
                  <a:pt x="390" y="106"/>
                  <a:pt x="396" y="105"/>
                  <a:pt x="402" y="102"/>
                </a:cubicBezTo>
                <a:cubicBezTo>
                  <a:pt x="407" y="100"/>
                  <a:pt x="410" y="93"/>
                  <a:pt x="407" y="88"/>
                </a:cubicBezTo>
                <a:cubicBezTo>
                  <a:pt x="405" y="83"/>
                  <a:pt x="398" y="80"/>
                  <a:pt x="393" y="83"/>
                </a:cubicBezTo>
                <a:cubicBezTo>
                  <a:pt x="382" y="88"/>
                  <a:pt x="369" y="84"/>
                  <a:pt x="363" y="73"/>
                </a:cubicBezTo>
                <a:cubicBezTo>
                  <a:pt x="361" y="68"/>
                  <a:pt x="354" y="66"/>
                  <a:pt x="349" y="69"/>
                </a:cubicBezTo>
                <a:cubicBezTo>
                  <a:pt x="344" y="72"/>
                  <a:pt x="342" y="78"/>
                  <a:pt x="345" y="83"/>
                </a:cubicBezTo>
                <a:cubicBezTo>
                  <a:pt x="349" y="90"/>
                  <a:pt x="354" y="96"/>
                  <a:pt x="361" y="100"/>
                </a:cubicBezTo>
                <a:cubicBezTo>
                  <a:pt x="349" y="128"/>
                  <a:pt x="356" y="157"/>
                  <a:pt x="361" y="174"/>
                </a:cubicBezTo>
                <a:cubicBezTo>
                  <a:pt x="363" y="178"/>
                  <a:pt x="367" y="181"/>
                  <a:pt x="371" y="181"/>
                </a:cubicBezTo>
                <a:cubicBezTo>
                  <a:pt x="372" y="181"/>
                  <a:pt x="374" y="181"/>
                  <a:pt x="375" y="181"/>
                </a:cubicBezTo>
                <a:cubicBezTo>
                  <a:pt x="380" y="179"/>
                  <a:pt x="383" y="173"/>
                  <a:pt x="381" y="167"/>
                </a:cubicBezTo>
                <a:cubicBezTo>
                  <a:pt x="378" y="155"/>
                  <a:pt x="371" y="129"/>
                  <a:pt x="381" y="106"/>
                </a:cubicBezTo>
                <a:cubicBezTo>
                  <a:pt x="382" y="106"/>
                  <a:pt x="383" y="106"/>
                  <a:pt x="384" y="106"/>
                </a:cubicBezTo>
                <a:moveTo>
                  <a:pt x="486" y="308"/>
                </a:moveTo>
                <a:cubicBezTo>
                  <a:pt x="486" y="302"/>
                  <a:pt x="480" y="298"/>
                  <a:pt x="475" y="298"/>
                </a:cubicBezTo>
                <a:cubicBezTo>
                  <a:pt x="453" y="300"/>
                  <a:pt x="435" y="283"/>
                  <a:pt x="433" y="262"/>
                </a:cubicBezTo>
                <a:cubicBezTo>
                  <a:pt x="433" y="256"/>
                  <a:pt x="428" y="252"/>
                  <a:pt x="422" y="252"/>
                </a:cubicBezTo>
                <a:cubicBezTo>
                  <a:pt x="416" y="252"/>
                  <a:pt x="411" y="258"/>
                  <a:pt x="412" y="263"/>
                </a:cubicBezTo>
                <a:cubicBezTo>
                  <a:pt x="413" y="276"/>
                  <a:pt x="418" y="287"/>
                  <a:pt x="425" y="297"/>
                </a:cubicBezTo>
                <a:cubicBezTo>
                  <a:pt x="408" y="317"/>
                  <a:pt x="385" y="322"/>
                  <a:pt x="373" y="324"/>
                </a:cubicBezTo>
                <a:cubicBezTo>
                  <a:pt x="362" y="325"/>
                  <a:pt x="352" y="324"/>
                  <a:pt x="341" y="323"/>
                </a:cubicBezTo>
                <a:cubicBezTo>
                  <a:pt x="331" y="322"/>
                  <a:pt x="319" y="320"/>
                  <a:pt x="305" y="321"/>
                </a:cubicBezTo>
                <a:cubicBezTo>
                  <a:pt x="304" y="315"/>
                  <a:pt x="303" y="306"/>
                  <a:pt x="298" y="298"/>
                </a:cubicBezTo>
                <a:cubicBezTo>
                  <a:pt x="295" y="293"/>
                  <a:pt x="287" y="292"/>
                  <a:pt x="282" y="295"/>
                </a:cubicBezTo>
                <a:cubicBezTo>
                  <a:pt x="277" y="298"/>
                  <a:pt x="276" y="305"/>
                  <a:pt x="279" y="310"/>
                </a:cubicBezTo>
                <a:cubicBezTo>
                  <a:pt x="282" y="314"/>
                  <a:pt x="282" y="322"/>
                  <a:pt x="282" y="325"/>
                </a:cubicBezTo>
                <a:cubicBezTo>
                  <a:pt x="272" y="329"/>
                  <a:pt x="262" y="335"/>
                  <a:pt x="254" y="340"/>
                </a:cubicBezTo>
                <a:cubicBezTo>
                  <a:pt x="239" y="350"/>
                  <a:pt x="227" y="358"/>
                  <a:pt x="209" y="354"/>
                </a:cubicBezTo>
                <a:cubicBezTo>
                  <a:pt x="193" y="350"/>
                  <a:pt x="177" y="349"/>
                  <a:pt x="163" y="351"/>
                </a:cubicBezTo>
                <a:cubicBezTo>
                  <a:pt x="161" y="346"/>
                  <a:pt x="158" y="339"/>
                  <a:pt x="153" y="334"/>
                </a:cubicBezTo>
                <a:cubicBezTo>
                  <a:pt x="148" y="330"/>
                  <a:pt x="142" y="330"/>
                  <a:pt x="138" y="335"/>
                </a:cubicBezTo>
                <a:cubicBezTo>
                  <a:pt x="134" y="339"/>
                  <a:pt x="134" y="346"/>
                  <a:pt x="138" y="350"/>
                </a:cubicBezTo>
                <a:cubicBezTo>
                  <a:pt x="140" y="352"/>
                  <a:pt x="141" y="354"/>
                  <a:pt x="142" y="357"/>
                </a:cubicBezTo>
                <a:cubicBezTo>
                  <a:pt x="119" y="366"/>
                  <a:pt x="107" y="382"/>
                  <a:pt x="107" y="383"/>
                </a:cubicBezTo>
                <a:cubicBezTo>
                  <a:pt x="103" y="388"/>
                  <a:pt x="104" y="395"/>
                  <a:pt x="109" y="398"/>
                </a:cubicBezTo>
                <a:cubicBezTo>
                  <a:pt x="111" y="399"/>
                  <a:pt x="113" y="400"/>
                  <a:pt x="115" y="400"/>
                </a:cubicBezTo>
                <a:cubicBezTo>
                  <a:pt x="119" y="400"/>
                  <a:pt x="122" y="399"/>
                  <a:pt x="124" y="396"/>
                </a:cubicBezTo>
                <a:cubicBezTo>
                  <a:pt x="124" y="396"/>
                  <a:pt x="136" y="380"/>
                  <a:pt x="159" y="374"/>
                </a:cubicBezTo>
                <a:cubicBezTo>
                  <a:pt x="171" y="370"/>
                  <a:pt x="188" y="371"/>
                  <a:pt x="205" y="374"/>
                </a:cubicBezTo>
                <a:cubicBezTo>
                  <a:pt x="209" y="375"/>
                  <a:pt x="214" y="376"/>
                  <a:pt x="218" y="376"/>
                </a:cubicBezTo>
                <a:cubicBezTo>
                  <a:pt x="220" y="380"/>
                  <a:pt x="221" y="386"/>
                  <a:pt x="221" y="388"/>
                </a:cubicBezTo>
                <a:cubicBezTo>
                  <a:pt x="221" y="394"/>
                  <a:pt x="226" y="398"/>
                  <a:pt x="231" y="398"/>
                </a:cubicBezTo>
                <a:lnTo>
                  <a:pt x="232" y="398"/>
                </a:lnTo>
                <a:cubicBezTo>
                  <a:pt x="238" y="398"/>
                  <a:pt x="242" y="393"/>
                  <a:pt x="242" y="387"/>
                </a:cubicBezTo>
                <a:cubicBezTo>
                  <a:pt x="242" y="386"/>
                  <a:pt x="241" y="380"/>
                  <a:pt x="239" y="372"/>
                </a:cubicBezTo>
                <a:cubicBezTo>
                  <a:pt x="249" y="369"/>
                  <a:pt x="258" y="363"/>
                  <a:pt x="266" y="358"/>
                </a:cubicBezTo>
                <a:cubicBezTo>
                  <a:pt x="278" y="350"/>
                  <a:pt x="290" y="342"/>
                  <a:pt x="305" y="342"/>
                </a:cubicBezTo>
                <a:cubicBezTo>
                  <a:pt x="318" y="342"/>
                  <a:pt x="328" y="343"/>
                  <a:pt x="338" y="344"/>
                </a:cubicBezTo>
                <a:cubicBezTo>
                  <a:pt x="349" y="345"/>
                  <a:pt x="358" y="346"/>
                  <a:pt x="369" y="345"/>
                </a:cubicBezTo>
                <a:cubicBezTo>
                  <a:pt x="371" y="351"/>
                  <a:pt x="371" y="358"/>
                  <a:pt x="371" y="360"/>
                </a:cubicBezTo>
                <a:cubicBezTo>
                  <a:pt x="370" y="366"/>
                  <a:pt x="374" y="371"/>
                  <a:pt x="380" y="372"/>
                </a:cubicBezTo>
                <a:cubicBezTo>
                  <a:pt x="381" y="372"/>
                  <a:pt x="381" y="372"/>
                  <a:pt x="381" y="372"/>
                </a:cubicBezTo>
                <a:cubicBezTo>
                  <a:pt x="387" y="372"/>
                  <a:pt x="391" y="368"/>
                  <a:pt x="392" y="363"/>
                </a:cubicBezTo>
                <a:cubicBezTo>
                  <a:pt x="392" y="362"/>
                  <a:pt x="393" y="352"/>
                  <a:pt x="391" y="342"/>
                </a:cubicBezTo>
                <a:cubicBezTo>
                  <a:pt x="406" y="338"/>
                  <a:pt x="425" y="329"/>
                  <a:pt x="441" y="311"/>
                </a:cubicBezTo>
                <a:cubicBezTo>
                  <a:pt x="450" y="316"/>
                  <a:pt x="461" y="320"/>
                  <a:pt x="472" y="320"/>
                </a:cubicBezTo>
                <a:cubicBezTo>
                  <a:pt x="473" y="320"/>
                  <a:pt x="475" y="320"/>
                  <a:pt x="476" y="319"/>
                </a:cubicBezTo>
                <a:cubicBezTo>
                  <a:pt x="482" y="319"/>
                  <a:pt x="486" y="314"/>
                  <a:pt x="486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617480" y="4597920"/>
            <a:ext cx="8309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Sincronizar los turnos y comunicar los movimientos entre jugadores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617480" y="5083560"/>
            <a:ext cx="844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Mantener el estado del tablero correctamente durante toda la sesión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799920" y="1495080"/>
            <a:ext cx="343080" cy="343440"/>
          </a:xfrm>
          <a:custGeom>
            <a:avLst/>
            <a:gdLst/>
            <a:ahLst/>
            <a:rect l="0" t="0" r="r" b="b"/>
            <a:pathLst>
              <a:path w="953" h="954">
                <a:moveTo>
                  <a:pt x="905" y="178"/>
                </a:moveTo>
                <a:lnTo>
                  <a:pt x="828" y="255"/>
                </a:lnTo>
                <a:cubicBezTo>
                  <a:pt x="828" y="255"/>
                  <a:pt x="777" y="280"/>
                  <a:pt x="726" y="229"/>
                </a:cubicBezTo>
                <a:cubicBezTo>
                  <a:pt x="675" y="178"/>
                  <a:pt x="700" y="126"/>
                  <a:pt x="700" y="126"/>
                </a:cubicBezTo>
                <a:lnTo>
                  <a:pt x="777" y="49"/>
                </a:lnTo>
                <a:cubicBezTo>
                  <a:pt x="802" y="24"/>
                  <a:pt x="772" y="0"/>
                  <a:pt x="749" y="0"/>
                </a:cubicBezTo>
                <a:cubicBezTo>
                  <a:pt x="636" y="0"/>
                  <a:pt x="544" y="92"/>
                  <a:pt x="544" y="206"/>
                </a:cubicBezTo>
                <a:cubicBezTo>
                  <a:pt x="544" y="222"/>
                  <a:pt x="546" y="238"/>
                  <a:pt x="549" y="252"/>
                </a:cubicBezTo>
                <a:lnTo>
                  <a:pt x="376" y="426"/>
                </a:lnTo>
                <a:lnTo>
                  <a:pt x="529" y="579"/>
                </a:lnTo>
                <a:lnTo>
                  <a:pt x="702" y="406"/>
                </a:lnTo>
                <a:cubicBezTo>
                  <a:pt x="717" y="409"/>
                  <a:pt x="733" y="411"/>
                  <a:pt x="749" y="411"/>
                </a:cubicBezTo>
                <a:cubicBezTo>
                  <a:pt x="862" y="411"/>
                  <a:pt x="953" y="319"/>
                  <a:pt x="953" y="206"/>
                </a:cubicBezTo>
                <a:cubicBezTo>
                  <a:pt x="953" y="183"/>
                  <a:pt x="930" y="153"/>
                  <a:pt x="905" y="178"/>
                </a:cubicBezTo>
                <a:moveTo>
                  <a:pt x="373" y="431"/>
                </a:moveTo>
                <a:lnTo>
                  <a:pt x="32" y="771"/>
                </a:lnTo>
                <a:cubicBezTo>
                  <a:pt x="-10" y="813"/>
                  <a:pt x="-10" y="880"/>
                  <a:pt x="32" y="922"/>
                </a:cubicBezTo>
                <a:cubicBezTo>
                  <a:pt x="74" y="964"/>
                  <a:pt x="141" y="964"/>
                  <a:pt x="184" y="922"/>
                </a:cubicBezTo>
                <a:lnTo>
                  <a:pt x="524" y="582"/>
                </a:lnTo>
                <a:lnTo>
                  <a:pt x="373" y="431"/>
                </a:lnTo>
                <a:moveTo>
                  <a:pt x="108" y="891"/>
                </a:moveTo>
                <a:cubicBezTo>
                  <a:pt x="85" y="891"/>
                  <a:pt x="67" y="872"/>
                  <a:pt x="67" y="849"/>
                </a:cubicBezTo>
                <a:cubicBezTo>
                  <a:pt x="67" y="826"/>
                  <a:pt x="85" y="808"/>
                  <a:pt x="108" y="808"/>
                </a:cubicBezTo>
                <a:cubicBezTo>
                  <a:pt x="131" y="808"/>
                  <a:pt x="149" y="826"/>
                  <a:pt x="149" y="849"/>
                </a:cubicBezTo>
                <a:cubicBezTo>
                  <a:pt x="149" y="872"/>
                  <a:pt x="131" y="891"/>
                  <a:pt x="108" y="891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847800" y="1546560"/>
            <a:ext cx="292680" cy="292680"/>
          </a:xfrm>
          <a:custGeom>
            <a:avLst/>
            <a:gdLst/>
            <a:ahLst/>
            <a:rect l="0" t="0" r="r" b="b"/>
            <a:pathLst>
              <a:path w="813" h="813">
                <a:moveTo>
                  <a:pt x="676" y="788"/>
                </a:moveTo>
                <a:cubicBezTo>
                  <a:pt x="709" y="820"/>
                  <a:pt x="761" y="822"/>
                  <a:pt x="791" y="791"/>
                </a:cubicBezTo>
                <a:cubicBezTo>
                  <a:pt x="822" y="761"/>
                  <a:pt x="820" y="709"/>
                  <a:pt x="788" y="676"/>
                </a:cubicBezTo>
                <a:lnTo>
                  <a:pt x="137" y="25"/>
                </a:lnTo>
                <a:cubicBezTo>
                  <a:pt x="104" y="-7"/>
                  <a:pt x="53" y="-9"/>
                  <a:pt x="22" y="22"/>
                </a:cubicBezTo>
                <a:cubicBezTo>
                  <a:pt x="-9" y="53"/>
                  <a:pt x="-7" y="105"/>
                  <a:pt x="25" y="137"/>
                </a:cubicBezTo>
                <a:lnTo>
                  <a:pt x="676" y="788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780840" y="1495440"/>
            <a:ext cx="218520" cy="174600"/>
          </a:xfrm>
          <a:custGeom>
            <a:avLst/>
            <a:gdLst/>
            <a:ahLst/>
            <a:rect l="0" t="0" r="r" b="b"/>
            <a:pathLst>
              <a:path w="607" h="485">
                <a:moveTo>
                  <a:pt x="600" y="25"/>
                </a:moveTo>
                <a:cubicBezTo>
                  <a:pt x="600" y="25"/>
                  <a:pt x="431" y="-59"/>
                  <a:pt x="292" y="81"/>
                </a:cubicBezTo>
                <a:lnTo>
                  <a:pt x="96" y="277"/>
                </a:lnTo>
                <a:cubicBezTo>
                  <a:pt x="96" y="277"/>
                  <a:pt x="68" y="249"/>
                  <a:pt x="40" y="277"/>
                </a:cubicBezTo>
                <a:lnTo>
                  <a:pt x="12" y="305"/>
                </a:lnTo>
                <a:cubicBezTo>
                  <a:pt x="12" y="305"/>
                  <a:pt x="0" y="317"/>
                  <a:pt x="0" y="333"/>
                </a:cubicBezTo>
                <a:lnTo>
                  <a:pt x="0" y="334"/>
                </a:lnTo>
                <a:cubicBezTo>
                  <a:pt x="0" y="342"/>
                  <a:pt x="3" y="351"/>
                  <a:pt x="12" y="361"/>
                </a:cubicBezTo>
                <a:lnTo>
                  <a:pt x="124" y="473"/>
                </a:lnTo>
                <a:cubicBezTo>
                  <a:pt x="124" y="473"/>
                  <a:pt x="152" y="501"/>
                  <a:pt x="180" y="473"/>
                </a:cubicBezTo>
                <a:lnTo>
                  <a:pt x="208" y="444"/>
                </a:lnTo>
                <a:cubicBezTo>
                  <a:pt x="208" y="444"/>
                  <a:pt x="236" y="416"/>
                  <a:pt x="208" y="388"/>
                </a:cubicBezTo>
                <a:lnTo>
                  <a:pt x="206" y="386"/>
                </a:lnTo>
                <a:cubicBezTo>
                  <a:pt x="227" y="366"/>
                  <a:pt x="260" y="344"/>
                  <a:pt x="292" y="361"/>
                </a:cubicBezTo>
                <a:lnTo>
                  <a:pt x="403" y="249"/>
                </a:lnTo>
                <a:cubicBezTo>
                  <a:pt x="403" y="249"/>
                  <a:pt x="376" y="165"/>
                  <a:pt x="431" y="109"/>
                </a:cubicBezTo>
                <a:cubicBezTo>
                  <a:pt x="487" y="53"/>
                  <a:pt x="515" y="53"/>
                  <a:pt x="572" y="53"/>
                </a:cubicBezTo>
                <a:cubicBezTo>
                  <a:pt x="628" y="53"/>
                  <a:pt x="600" y="25"/>
                  <a:pt x="600" y="25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1047600" y="2333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160280" y="1431720"/>
            <a:ext cx="29275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Detalles técnicos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1047600" y="2819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300320" y="2178360"/>
            <a:ext cx="8375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Los jugadores actúan como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clientes TCP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que se conectan al servidor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1599840" y="322884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300320" y="2664360"/>
            <a:ext cx="131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servidor: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1599840" y="37144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852560" y="3073680"/>
            <a:ext cx="3296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Detecta nuevas conexiones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1599840" y="42004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852560" y="3559680"/>
            <a:ext cx="2410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Empareja jugadores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1599840" y="467676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852560" y="4045320"/>
            <a:ext cx="4587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 procesos/hilos para cada partida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1047600" y="5162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852560" y="4521600"/>
            <a:ext cx="4577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Controla la comunicación y los turnos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300320" y="5007240"/>
            <a:ext cx="7062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Las partidas se gestionan de forma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aislada y concurrente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801000" y="2158200"/>
            <a:ext cx="131040" cy="137160"/>
          </a:xfrm>
          <a:custGeom>
            <a:avLst/>
            <a:gdLst/>
            <a:ahLst/>
            <a:rect l="0" t="0" r="r" b="b"/>
            <a:pathLst>
              <a:path w="364" h="381">
                <a:moveTo>
                  <a:pt x="364" y="271"/>
                </a:moveTo>
                <a:cubicBezTo>
                  <a:pt x="364" y="333"/>
                  <a:pt x="342" y="381"/>
                  <a:pt x="280" y="381"/>
                </a:cubicBezTo>
                <a:lnTo>
                  <a:pt x="84" y="381"/>
                </a:lnTo>
                <a:cubicBezTo>
                  <a:pt x="-28" y="381"/>
                  <a:pt x="-28" y="0"/>
                  <a:pt x="84" y="0"/>
                </a:cubicBezTo>
                <a:lnTo>
                  <a:pt x="280" y="0"/>
                </a:lnTo>
                <a:cubicBezTo>
                  <a:pt x="342" y="0"/>
                  <a:pt x="364" y="48"/>
                  <a:pt x="364" y="108"/>
                </a:cubicBezTo>
                <a:lnTo>
                  <a:pt x="364" y="271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851400" y="2158200"/>
            <a:ext cx="281880" cy="137160"/>
          </a:xfrm>
          <a:custGeom>
            <a:avLst/>
            <a:gdLst/>
            <a:ahLst/>
            <a:rect l="0" t="0" r="r" b="b"/>
            <a:pathLst>
              <a:path w="783" h="381">
                <a:moveTo>
                  <a:pt x="755" y="327"/>
                </a:moveTo>
                <a:lnTo>
                  <a:pt x="727" y="327"/>
                </a:lnTo>
                <a:lnTo>
                  <a:pt x="727" y="54"/>
                </a:lnTo>
                <a:lnTo>
                  <a:pt x="755" y="54"/>
                </a:lnTo>
                <a:cubicBezTo>
                  <a:pt x="770" y="54"/>
                  <a:pt x="783" y="42"/>
                  <a:pt x="783" y="27"/>
                </a:cubicBezTo>
                <a:cubicBezTo>
                  <a:pt x="783" y="12"/>
                  <a:pt x="770" y="0"/>
                  <a:pt x="755" y="0"/>
                </a:cubicBezTo>
                <a:lnTo>
                  <a:pt x="83" y="0"/>
                </a:lnTo>
                <a:cubicBezTo>
                  <a:pt x="-28" y="0"/>
                  <a:pt x="-28" y="381"/>
                  <a:pt x="83" y="381"/>
                </a:cubicBezTo>
                <a:lnTo>
                  <a:pt x="755" y="381"/>
                </a:lnTo>
                <a:cubicBezTo>
                  <a:pt x="770" y="381"/>
                  <a:pt x="783" y="369"/>
                  <a:pt x="783" y="354"/>
                </a:cubicBezTo>
                <a:cubicBezTo>
                  <a:pt x="783" y="339"/>
                  <a:pt x="770" y="327"/>
                  <a:pt x="755" y="327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876240" y="2177640"/>
            <a:ext cx="256680" cy="98280"/>
          </a:xfrm>
          <a:custGeom>
            <a:avLst/>
            <a:gdLst/>
            <a:ahLst/>
            <a:rect l="0" t="0" r="r" b="b"/>
            <a:pathLst>
              <a:path w="713" h="273">
                <a:moveTo>
                  <a:pt x="690" y="273"/>
                </a:moveTo>
                <a:lnTo>
                  <a:pt x="42" y="273"/>
                </a:lnTo>
                <a:cubicBezTo>
                  <a:pt x="-14" y="273"/>
                  <a:pt x="-14" y="0"/>
                  <a:pt x="42" y="0"/>
                </a:cubicBezTo>
                <a:lnTo>
                  <a:pt x="690" y="0"/>
                </a:lnTo>
                <a:cubicBezTo>
                  <a:pt x="721" y="0"/>
                  <a:pt x="721" y="273"/>
                  <a:pt x="690" y="27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876240" y="2177640"/>
            <a:ext cx="255240" cy="90360"/>
          </a:xfrm>
          <a:custGeom>
            <a:avLst/>
            <a:gdLst/>
            <a:ahLst/>
            <a:rect l="0" t="0" r="r" b="b"/>
            <a:pathLst>
              <a:path w="709" h="251">
                <a:moveTo>
                  <a:pt x="57" y="55"/>
                </a:moveTo>
                <a:lnTo>
                  <a:pt x="709" y="55"/>
                </a:lnTo>
                <a:cubicBezTo>
                  <a:pt x="706" y="22"/>
                  <a:pt x="699" y="0"/>
                  <a:pt x="690" y="0"/>
                </a:cubicBezTo>
                <a:lnTo>
                  <a:pt x="43" y="0"/>
                </a:lnTo>
                <a:cubicBezTo>
                  <a:pt x="-4" y="0"/>
                  <a:pt x="-12" y="186"/>
                  <a:pt x="18" y="251"/>
                </a:cubicBezTo>
                <a:cubicBezTo>
                  <a:pt x="7" y="170"/>
                  <a:pt x="20" y="55"/>
                  <a:pt x="57" y="5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790920" y="1962360"/>
            <a:ext cx="110880" cy="108000"/>
          </a:xfrm>
          <a:custGeom>
            <a:avLst/>
            <a:gdLst/>
            <a:ahLst/>
            <a:rect l="0" t="0" r="r" b="b"/>
            <a:pathLst>
              <a:path w="308" h="300">
                <a:moveTo>
                  <a:pt x="308" y="191"/>
                </a:moveTo>
                <a:cubicBezTo>
                  <a:pt x="308" y="251"/>
                  <a:pt x="258" y="300"/>
                  <a:pt x="197" y="300"/>
                </a:cubicBezTo>
                <a:lnTo>
                  <a:pt x="84" y="300"/>
                </a:lnTo>
                <a:cubicBezTo>
                  <a:pt x="-28" y="300"/>
                  <a:pt x="-28" y="0"/>
                  <a:pt x="84" y="0"/>
                </a:cubicBezTo>
                <a:lnTo>
                  <a:pt x="197" y="0"/>
                </a:lnTo>
                <a:cubicBezTo>
                  <a:pt x="258" y="0"/>
                  <a:pt x="308" y="48"/>
                  <a:pt x="308" y="109"/>
                </a:cubicBezTo>
                <a:lnTo>
                  <a:pt x="308" y="191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821160" y="1962360"/>
            <a:ext cx="281880" cy="108000"/>
          </a:xfrm>
          <a:custGeom>
            <a:avLst/>
            <a:gdLst/>
            <a:ahLst/>
            <a:rect l="0" t="0" r="r" b="b"/>
            <a:pathLst>
              <a:path w="783" h="300">
                <a:moveTo>
                  <a:pt x="755" y="245"/>
                </a:moveTo>
                <a:lnTo>
                  <a:pt x="727" y="245"/>
                </a:lnTo>
                <a:lnTo>
                  <a:pt x="727" y="54"/>
                </a:lnTo>
                <a:lnTo>
                  <a:pt x="755" y="54"/>
                </a:lnTo>
                <a:cubicBezTo>
                  <a:pt x="770" y="54"/>
                  <a:pt x="783" y="42"/>
                  <a:pt x="783" y="27"/>
                </a:cubicBezTo>
                <a:cubicBezTo>
                  <a:pt x="783" y="12"/>
                  <a:pt x="770" y="0"/>
                  <a:pt x="755" y="0"/>
                </a:cubicBezTo>
                <a:lnTo>
                  <a:pt x="84" y="0"/>
                </a:lnTo>
                <a:cubicBezTo>
                  <a:pt x="-28" y="0"/>
                  <a:pt x="-28" y="300"/>
                  <a:pt x="84" y="300"/>
                </a:cubicBezTo>
                <a:lnTo>
                  <a:pt x="755" y="300"/>
                </a:lnTo>
                <a:cubicBezTo>
                  <a:pt x="770" y="300"/>
                  <a:pt x="783" y="288"/>
                  <a:pt x="783" y="273"/>
                </a:cubicBezTo>
                <a:cubicBezTo>
                  <a:pt x="783" y="258"/>
                  <a:pt x="770" y="245"/>
                  <a:pt x="755" y="24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846360" y="1981800"/>
            <a:ext cx="256680" cy="68760"/>
          </a:xfrm>
          <a:custGeom>
            <a:avLst/>
            <a:gdLst/>
            <a:ahLst/>
            <a:rect l="0" t="0" r="r" b="b"/>
            <a:pathLst>
              <a:path w="713" h="191">
                <a:moveTo>
                  <a:pt x="690" y="191"/>
                </a:moveTo>
                <a:lnTo>
                  <a:pt x="42" y="191"/>
                </a:lnTo>
                <a:cubicBezTo>
                  <a:pt x="-14" y="191"/>
                  <a:pt x="-14" y="0"/>
                  <a:pt x="42" y="0"/>
                </a:cubicBezTo>
                <a:lnTo>
                  <a:pt x="690" y="0"/>
                </a:lnTo>
                <a:cubicBezTo>
                  <a:pt x="720" y="0"/>
                  <a:pt x="720" y="191"/>
                  <a:pt x="690" y="19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846360" y="1981800"/>
            <a:ext cx="255960" cy="44280"/>
          </a:xfrm>
          <a:custGeom>
            <a:avLst/>
            <a:gdLst/>
            <a:ahLst/>
            <a:rect l="0" t="0" r="r" b="b"/>
            <a:pathLst>
              <a:path w="711" h="123">
                <a:moveTo>
                  <a:pt x="42" y="55"/>
                </a:moveTo>
                <a:lnTo>
                  <a:pt x="711" y="55"/>
                </a:lnTo>
                <a:cubicBezTo>
                  <a:pt x="708" y="24"/>
                  <a:pt x="701" y="0"/>
                  <a:pt x="690" y="0"/>
                </a:cubicBezTo>
                <a:lnTo>
                  <a:pt x="42" y="0"/>
                </a:lnTo>
                <a:cubicBezTo>
                  <a:pt x="8" y="0"/>
                  <a:pt x="-5" y="69"/>
                  <a:pt x="1" y="123"/>
                </a:cubicBezTo>
                <a:cubicBezTo>
                  <a:pt x="6" y="86"/>
                  <a:pt x="19" y="55"/>
                  <a:pt x="42" y="5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811080" y="2070000"/>
            <a:ext cx="171360" cy="88560"/>
          </a:xfrm>
          <a:custGeom>
            <a:avLst/>
            <a:gdLst/>
            <a:ahLst/>
            <a:rect l="0" t="0" r="r" b="b"/>
            <a:pathLst>
              <a:path w="476" h="246">
                <a:moveTo>
                  <a:pt x="476" y="136"/>
                </a:moveTo>
                <a:cubicBezTo>
                  <a:pt x="476" y="196"/>
                  <a:pt x="426" y="246"/>
                  <a:pt x="364" y="246"/>
                </a:cubicBezTo>
                <a:lnTo>
                  <a:pt x="84" y="246"/>
                </a:lnTo>
                <a:cubicBezTo>
                  <a:pt x="-28" y="246"/>
                  <a:pt x="-28" y="0"/>
                  <a:pt x="84" y="0"/>
                </a:cubicBezTo>
                <a:lnTo>
                  <a:pt x="364" y="0"/>
                </a:lnTo>
                <a:cubicBezTo>
                  <a:pt x="426" y="0"/>
                  <a:pt x="476" y="48"/>
                  <a:pt x="476" y="109"/>
                </a:cubicBezTo>
                <a:lnTo>
                  <a:pt x="476" y="136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901440" y="2070000"/>
            <a:ext cx="241560" cy="88560"/>
          </a:xfrm>
          <a:custGeom>
            <a:avLst/>
            <a:gdLst/>
            <a:ahLst/>
            <a:rect l="0" t="0" r="r" b="b"/>
            <a:pathLst>
              <a:path w="671" h="246">
                <a:moveTo>
                  <a:pt x="644" y="190"/>
                </a:moveTo>
                <a:lnTo>
                  <a:pt x="616" y="190"/>
                </a:lnTo>
                <a:lnTo>
                  <a:pt x="616" y="54"/>
                </a:lnTo>
                <a:lnTo>
                  <a:pt x="644" y="54"/>
                </a:lnTo>
                <a:cubicBezTo>
                  <a:pt x="659" y="54"/>
                  <a:pt x="671" y="42"/>
                  <a:pt x="671" y="27"/>
                </a:cubicBezTo>
                <a:cubicBezTo>
                  <a:pt x="671" y="12"/>
                  <a:pt x="659" y="0"/>
                  <a:pt x="644" y="0"/>
                </a:cubicBezTo>
                <a:lnTo>
                  <a:pt x="84" y="0"/>
                </a:lnTo>
                <a:cubicBezTo>
                  <a:pt x="-28" y="0"/>
                  <a:pt x="-28" y="246"/>
                  <a:pt x="84" y="246"/>
                </a:cubicBezTo>
                <a:lnTo>
                  <a:pt x="644" y="246"/>
                </a:lnTo>
                <a:cubicBezTo>
                  <a:pt x="659" y="246"/>
                  <a:pt x="671" y="233"/>
                  <a:pt x="671" y="217"/>
                </a:cubicBezTo>
                <a:cubicBezTo>
                  <a:pt x="671" y="202"/>
                  <a:pt x="659" y="190"/>
                  <a:pt x="644" y="19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926640" y="2089440"/>
            <a:ext cx="216360" cy="49320"/>
          </a:xfrm>
          <a:custGeom>
            <a:avLst/>
            <a:gdLst/>
            <a:ahLst/>
            <a:rect l="0" t="0" r="r" b="b"/>
            <a:pathLst>
              <a:path w="601" h="137">
                <a:moveTo>
                  <a:pt x="578" y="137"/>
                </a:moveTo>
                <a:lnTo>
                  <a:pt x="42" y="137"/>
                </a:lnTo>
                <a:cubicBezTo>
                  <a:pt x="-14" y="137"/>
                  <a:pt x="-14" y="0"/>
                  <a:pt x="42" y="0"/>
                </a:cubicBezTo>
                <a:lnTo>
                  <a:pt x="578" y="0"/>
                </a:lnTo>
                <a:cubicBezTo>
                  <a:pt x="609" y="0"/>
                  <a:pt x="609" y="137"/>
                  <a:pt x="578" y="13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926640" y="2089440"/>
            <a:ext cx="216360" cy="34560"/>
          </a:xfrm>
          <a:custGeom>
            <a:avLst/>
            <a:gdLst/>
            <a:ahLst/>
            <a:rect l="0" t="0" r="r" b="b"/>
            <a:pathLst>
              <a:path w="601" h="96">
                <a:moveTo>
                  <a:pt x="42" y="56"/>
                </a:moveTo>
                <a:lnTo>
                  <a:pt x="601" y="56"/>
                </a:lnTo>
                <a:cubicBezTo>
                  <a:pt x="599" y="26"/>
                  <a:pt x="592" y="0"/>
                  <a:pt x="578" y="0"/>
                </a:cubicBezTo>
                <a:lnTo>
                  <a:pt x="42" y="0"/>
                </a:lnTo>
                <a:cubicBezTo>
                  <a:pt x="6" y="0"/>
                  <a:pt x="-6" y="56"/>
                  <a:pt x="3" y="96"/>
                </a:cubicBezTo>
                <a:cubicBezTo>
                  <a:pt x="9" y="74"/>
                  <a:pt x="22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160280" y="1888920"/>
            <a:ext cx="456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Conceptos que se trabajan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300320" y="2626200"/>
            <a:ext cx="3095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Procesos e hilos (threads)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300320" y="3111840"/>
            <a:ext cx="4595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Sincronización de tareas concurrentes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300320" y="3588120"/>
            <a:ext cx="7072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Comunicación entre procesos (IPC) mediante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sockets TCP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300320" y="4073760"/>
            <a:ext cx="5779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Planificación y gestión de recursos compartidos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300320" y="4559760"/>
            <a:ext cx="3471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Arquitectura cliente-servidor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803160" y="1666800"/>
            <a:ext cx="318600" cy="305280"/>
          </a:xfrm>
          <a:custGeom>
            <a:avLst/>
            <a:gdLst/>
            <a:ahLst/>
            <a:rect l="0" t="0" r="r" b="b"/>
            <a:pathLst>
              <a:path w="885" h="848">
                <a:moveTo>
                  <a:pt x="744" y="493"/>
                </a:moveTo>
                <a:cubicBezTo>
                  <a:pt x="716" y="522"/>
                  <a:pt x="698" y="579"/>
                  <a:pt x="703" y="619"/>
                </a:cubicBezTo>
                <a:lnTo>
                  <a:pt x="728" y="799"/>
                </a:lnTo>
                <a:cubicBezTo>
                  <a:pt x="734" y="839"/>
                  <a:pt x="709" y="857"/>
                  <a:pt x="673" y="840"/>
                </a:cubicBezTo>
                <a:lnTo>
                  <a:pt x="509" y="762"/>
                </a:lnTo>
                <a:cubicBezTo>
                  <a:pt x="473" y="744"/>
                  <a:pt x="414" y="745"/>
                  <a:pt x="378" y="762"/>
                </a:cubicBezTo>
                <a:lnTo>
                  <a:pt x="215" y="841"/>
                </a:lnTo>
                <a:cubicBezTo>
                  <a:pt x="179" y="859"/>
                  <a:pt x="154" y="841"/>
                  <a:pt x="159" y="801"/>
                </a:cubicBezTo>
                <a:lnTo>
                  <a:pt x="183" y="621"/>
                </a:lnTo>
                <a:cubicBezTo>
                  <a:pt x="188" y="581"/>
                  <a:pt x="169" y="525"/>
                  <a:pt x="142" y="496"/>
                </a:cubicBezTo>
                <a:lnTo>
                  <a:pt x="16" y="365"/>
                </a:lnTo>
                <a:cubicBezTo>
                  <a:pt x="-12" y="336"/>
                  <a:pt x="-2" y="306"/>
                  <a:pt x="37" y="299"/>
                </a:cubicBezTo>
                <a:lnTo>
                  <a:pt x="215" y="266"/>
                </a:lnTo>
                <a:cubicBezTo>
                  <a:pt x="254" y="258"/>
                  <a:pt x="302" y="223"/>
                  <a:pt x="321" y="188"/>
                </a:cubicBezTo>
                <a:lnTo>
                  <a:pt x="406" y="26"/>
                </a:lnTo>
                <a:cubicBezTo>
                  <a:pt x="425" y="-9"/>
                  <a:pt x="456" y="-9"/>
                  <a:pt x="475" y="26"/>
                </a:cubicBezTo>
                <a:lnTo>
                  <a:pt x="562" y="187"/>
                </a:lnTo>
                <a:cubicBezTo>
                  <a:pt x="581" y="222"/>
                  <a:pt x="629" y="257"/>
                  <a:pt x="668" y="264"/>
                </a:cubicBezTo>
                <a:lnTo>
                  <a:pt x="846" y="296"/>
                </a:lnTo>
                <a:cubicBezTo>
                  <a:pt x="887" y="303"/>
                  <a:pt x="897" y="332"/>
                  <a:pt x="869" y="361"/>
                </a:cubicBezTo>
                <a:lnTo>
                  <a:pt x="744" y="493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780840" y="167436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273" y="40"/>
                </a:moveTo>
                <a:cubicBezTo>
                  <a:pt x="302" y="79"/>
                  <a:pt x="342" y="177"/>
                  <a:pt x="321" y="192"/>
                </a:cubicBezTo>
                <a:cubicBezTo>
                  <a:pt x="301" y="207"/>
                  <a:pt x="221" y="138"/>
                  <a:pt x="192" y="99"/>
                </a:cubicBezTo>
                <a:cubicBezTo>
                  <a:pt x="163" y="59"/>
                  <a:pt x="166" y="24"/>
                  <a:pt x="188" y="8"/>
                </a:cubicBezTo>
                <a:cubicBezTo>
                  <a:pt x="211" y="-8"/>
                  <a:pt x="245" y="0"/>
                  <a:pt x="273" y="40"/>
                </a:cubicBezTo>
                <a:moveTo>
                  <a:pt x="815" y="99"/>
                </a:moveTo>
                <a:cubicBezTo>
                  <a:pt x="786" y="138"/>
                  <a:pt x="706" y="207"/>
                  <a:pt x="685" y="192"/>
                </a:cubicBezTo>
                <a:cubicBezTo>
                  <a:pt x="665" y="177"/>
                  <a:pt x="705" y="79"/>
                  <a:pt x="733" y="40"/>
                </a:cubicBezTo>
                <a:cubicBezTo>
                  <a:pt x="762" y="0"/>
                  <a:pt x="796" y="-8"/>
                  <a:pt x="818" y="8"/>
                </a:cubicBezTo>
                <a:cubicBezTo>
                  <a:pt x="841" y="24"/>
                  <a:pt x="843" y="59"/>
                  <a:pt x="815" y="99"/>
                </a:cubicBezTo>
                <a:moveTo>
                  <a:pt x="465" y="909"/>
                </a:moveTo>
                <a:cubicBezTo>
                  <a:pt x="465" y="861"/>
                  <a:pt x="490" y="758"/>
                  <a:pt x="516" y="758"/>
                </a:cubicBezTo>
                <a:cubicBezTo>
                  <a:pt x="541" y="758"/>
                  <a:pt x="566" y="861"/>
                  <a:pt x="566" y="909"/>
                </a:cubicBezTo>
                <a:cubicBezTo>
                  <a:pt x="566" y="958"/>
                  <a:pt x="543" y="985"/>
                  <a:pt x="516" y="985"/>
                </a:cubicBezTo>
                <a:cubicBezTo>
                  <a:pt x="488" y="985"/>
                  <a:pt x="465" y="958"/>
                  <a:pt x="465" y="909"/>
                </a:cubicBezTo>
                <a:moveTo>
                  <a:pt x="917" y="650"/>
                </a:moveTo>
                <a:cubicBezTo>
                  <a:pt x="871" y="635"/>
                  <a:pt x="782" y="579"/>
                  <a:pt x="789" y="555"/>
                </a:cubicBezTo>
                <a:cubicBezTo>
                  <a:pt x="797" y="531"/>
                  <a:pt x="902" y="539"/>
                  <a:pt x="948" y="554"/>
                </a:cubicBezTo>
                <a:cubicBezTo>
                  <a:pt x="986" y="566"/>
                  <a:pt x="1006" y="589"/>
                  <a:pt x="1006" y="611"/>
                </a:cubicBezTo>
                <a:lnTo>
                  <a:pt x="1006" y="614"/>
                </a:lnTo>
                <a:cubicBezTo>
                  <a:pt x="1006" y="618"/>
                  <a:pt x="1006" y="621"/>
                  <a:pt x="1004" y="625"/>
                </a:cubicBezTo>
                <a:cubicBezTo>
                  <a:pt x="996" y="652"/>
                  <a:pt x="963" y="665"/>
                  <a:pt x="917" y="650"/>
                </a:cubicBezTo>
                <a:moveTo>
                  <a:pt x="58" y="554"/>
                </a:moveTo>
                <a:cubicBezTo>
                  <a:pt x="104" y="539"/>
                  <a:pt x="209" y="531"/>
                  <a:pt x="217" y="555"/>
                </a:cubicBezTo>
                <a:cubicBezTo>
                  <a:pt x="225" y="579"/>
                  <a:pt x="136" y="635"/>
                  <a:pt x="89" y="650"/>
                </a:cubicBezTo>
                <a:cubicBezTo>
                  <a:pt x="43" y="665"/>
                  <a:pt x="11" y="652"/>
                  <a:pt x="2" y="625"/>
                </a:cubicBezTo>
                <a:cubicBezTo>
                  <a:pt x="1" y="621"/>
                  <a:pt x="0" y="617"/>
                  <a:pt x="0" y="613"/>
                </a:cubicBezTo>
                <a:lnTo>
                  <a:pt x="0" y="612"/>
                </a:lnTo>
                <a:cubicBezTo>
                  <a:pt x="0" y="589"/>
                  <a:pt x="19" y="567"/>
                  <a:pt x="58" y="554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60280" y="1603440"/>
            <a:ext cx="4557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Opcionales y ampliaciones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1047600" y="3066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747720" y="2340360"/>
            <a:ext cx="6527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 completas la funcionalidad principal puedes añadir: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300320" y="2912040"/>
            <a:ext cx="488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Interfaz gráfica (Swing, JavaFX, Tkinter...)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300320" y="3387960"/>
            <a:ext cx="678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Almacenamiento de partidas en fichero o base de datos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300320" y="3873960"/>
            <a:ext cx="5752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Emparejamiento de jugadores por nombre/sala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1047600" y="5000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300320" y="4359600"/>
            <a:ext cx="3643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Registro de logs y estadísticas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300320" y="4845600"/>
            <a:ext cx="5720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 de turnos por tiempo o desconexiones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821160" y="1507320"/>
            <a:ext cx="281880" cy="312120"/>
          </a:xfrm>
          <a:custGeom>
            <a:avLst/>
            <a:gdLst/>
            <a:ahLst/>
            <a:rect l="0" t="0" r="r" b="b"/>
            <a:pathLst>
              <a:path w="783" h="867">
                <a:moveTo>
                  <a:pt x="783" y="811"/>
                </a:moveTo>
                <a:cubicBezTo>
                  <a:pt x="783" y="842"/>
                  <a:pt x="758" y="867"/>
                  <a:pt x="727" y="867"/>
                </a:cubicBezTo>
                <a:lnTo>
                  <a:pt x="56" y="867"/>
                </a:lnTo>
                <a:cubicBezTo>
                  <a:pt x="25" y="867"/>
                  <a:pt x="0" y="842"/>
                  <a:pt x="0" y="811"/>
                </a:cubicBez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lnTo>
                  <a:pt x="727" y="0"/>
                </a:lnTo>
                <a:cubicBezTo>
                  <a:pt x="758" y="0"/>
                  <a:pt x="783" y="25"/>
                  <a:pt x="783" y="56"/>
                </a:cubicBezTo>
                <a:lnTo>
                  <a:pt x="783" y="811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851400" y="1537560"/>
            <a:ext cx="221400" cy="251640"/>
          </a:xfrm>
          <a:custGeom>
            <a:avLst/>
            <a:gdLst/>
            <a:ahLst/>
            <a:rect l="0" t="0" r="r" b="b"/>
            <a:pathLst>
              <a:path w="615" h="699">
                <a:moveTo>
                  <a:pt x="615" y="671"/>
                </a:moveTo>
                <a:cubicBezTo>
                  <a:pt x="615" y="687"/>
                  <a:pt x="603" y="699"/>
                  <a:pt x="587" y="699"/>
                </a:cubicBezTo>
                <a:lnTo>
                  <a:pt x="28" y="699"/>
                </a:lnTo>
                <a:cubicBezTo>
                  <a:pt x="12" y="699"/>
                  <a:pt x="0" y="687"/>
                  <a:pt x="0" y="671"/>
                </a:cubicBezTo>
                <a:lnTo>
                  <a:pt x="0" y="28"/>
                </a:lnTo>
                <a:cubicBezTo>
                  <a:pt x="0" y="13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3"/>
                  <a:pt x="615" y="28"/>
                </a:cubicBezTo>
                <a:lnTo>
                  <a:pt x="615" y="67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871200" y="1457280"/>
            <a:ext cx="181440" cy="100800"/>
          </a:xfrm>
          <a:custGeom>
            <a:avLst/>
            <a:gdLst/>
            <a:ahLst/>
            <a:rect l="0" t="0" r="r" b="b"/>
            <a:pathLst>
              <a:path w="504" h="280">
                <a:moveTo>
                  <a:pt x="448" y="83"/>
                </a:moveTo>
                <a:lnTo>
                  <a:pt x="336" y="83"/>
                </a:lnTo>
                <a:cubicBezTo>
                  <a:pt x="336" y="37"/>
                  <a:pt x="298" y="0"/>
                  <a:pt x="252" y="0"/>
                </a:cubicBezTo>
                <a:cubicBezTo>
                  <a:pt x="206" y="0"/>
                  <a:pt x="168" y="37"/>
                  <a:pt x="168" y="83"/>
                </a:cubicBezTo>
                <a:lnTo>
                  <a:pt x="56" y="83"/>
                </a:lnTo>
                <a:cubicBezTo>
                  <a:pt x="25" y="83"/>
                  <a:pt x="0" y="108"/>
                  <a:pt x="0" y="139"/>
                </a:cubicBezTo>
                <a:lnTo>
                  <a:pt x="0" y="280"/>
                </a:lnTo>
                <a:lnTo>
                  <a:pt x="504" y="280"/>
                </a:lnTo>
                <a:lnTo>
                  <a:pt x="504" y="139"/>
                </a:lnTo>
                <a:cubicBezTo>
                  <a:pt x="504" y="108"/>
                  <a:pt x="479" y="83"/>
                  <a:pt x="448" y="8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941760" y="1467360"/>
            <a:ext cx="40680" cy="40320"/>
          </a:xfrm>
          <a:custGeom>
            <a:avLst/>
            <a:gdLst/>
            <a:ahLst/>
            <a:rect l="0" t="0" r="r" b="b"/>
            <a:pathLst>
              <a:path w="113" h="112">
                <a:moveTo>
                  <a:pt x="113" y="55"/>
                </a:moveTo>
                <a:cubicBezTo>
                  <a:pt x="113" y="63"/>
                  <a:pt x="111" y="70"/>
                  <a:pt x="108" y="77"/>
                </a:cubicBezTo>
                <a:cubicBezTo>
                  <a:pt x="106" y="84"/>
                  <a:pt x="101" y="91"/>
                  <a:pt x="95" y="96"/>
                </a:cubicBezTo>
                <a:cubicBezTo>
                  <a:pt x="90" y="101"/>
                  <a:pt x="84" y="105"/>
                  <a:pt x="77" y="108"/>
                </a:cubicBezTo>
                <a:cubicBezTo>
                  <a:pt x="70" y="111"/>
                  <a:pt x="63" y="112"/>
                  <a:pt x="56" y="112"/>
                </a:cubicBezTo>
                <a:cubicBezTo>
                  <a:pt x="48" y="112"/>
                  <a:pt x="41" y="111"/>
                  <a:pt x="34" y="108"/>
                </a:cubicBezTo>
                <a:cubicBezTo>
                  <a:pt x="28" y="105"/>
                  <a:pt x="22" y="101"/>
                  <a:pt x="16" y="96"/>
                </a:cubicBezTo>
                <a:cubicBezTo>
                  <a:pt x="11" y="91"/>
                  <a:pt x="7" y="84"/>
                  <a:pt x="4" y="77"/>
                </a:cubicBezTo>
                <a:cubicBezTo>
                  <a:pt x="1" y="70"/>
                  <a:pt x="0" y="63"/>
                  <a:pt x="0" y="55"/>
                </a:cubicBezTo>
                <a:cubicBezTo>
                  <a:pt x="0" y="48"/>
                  <a:pt x="1" y="41"/>
                  <a:pt x="4" y="34"/>
                </a:cubicBezTo>
                <a:cubicBezTo>
                  <a:pt x="7" y="27"/>
                  <a:pt x="11" y="21"/>
                  <a:pt x="16" y="16"/>
                </a:cubicBezTo>
                <a:cubicBezTo>
                  <a:pt x="22" y="11"/>
                  <a:pt x="28" y="7"/>
                  <a:pt x="34" y="4"/>
                </a:cubicBezTo>
                <a:cubicBezTo>
                  <a:pt x="41" y="1"/>
                  <a:pt x="48" y="0"/>
                  <a:pt x="56" y="0"/>
                </a:cubicBezTo>
                <a:cubicBezTo>
                  <a:pt x="63" y="0"/>
                  <a:pt x="70" y="1"/>
                  <a:pt x="77" y="4"/>
                </a:cubicBezTo>
                <a:cubicBezTo>
                  <a:pt x="84" y="7"/>
                  <a:pt x="90" y="11"/>
                  <a:pt x="95" y="16"/>
                </a:cubicBezTo>
                <a:cubicBezTo>
                  <a:pt x="101" y="21"/>
                  <a:pt x="106" y="27"/>
                  <a:pt x="108" y="34"/>
                </a:cubicBezTo>
                <a:cubicBezTo>
                  <a:pt x="111" y="41"/>
                  <a:pt x="113" y="48"/>
                  <a:pt x="113" y="55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871200" y="1587960"/>
            <a:ext cx="181440" cy="181080"/>
          </a:xfrm>
          <a:custGeom>
            <a:avLst/>
            <a:gdLst/>
            <a:ahLst/>
            <a:rect l="0" t="0" r="r" b="b"/>
            <a:pathLst>
              <a:path w="504" h="503">
                <a:moveTo>
                  <a:pt x="308" y="28"/>
                </a:moveTo>
                <a:cubicBezTo>
                  <a:pt x="308" y="43"/>
                  <a:pt x="295" y="56"/>
                  <a:pt x="280" y="56"/>
                </a:cubicBezTo>
                <a:lnTo>
                  <a:pt x="28" y="56"/>
                </a:lnTo>
                <a:cubicBezTo>
                  <a:pt x="13" y="56"/>
                  <a:pt x="0" y="43"/>
                  <a:pt x="0" y="28"/>
                </a:cubicBezTo>
                <a:cubicBezTo>
                  <a:pt x="0" y="12"/>
                  <a:pt x="13" y="0"/>
                  <a:pt x="28" y="0"/>
                </a:cubicBezTo>
                <a:lnTo>
                  <a:pt x="280" y="0"/>
                </a:lnTo>
                <a:cubicBezTo>
                  <a:pt x="295" y="0"/>
                  <a:pt x="308" y="12"/>
                  <a:pt x="308" y="28"/>
                </a:cubicBezTo>
                <a:moveTo>
                  <a:pt x="504" y="139"/>
                </a:moveTo>
                <a:cubicBezTo>
                  <a:pt x="504" y="155"/>
                  <a:pt x="492" y="167"/>
                  <a:pt x="476" y="167"/>
                </a:cubicBezTo>
                <a:lnTo>
                  <a:pt x="28" y="167"/>
                </a:lnTo>
                <a:cubicBezTo>
                  <a:pt x="13" y="167"/>
                  <a:pt x="0" y="155"/>
                  <a:pt x="0" y="139"/>
                </a:cubicBezTo>
                <a:cubicBezTo>
                  <a:pt x="0" y="124"/>
                  <a:pt x="13" y="111"/>
                  <a:pt x="28" y="111"/>
                </a:cubicBezTo>
                <a:lnTo>
                  <a:pt x="476" y="111"/>
                </a:lnTo>
                <a:cubicBezTo>
                  <a:pt x="492" y="111"/>
                  <a:pt x="504" y="124"/>
                  <a:pt x="504" y="139"/>
                </a:cubicBezTo>
                <a:moveTo>
                  <a:pt x="504" y="251"/>
                </a:moveTo>
                <a:cubicBezTo>
                  <a:pt x="504" y="266"/>
                  <a:pt x="492" y="279"/>
                  <a:pt x="476" y="279"/>
                </a:cubicBezTo>
                <a:lnTo>
                  <a:pt x="28" y="279"/>
                </a:lnTo>
                <a:cubicBezTo>
                  <a:pt x="13" y="279"/>
                  <a:pt x="0" y="266"/>
                  <a:pt x="0" y="251"/>
                </a:cubicBezTo>
                <a:cubicBezTo>
                  <a:pt x="0" y="236"/>
                  <a:pt x="13" y="223"/>
                  <a:pt x="28" y="223"/>
                </a:cubicBezTo>
                <a:lnTo>
                  <a:pt x="476" y="223"/>
                </a:lnTo>
                <a:cubicBezTo>
                  <a:pt x="492" y="223"/>
                  <a:pt x="504" y="236"/>
                  <a:pt x="504" y="251"/>
                </a:cubicBezTo>
                <a:moveTo>
                  <a:pt x="504" y="364"/>
                </a:moveTo>
                <a:cubicBezTo>
                  <a:pt x="504" y="379"/>
                  <a:pt x="492" y="392"/>
                  <a:pt x="476" y="392"/>
                </a:cubicBezTo>
                <a:lnTo>
                  <a:pt x="28" y="392"/>
                </a:lnTo>
                <a:cubicBezTo>
                  <a:pt x="13" y="392"/>
                  <a:pt x="0" y="379"/>
                  <a:pt x="0" y="364"/>
                </a:cubicBezTo>
                <a:cubicBezTo>
                  <a:pt x="0" y="347"/>
                  <a:pt x="13" y="335"/>
                  <a:pt x="28" y="335"/>
                </a:cubicBezTo>
                <a:lnTo>
                  <a:pt x="476" y="335"/>
                </a:lnTo>
                <a:cubicBezTo>
                  <a:pt x="492" y="335"/>
                  <a:pt x="504" y="347"/>
                  <a:pt x="504" y="364"/>
                </a:cubicBezTo>
                <a:moveTo>
                  <a:pt x="504" y="475"/>
                </a:moveTo>
                <a:cubicBezTo>
                  <a:pt x="504" y="491"/>
                  <a:pt x="492" y="503"/>
                  <a:pt x="476" y="503"/>
                </a:cubicBezTo>
                <a:lnTo>
                  <a:pt x="224" y="503"/>
                </a:lnTo>
                <a:cubicBezTo>
                  <a:pt x="208" y="503"/>
                  <a:pt x="196" y="491"/>
                  <a:pt x="196" y="475"/>
                </a:cubicBezTo>
                <a:cubicBezTo>
                  <a:pt x="196" y="460"/>
                  <a:pt x="208" y="448"/>
                  <a:pt x="224" y="448"/>
                </a:cubicBezTo>
                <a:lnTo>
                  <a:pt x="476" y="448"/>
                </a:lnTo>
                <a:cubicBezTo>
                  <a:pt x="492" y="448"/>
                  <a:pt x="504" y="460"/>
                  <a:pt x="504" y="47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1047600" y="2285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160280" y="1393560"/>
            <a:ext cx="2080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Entregables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1047600" y="2771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300320" y="2130840"/>
            <a:ext cx="437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fuente completo y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1047600" y="3257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300320" y="2616480"/>
            <a:ext cx="3665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Capturas o vídeo de ejecución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300320" y="3102480"/>
            <a:ext cx="5990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Diagrama breve de arquitectura (cliente-servidor)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047600" y="42195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300320" y="3588120"/>
            <a:ext cx="4540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del diseño (opcional)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771480" y="46861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10"/>
                  <a:pt x="765" y="435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5"/>
                  <a:pt x="0" y="410"/>
                  <a:pt x="0" y="384"/>
                </a:cubicBezTo>
                <a:cubicBezTo>
                  <a:pt x="0" y="358"/>
                  <a:pt x="2" y="334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1"/>
                  <a:pt x="64" y="171"/>
                </a:cubicBezTo>
                <a:cubicBezTo>
                  <a:pt x="78" y="150"/>
                  <a:pt x="94" y="130"/>
                  <a:pt x="112" y="112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2"/>
                </a:cubicBezTo>
                <a:cubicBezTo>
                  <a:pt x="673" y="130"/>
                  <a:pt x="689" y="150"/>
                  <a:pt x="703" y="171"/>
                </a:cubicBezTo>
                <a:cubicBezTo>
                  <a:pt x="717" y="191"/>
                  <a:pt x="729" y="214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4"/>
                  <a:pt x="768" y="358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806040" y="472068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8"/>
                </a:moveTo>
                <a:cubicBezTo>
                  <a:pt x="576" y="307"/>
                  <a:pt x="574" y="325"/>
                  <a:pt x="570" y="344"/>
                </a:cubicBezTo>
                <a:cubicBezTo>
                  <a:pt x="567" y="362"/>
                  <a:pt x="561" y="380"/>
                  <a:pt x="554" y="398"/>
                </a:cubicBezTo>
                <a:cubicBezTo>
                  <a:pt x="547" y="416"/>
                  <a:pt x="538" y="433"/>
                  <a:pt x="528" y="449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6"/>
                  <a:pt x="287" y="576"/>
                </a:cubicBezTo>
                <a:cubicBezTo>
                  <a:pt x="268" y="576"/>
                  <a:pt x="250" y="575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9"/>
                </a:cubicBezTo>
                <a:cubicBezTo>
                  <a:pt x="38" y="433"/>
                  <a:pt x="29" y="416"/>
                  <a:pt x="21" y="398"/>
                </a:cubicBezTo>
                <a:cubicBezTo>
                  <a:pt x="14" y="380"/>
                  <a:pt x="9" y="362"/>
                  <a:pt x="5" y="344"/>
                </a:cubicBezTo>
                <a:cubicBezTo>
                  <a:pt x="1" y="325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8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3"/>
                  <a:pt x="547" y="160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832680" y="474768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2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0"/>
                  <a:pt x="391" y="332"/>
                </a:cubicBezTo>
                <a:cubicBezTo>
                  <a:pt x="384" y="344"/>
                  <a:pt x="375" y="354"/>
                  <a:pt x="365" y="364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399"/>
                  <a:pt x="309" y="405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5"/>
                  <a:pt x="228" y="427"/>
                  <a:pt x="214" y="427"/>
                </a:cubicBezTo>
                <a:cubicBezTo>
                  <a:pt x="200" y="427"/>
                  <a:pt x="186" y="425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5"/>
                  <a:pt x="107" y="399"/>
                  <a:pt x="96" y="391"/>
                </a:cubicBezTo>
                <a:cubicBezTo>
                  <a:pt x="84" y="383"/>
                  <a:pt x="73" y="374"/>
                  <a:pt x="64" y="364"/>
                </a:cubicBezTo>
                <a:cubicBezTo>
                  <a:pt x="54" y="354"/>
                  <a:pt x="45" y="344"/>
                  <a:pt x="37" y="332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2"/>
                  <a:pt x="0" y="227"/>
                  <a:pt x="0" y="213"/>
                </a:cubicBezTo>
                <a:cubicBezTo>
                  <a:pt x="0" y="199"/>
                  <a:pt x="1" y="185"/>
                  <a:pt x="4" y="171"/>
                </a:cubicBezTo>
                <a:cubicBezTo>
                  <a:pt x="7" y="157"/>
                  <a:pt x="11" y="144"/>
                  <a:pt x="16" y="131"/>
                </a:cubicBezTo>
                <a:cubicBezTo>
                  <a:pt x="22" y="118"/>
                  <a:pt x="28" y="106"/>
                  <a:pt x="37" y="94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3"/>
                  <a:pt x="96" y="35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0"/>
                  <a:pt x="159" y="6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6"/>
                  <a:pt x="283" y="10"/>
                  <a:pt x="296" y="16"/>
                </a:cubicBezTo>
                <a:cubicBezTo>
                  <a:pt x="309" y="21"/>
                  <a:pt x="321" y="28"/>
                  <a:pt x="333" y="35"/>
                </a:cubicBezTo>
                <a:cubicBezTo>
                  <a:pt x="344" y="43"/>
                  <a:pt x="355" y="52"/>
                  <a:pt x="365" y="62"/>
                </a:cubicBezTo>
                <a:cubicBezTo>
                  <a:pt x="375" y="72"/>
                  <a:pt x="384" y="83"/>
                  <a:pt x="391" y="94"/>
                </a:cubicBezTo>
                <a:cubicBezTo>
                  <a:pt x="399" y="106"/>
                  <a:pt x="406" y="118"/>
                  <a:pt x="411" y="131"/>
                </a:cubicBezTo>
                <a:cubicBezTo>
                  <a:pt x="417" y="144"/>
                  <a:pt x="421" y="157"/>
                  <a:pt x="423" y="171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863280" y="477828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7"/>
                  <a:pt x="129" y="257"/>
                </a:cubicBezTo>
                <a:cubicBezTo>
                  <a:pt x="112" y="257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1"/>
                  <a:pt x="4" y="94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4"/>
                  <a:pt x="257" y="111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886320" y="480132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7"/>
                  <a:pt x="129" y="55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906120" y="482652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903960" y="481248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49"/>
                </a:cubicBezTo>
                <a:cubicBezTo>
                  <a:pt x="-2" y="40"/>
                  <a:pt x="-2" y="27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8"/>
                  <a:pt x="50" y="37"/>
                </a:cubicBezTo>
                <a:lnTo>
                  <a:pt x="38" y="49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954360" y="468612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2"/>
                </a:lnTo>
                <a:cubicBezTo>
                  <a:pt x="162" y="60"/>
                  <a:pt x="145" y="8"/>
                  <a:pt x="119" y="1"/>
                </a:cubicBezTo>
                <a:cubicBezTo>
                  <a:pt x="94" y="-6"/>
                  <a:pt x="31" y="18"/>
                  <a:pt x="4" y="150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6"/>
                </a:lnTo>
                <a:cubicBezTo>
                  <a:pt x="201" y="100"/>
                  <a:pt x="253" y="117"/>
                  <a:pt x="260" y="143"/>
                </a:cubicBezTo>
                <a:cubicBezTo>
                  <a:pt x="266" y="168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910800" y="471060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9"/>
                </a:moveTo>
                <a:lnTo>
                  <a:pt x="64" y="309"/>
                </a:lnTo>
                <a:cubicBezTo>
                  <a:pt x="56" y="317"/>
                  <a:pt x="28" y="328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8"/>
                </a:lnTo>
                <a:cubicBezTo>
                  <a:pt x="292" y="8"/>
                  <a:pt x="306" y="-6"/>
                  <a:pt x="316" y="4"/>
                </a:cubicBezTo>
                <a:cubicBezTo>
                  <a:pt x="327" y="15"/>
                  <a:pt x="313" y="29"/>
                  <a:pt x="313" y="29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300320" y="4064400"/>
            <a:ext cx="6001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Explicación de cualquier mejora opcional añadida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065240" y="4636080"/>
            <a:ext cx="9302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¡Demuestra que puedes construir un servidor concurrente real con procesos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747720" y="5045400"/>
            <a:ext cx="4511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coordinados y comunicación remota!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