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196200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3"/>
                </a:moveTo>
                <a:cubicBezTo>
                  <a:pt x="1244" y="1157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7"/>
                  <a:pt x="0" y="1083"/>
                </a:cubicBezTo>
                <a:lnTo>
                  <a:pt x="0" y="136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6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034360"/>
            <a:ext cx="307800" cy="295560"/>
          </a:xfrm>
          <a:custGeom>
            <a:avLst/>
            <a:gdLst/>
            <a:ahLst/>
            <a:rect l="0" t="0" r="r" b="b"/>
            <a:pathLst>
              <a:path w="855" h="821">
                <a:moveTo>
                  <a:pt x="815" y="13"/>
                </a:moveTo>
                <a:cubicBezTo>
                  <a:pt x="775" y="-12"/>
                  <a:pt x="722" y="-1"/>
                  <a:pt x="696" y="38"/>
                </a:cubicBezTo>
                <a:lnTo>
                  <a:pt x="318" y="606"/>
                </a:lnTo>
                <a:lnTo>
                  <a:pt x="145" y="448"/>
                </a:lnTo>
                <a:cubicBezTo>
                  <a:pt x="110" y="416"/>
                  <a:pt x="55" y="418"/>
                  <a:pt x="23" y="453"/>
                </a:cubicBezTo>
                <a:cubicBezTo>
                  <a:pt x="-10" y="487"/>
                  <a:pt x="-8" y="541"/>
                  <a:pt x="28" y="573"/>
                </a:cubicBezTo>
                <a:lnTo>
                  <a:pt x="277" y="798"/>
                </a:lnTo>
                <a:cubicBezTo>
                  <a:pt x="293" y="813"/>
                  <a:pt x="314" y="821"/>
                  <a:pt x="335" y="821"/>
                </a:cubicBezTo>
                <a:cubicBezTo>
                  <a:pt x="358" y="821"/>
                  <a:pt x="388" y="811"/>
                  <a:pt x="408" y="782"/>
                </a:cubicBezTo>
                <a:cubicBezTo>
                  <a:pt x="419" y="765"/>
                  <a:pt x="840" y="130"/>
                  <a:pt x="840" y="130"/>
                </a:cubicBezTo>
                <a:cubicBezTo>
                  <a:pt x="866" y="91"/>
                  <a:pt x="855" y="38"/>
                  <a:pt x="815" y="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187596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2793960"/>
            <a:ext cx="600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“3 en raya multijugador”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68680" y="42256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930960" y="419148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6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772560" y="43275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22960" y="426348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3577320"/>
            <a:ext cx="6890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 – Programación de Servicios y Procesos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065240" y="4150080"/>
            <a:ext cx="940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de un servidor concurrente con comunicación mediante sockets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4559760"/>
            <a:ext cx="182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procesos/hilos.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52400" y="1895400"/>
            <a:ext cx="5467680" cy="543240"/>
          </a:xfrm>
          <a:custGeom>
            <a:avLst/>
            <a:gdLst/>
            <a:ahLst/>
            <a:rect l="0" t="0" r="r" b="b"/>
            <a:pathLst>
              <a:path w="15188" h="1509">
                <a:moveTo>
                  <a:pt x="0" y="0"/>
                </a:moveTo>
                <a:lnTo>
                  <a:pt x="15188" y="0"/>
                </a:lnTo>
                <a:lnTo>
                  <a:pt x="1518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6219720" y="189540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52400" y="2438280"/>
            <a:ext cx="5467680" cy="533520"/>
          </a:xfrm>
          <a:custGeom>
            <a:avLst/>
            <a:gdLst/>
            <a:ahLst/>
            <a:rect l="0" t="0" r="r" b="b"/>
            <a:pathLst>
              <a:path w="15188" h="1482">
                <a:moveTo>
                  <a:pt x="0" y="0"/>
                </a:moveTo>
                <a:lnTo>
                  <a:pt x="15188" y="0"/>
                </a:lnTo>
                <a:lnTo>
                  <a:pt x="1518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6219720" y="24382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52400" y="2971440"/>
            <a:ext cx="5467680" cy="543600"/>
          </a:xfrm>
          <a:custGeom>
            <a:avLst/>
            <a:gdLst/>
            <a:ahLst/>
            <a:rect l="0" t="0" r="r" b="b"/>
            <a:pathLst>
              <a:path w="15188" h="1510">
                <a:moveTo>
                  <a:pt x="0" y="0"/>
                </a:moveTo>
                <a:lnTo>
                  <a:pt x="15188" y="0"/>
                </a:lnTo>
                <a:lnTo>
                  <a:pt x="1518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6219720" y="2971440"/>
            <a:ext cx="1333800" cy="543600"/>
          </a:xfrm>
          <a:custGeom>
            <a:avLst/>
            <a:gdLst/>
            <a:ahLst/>
            <a:rect l="0" t="0" r="r" b="b"/>
            <a:pathLst>
              <a:path w="3705" h="1510">
                <a:moveTo>
                  <a:pt x="0" y="0"/>
                </a:moveTo>
                <a:lnTo>
                  <a:pt x="3705" y="0"/>
                </a:lnTo>
                <a:lnTo>
                  <a:pt x="37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3514680"/>
            <a:ext cx="5467680" cy="533520"/>
          </a:xfrm>
          <a:custGeom>
            <a:avLst/>
            <a:gdLst/>
            <a:ahLst/>
            <a:rect l="0" t="0" r="r" b="b"/>
            <a:pathLst>
              <a:path w="15188" h="1482">
                <a:moveTo>
                  <a:pt x="0" y="0"/>
                </a:moveTo>
                <a:lnTo>
                  <a:pt x="15188" y="0"/>
                </a:lnTo>
                <a:lnTo>
                  <a:pt x="1518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6219720" y="35146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4047840"/>
            <a:ext cx="5467680" cy="543240"/>
          </a:xfrm>
          <a:custGeom>
            <a:avLst/>
            <a:gdLst/>
            <a:ahLst/>
            <a:rect l="0" t="0" r="r" b="b"/>
            <a:pathLst>
              <a:path w="15188" h="1509">
                <a:moveTo>
                  <a:pt x="0" y="0"/>
                </a:moveTo>
                <a:lnTo>
                  <a:pt x="15188" y="0"/>
                </a:lnTo>
                <a:lnTo>
                  <a:pt x="1518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6219720" y="40478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4590720"/>
            <a:ext cx="5467680" cy="533880"/>
          </a:xfrm>
          <a:custGeom>
            <a:avLst/>
            <a:gdLst/>
            <a:ahLst/>
            <a:rect l="0" t="0" r="r" b="b"/>
            <a:pathLst>
              <a:path w="15188" h="1483">
                <a:moveTo>
                  <a:pt x="0" y="0"/>
                </a:moveTo>
                <a:lnTo>
                  <a:pt x="15188" y="0"/>
                </a:lnTo>
                <a:lnTo>
                  <a:pt x="1518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6219720" y="4590720"/>
            <a:ext cx="1333800" cy="533880"/>
          </a:xfrm>
          <a:custGeom>
            <a:avLst/>
            <a:gdLst/>
            <a:ahLst/>
            <a:rect l="0" t="0" r="r" b="b"/>
            <a:pathLst>
              <a:path w="3705" h="1483">
                <a:moveTo>
                  <a:pt x="0" y="0"/>
                </a:moveTo>
                <a:lnTo>
                  <a:pt x="3705" y="0"/>
                </a:lnTo>
                <a:lnTo>
                  <a:pt x="370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5124240"/>
            <a:ext cx="5467680" cy="543240"/>
          </a:xfrm>
          <a:custGeom>
            <a:avLst/>
            <a:gdLst/>
            <a:ahLst/>
            <a:rect l="0" t="0" r="r" b="b"/>
            <a:pathLst>
              <a:path w="15188" h="1509">
                <a:moveTo>
                  <a:pt x="0" y="0"/>
                </a:moveTo>
                <a:lnTo>
                  <a:pt x="15188" y="0"/>
                </a:lnTo>
                <a:lnTo>
                  <a:pt x="1518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219720" y="51242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52400" y="1895400"/>
            <a:ext cx="5477040" cy="9720"/>
          </a:xfrm>
          <a:custGeom>
            <a:avLst/>
            <a:gdLst/>
            <a:ahLst/>
            <a:rect l="0" t="0" r="r" b="b"/>
            <a:pathLst>
              <a:path w="15214" h="27">
                <a:moveTo>
                  <a:pt x="0" y="0"/>
                </a:moveTo>
                <a:lnTo>
                  <a:pt x="15214" y="0"/>
                </a:lnTo>
                <a:lnTo>
                  <a:pt x="15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21972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6229080" y="189540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5316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2428560"/>
            <a:ext cx="5477040" cy="10440"/>
          </a:xfrm>
          <a:custGeom>
            <a:avLst/>
            <a:gdLst/>
            <a:ahLst/>
            <a:rect l="0" t="0" r="r" b="b"/>
            <a:pathLst>
              <a:path w="15214" h="29">
                <a:moveTo>
                  <a:pt x="0" y="0"/>
                </a:moveTo>
                <a:lnTo>
                  <a:pt x="15214" y="0"/>
                </a:lnTo>
                <a:lnTo>
                  <a:pt x="1521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229080" y="24285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621972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5316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2971440"/>
            <a:ext cx="5477040" cy="10440"/>
          </a:xfrm>
          <a:custGeom>
            <a:avLst/>
            <a:gdLst/>
            <a:ahLst/>
            <a:rect l="0" t="0" r="r" b="b"/>
            <a:pathLst>
              <a:path w="15214" h="29">
                <a:moveTo>
                  <a:pt x="0" y="0"/>
                </a:moveTo>
                <a:lnTo>
                  <a:pt x="15214" y="0"/>
                </a:lnTo>
                <a:lnTo>
                  <a:pt x="1521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621972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6229080" y="29714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531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3504960"/>
            <a:ext cx="5477040" cy="10440"/>
          </a:xfrm>
          <a:custGeom>
            <a:avLst/>
            <a:gdLst/>
            <a:ahLst/>
            <a:rect l="0" t="0" r="r" b="b"/>
            <a:pathLst>
              <a:path w="15214" h="29">
                <a:moveTo>
                  <a:pt x="0" y="0"/>
                </a:moveTo>
                <a:lnTo>
                  <a:pt x="15214" y="0"/>
                </a:lnTo>
                <a:lnTo>
                  <a:pt x="1521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21972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6229080" y="35049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531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047840"/>
            <a:ext cx="5477040" cy="10440"/>
          </a:xfrm>
          <a:custGeom>
            <a:avLst/>
            <a:gdLst/>
            <a:ahLst/>
            <a:rect l="0" t="0" r="r" b="b"/>
            <a:pathLst>
              <a:path w="15214" h="29">
                <a:moveTo>
                  <a:pt x="0" y="0"/>
                </a:moveTo>
                <a:lnTo>
                  <a:pt x="15214" y="0"/>
                </a:lnTo>
                <a:lnTo>
                  <a:pt x="1521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621972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6229080" y="40478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531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4581360"/>
            <a:ext cx="5477040" cy="9720"/>
          </a:xfrm>
          <a:custGeom>
            <a:avLst/>
            <a:gdLst/>
            <a:ahLst/>
            <a:rect l="0" t="0" r="r" b="b"/>
            <a:pathLst>
              <a:path w="15214" h="27">
                <a:moveTo>
                  <a:pt x="0" y="0"/>
                </a:moveTo>
                <a:lnTo>
                  <a:pt x="15214" y="0"/>
                </a:lnTo>
                <a:lnTo>
                  <a:pt x="15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621972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6229080" y="45813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531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52400" y="5124240"/>
            <a:ext cx="5477040" cy="10440"/>
          </a:xfrm>
          <a:custGeom>
            <a:avLst/>
            <a:gdLst/>
            <a:ahLst/>
            <a:rect l="0" t="0" r="r" b="b"/>
            <a:pathLst>
              <a:path w="15214" h="29">
                <a:moveTo>
                  <a:pt x="0" y="0"/>
                </a:moveTo>
                <a:lnTo>
                  <a:pt x="15214" y="0"/>
                </a:lnTo>
                <a:lnTo>
                  <a:pt x="1521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621972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6229080" y="51242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5316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5657760"/>
            <a:ext cx="5477040" cy="9720"/>
          </a:xfrm>
          <a:custGeom>
            <a:avLst/>
            <a:gdLst/>
            <a:ahLst/>
            <a:rect l="0" t="0" r="r" b="b"/>
            <a:pathLst>
              <a:path w="15214" h="27">
                <a:moveTo>
                  <a:pt x="0" y="0"/>
                </a:moveTo>
                <a:lnTo>
                  <a:pt x="15214" y="0"/>
                </a:lnTo>
                <a:lnTo>
                  <a:pt x="15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6229080" y="56577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02220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350760" y="19785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80920" y="2511720"/>
            <a:ext cx="396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básica de 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35076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80920" y="3054600"/>
            <a:ext cx="315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procesos/hilos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35076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80920" y="3588120"/>
            <a:ext cx="373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y sincronización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35076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880920" y="4131000"/>
            <a:ext cx="520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Estructura, modularidad y estilo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35076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880920" y="4664520"/>
            <a:ext cx="515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y presentación del trabajo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35076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880920" y="5207400"/>
            <a:ext cx="509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Mejoras opcionales (GUI, BBDD, logs,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350760" y="52074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190600" y="2705040"/>
            <a:ext cx="9191880" cy="543240"/>
          </a:xfrm>
          <a:custGeom>
            <a:avLst/>
            <a:gdLst/>
            <a:ahLst/>
            <a:rect l="0" t="0" r="r" b="b"/>
            <a:pathLst>
              <a:path w="25533" h="1509">
                <a:moveTo>
                  <a:pt x="0" y="0"/>
                </a:moveTo>
                <a:lnTo>
                  <a:pt x="25533" y="0"/>
                </a:lnTo>
                <a:lnTo>
                  <a:pt x="2553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190600" y="3247920"/>
            <a:ext cx="9191880" cy="533520"/>
          </a:xfrm>
          <a:custGeom>
            <a:avLst/>
            <a:gdLst/>
            <a:ahLst/>
            <a:rect l="0" t="0" r="r" b="b"/>
            <a:pathLst>
              <a:path w="25533" h="1482">
                <a:moveTo>
                  <a:pt x="0" y="0"/>
                </a:moveTo>
                <a:lnTo>
                  <a:pt x="25533" y="0"/>
                </a:lnTo>
                <a:lnTo>
                  <a:pt x="2553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190600" y="3781080"/>
            <a:ext cx="9191880" cy="543600"/>
          </a:xfrm>
          <a:custGeom>
            <a:avLst/>
            <a:gdLst/>
            <a:ahLst/>
            <a:rect l="0" t="0" r="r" b="b"/>
            <a:pathLst>
              <a:path w="25533" h="1510">
                <a:moveTo>
                  <a:pt x="0" y="0"/>
                </a:moveTo>
                <a:lnTo>
                  <a:pt x="25533" y="0"/>
                </a:lnTo>
                <a:lnTo>
                  <a:pt x="2553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190600" y="4324320"/>
            <a:ext cx="9191880" cy="533520"/>
          </a:xfrm>
          <a:custGeom>
            <a:avLst/>
            <a:gdLst/>
            <a:ahLst/>
            <a:rect l="0" t="0" r="r" b="b"/>
            <a:pathLst>
              <a:path w="25533" h="1482">
                <a:moveTo>
                  <a:pt x="0" y="0"/>
                </a:moveTo>
                <a:lnTo>
                  <a:pt x="25533" y="0"/>
                </a:lnTo>
                <a:lnTo>
                  <a:pt x="2553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90600" y="2705040"/>
            <a:ext cx="9201600" cy="9720"/>
          </a:xfrm>
          <a:custGeom>
            <a:avLst/>
            <a:gdLst/>
            <a:ahLst/>
            <a:rect l="0" t="0" r="r" b="b"/>
            <a:pathLst>
              <a:path w="25560" h="27">
                <a:moveTo>
                  <a:pt x="0" y="0"/>
                </a:moveTo>
                <a:lnTo>
                  <a:pt x="25560" y="0"/>
                </a:lnTo>
                <a:lnTo>
                  <a:pt x="255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138212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190600" y="3238200"/>
            <a:ext cx="9201600" cy="10080"/>
          </a:xfrm>
          <a:custGeom>
            <a:avLst/>
            <a:gdLst/>
            <a:ahLst/>
            <a:rect l="0" t="0" r="r" b="b"/>
            <a:pathLst>
              <a:path w="25560" h="28">
                <a:moveTo>
                  <a:pt x="0" y="0"/>
                </a:moveTo>
                <a:lnTo>
                  <a:pt x="25560" y="0"/>
                </a:lnTo>
                <a:lnTo>
                  <a:pt x="255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138212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190600" y="3781080"/>
            <a:ext cx="9201600" cy="10080"/>
          </a:xfrm>
          <a:custGeom>
            <a:avLst/>
            <a:gdLst/>
            <a:ahLst/>
            <a:rect l="0" t="0" r="r" b="b"/>
            <a:pathLst>
              <a:path w="25560" h="28">
                <a:moveTo>
                  <a:pt x="0" y="0"/>
                </a:moveTo>
                <a:lnTo>
                  <a:pt x="25560" y="0"/>
                </a:lnTo>
                <a:lnTo>
                  <a:pt x="255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138212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190600" y="4314600"/>
            <a:ext cx="9201600" cy="10080"/>
          </a:xfrm>
          <a:custGeom>
            <a:avLst/>
            <a:gdLst/>
            <a:ahLst/>
            <a:rect l="0" t="0" r="r" b="b"/>
            <a:pathLst>
              <a:path w="25560" h="28">
                <a:moveTo>
                  <a:pt x="0" y="0"/>
                </a:moveTo>
                <a:lnTo>
                  <a:pt x="25560" y="0"/>
                </a:lnTo>
                <a:lnTo>
                  <a:pt x="255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138212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2190600" y="4857480"/>
            <a:ext cx="9201600" cy="10080"/>
          </a:xfrm>
          <a:custGeom>
            <a:avLst/>
            <a:gdLst/>
            <a:ahLst/>
            <a:rect l="0" t="0" r="r" b="b"/>
            <a:pathLst>
              <a:path w="25560" h="28">
                <a:moveTo>
                  <a:pt x="0" y="0"/>
                </a:moveTo>
                <a:lnTo>
                  <a:pt x="25560" y="0"/>
                </a:lnTo>
                <a:lnTo>
                  <a:pt x="255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8"/>
                </a:moveTo>
                <a:cubicBezTo>
                  <a:pt x="765" y="558"/>
                  <a:pt x="749" y="560"/>
                  <a:pt x="732" y="563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3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8"/>
                </a:cubicBezTo>
                <a:cubicBezTo>
                  <a:pt x="193" y="304"/>
                  <a:pt x="137" y="276"/>
                  <a:pt x="137" y="276"/>
                </a:cubicBezTo>
                <a:lnTo>
                  <a:pt x="54" y="193"/>
                </a:lnTo>
                <a:cubicBezTo>
                  <a:pt x="26" y="165"/>
                  <a:pt x="0" y="198"/>
                  <a:pt x="0" y="223"/>
                </a:cubicBezTo>
                <a:cubicBezTo>
                  <a:pt x="0" y="347"/>
                  <a:pt x="100" y="447"/>
                  <a:pt x="224" y="447"/>
                </a:cubicBezTo>
                <a:cubicBezTo>
                  <a:pt x="241" y="447"/>
                  <a:pt x="258" y="445"/>
                  <a:pt x="274" y="441"/>
                </a:cubicBezTo>
                <a:lnTo>
                  <a:pt x="565" y="731"/>
                </a:lnTo>
                <a:cubicBezTo>
                  <a:pt x="561" y="747"/>
                  <a:pt x="559" y="764"/>
                  <a:pt x="559" y="781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0"/>
                  <a:pt x="814" y="953"/>
                </a:cubicBezTo>
                <a:lnTo>
                  <a:pt x="730" y="868"/>
                </a:lnTo>
                <a:cubicBezTo>
                  <a:pt x="730" y="868"/>
                  <a:pt x="702" y="812"/>
                  <a:pt x="758" y="756"/>
                </a:cubicBezTo>
                <a:cubicBezTo>
                  <a:pt x="814" y="700"/>
                  <a:pt x="869" y="728"/>
                  <a:pt x="869" y="728"/>
                </a:cubicBezTo>
                <a:lnTo>
                  <a:pt x="953" y="812"/>
                </a:lnTo>
                <a:cubicBezTo>
                  <a:pt x="981" y="840"/>
                  <a:pt x="1006" y="807"/>
                  <a:pt x="1006" y="781"/>
                </a:cubicBezTo>
                <a:cubicBezTo>
                  <a:pt x="1006" y="658"/>
                  <a:pt x="906" y="558"/>
                  <a:pt x="783" y="55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60280" y="1974600"/>
            <a:ext cx="4568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 del servidor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0548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315160" y="3321360"/>
            <a:ext cx="758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servidor se ejecuta pero no gestiona correctamente partidas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315160" y="3864240"/>
            <a:ext cx="766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 una única partida o tiene errores en emparejamientos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315160" y="4397760"/>
            <a:ext cx="893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 correctamente múltiples partidas con emparejamiento dinámico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190600" y="2705040"/>
            <a:ext cx="8287200" cy="543240"/>
          </a:xfrm>
          <a:custGeom>
            <a:avLst/>
            <a:gdLst/>
            <a:ahLst/>
            <a:rect l="0" t="0" r="r" b="b"/>
            <a:pathLst>
              <a:path w="23020" h="1509">
                <a:moveTo>
                  <a:pt x="0" y="0"/>
                </a:moveTo>
                <a:lnTo>
                  <a:pt x="23020" y="0"/>
                </a:lnTo>
                <a:lnTo>
                  <a:pt x="230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90600" y="3247920"/>
            <a:ext cx="8287200" cy="533520"/>
          </a:xfrm>
          <a:custGeom>
            <a:avLst/>
            <a:gdLst/>
            <a:ahLst/>
            <a:rect l="0" t="0" r="r" b="b"/>
            <a:pathLst>
              <a:path w="23020" h="1482">
                <a:moveTo>
                  <a:pt x="0" y="0"/>
                </a:moveTo>
                <a:lnTo>
                  <a:pt x="23020" y="0"/>
                </a:lnTo>
                <a:lnTo>
                  <a:pt x="2302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90600" y="3781080"/>
            <a:ext cx="8287200" cy="543600"/>
          </a:xfrm>
          <a:custGeom>
            <a:avLst/>
            <a:gdLst/>
            <a:ahLst/>
            <a:rect l="0" t="0" r="r" b="b"/>
            <a:pathLst>
              <a:path w="23020" h="1510">
                <a:moveTo>
                  <a:pt x="0" y="0"/>
                </a:moveTo>
                <a:lnTo>
                  <a:pt x="23020" y="0"/>
                </a:lnTo>
                <a:lnTo>
                  <a:pt x="2302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90600" y="4324320"/>
            <a:ext cx="8287200" cy="533520"/>
          </a:xfrm>
          <a:custGeom>
            <a:avLst/>
            <a:gdLst/>
            <a:ahLst/>
            <a:rect l="0" t="0" r="r" b="b"/>
            <a:pathLst>
              <a:path w="23020" h="1482">
                <a:moveTo>
                  <a:pt x="0" y="0"/>
                </a:moveTo>
                <a:lnTo>
                  <a:pt x="23020" y="0"/>
                </a:lnTo>
                <a:lnTo>
                  <a:pt x="2302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2190600" y="2705040"/>
            <a:ext cx="8296560" cy="9720"/>
          </a:xfrm>
          <a:custGeom>
            <a:avLst/>
            <a:gdLst/>
            <a:ahLst/>
            <a:rect l="0" t="0" r="r" b="b"/>
            <a:pathLst>
              <a:path w="23046" h="27">
                <a:moveTo>
                  <a:pt x="0" y="0"/>
                </a:moveTo>
                <a:lnTo>
                  <a:pt x="23046" y="0"/>
                </a:lnTo>
                <a:lnTo>
                  <a:pt x="230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744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2190600" y="3238200"/>
            <a:ext cx="8296560" cy="10080"/>
          </a:xfrm>
          <a:custGeom>
            <a:avLst/>
            <a:gdLst/>
            <a:ahLst/>
            <a:rect l="0" t="0" r="r" b="b"/>
            <a:pathLst>
              <a:path w="23046" h="28">
                <a:moveTo>
                  <a:pt x="0" y="0"/>
                </a:moveTo>
                <a:lnTo>
                  <a:pt x="23046" y="0"/>
                </a:lnTo>
                <a:lnTo>
                  <a:pt x="230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74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190600" y="3781080"/>
            <a:ext cx="8296560" cy="10080"/>
          </a:xfrm>
          <a:custGeom>
            <a:avLst/>
            <a:gdLst/>
            <a:ahLst/>
            <a:rect l="0" t="0" r="r" b="b"/>
            <a:pathLst>
              <a:path w="23046" h="28">
                <a:moveTo>
                  <a:pt x="0" y="0"/>
                </a:moveTo>
                <a:lnTo>
                  <a:pt x="23046" y="0"/>
                </a:lnTo>
                <a:lnTo>
                  <a:pt x="230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4774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190600" y="4314600"/>
            <a:ext cx="8296560" cy="10080"/>
          </a:xfrm>
          <a:custGeom>
            <a:avLst/>
            <a:gdLst/>
            <a:ahLst/>
            <a:rect l="0" t="0" r="r" b="b"/>
            <a:pathLst>
              <a:path w="23046" h="28">
                <a:moveTo>
                  <a:pt x="0" y="0"/>
                </a:moveTo>
                <a:lnTo>
                  <a:pt x="23046" y="0"/>
                </a:lnTo>
                <a:lnTo>
                  <a:pt x="230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74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2190600" y="4857480"/>
            <a:ext cx="8296560" cy="10080"/>
          </a:xfrm>
          <a:custGeom>
            <a:avLst/>
            <a:gdLst/>
            <a:ahLst/>
            <a:rect l="0" t="0" r="r" b="b"/>
            <a:pathLst>
              <a:path w="23046" h="28">
                <a:moveTo>
                  <a:pt x="0" y="0"/>
                </a:moveTo>
                <a:lnTo>
                  <a:pt x="23046" y="0"/>
                </a:lnTo>
                <a:lnTo>
                  <a:pt x="230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21160" y="2078280"/>
            <a:ext cx="281520" cy="281880"/>
          </a:xfrm>
          <a:custGeom>
            <a:avLst/>
            <a:gdLst/>
            <a:ahLst/>
            <a:rect l="0" t="0" r="r" b="b"/>
            <a:pathLst>
              <a:path w="782" h="783">
                <a:moveTo>
                  <a:pt x="510" y="511"/>
                </a:moveTo>
                <a:lnTo>
                  <a:pt x="589" y="590"/>
                </a:lnTo>
                <a:cubicBezTo>
                  <a:pt x="480" y="699"/>
                  <a:pt x="302" y="699"/>
                  <a:pt x="193" y="590"/>
                </a:cubicBezTo>
                <a:cubicBezTo>
                  <a:pt x="131" y="527"/>
                  <a:pt x="104" y="442"/>
                  <a:pt x="114" y="360"/>
                </a:cubicBezTo>
                <a:lnTo>
                  <a:pt x="1" y="370"/>
                </a:lnTo>
                <a:cubicBezTo>
                  <a:pt x="-5" y="478"/>
                  <a:pt x="32" y="587"/>
                  <a:pt x="114" y="669"/>
                </a:cubicBezTo>
                <a:cubicBezTo>
                  <a:pt x="267" y="821"/>
                  <a:pt x="516" y="821"/>
                  <a:pt x="668" y="669"/>
                </a:cubicBezTo>
                <a:lnTo>
                  <a:pt x="747" y="748"/>
                </a:lnTo>
                <a:lnTo>
                  <a:pt x="771" y="487"/>
                </a:lnTo>
                <a:lnTo>
                  <a:pt x="510" y="511"/>
                </a:lnTo>
                <a:moveTo>
                  <a:pt x="668" y="116"/>
                </a:moveTo>
                <a:cubicBezTo>
                  <a:pt x="516" y="-38"/>
                  <a:pt x="267" y="-38"/>
                  <a:pt x="114" y="116"/>
                </a:cubicBezTo>
                <a:lnTo>
                  <a:pt x="35" y="36"/>
                </a:lnTo>
                <a:lnTo>
                  <a:pt x="12" y="298"/>
                </a:lnTo>
                <a:lnTo>
                  <a:pt x="272" y="274"/>
                </a:lnTo>
                <a:lnTo>
                  <a:pt x="193" y="195"/>
                </a:lnTo>
                <a:cubicBezTo>
                  <a:pt x="302" y="86"/>
                  <a:pt x="480" y="86"/>
                  <a:pt x="589" y="195"/>
                </a:cubicBezTo>
                <a:cubicBezTo>
                  <a:pt x="652" y="258"/>
                  <a:pt x="678" y="343"/>
                  <a:pt x="669" y="425"/>
                </a:cubicBezTo>
                <a:lnTo>
                  <a:pt x="782" y="414"/>
                </a:lnTo>
                <a:cubicBezTo>
                  <a:pt x="788" y="307"/>
                  <a:pt x="750" y="198"/>
                  <a:pt x="668" y="1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60280" y="1974600"/>
            <a:ext cx="46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Gestión de procesos / hilos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56008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2315160" y="3321360"/>
            <a:ext cx="579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usa hilos ni procesos; todo en un único flujo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315160" y="3864240"/>
            <a:ext cx="802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hilos/procesos pero con errores de aislamiento o rendimiento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315160" y="4397760"/>
            <a:ext cx="733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partida se gestiona de forma independiente y eficiente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2190600" y="2705040"/>
            <a:ext cx="7553520" cy="543240"/>
          </a:xfrm>
          <a:custGeom>
            <a:avLst/>
            <a:gdLst/>
            <a:ahLst/>
            <a:rect l="0" t="0" r="r" b="b"/>
            <a:pathLst>
              <a:path w="20982" h="1509">
                <a:moveTo>
                  <a:pt x="0" y="0"/>
                </a:moveTo>
                <a:lnTo>
                  <a:pt x="20982" y="0"/>
                </a:lnTo>
                <a:lnTo>
                  <a:pt x="2098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190600" y="3247920"/>
            <a:ext cx="7553520" cy="533520"/>
          </a:xfrm>
          <a:custGeom>
            <a:avLst/>
            <a:gdLst/>
            <a:ahLst/>
            <a:rect l="0" t="0" r="r" b="b"/>
            <a:pathLst>
              <a:path w="20982" h="1482">
                <a:moveTo>
                  <a:pt x="0" y="0"/>
                </a:moveTo>
                <a:lnTo>
                  <a:pt x="20982" y="0"/>
                </a:lnTo>
                <a:lnTo>
                  <a:pt x="2098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190600" y="3781080"/>
            <a:ext cx="7553520" cy="543600"/>
          </a:xfrm>
          <a:custGeom>
            <a:avLst/>
            <a:gdLst/>
            <a:ahLst/>
            <a:rect l="0" t="0" r="r" b="b"/>
            <a:pathLst>
              <a:path w="20982" h="1510">
                <a:moveTo>
                  <a:pt x="0" y="0"/>
                </a:moveTo>
                <a:lnTo>
                  <a:pt x="20982" y="0"/>
                </a:lnTo>
                <a:lnTo>
                  <a:pt x="2098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190600" y="4324320"/>
            <a:ext cx="7553520" cy="533520"/>
          </a:xfrm>
          <a:custGeom>
            <a:avLst/>
            <a:gdLst/>
            <a:ahLst/>
            <a:rect l="0" t="0" r="r" b="b"/>
            <a:pathLst>
              <a:path w="20982" h="1482">
                <a:moveTo>
                  <a:pt x="0" y="0"/>
                </a:moveTo>
                <a:lnTo>
                  <a:pt x="20982" y="0"/>
                </a:lnTo>
                <a:lnTo>
                  <a:pt x="2098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2190600" y="2705040"/>
            <a:ext cx="7563240" cy="9720"/>
          </a:xfrm>
          <a:custGeom>
            <a:avLst/>
            <a:gdLst/>
            <a:ahLst/>
            <a:rect l="0" t="0" r="r" b="b"/>
            <a:pathLst>
              <a:path w="21009" h="27">
                <a:moveTo>
                  <a:pt x="0" y="0"/>
                </a:moveTo>
                <a:lnTo>
                  <a:pt x="21009" y="0"/>
                </a:lnTo>
                <a:lnTo>
                  <a:pt x="210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74376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90600" y="3238200"/>
            <a:ext cx="7563240" cy="10080"/>
          </a:xfrm>
          <a:custGeom>
            <a:avLst/>
            <a:gdLst/>
            <a:ahLst/>
            <a:rect l="0" t="0" r="r" b="b"/>
            <a:pathLst>
              <a:path w="21009" h="28">
                <a:moveTo>
                  <a:pt x="0" y="0"/>
                </a:moveTo>
                <a:lnTo>
                  <a:pt x="21009" y="0"/>
                </a:lnTo>
                <a:lnTo>
                  <a:pt x="210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974376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2190600" y="3781080"/>
            <a:ext cx="7563240" cy="10080"/>
          </a:xfrm>
          <a:custGeom>
            <a:avLst/>
            <a:gdLst/>
            <a:ahLst/>
            <a:rect l="0" t="0" r="r" b="b"/>
            <a:pathLst>
              <a:path w="21009" h="28">
                <a:moveTo>
                  <a:pt x="0" y="0"/>
                </a:moveTo>
                <a:lnTo>
                  <a:pt x="21009" y="0"/>
                </a:lnTo>
                <a:lnTo>
                  <a:pt x="210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974376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190600" y="4314600"/>
            <a:ext cx="7563240" cy="10080"/>
          </a:xfrm>
          <a:custGeom>
            <a:avLst/>
            <a:gdLst/>
            <a:ahLst/>
            <a:rect l="0" t="0" r="r" b="b"/>
            <a:pathLst>
              <a:path w="21009" h="28">
                <a:moveTo>
                  <a:pt x="0" y="0"/>
                </a:moveTo>
                <a:lnTo>
                  <a:pt x="21009" y="0"/>
                </a:lnTo>
                <a:lnTo>
                  <a:pt x="210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74376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90600" y="4857480"/>
            <a:ext cx="7563240" cy="10080"/>
          </a:xfrm>
          <a:custGeom>
            <a:avLst/>
            <a:gdLst/>
            <a:ahLst/>
            <a:rect l="0" t="0" r="r" b="b"/>
            <a:pathLst>
              <a:path w="21009" h="28">
                <a:moveTo>
                  <a:pt x="0" y="0"/>
                </a:moveTo>
                <a:lnTo>
                  <a:pt x="21009" y="0"/>
                </a:lnTo>
                <a:lnTo>
                  <a:pt x="210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893160" y="2041560"/>
            <a:ext cx="246600" cy="255240"/>
          </a:xfrm>
          <a:custGeom>
            <a:avLst/>
            <a:gdLst/>
            <a:ahLst/>
            <a:rect l="0" t="0" r="r" b="b"/>
            <a:pathLst>
              <a:path w="685" h="709">
                <a:moveTo>
                  <a:pt x="107" y="242"/>
                </a:moveTo>
                <a:lnTo>
                  <a:pt x="275" y="74"/>
                </a:lnTo>
                <a:cubicBezTo>
                  <a:pt x="275" y="74"/>
                  <a:pt x="442" y="-93"/>
                  <a:pt x="611" y="74"/>
                </a:cubicBezTo>
                <a:cubicBezTo>
                  <a:pt x="778" y="242"/>
                  <a:pt x="611" y="411"/>
                  <a:pt x="611" y="411"/>
                </a:cubicBezTo>
                <a:lnTo>
                  <a:pt x="386" y="634"/>
                </a:lnTo>
                <a:cubicBezTo>
                  <a:pt x="386" y="634"/>
                  <a:pt x="219" y="802"/>
                  <a:pt x="51" y="634"/>
                </a:cubicBezTo>
                <a:cubicBezTo>
                  <a:pt x="20" y="603"/>
                  <a:pt x="0" y="561"/>
                  <a:pt x="0" y="561"/>
                </a:cubicBezTo>
                <a:lnTo>
                  <a:pt x="94" y="467"/>
                </a:lnTo>
                <a:cubicBezTo>
                  <a:pt x="94" y="467"/>
                  <a:pt x="90" y="505"/>
                  <a:pt x="135" y="550"/>
                </a:cubicBezTo>
                <a:cubicBezTo>
                  <a:pt x="135" y="550"/>
                  <a:pt x="219" y="634"/>
                  <a:pt x="303" y="550"/>
                </a:cubicBezTo>
                <a:lnTo>
                  <a:pt x="526" y="326"/>
                </a:lnTo>
                <a:cubicBezTo>
                  <a:pt x="526" y="326"/>
                  <a:pt x="611" y="242"/>
                  <a:pt x="526" y="158"/>
                </a:cubicBezTo>
                <a:cubicBezTo>
                  <a:pt x="442" y="74"/>
                  <a:pt x="358" y="158"/>
                  <a:pt x="358" y="158"/>
                </a:cubicBezTo>
                <a:lnTo>
                  <a:pt x="254" y="262"/>
                </a:lnTo>
                <a:cubicBezTo>
                  <a:pt x="254" y="262"/>
                  <a:pt x="202" y="220"/>
                  <a:pt x="97" y="252"/>
                </a:cubicBezTo>
                <a:lnTo>
                  <a:pt x="107" y="2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82640" y="214200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578" y="466"/>
                </a:moveTo>
                <a:lnTo>
                  <a:pt x="411" y="633"/>
                </a:lnTo>
                <a:cubicBezTo>
                  <a:pt x="411" y="633"/>
                  <a:pt x="243" y="802"/>
                  <a:pt x="75" y="633"/>
                </a:cubicBezTo>
                <a:cubicBezTo>
                  <a:pt x="-93" y="466"/>
                  <a:pt x="75" y="298"/>
                  <a:pt x="75" y="298"/>
                </a:cubicBezTo>
                <a:lnTo>
                  <a:pt x="299" y="75"/>
                </a:lnTo>
                <a:cubicBezTo>
                  <a:pt x="299" y="75"/>
                  <a:pt x="467" y="-94"/>
                  <a:pt x="634" y="75"/>
                </a:cubicBezTo>
                <a:cubicBezTo>
                  <a:pt x="666" y="106"/>
                  <a:pt x="685" y="148"/>
                  <a:pt x="685" y="148"/>
                </a:cubicBezTo>
                <a:lnTo>
                  <a:pt x="591" y="241"/>
                </a:lnTo>
                <a:cubicBezTo>
                  <a:pt x="591" y="241"/>
                  <a:pt x="595" y="203"/>
                  <a:pt x="550" y="158"/>
                </a:cubicBezTo>
                <a:cubicBezTo>
                  <a:pt x="550" y="158"/>
                  <a:pt x="467" y="75"/>
                  <a:pt x="383" y="158"/>
                </a:cubicBezTo>
                <a:lnTo>
                  <a:pt x="158" y="382"/>
                </a:lnTo>
                <a:cubicBezTo>
                  <a:pt x="158" y="382"/>
                  <a:pt x="75" y="466"/>
                  <a:pt x="158" y="549"/>
                </a:cubicBezTo>
                <a:cubicBezTo>
                  <a:pt x="243" y="633"/>
                  <a:pt x="327" y="549"/>
                  <a:pt x="327" y="549"/>
                </a:cubicBezTo>
                <a:lnTo>
                  <a:pt x="431" y="445"/>
                </a:lnTo>
                <a:cubicBezTo>
                  <a:pt x="431" y="445"/>
                  <a:pt x="483" y="488"/>
                  <a:pt x="589" y="455"/>
                </a:cubicBezTo>
                <a:lnTo>
                  <a:pt x="578" y="46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60280" y="1974600"/>
            <a:ext cx="5292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Comunicación y sincronización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52351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2315160" y="3321360"/>
            <a:ext cx="707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limitada o bloqueante sin control de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2315160" y="3864240"/>
            <a:ext cx="729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básica con lógica funcional mínima de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2315160" y="4397760"/>
            <a:ext cx="721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Flujo robusto entre clientes y servidor; turnos sincronizados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2190600" y="2705040"/>
            <a:ext cx="7867800" cy="543240"/>
          </a:xfrm>
          <a:custGeom>
            <a:avLst/>
            <a:gdLst/>
            <a:ahLst/>
            <a:rect l="0" t="0" r="r" b="b"/>
            <a:pathLst>
              <a:path w="21855" h="1509">
                <a:moveTo>
                  <a:pt x="0" y="0"/>
                </a:moveTo>
                <a:lnTo>
                  <a:pt x="21855" y="0"/>
                </a:lnTo>
                <a:lnTo>
                  <a:pt x="2185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190600" y="3247920"/>
            <a:ext cx="7867800" cy="533520"/>
          </a:xfrm>
          <a:custGeom>
            <a:avLst/>
            <a:gdLst/>
            <a:ahLst/>
            <a:rect l="0" t="0" r="r" b="b"/>
            <a:pathLst>
              <a:path w="21855" h="1482">
                <a:moveTo>
                  <a:pt x="0" y="0"/>
                </a:moveTo>
                <a:lnTo>
                  <a:pt x="21855" y="0"/>
                </a:lnTo>
                <a:lnTo>
                  <a:pt x="2185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2190600" y="3781080"/>
            <a:ext cx="7867800" cy="543600"/>
          </a:xfrm>
          <a:custGeom>
            <a:avLst/>
            <a:gdLst/>
            <a:ahLst/>
            <a:rect l="0" t="0" r="r" b="b"/>
            <a:pathLst>
              <a:path w="21855" h="1510">
                <a:moveTo>
                  <a:pt x="0" y="0"/>
                </a:moveTo>
                <a:lnTo>
                  <a:pt x="21855" y="0"/>
                </a:lnTo>
                <a:lnTo>
                  <a:pt x="2185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190600" y="4324320"/>
            <a:ext cx="7867800" cy="533520"/>
          </a:xfrm>
          <a:custGeom>
            <a:avLst/>
            <a:gdLst/>
            <a:ahLst/>
            <a:rect l="0" t="0" r="r" b="b"/>
            <a:pathLst>
              <a:path w="21855" h="1482">
                <a:moveTo>
                  <a:pt x="0" y="0"/>
                </a:moveTo>
                <a:lnTo>
                  <a:pt x="21855" y="0"/>
                </a:lnTo>
                <a:lnTo>
                  <a:pt x="2185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2190600" y="2705040"/>
            <a:ext cx="7867800" cy="9720"/>
          </a:xfrm>
          <a:custGeom>
            <a:avLst/>
            <a:gdLst/>
            <a:ahLst/>
            <a:rect l="0" t="0" r="r" b="b"/>
            <a:pathLst>
              <a:path w="21855" h="27">
                <a:moveTo>
                  <a:pt x="0" y="0"/>
                </a:moveTo>
                <a:lnTo>
                  <a:pt x="21855" y="0"/>
                </a:lnTo>
                <a:lnTo>
                  <a:pt x="218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0486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190600" y="3238200"/>
            <a:ext cx="7867800" cy="10080"/>
          </a:xfrm>
          <a:custGeom>
            <a:avLst/>
            <a:gdLst/>
            <a:ahLst/>
            <a:rect l="0" t="0" r="r" b="b"/>
            <a:pathLst>
              <a:path w="21855" h="28">
                <a:moveTo>
                  <a:pt x="0" y="0"/>
                </a:moveTo>
                <a:lnTo>
                  <a:pt x="21855" y="0"/>
                </a:lnTo>
                <a:lnTo>
                  <a:pt x="218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0486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190600" y="3781080"/>
            <a:ext cx="7867800" cy="10080"/>
          </a:xfrm>
          <a:custGeom>
            <a:avLst/>
            <a:gdLst/>
            <a:ahLst/>
            <a:rect l="0" t="0" r="r" b="b"/>
            <a:pathLst>
              <a:path w="21855" h="28">
                <a:moveTo>
                  <a:pt x="0" y="0"/>
                </a:moveTo>
                <a:lnTo>
                  <a:pt x="21855" y="0"/>
                </a:lnTo>
                <a:lnTo>
                  <a:pt x="218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0486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2190600" y="4314600"/>
            <a:ext cx="7867800" cy="10080"/>
          </a:xfrm>
          <a:custGeom>
            <a:avLst/>
            <a:gdLst/>
            <a:ahLst/>
            <a:rect l="0" t="0" r="r" b="b"/>
            <a:pathLst>
              <a:path w="21855" h="28">
                <a:moveTo>
                  <a:pt x="0" y="0"/>
                </a:moveTo>
                <a:lnTo>
                  <a:pt x="21855" y="0"/>
                </a:lnTo>
                <a:lnTo>
                  <a:pt x="218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00486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2190600" y="4857480"/>
            <a:ext cx="7867800" cy="10080"/>
          </a:xfrm>
          <a:custGeom>
            <a:avLst/>
            <a:gdLst/>
            <a:ahLst/>
            <a:rect l="0" t="0" r="r" b="b"/>
            <a:pathLst>
              <a:path w="21855" h="28">
                <a:moveTo>
                  <a:pt x="0" y="0"/>
                </a:moveTo>
                <a:lnTo>
                  <a:pt x="21855" y="0"/>
                </a:lnTo>
                <a:lnTo>
                  <a:pt x="218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821160" y="21488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5"/>
                </a:lnTo>
                <a:cubicBezTo>
                  <a:pt x="0" y="402"/>
                  <a:pt x="30" y="415"/>
                  <a:pt x="30" y="415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7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961200" y="21488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5"/>
                </a:lnTo>
                <a:cubicBezTo>
                  <a:pt x="394" y="402"/>
                  <a:pt x="364" y="415"/>
                  <a:pt x="364" y="415"/>
                </a:cubicBezTo>
                <a:cubicBezTo>
                  <a:pt x="364" y="415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7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821160" y="203868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80"/>
                </a:lnTo>
                <a:cubicBezTo>
                  <a:pt x="-5" y="297"/>
                  <a:pt x="-5" y="325"/>
                  <a:pt x="16" y="342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951840" y="224604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864360" y="207216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3"/>
                </a:moveTo>
                <a:cubicBezTo>
                  <a:pt x="551" y="463"/>
                  <a:pt x="554" y="479"/>
                  <a:pt x="523" y="501"/>
                </a:cubicBezTo>
                <a:lnTo>
                  <a:pt x="454" y="553"/>
                </a:lnTo>
                <a:cubicBezTo>
                  <a:pt x="423" y="576"/>
                  <a:pt x="411" y="556"/>
                  <a:pt x="411" y="526"/>
                </a:cubicBezTo>
                <a:lnTo>
                  <a:pt x="411" y="443"/>
                </a:lnTo>
                <a:cubicBezTo>
                  <a:pt x="411" y="437"/>
                  <a:pt x="411" y="432"/>
                  <a:pt x="404" y="426"/>
                </a:cubicBezTo>
                <a:cubicBezTo>
                  <a:pt x="332" y="367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864360" y="2072160"/>
            <a:ext cx="197280" cy="156960"/>
          </a:xfrm>
          <a:custGeom>
            <a:avLst/>
            <a:gdLst/>
            <a:ahLst/>
            <a:rect l="0" t="0" r="r" b="b"/>
            <a:pathLst>
              <a:path w="548" h="436">
                <a:moveTo>
                  <a:pt x="541" y="319"/>
                </a:moveTo>
                <a:cubicBezTo>
                  <a:pt x="431" y="231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5"/>
                  <a:pt x="332" y="367"/>
                  <a:pt x="404" y="426"/>
                </a:cubicBezTo>
                <a:cubicBezTo>
                  <a:pt x="408" y="429"/>
                  <a:pt x="410" y="433"/>
                  <a:pt x="411" y="436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889920" y="207216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0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3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889920" y="207216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8"/>
                </a:move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0"/>
                  <a:pt x="350" y="316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5"/>
                </a:lnTo>
                <a:cubicBezTo>
                  <a:pt x="476" y="322"/>
                  <a:pt x="473" y="320"/>
                  <a:pt x="470" y="31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60280" y="1974600"/>
            <a:ext cx="5470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Modularidad y estilo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53888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2315160" y="3321360"/>
            <a:ext cx="665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desorganizado, sin reutilización ni comentarios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315160" y="3864240"/>
            <a:ext cx="707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básica con algunas clases/métodos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2315160" y="4397760"/>
            <a:ext cx="760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limpio, modular, con buena organización y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190600" y="2705040"/>
            <a:ext cx="7801200" cy="543240"/>
          </a:xfrm>
          <a:custGeom>
            <a:avLst/>
            <a:gdLst/>
            <a:ahLst/>
            <a:rect l="0" t="0" r="r" b="b"/>
            <a:pathLst>
              <a:path w="21670" h="1509">
                <a:moveTo>
                  <a:pt x="0" y="0"/>
                </a:moveTo>
                <a:lnTo>
                  <a:pt x="21670" y="0"/>
                </a:lnTo>
                <a:lnTo>
                  <a:pt x="2167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2190600" y="3247920"/>
            <a:ext cx="7801200" cy="533520"/>
          </a:xfrm>
          <a:custGeom>
            <a:avLst/>
            <a:gdLst/>
            <a:ahLst/>
            <a:rect l="0" t="0" r="r" b="b"/>
            <a:pathLst>
              <a:path w="21670" h="1482">
                <a:moveTo>
                  <a:pt x="0" y="0"/>
                </a:moveTo>
                <a:lnTo>
                  <a:pt x="21670" y="0"/>
                </a:lnTo>
                <a:lnTo>
                  <a:pt x="2167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2190600" y="3781080"/>
            <a:ext cx="7801200" cy="543600"/>
          </a:xfrm>
          <a:custGeom>
            <a:avLst/>
            <a:gdLst/>
            <a:ahLst/>
            <a:rect l="0" t="0" r="r" b="b"/>
            <a:pathLst>
              <a:path w="21670" h="1510">
                <a:moveTo>
                  <a:pt x="0" y="0"/>
                </a:moveTo>
                <a:lnTo>
                  <a:pt x="21670" y="0"/>
                </a:lnTo>
                <a:lnTo>
                  <a:pt x="2167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2190600" y="4324320"/>
            <a:ext cx="7801200" cy="533520"/>
          </a:xfrm>
          <a:custGeom>
            <a:avLst/>
            <a:gdLst/>
            <a:ahLst/>
            <a:rect l="0" t="0" r="r" b="b"/>
            <a:pathLst>
              <a:path w="21670" h="1482">
                <a:moveTo>
                  <a:pt x="0" y="0"/>
                </a:moveTo>
                <a:lnTo>
                  <a:pt x="21670" y="0"/>
                </a:lnTo>
                <a:lnTo>
                  <a:pt x="2167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190600" y="2705040"/>
            <a:ext cx="7801200" cy="9720"/>
          </a:xfrm>
          <a:custGeom>
            <a:avLst/>
            <a:gdLst/>
            <a:ahLst/>
            <a:rect l="0" t="0" r="r" b="b"/>
            <a:pathLst>
              <a:path w="21670" h="27">
                <a:moveTo>
                  <a:pt x="0" y="0"/>
                </a:moveTo>
                <a:lnTo>
                  <a:pt x="21670" y="0"/>
                </a:lnTo>
                <a:lnTo>
                  <a:pt x="2167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9820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2190600" y="3238200"/>
            <a:ext cx="7801200" cy="10080"/>
          </a:xfrm>
          <a:custGeom>
            <a:avLst/>
            <a:gdLst/>
            <a:ahLst/>
            <a:rect l="0" t="0" r="r" b="b"/>
            <a:pathLst>
              <a:path w="21670" h="28">
                <a:moveTo>
                  <a:pt x="0" y="0"/>
                </a:moveTo>
                <a:lnTo>
                  <a:pt x="21670" y="0"/>
                </a:lnTo>
                <a:lnTo>
                  <a:pt x="216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9982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2190600" y="3781080"/>
            <a:ext cx="7801200" cy="10080"/>
          </a:xfrm>
          <a:custGeom>
            <a:avLst/>
            <a:gdLst/>
            <a:ahLst/>
            <a:rect l="0" t="0" r="r" b="b"/>
            <a:pathLst>
              <a:path w="21670" h="28">
                <a:moveTo>
                  <a:pt x="0" y="0"/>
                </a:moveTo>
                <a:lnTo>
                  <a:pt x="21670" y="0"/>
                </a:lnTo>
                <a:lnTo>
                  <a:pt x="216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9982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2190600" y="4314600"/>
            <a:ext cx="7801200" cy="10080"/>
          </a:xfrm>
          <a:custGeom>
            <a:avLst/>
            <a:gdLst/>
            <a:ahLst/>
            <a:rect l="0" t="0" r="r" b="b"/>
            <a:pathLst>
              <a:path w="21670" h="28">
                <a:moveTo>
                  <a:pt x="0" y="0"/>
                </a:moveTo>
                <a:lnTo>
                  <a:pt x="21670" y="0"/>
                </a:lnTo>
                <a:lnTo>
                  <a:pt x="216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982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2190600" y="4857480"/>
            <a:ext cx="7801200" cy="10080"/>
          </a:xfrm>
          <a:custGeom>
            <a:avLst/>
            <a:gdLst/>
            <a:ahLst/>
            <a:rect l="0" t="0" r="r" b="b"/>
            <a:pathLst>
              <a:path w="21670" h="28">
                <a:moveTo>
                  <a:pt x="0" y="0"/>
                </a:moveTo>
                <a:lnTo>
                  <a:pt x="21670" y="0"/>
                </a:lnTo>
                <a:lnTo>
                  <a:pt x="216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948960" y="2038320"/>
            <a:ext cx="164160" cy="163800"/>
          </a:xfrm>
          <a:custGeom>
            <a:avLst/>
            <a:gdLst/>
            <a:ahLst/>
            <a:rect l="0" t="0" r="r" b="b"/>
            <a:pathLst>
              <a:path w="456" h="455">
                <a:moveTo>
                  <a:pt x="439" y="268"/>
                </a:moveTo>
                <a:lnTo>
                  <a:pt x="187" y="17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6"/>
                  <a:pt x="92" y="56"/>
                </a:cubicBezTo>
                <a:cubicBezTo>
                  <a:pt x="92" y="72"/>
                  <a:pt x="98" y="86"/>
                  <a:pt x="108" y="96"/>
                </a:cubicBezTo>
                <a:lnTo>
                  <a:pt x="0" y="204"/>
                </a:lnTo>
                <a:lnTo>
                  <a:pt x="252" y="455"/>
                </a:lnTo>
                <a:lnTo>
                  <a:pt x="360" y="347"/>
                </a:lnTo>
                <a:cubicBezTo>
                  <a:pt x="370" y="357"/>
                  <a:pt x="384" y="364"/>
                  <a:pt x="400" y="364"/>
                </a:cubicBezTo>
                <a:cubicBezTo>
                  <a:pt x="431" y="364"/>
                  <a:pt x="456" y="339"/>
                  <a:pt x="456" y="308"/>
                </a:cubicBezTo>
                <a:cubicBezTo>
                  <a:pt x="456" y="292"/>
                  <a:pt x="449" y="278"/>
                  <a:pt x="439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811080" y="2038320"/>
            <a:ext cx="302040" cy="362160"/>
          </a:xfrm>
          <a:custGeom>
            <a:avLst/>
            <a:gdLst/>
            <a:ahLst/>
            <a:rect l="0" t="0" r="r" b="b"/>
            <a:pathLst>
              <a:path w="839" h="1006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lnTo>
                  <a:pt x="0" y="894"/>
                </a:lnTo>
                <a:cubicBezTo>
                  <a:pt x="0" y="956"/>
                  <a:pt x="50" y="1006"/>
                  <a:pt x="112" y="1006"/>
                </a:cubicBezTo>
                <a:lnTo>
                  <a:pt x="727" y="1006"/>
                </a:lnTo>
                <a:cubicBezTo>
                  <a:pt x="789" y="1006"/>
                  <a:pt x="839" y="956"/>
                  <a:pt x="839" y="894"/>
                </a:cubicBezTo>
                <a:lnTo>
                  <a:pt x="839" y="307"/>
                </a:lnTo>
                <a:lnTo>
                  <a:pt x="586" y="307"/>
                </a:lnTo>
                <a:cubicBezTo>
                  <a:pt x="558" y="307"/>
                  <a:pt x="531" y="279"/>
                  <a:pt x="531" y="251"/>
                </a:cubicBezTo>
                <a:lnTo>
                  <a:pt x="531" y="0"/>
                </a:lnTo>
                <a:lnTo>
                  <a:pt x="112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851400" y="2038320"/>
            <a:ext cx="261720" cy="291960"/>
          </a:xfrm>
          <a:custGeom>
            <a:avLst/>
            <a:gdLst/>
            <a:ahLst/>
            <a:rect l="0" t="0" r="r" b="b"/>
            <a:pathLst>
              <a:path w="727" h="811">
                <a:moveTo>
                  <a:pt x="364" y="0"/>
                </a:moveTo>
                <a:lnTo>
                  <a:pt x="364" y="251"/>
                </a:lnTo>
                <a:cubicBezTo>
                  <a:pt x="364" y="313"/>
                  <a:pt x="414" y="363"/>
                  <a:pt x="475" y="363"/>
                </a:cubicBezTo>
                <a:lnTo>
                  <a:pt x="727" y="363"/>
                </a:lnTo>
                <a:lnTo>
                  <a:pt x="727" y="307"/>
                </a:lnTo>
                <a:lnTo>
                  <a:pt x="475" y="307"/>
                </a:lnTo>
                <a:cubicBezTo>
                  <a:pt x="447" y="307"/>
                  <a:pt x="420" y="279"/>
                  <a:pt x="420" y="251"/>
                </a:cubicBezTo>
                <a:lnTo>
                  <a:pt x="420" y="0"/>
                </a:lnTo>
                <a:lnTo>
                  <a:pt x="364" y="0"/>
                </a:lnTo>
                <a:moveTo>
                  <a:pt x="280" y="223"/>
                </a:moveTo>
                <a:cubicBezTo>
                  <a:pt x="280" y="238"/>
                  <a:pt x="267" y="251"/>
                  <a:pt x="252" y="251"/>
                </a:cubicBezTo>
                <a:lnTo>
                  <a:pt x="28" y="251"/>
                </a:lnTo>
                <a:cubicBezTo>
                  <a:pt x="12" y="251"/>
                  <a:pt x="0" y="238"/>
                  <a:pt x="0" y="223"/>
                </a:cubicBezTo>
                <a:cubicBezTo>
                  <a:pt x="0" y="208"/>
                  <a:pt x="12" y="195"/>
                  <a:pt x="28" y="195"/>
                </a:cubicBezTo>
                <a:lnTo>
                  <a:pt x="252" y="195"/>
                </a:lnTo>
                <a:cubicBezTo>
                  <a:pt x="267" y="195"/>
                  <a:pt x="280" y="208"/>
                  <a:pt x="280" y="223"/>
                </a:cubicBezTo>
                <a:moveTo>
                  <a:pt x="280" y="335"/>
                </a:moveTo>
                <a:cubicBezTo>
                  <a:pt x="280" y="350"/>
                  <a:pt x="267" y="363"/>
                  <a:pt x="252" y="363"/>
                </a:cubicBezTo>
                <a:lnTo>
                  <a:pt x="28" y="363"/>
                </a:lnTo>
                <a:cubicBezTo>
                  <a:pt x="12" y="363"/>
                  <a:pt x="0" y="350"/>
                  <a:pt x="0" y="335"/>
                </a:cubicBezTo>
                <a:cubicBezTo>
                  <a:pt x="0" y="319"/>
                  <a:pt x="12" y="307"/>
                  <a:pt x="28" y="307"/>
                </a:cubicBezTo>
                <a:lnTo>
                  <a:pt x="252" y="307"/>
                </a:lnTo>
                <a:cubicBezTo>
                  <a:pt x="267" y="307"/>
                  <a:pt x="280" y="319"/>
                  <a:pt x="280" y="335"/>
                </a:cubicBezTo>
                <a:moveTo>
                  <a:pt x="615" y="447"/>
                </a:moveTo>
                <a:cubicBezTo>
                  <a:pt x="615" y="463"/>
                  <a:pt x="603" y="475"/>
                  <a:pt x="587" y="475"/>
                </a:cubicBezTo>
                <a:lnTo>
                  <a:pt x="28" y="475"/>
                </a:lnTo>
                <a:cubicBezTo>
                  <a:pt x="12" y="475"/>
                  <a:pt x="0" y="463"/>
                  <a:pt x="0" y="447"/>
                </a:cubicBezTo>
                <a:cubicBezTo>
                  <a:pt x="0" y="432"/>
                  <a:pt x="12" y="420"/>
                  <a:pt x="28" y="420"/>
                </a:cubicBezTo>
                <a:lnTo>
                  <a:pt x="587" y="420"/>
                </a:lnTo>
                <a:cubicBezTo>
                  <a:pt x="603" y="420"/>
                  <a:pt x="615" y="432"/>
                  <a:pt x="615" y="447"/>
                </a:cubicBezTo>
                <a:moveTo>
                  <a:pt x="615" y="559"/>
                </a:moveTo>
                <a:cubicBezTo>
                  <a:pt x="615" y="575"/>
                  <a:pt x="603" y="587"/>
                  <a:pt x="587" y="587"/>
                </a:cubicBezTo>
                <a:lnTo>
                  <a:pt x="28" y="587"/>
                </a:lnTo>
                <a:cubicBezTo>
                  <a:pt x="12" y="587"/>
                  <a:pt x="0" y="575"/>
                  <a:pt x="0" y="559"/>
                </a:cubicBezTo>
                <a:cubicBezTo>
                  <a:pt x="0" y="544"/>
                  <a:pt x="12" y="531"/>
                  <a:pt x="28" y="531"/>
                </a:cubicBezTo>
                <a:lnTo>
                  <a:pt x="587" y="531"/>
                </a:lnTo>
                <a:cubicBezTo>
                  <a:pt x="603" y="531"/>
                  <a:pt x="615" y="544"/>
                  <a:pt x="615" y="559"/>
                </a:cubicBezTo>
                <a:moveTo>
                  <a:pt x="615" y="671"/>
                </a:moveTo>
                <a:cubicBezTo>
                  <a:pt x="615" y="686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6"/>
                  <a:pt x="0" y="671"/>
                </a:cubicBezTo>
                <a:cubicBezTo>
                  <a:pt x="0" y="655"/>
                  <a:pt x="12" y="643"/>
                  <a:pt x="28" y="643"/>
                </a:cubicBezTo>
                <a:lnTo>
                  <a:pt x="587" y="643"/>
                </a:lnTo>
                <a:cubicBezTo>
                  <a:pt x="603" y="643"/>
                  <a:pt x="615" y="655"/>
                  <a:pt x="615" y="671"/>
                </a:cubicBezTo>
                <a:moveTo>
                  <a:pt x="615" y="783"/>
                </a:moveTo>
                <a:cubicBezTo>
                  <a:pt x="615" y="798"/>
                  <a:pt x="603" y="811"/>
                  <a:pt x="587" y="811"/>
                </a:cubicBezTo>
                <a:lnTo>
                  <a:pt x="28" y="811"/>
                </a:lnTo>
                <a:cubicBezTo>
                  <a:pt x="12" y="811"/>
                  <a:pt x="0" y="798"/>
                  <a:pt x="0" y="783"/>
                </a:cubicBezTo>
                <a:cubicBezTo>
                  <a:pt x="0" y="767"/>
                  <a:pt x="12" y="755"/>
                  <a:pt x="28" y="755"/>
                </a:cubicBezTo>
                <a:lnTo>
                  <a:pt x="587" y="755"/>
                </a:lnTo>
                <a:cubicBezTo>
                  <a:pt x="603" y="755"/>
                  <a:pt x="615" y="767"/>
                  <a:pt x="615" y="78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160280" y="1974600"/>
            <a:ext cx="5331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Documentación y presentación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53553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2315160" y="3321360"/>
            <a:ext cx="485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hay explicaciones ni pruebas visibles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2315160" y="3864240"/>
            <a:ext cx="705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 capturas y explicación básica del funcionamiento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2315160" y="4397760"/>
            <a:ext cx="753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Incluye diagrama, capturas, explicación técnica y ampliaciones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52400" y="2295360"/>
            <a:ext cx="1419480" cy="533880"/>
          </a:xfrm>
          <a:custGeom>
            <a:avLst/>
            <a:gdLst/>
            <a:ahLst/>
            <a:rect l="0" t="0" r="r" b="b"/>
            <a:pathLst>
              <a:path w="3943" h="1483">
                <a:moveTo>
                  <a:pt x="0" y="0"/>
                </a:moveTo>
                <a:lnTo>
                  <a:pt x="3943" y="0"/>
                </a:lnTo>
                <a:lnTo>
                  <a:pt x="394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2171520" y="2295360"/>
            <a:ext cx="9268200" cy="533880"/>
          </a:xfrm>
          <a:custGeom>
            <a:avLst/>
            <a:gdLst/>
            <a:ahLst/>
            <a:rect l="0" t="0" r="r" b="b"/>
            <a:pathLst>
              <a:path w="25745" h="1483">
                <a:moveTo>
                  <a:pt x="0" y="0"/>
                </a:moveTo>
                <a:lnTo>
                  <a:pt x="25745" y="0"/>
                </a:lnTo>
                <a:lnTo>
                  <a:pt x="2574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52400" y="2828880"/>
            <a:ext cx="1419480" cy="543240"/>
          </a:xfrm>
          <a:custGeom>
            <a:avLst/>
            <a:gdLst/>
            <a:ahLst/>
            <a:rect l="0" t="0" r="r" b="b"/>
            <a:pathLst>
              <a:path w="3943" h="1509">
                <a:moveTo>
                  <a:pt x="0" y="0"/>
                </a:moveTo>
                <a:lnTo>
                  <a:pt x="3943" y="0"/>
                </a:lnTo>
                <a:lnTo>
                  <a:pt x="394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2171520" y="2828880"/>
            <a:ext cx="9268200" cy="543240"/>
          </a:xfrm>
          <a:custGeom>
            <a:avLst/>
            <a:gdLst/>
            <a:ahLst/>
            <a:rect l="0" t="0" r="r" b="b"/>
            <a:pathLst>
              <a:path w="25745" h="1509">
                <a:moveTo>
                  <a:pt x="0" y="0"/>
                </a:moveTo>
                <a:lnTo>
                  <a:pt x="25745" y="0"/>
                </a:lnTo>
                <a:lnTo>
                  <a:pt x="2574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52400" y="3371760"/>
            <a:ext cx="1419480" cy="952920"/>
          </a:xfrm>
          <a:custGeom>
            <a:avLst/>
            <a:gdLst/>
            <a:ahLst/>
            <a:rect l="0" t="0" r="r" b="b"/>
            <a:pathLst>
              <a:path w="3943" h="2647">
                <a:moveTo>
                  <a:pt x="0" y="0"/>
                </a:moveTo>
                <a:lnTo>
                  <a:pt x="3943" y="0"/>
                </a:lnTo>
                <a:lnTo>
                  <a:pt x="3943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2171520" y="3371760"/>
            <a:ext cx="9268200" cy="952920"/>
          </a:xfrm>
          <a:custGeom>
            <a:avLst/>
            <a:gdLst/>
            <a:ahLst/>
            <a:rect l="0" t="0" r="r" b="b"/>
            <a:pathLst>
              <a:path w="25745" h="2647">
                <a:moveTo>
                  <a:pt x="0" y="0"/>
                </a:moveTo>
                <a:lnTo>
                  <a:pt x="25745" y="0"/>
                </a:lnTo>
                <a:lnTo>
                  <a:pt x="25745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52400" y="4324320"/>
            <a:ext cx="1419480" cy="952560"/>
          </a:xfrm>
          <a:custGeom>
            <a:avLst/>
            <a:gdLst/>
            <a:ahLst/>
            <a:rect l="0" t="0" r="r" b="b"/>
            <a:pathLst>
              <a:path w="3943" h="2646">
                <a:moveTo>
                  <a:pt x="0" y="0"/>
                </a:moveTo>
                <a:lnTo>
                  <a:pt x="3943" y="0"/>
                </a:lnTo>
                <a:lnTo>
                  <a:pt x="3943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2171520" y="4324320"/>
            <a:ext cx="9268200" cy="952560"/>
          </a:xfrm>
          <a:custGeom>
            <a:avLst/>
            <a:gdLst/>
            <a:ahLst/>
            <a:rect l="0" t="0" r="r" b="b"/>
            <a:pathLst>
              <a:path w="25745" h="2646">
                <a:moveTo>
                  <a:pt x="0" y="0"/>
                </a:moveTo>
                <a:lnTo>
                  <a:pt x="25745" y="0"/>
                </a:lnTo>
                <a:lnTo>
                  <a:pt x="25745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752400" y="2285640"/>
            <a:ext cx="1428840" cy="10080"/>
          </a:xfrm>
          <a:custGeom>
            <a:avLst/>
            <a:gdLst/>
            <a:ahLst/>
            <a:rect l="0" t="0" r="r" b="b"/>
            <a:pathLst>
              <a:path w="3969" h="28">
                <a:moveTo>
                  <a:pt x="0" y="0"/>
                </a:moveTo>
                <a:lnTo>
                  <a:pt x="3969" y="0"/>
                </a:lnTo>
                <a:lnTo>
                  <a:pt x="396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217152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2180880" y="2285640"/>
            <a:ext cx="9268200" cy="10080"/>
          </a:xfrm>
          <a:custGeom>
            <a:avLst/>
            <a:gdLst/>
            <a:ahLst/>
            <a:rect l="0" t="0" r="r" b="b"/>
            <a:pathLst>
              <a:path w="25745" h="28">
                <a:moveTo>
                  <a:pt x="0" y="0"/>
                </a:moveTo>
                <a:lnTo>
                  <a:pt x="25745" y="0"/>
                </a:lnTo>
                <a:lnTo>
                  <a:pt x="257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752400" y="2828880"/>
            <a:ext cx="1428840" cy="9720"/>
          </a:xfrm>
          <a:custGeom>
            <a:avLst/>
            <a:gdLst/>
            <a:ahLst/>
            <a:rect l="0" t="0" r="r" b="b"/>
            <a:pathLst>
              <a:path w="3969" h="27">
                <a:moveTo>
                  <a:pt x="0" y="0"/>
                </a:moveTo>
                <a:lnTo>
                  <a:pt x="3969" y="0"/>
                </a:lnTo>
                <a:lnTo>
                  <a:pt x="396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2180880" y="2828880"/>
            <a:ext cx="9268200" cy="9720"/>
          </a:xfrm>
          <a:custGeom>
            <a:avLst/>
            <a:gdLst/>
            <a:ahLst/>
            <a:rect l="0" t="0" r="r" b="b"/>
            <a:pathLst>
              <a:path w="25745" h="27">
                <a:moveTo>
                  <a:pt x="0" y="0"/>
                </a:moveTo>
                <a:lnTo>
                  <a:pt x="25745" y="0"/>
                </a:lnTo>
                <a:lnTo>
                  <a:pt x="257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217152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52400" y="3362040"/>
            <a:ext cx="1428840" cy="10080"/>
          </a:xfrm>
          <a:custGeom>
            <a:avLst/>
            <a:gdLst/>
            <a:ahLst/>
            <a:rect l="0" t="0" r="r" b="b"/>
            <a:pathLst>
              <a:path w="3969" h="28">
                <a:moveTo>
                  <a:pt x="0" y="0"/>
                </a:moveTo>
                <a:lnTo>
                  <a:pt x="3969" y="0"/>
                </a:lnTo>
                <a:lnTo>
                  <a:pt x="396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17152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2180880" y="3362040"/>
            <a:ext cx="9268200" cy="10080"/>
          </a:xfrm>
          <a:custGeom>
            <a:avLst/>
            <a:gdLst/>
            <a:ahLst/>
            <a:rect l="0" t="0" r="r" b="b"/>
            <a:pathLst>
              <a:path w="25745" h="28">
                <a:moveTo>
                  <a:pt x="0" y="0"/>
                </a:moveTo>
                <a:lnTo>
                  <a:pt x="25745" y="0"/>
                </a:lnTo>
                <a:lnTo>
                  <a:pt x="257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752400" y="4314600"/>
            <a:ext cx="1428840" cy="10080"/>
          </a:xfrm>
          <a:custGeom>
            <a:avLst/>
            <a:gdLst/>
            <a:ahLst/>
            <a:rect l="0" t="0" r="r" b="b"/>
            <a:pathLst>
              <a:path w="3969" h="28">
                <a:moveTo>
                  <a:pt x="0" y="0"/>
                </a:moveTo>
                <a:lnTo>
                  <a:pt x="3969" y="0"/>
                </a:lnTo>
                <a:lnTo>
                  <a:pt x="396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217152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2180880" y="4314600"/>
            <a:ext cx="9268200" cy="10080"/>
          </a:xfrm>
          <a:custGeom>
            <a:avLst/>
            <a:gdLst/>
            <a:ahLst/>
            <a:rect l="0" t="0" r="r" b="b"/>
            <a:pathLst>
              <a:path w="25745" h="28">
                <a:moveTo>
                  <a:pt x="0" y="0"/>
                </a:moveTo>
                <a:lnTo>
                  <a:pt x="25745" y="0"/>
                </a:lnTo>
                <a:lnTo>
                  <a:pt x="257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52400" y="5267160"/>
            <a:ext cx="1428840" cy="9720"/>
          </a:xfrm>
          <a:custGeom>
            <a:avLst/>
            <a:gdLst/>
            <a:ahLst/>
            <a:rect l="0" t="0" r="r" b="b"/>
            <a:pathLst>
              <a:path w="3969" h="27">
                <a:moveTo>
                  <a:pt x="0" y="0"/>
                </a:moveTo>
                <a:lnTo>
                  <a:pt x="3969" y="0"/>
                </a:lnTo>
                <a:lnTo>
                  <a:pt x="396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2180880" y="5267160"/>
            <a:ext cx="9268200" cy="9720"/>
          </a:xfrm>
          <a:custGeom>
            <a:avLst/>
            <a:gdLst/>
            <a:ahLst/>
            <a:rect l="0" t="0" r="r" b="b"/>
            <a:pathLst>
              <a:path w="25745" h="27">
                <a:moveTo>
                  <a:pt x="0" y="0"/>
                </a:moveTo>
                <a:lnTo>
                  <a:pt x="25745" y="0"/>
                </a:lnTo>
                <a:lnTo>
                  <a:pt x="257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803160" y="1628640"/>
            <a:ext cx="318600" cy="305640"/>
          </a:xfrm>
          <a:custGeom>
            <a:avLst/>
            <a:gdLst/>
            <a:ahLst/>
            <a:rect l="0" t="0" r="r" b="b"/>
            <a:pathLst>
              <a:path w="885" h="849">
                <a:moveTo>
                  <a:pt x="744" y="493"/>
                </a:moveTo>
                <a:cubicBezTo>
                  <a:pt x="716" y="523"/>
                  <a:pt x="698" y="579"/>
                  <a:pt x="703" y="619"/>
                </a:cubicBezTo>
                <a:lnTo>
                  <a:pt x="728" y="799"/>
                </a:lnTo>
                <a:cubicBezTo>
                  <a:pt x="734" y="839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4"/>
                  <a:pt x="414" y="745"/>
                  <a:pt x="378" y="762"/>
                </a:cubicBezTo>
                <a:lnTo>
                  <a:pt x="215" y="842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5"/>
                  <a:pt x="142" y="496"/>
                </a:cubicBezTo>
                <a:lnTo>
                  <a:pt x="16" y="365"/>
                </a:lnTo>
                <a:cubicBezTo>
                  <a:pt x="-12" y="336"/>
                  <a:pt x="-2" y="306"/>
                  <a:pt x="37" y="299"/>
                </a:cubicBezTo>
                <a:lnTo>
                  <a:pt x="215" y="266"/>
                </a:lnTo>
                <a:cubicBezTo>
                  <a:pt x="254" y="258"/>
                  <a:pt x="302" y="223"/>
                  <a:pt x="321" y="188"/>
                </a:cubicBezTo>
                <a:lnTo>
                  <a:pt x="406" y="27"/>
                </a:lnTo>
                <a:cubicBezTo>
                  <a:pt x="425" y="-9"/>
                  <a:pt x="456" y="-9"/>
                  <a:pt x="475" y="26"/>
                </a:cubicBezTo>
                <a:lnTo>
                  <a:pt x="562" y="187"/>
                </a:lnTo>
                <a:cubicBezTo>
                  <a:pt x="581" y="222"/>
                  <a:pt x="629" y="257"/>
                  <a:pt x="668" y="264"/>
                </a:cubicBezTo>
                <a:lnTo>
                  <a:pt x="846" y="296"/>
                </a:lnTo>
                <a:cubicBezTo>
                  <a:pt x="887" y="303"/>
                  <a:pt x="897" y="332"/>
                  <a:pt x="869" y="362"/>
                </a:cubicBezTo>
                <a:lnTo>
                  <a:pt x="744" y="49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80840" y="163620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7"/>
                  <a:pt x="221" y="139"/>
                  <a:pt x="192" y="99"/>
                </a:cubicBezTo>
                <a:cubicBezTo>
                  <a:pt x="163" y="60"/>
                  <a:pt x="166" y="25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9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5"/>
                  <a:pt x="843" y="60"/>
                  <a:pt x="815" y="99"/>
                </a:cubicBezTo>
                <a:moveTo>
                  <a:pt x="465" y="910"/>
                </a:moveTo>
                <a:cubicBezTo>
                  <a:pt x="465" y="860"/>
                  <a:pt x="490" y="757"/>
                  <a:pt x="516" y="757"/>
                </a:cubicBezTo>
                <a:cubicBezTo>
                  <a:pt x="541" y="757"/>
                  <a:pt x="566" y="860"/>
                  <a:pt x="566" y="910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10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2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90"/>
                  <a:pt x="19" y="567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160280" y="1565280"/>
            <a:ext cx="3358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Mejoras opcionales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14228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607464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2301480" y="2912040"/>
            <a:ext cx="362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funcionalidades mínimas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2301480" y="3654720"/>
            <a:ext cx="401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logs o estadísticas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2301480" y="4397760"/>
            <a:ext cx="828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GUI, persistencia, gestión de salas, o mejora la experiencia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2301480" y="4816800"/>
            <a:ext cx="89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73280" y="23594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160280" y="15555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065240" y="2302200"/>
            <a:ext cx="359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que el alumnado: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300320" y="2864160"/>
            <a:ext cx="562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Implemente un servidor concurrente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300320" y="3350160"/>
            <a:ext cx="663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 manejar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procesos e hilos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múltiples partidas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300320" y="3835800"/>
            <a:ext cx="716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Gestione correctamente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cliente-servidor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771840" y="5047920"/>
            <a:ext cx="275040" cy="134640"/>
          </a:xfrm>
          <a:custGeom>
            <a:avLst/>
            <a:gdLst/>
            <a:ahLst/>
            <a:rect l="0" t="0" r="r" b="b"/>
            <a:pathLst>
              <a:path w="764" h="374">
                <a:moveTo>
                  <a:pt x="44" y="0"/>
                </a:moveTo>
                <a:cubicBezTo>
                  <a:pt x="44" y="0"/>
                  <a:pt x="0" y="264"/>
                  <a:pt x="0" y="302"/>
                </a:cubicBezTo>
                <a:cubicBezTo>
                  <a:pt x="0" y="342"/>
                  <a:pt x="29" y="374"/>
                  <a:pt x="64" y="374"/>
                </a:cubicBezTo>
                <a:cubicBezTo>
                  <a:pt x="79" y="374"/>
                  <a:pt x="92" y="368"/>
                  <a:pt x="103" y="359"/>
                </a:cubicBezTo>
                <a:lnTo>
                  <a:pt x="319" y="168"/>
                </a:lnTo>
                <a:lnTo>
                  <a:pt x="44" y="0"/>
                </a:lnTo>
                <a:moveTo>
                  <a:pt x="720" y="0"/>
                </a:moveTo>
                <a:lnTo>
                  <a:pt x="721" y="0"/>
                </a:lnTo>
                <a:cubicBezTo>
                  <a:pt x="721" y="0"/>
                  <a:pt x="764" y="264"/>
                  <a:pt x="764" y="302"/>
                </a:cubicBezTo>
                <a:cubicBezTo>
                  <a:pt x="764" y="342"/>
                  <a:pt x="736" y="374"/>
                  <a:pt x="700" y="374"/>
                </a:cubicBezTo>
                <a:cubicBezTo>
                  <a:pt x="686" y="374"/>
                  <a:pt x="673" y="368"/>
                  <a:pt x="662" y="359"/>
                </a:cubicBezTo>
                <a:lnTo>
                  <a:pt x="444" y="168"/>
                </a:lnTo>
                <a:lnTo>
                  <a:pt x="720" y="0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905400" y="4987800"/>
            <a:ext cx="130680" cy="131040"/>
          </a:xfrm>
          <a:custGeom>
            <a:avLst/>
            <a:gdLst/>
            <a:ahLst/>
            <a:rect l="0" t="0" r="r" b="b"/>
            <a:pathLst>
              <a:path w="363" h="364">
                <a:moveTo>
                  <a:pt x="363" y="182"/>
                </a:moveTo>
                <a:cubicBezTo>
                  <a:pt x="363" y="194"/>
                  <a:pt x="362" y="206"/>
                  <a:pt x="360" y="218"/>
                </a:cubicBezTo>
                <a:cubicBezTo>
                  <a:pt x="358" y="229"/>
                  <a:pt x="354" y="241"/>
                  <a:pt x="350" y="252"/>
                </a:cubicBezTo>
                <a:cubicBezTo>
                  <a:pt x="345" y="263"/>
                  <a:pt x="339" y="273"/>
                  <a:pt x="333" y="283"/>
                </a:cubicBezTo>
                <a:cubicBezTo>
                  <a:pt x="326" y="293"/>
                  <a:pt x="319" y="302"/>
                  <a:pt x="310" y="310"/>
                </a:cubicBezTo>
                <a:cubicBezTo>
                  <a:pt x="302" y="319"/>
                  <a:pt x="293" y="326"/>
                  <a:pt x="283" y="333"/>
                </a:cubicBezTo>
                <a:cubicBezTo>
                  <a:pt x="273" y="340"/>
                  <a:pt x="263" y="345"/>
                  <a:pt x="252" y="350"/>
                </a:cubicBezTo>
                <a:cubicBezTo>
                  <a:pt x="241" y="354"/>
                  <a:pt x="229" y="358"/>
                  <a:pt x="218" y="360"/>
                </a:cubicBezTo>
                <a:cubicBezTo>
                  <a:pt x="206" y="362"/>
                  <a:pt x="193" y="364"/>
                  <a:pt x="181" y="364"/>
                </a:cubicBezTo>
                <a:cubicBezTo>
                  <a:pt x="169" y="364"/>
                  <a:pt x="158" y="362"/>
                  <a:pt x="146" y="360"/>
                </a:cubicBezTo>
                <a:cubicBezTo>
                  <a:pt x="134" y="358"/>
                  <a:pt x="123" y="354"/>
                  <a:pt x="112" y="350"/>
                </a:cubicBezTo>
                <a:cubicBezTo>
                  <a:pt x="101" y="345"/>
                  <a:pt x="90" y="340"/>
                  <a:pt x="81" y="333"/>
                </a:cubicBezTo>
                <a:cubicBezTo>
                  <a:pt x="71" y="326"/>
                  <a:pt x="62" y="319"/>
                  <a:pt x="53" y="310"/>
                </a:cubicBezTo>
                <a:cubicBezTo>
                  <a:pt x="45" y="302"/>
                  <a:pt x="37" y="293"/>
                  <a:pt x="31" y="283"/>
                </a:cubicBezTo>
                <a:cubicBezTo>
                  <a:pt x="24" y="273"/>
                  <a:pt x="18" y="263"/>
                  <a:pt x="14" y="252"/>
                </a:cubicBezTo>
                <a:cubicBezTo>
                  <a:pt x="9" y="241"/>
                  <a:pt x="6" y="229"/>
                  <a:pt x="4" y="218"/>
                </a:cubicBezTo>
                <a:cubicBezTo>
                  <a:pt x="1" y="206"/>
                  <a:pt x="0" y="194"/>
                  <a:pt x="0" y="182"/>
                </a:cubicBezTo>
                <a:cubicBezTo>
                  <a:pt x="0" y="170"/>
                  <a:pt x="1" y="159"/>
                  <a:pt x="4" y="147"/>
                </a:cubicBezTo>
                <a:cubicBezTo>
                  <a:pt x="6" y="135"/>
                  <a:pt x="9" y="124"/>
                  <a:pt x="14" y="113"/>
                </a:cubicBezTo>
                <a:cubicBezTo>
                  <a:pt x="18" y="102"/>
                  <a:pt x="24" y="92"/>
                  <a:pt x="31" y="81"/>
                </a:cubicBezTo>
                <a:cubicBezTo>
                  <a:pt x="37" y="71"/>
                  <a:pt x="45" y="62"/>
                  <a:pt x="53" y="53"/>
                </a:cubicBezTo>
                <a:cubicBezTo>
                  <a:pt x="62" y="45"/>
                  <a:pt x="71" y="37"/>
                  <a:pt x="81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9"/>
                  <a:pt x="134" y="6"/>
                  <a:pt x="146" y="4"/>
                </a:cubicBezTo>
                <a:cubicBezTo>
                  <a:pt x="158" y="1"/>
                  <a:pt x="169" y="0"/>
                  <a:pt x="181" y="0"/>
                </a:cubicBezTo>
                <a:cubicBezTo>
                  <a:pt x="193" y="0"/>
                  <a:pt x="206" y="1"/>
                  <a:pt x="218" y="4"/>
                </a:cubicBezTo>
                <a:cubicBezTo>
                  <a:pt x="229" y="6"/>
                  <a:pt x="241" y="9"/>
                  <a:pt x="252" y="14"/>
                </a:cubicBezTo>
                <a:cubicBezTo>
                  <a:pt x="263" y="19"/>
                  <a:pt x="273" y="24"/>
                  <a:pt x="283" y="31"/>
                </a:cubicBezTo>
                <a:cubicBezTo>
                  <a:pt x="293" y="37"/>
                  <a:pt x="302" y="45"/>
                  <a:pt x="310" y="53"/>
                </a:cubicBezTo>
                <a:cubicBezTo>
                  <a:pt x="319" y="62"/>
                  <a:pt x="326" y="71"/>
                  <a:pt x="333" y="81"/>
                </a:cubicBezTo>
                <a:cubicBezTo>
                  <a:pt x="339" y="92"/>
                  <a:pt x="345" y="102"/>
                  <a:pt x="350" y="113"/>
                </a:cubicBezTo>
                <a:cubicBezTo>
                  <a:pt x="354" y="124"/>
                  <a:pt x="358" y="135"/>
                  <a:pt x="360" y="147"/>
                </a:cubicBezTo>
                <a:cubicBezTo>
                  <a:pt x="362" y="159"/>
                  <a:pt x="363" y="170"/>
                  <a:pt x="363" y="182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782640" y="4987800"/>
            <a:ext cx="130680" cy="131040"/>
          </a:xfrm>
          <a:custGeom>
            <a:avLst/>
            <a:gdLst/>
            <a:ahLst/>
            <a:rect l="0" t="0" r="r" b="b"/>
            <a:pathLst>
              <a:path w="363" h="364">
                <a:moveTo>
                  <a:pt x="363" y="182"/>
                </a:moveTo>
                <a:cubicBezTo>
                  <a:pt x="363" y="194"/>
                  <a:pt x="362" y="206"/>
                  <a:pt x="360" y="218"/>
                </a:cubicBezTo>
                <a:cubicBezTo>
                  <a:pt x="358" y="229"/>
                  <a:pt x="354" y="241"/>
                  <a:pt x="350" y="252"/>
                </a:cubicBezTo>
                <a:cubicBezTo>
                  <a:pt x="345" y="263"/>
                  <a:pt x="339" y="273"/>
                  <a:pt x="333" y="283"/>
                </a:cubicBezTo>
                <a:cubicBezTo>
                  <a:pt x="326" y="293"/>
                  <a:pt x="319" y="302"/>
                  <a:pt x="310" y="310"/>
                </a:cubicBezTo>
                <a:cubicBezTo>
                  <a:pt x="302" y="319"/>
                  <a:pt x="293" y="326"/>
                  <a:pt x="283" y="333"/>
                </a:cubicBezTo>
                <a:cubicBezTo>
                  <a:pt x="273" y="340"/>
                  <a:pt x="263" y="345"/>
                  <a:pt x="252" y="350"/>
                </a:cubicBezTo>
                <a:cubicBezTo>
                  <a:pt x="241" y="354"/>
                  <a:pt x="229" y="358"/>
                  <a:pt x="218" y="360"/>
                </a:cubicBezTo>
                <a:cubicBezTo>
                  <a:pt x="206" y="362"/>
                  <a:pt x="194" y="364"/>
                  <a:pt x="182" y="364"/>
                </a:cubicBezTo>
                <a:cubicBezTo>
                  <a:pt x="169" y="364"/>
                  <a:pt x="158" y="362"/>
                  <a:pt x="146" y="360"/>
                </a:cubicBezTo>
                <a:cubicBezTo>
                  <a:pt x="134" y="358"/>
                  <a:pt x="123" y="354"/>
                  <a:pt x="112" y="350"/>
                </a:cubicBezTo>
                <a:cubicBezTo>
                  <a:pt x="101" y="345"/>
                  <a:pt x="90" y="340"/>
                  <a:pt x="81" y="333"/>
                </a:cubicBezTo>
                <a:cubicBezTo>
                  <a:pt x="71" y="326"/>
                  <a:pt x="62" y="319"/>
                  <a:pt x="53" y="310"/>
                </a:cubicBezTo>
                <a:cubicBezTo>
                  <a:pt x="45" y="302"/>
                  <a:pt x="37" y="293"/>
                  <a:pt x="31" y="283"/>
                </a:cubicBezTo>
                <a:cubicBezTo>
                  <a:pt x="24" y="273"/>
                  <a:pt x="18" y="263"/>
                  <a:pt x="14" y="252"/>
                </a:cubicBezTo>
                <a:cubicBezTo>
                  <a:pt x="9" y="241"/>
                  <a:pt x="6" y="229"/>
                  <a:pt x="4" y="218"/>
                </a:cubicBezTo>
                <a:cubicBezTo>
                  <a:pt x="1" y="206"/>
                  <a:pt x="0" y="194"/>
                  <a:pt x="0" y="182"/>
                </a:cubicBezTo>
                <a:cubicBezTo>
                  <a:pt x="0" y="170"/>
                  <a:pt x="1" y="159"/>
                  <a:pt x="4" y="147"/>
                </a:cubicBezTo>
                <a:cubicBezTo>
                  <a:pt x="6" y="135"/>
                  <a:pt x="9" y="124"/>
                  <a:pt x="14" y="113"/>
                </a:cubicBezTo>
                <a:cubicBezTo>
                  <a:pt x="18" y="102"/>
                  <a:pt x="24" y="92"/>
                  <a:pt x="31" y="81"/>
                </a:cubicBezTo>
                <a:cubicBezTo>
                  <a:pt x="37" y="71"/>
                  <a:pt x="45" y="62"/>
                  <a:pt x="53" y="53"/>
                </a:cubicBezTo>
                <a:cubicBezTo>
                  <a:pt x="62" y="45"/>
                  <a:pt x="71" y="37"/>
                  <a:pt x="81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9"/>
                  <a:pt x="134" y="6"/>
                  <a:pt x="146" y="4"/>
                </a:cubicBezTo>
                <a:cubicBezTo>
                  <a:pt x="158" y="1"/>
                  <a:pt x="169" y="0"/>
                  <a:pt x="182" y="0"/>
                </a:cubicBezTo>
                <a:cubicBezTo>
                  <a:pt x="194" y="0"/>
                  <a:pt x="206" y="1"/>
                  <a:pt x="218" y="4"/>
                </a:cubicBezTo>
                <a:cubicBezTo>
                  <a:pt x="229" y="6"/>
                  <a:pt x="241" y="9"/>
                  <a:pt x="252" y="14"/>
                </a:cubicBezTo>
                <a:cubicBezTo>
                  <a:pt x="263" y="19"/>
                  <a:pt x="273" y="24"/>
                  <a:pt x="283" y="31"/>
                </a:cubicBezTo>
                <a:cubicBezTo>
                  <a:pt x="293" y="37"/>
                  <a:pt x="302" y="45"/>
                  <a:pt x="310" y="53"/>
                </a:cubicBezTo>
                <a:cubicBezTo>
                  <a:pt x="319" y="62"/>
                  <a:pt x="326" y="71"/>
                  <a:pt x="333" y="81"/>
                </a:cubicBezTo>
                <a:cubicBezTo>
                  <a:pt x="339" y="92"/>
                  <a:pt x="345" y="102"/>
                  <a:pt x="350" y="113"/>
                </a:cubicBezTo>
                <a:cubicBezTo>
                  <a:pt x="354" y="124"/>
                  <a:pt x="358" y="135"/>
                  <a:pt x="360" y="147"/>
                </a:cubicBezTo>
                <a:cubicBezTo>
                  <a:pt x="362" y="159"/>
                  <a:pt x="363" y="170"/>
                  <a:pt x="363" y="182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847800" y="4987800"/>
            <a:ext cx="123120" cy="129960"/>
          </a:xfrm>
          <a:custGeom>
            <a:avLst/>
            <a:gdLst/>
            <a:ahLst/>
            <a:rect l="0" t="0" r="r" b="b"/>
            <a:pathLst>
              <a:path w="342" h="361">
                <a:moveTo>
                  <a:pt x="0" y="0"/>
                </a:moveTo>
                <a:lnTo>
                  <a:pt x="342" y="0"/>
                </a:lnTo>
                <a:lnTo>
                  <a:pt x="342" y="361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833400" y="50742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9" y="211"/>
                  <a:pt x="66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1"/>
                  <a:pt x="8" y="148"/>
                </a:cubicBezTo>
                <a:cubicBezTo>
                  <a:pt x="2" y="135"/>
                  <a:pt x="0" y="122"/>
                  <a:pt x="0" y="108"/>
                </a:cubicBezTo>
                <a:cubicBezTo>
                  <a:pt x="0" y="93"/>
                  <a:pt x="2" y="80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8" y="8"/>
                </a:cubicBezTo>
                <a:cubicBezTo>
                  <a:pt x="161" y="13"/>
                  <a:pt x="173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80"/>
                  <a:pt x="214" y="93"/>
                  <a:pt x="214" y="108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908640" y="50742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8" y="211"/>
                  <a:pt x="65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1"/>
                  <a:pt x="8" y="148"/>
                </a:cubicBezTo>
                <a:cubicBezTo>
                  <a:pt x="2" y="135"/>
                  <a:pt x="0" y="122"/>
                  <a:pt x="0" y="108"/>
                </a:cubicBezTo>
                <a:cubicBezTo>
                  <a:pt x="0" y="93"/>
                  <a:pt x="2" y="80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4" y="3"/>
                  <a:pt x="148" y="8"/>
                </a:cubicBezTo>
                <a:cubicBezTo>
                  <a:pt x="161" y="13"/>
                  <a:pt x="173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80"/>
                  <a:pt x="214" y="93"/>
                  <a:pt x="214" y="108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923760" y="50896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2" y="120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19" y="18"/>
                </a:cubicBezTo>
                <a:cubicBezTo>
                  <a:pt x="25" y="12"/>
                  <a:pt x="32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7" y="8"/>
                  <a:pt x="104" y="12"/>
                  <a:pt x="110" y="18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7" y="48"/>
                  <a:pt x="129" y="56"/>
                  <a:pt x="129" y="6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848520" y="50896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0"/>
                  <a:pt x="89" y="124"/>
                </a:cubicBezTo>
                <a:cubicBezTo>
                  <a:pt x="81" y="127"/>
                  <a:pt x="73" y="128"/>
                  <a:pt x="64" y="128"/>
                </a:cubicBezTo>
                <a:cubicBezTo>
                  <a:pt x="56" y="128"/>
                  <a:pt x="48" y="127"/>
                  <a:pt x="40" y="124"/>
                </a:cubicBezTo>
                <a:cubicBezTo>
                  <a:pt x="32" y="120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19" y="18"/>
                </a:cubicBezTo>
                <a:cubicBezTo>
                  <a:pt x="25" y="12"/>
                  <a:pt x="32" y="8"/>
                  <a:pt x="40" y="4"/>
                </a:cubicBezTo>
                <a:cubicBezTo>
                  <a:pt x="48" y="1"/>
                  <a:pt x="56" y="0"/>
                  <a:pt x="64" y="0"/>
                </a:cubicBezTo>
                <a:cubicBezTo>
                  <a:pt x="73" y="0"/>
                  <a:pt x="81" y="1"/>
                  <a:pt x="89" y="4"/>
                </a:cubicBezTo>
                <a:cubicBezTo>
                  <a:pt x="97" y="8"/>
                  <a:pt x="104" y="12"/>
                  <a:pt x="110" y="18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956520" y="500688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4"/>
                  <a:pt x="66" y="52"/>
                  <a:pt x="59" y="58"/>
                </a:cubicBezTo>
                <a:cubicBezTo>
                  <a:pt x="53" y="65"/>
                  <a:pt x="45" y="69"/>
                  <a:pt x="35" y="69"/>
                </a:cubicBezTo>
                <a:cubicBezTo>
                  <a:pt x="25" y="69"/>
                  <a:pt x="17" y="65"/>
                  <a:pt x="10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956520" y="505656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4"/>
                  <a:pt x="66" y="52"/>
                  <a:pt x="59" y="58"/>
                </a:cubicBezTo>
                <a:cubicBezTo>
                  <a:pt x="53" y="66"/>
                  <a:pt x="45" y="69"/>
                  <a:pt x="35" y="69"/>
                </a:cubicBezTo>
                <a:cubicBezTo>
                  <a:pt x="25" y="69"/>
                  <a:pt x="17" y="66"/>
                  <a:pt x="10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931680" y="503172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4"/>
                  <a:pt x="66" y="52"/>
                  <a:pt x="59" y="58"/>
                </a:cubicBezTo>
                <a:cubicBezTo>
                  <a:pt x="53" y="65"/>
                  <a:pt x="45" y="69"/>
                  <a:pt x="35" y="69"/>
                </a:cubicBezTo>
                <a:cubicBezTo>
                  <a:pt x="25" y="69"/>
                  <a:pt x="17" y="65"/>
                  <a:pt x="10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981360" y="503172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4"/>
                  <a:pt x="66" y="52"/>
                  <a:pt x="59" y="58"/>
                </a:cubicBezTo>
                <a:cubicBezTo>
                  <a:pt x="53" y="65"/>
                  <a:pt x="45" y="69"/>
                  <a:pt x="35" y="69"/>
                </a:cubicBezTo>
                <a:cubicBezTo>
                  <a:pt x="25" y="69"/>
                  <a:pt x="17" y="65"/>
                  <a:pt x="10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812520" y="5009400"/>
            <a:ext cx="69480" cy="69120"/>
          </a:xfrm>
          <a:custGeom>
            <a:avLst/>
            <a:gdLst/>
            <a:ahLst/>
            <a:rect l="0" t="0" r="r" b="b"/>
            <a:pathLst>
              <a:path w="193" h="192">
                <a:moveTo>
                  <a:pt x="123" y="57"/>
                </a:moveTo>
                <a:lnTo>
                  <a:pt x="123" y="10"/>
                </a:lnTo>
                <a:cubicBezTo>
                  <a:pt x="123" y="4"/>
                  <a:pt x="118" y="0"/>
                  <a:pt x="112" y="0"/>
                </a:cubicBezTo>
                <a:lnTo>
                  <a:pt x="79" y="0"/>
                </a:lnTo>
                <a:cubicBezTo>
                  <a:pt x="73" y="0"/>
                  <a:pt x="68" y="4"/>
                  <a:pt x="68" y="10"/>
                </a:cubicBezTo>
                <a:lnTo>
                  <a:pt x="68" y="57"/>
                </a:lnTo>
                <a:lnTo>
                  <a:pt x="96" y="84"/>
                </a:lnTo>
                <a:lnTo>
                  <a:pt x="123" y="57"/>
                </a:lnTo>
                <a:moveTo>
                  <a:pt x="68" y="135"/>
                </a:moveTo>
                <a:lnTo>
                  <a:pt x="68" y="181"/>
                </a:lnTo>
                <a:cubicBezTo>
                  <a:pt x="68" y="187"/>
                  <a:pt x="73" y="192"/>
                  <a:pt x="79" y="192"/>
                </a:cubicBezTo>
                <a:lnTo>
                  <a:pt x="112" y="192"/>
                </a:lnTo>
                <a:cubicBezTo>
                  <a:pt x="118" y="192"/>
                  <a:pt x="123" y="187"/>
                  <a:pt x="123" y="181"/>
                </a:cubicBezTo>
                <a:lnTo>
                  <a:pt x="123" y="135"/>
                </a:lnTo>
                <a:lnTo>
                  <a:pt x="96" y="107"/>
                </a:lnTo>
                <a:lnTo>
                  <a:pt x="68" y="135"/>
                </a:lnTo>
                <a:moveTo>
                  <a:pt x="182" y="68"/>
                </a:moveTo>
                <a:lnTo>
                  <a:pt x="136" y="68"/>
                </a:lnTo>
                <a:lnTo>
                  <a:pt x="107" y="95"/>
                </a:lnTo>
                <a:lnTo>
                  <a:pt x="136" y="123"/>
                </a:lnTo>
                <a:lnTo>
                  <a:pt x="182" y="123"/>
                </a:lnTo>
                <a:cubicBezTo>
                  <a:pt x="188" y="123"/>
                  <a:pt x="193" y="118"/>
                  <a:pt x="193" y="112"/>
                </a:cubicBezTo>
                <a:lnTo>
                  <a:pt x="193" y="79"/>
                </a:lnTo>
                <a:cubicBezTo>
                  <a:pt x="193" y="73"/>
                  <a:pt x="188" y="68"/>
                  <a:pt x="182" y="68"/>
                </a:cubicBezTo>
                <a:moveTo>
                  <a:pt x="57" y="68"/>
                </a:moveTo>
                <a:lnTo>
                  <a:pt x="11" y="68"/>
                </a:lnTo>
                <a:cubicBezTo>
                  <a:pt x="5" y="68"/>
                  <a:pt x="0" y="73"/>
                  <a:pt x="0" y="79"/>
                </a:cubicBezTo>
                <a:lnTo>
                  <a:pt x="0" y="112"/>
                </a:lnTo>
                <a:cubicBezTo>
                  <a:pt x="0" y="118"/>
                  <a:pt x="5" y="123"/>
                  <a:pt x="11" y="123"/>
                </a:cubicBezTo>
                <a:lnTo>
                  <a:pt x="57" y="123"/>
                </a:lnTo>
                <a:lnTo>
                  <a:pt x="85" y="95"/>
                </a:lnTo>
                <a:lnTo>
                  <a:pt x="57" y="68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300320" y="4321440"/>
            <a:ext cx="600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Presente el trabajo con profesionalidad y claridad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065240" y="4883400"/>
            <a:ext cx="715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¡Construye una red de juego segura, funcional y escalable!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