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5400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5832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4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2"/>
                  <a:pt x="522" y="92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49624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1"/>
                </a:moveTo>
                <a:cubicBezTo>
                  <a:pt x="1008" y="821"/>
                  <a:pt x="1084" y="805"/>
                  <a:pt x="1131" y="744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3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1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2432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2"/>
                </a:moveTo>
                <a:cubicBezTo>
                  <a:pt x="608" y="389"/>
                  <a:pt x="651" y="393"/>
                  <a:pt x="690" y="397"/>
                </a:cubicBezTo>
                <a:cubicBezTo>
                  <a:pt x="702" y="398"/>
                  <a:pt x="714" y="399"/>
                  <a:pt x="725" y="399"/>
                </a:cubicBezTo>
                <a:cubicBezTo>
                  <a:pt x="794" y="397"/>
                  <a:pt x="849" y="368"/>
                  <a:pt x="874" y="340"/>
                </a:cubicBezTo>
                <a:cubicBezTo>
                  <a:pt x="880" y="333"/>
                  <a:pt x="879" y="322"/>
                  <a:pt x="872" y="316"/>
                </a:cubicBezTo>
                <a:cubicBezTo>
                  <a:pt x="865" y="309"/>
                  <a:pt x="854" y="310"/>
                  <a:pt x="848" y="317"/>
                </a:cubicBezTo>
                <a:cubicBezTo>
                  <a:pt x="829" y="339"/>
                  <a:pt x="782" y="363"/>
                  <a:pt x="724" y="364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4"/>
                  <a:pt x="511" y="402"/>
                </a:cubicBezTo>
                <a:cubicBezTo>
                  <a:pt x="488" y="414"/>
                  <a:pt x="456" y="419"/>
                  <a:pt x="422" y="422"/>
                </a:cubicBezTo>
                <a:cubicBezTo>
                  <a:pt x="346" y="313"/>
                  <a:pt x="392" y="218"/>
                  <a:pt x="405" y="195"/>
                </a:cubicBezTo>
                <a:cubicBezTo>
                  <a:pt x="406" y="195"/>
                  <a:pt x="408" y="195"/>
                  <a:pt x="409" y="195"/>
                </a:cubicBezTo>
                <a:cubicBezTo>
                  <a:pt x="423" y="195"/>
                  <a:pt x="437" y="192"/>
                  <a:pt x="449" y="185"/>
                </a:cubicBezTo>
                <a:cubicBezTo>
                  <a:pt x="457" y="180"/>
                  <a:pt x="460" y="170"/>
                  <a:pt x="456" y="161"/>
                </a:cubicBezTo>
                <a:cubicBezTo>
                  <a:pt x="451" y="153"/>
                  <a:pt x="440" y="150"/>
                  <a:pt x="432" y="155"/>
                </a:cubicBezTo>
                <a:cubicBezTo>
                  <a:pt x="410" y="167"/>
                  <a:pt x="381" y="160"/>
                  <a:pt x="367" y="139"/>
                </a:cubicBezTo>
                <a:cubicBezTo>
                  <a:pt x="362" y="131"/>
                  <a:pt x="351" y="128"/>
                  <a:pt x="343" y="133"/>
                </a:cubicBezTo>
                <a:cubicBezTo>
                  <a:pt x="335" y="139"/>
                  <a:pt x="333" y="149"/>
                  <a:pt x="338" y="157"/>
                </a:cubicBezTo>
                <a:cubicBezTo>
                  <a:pt x="346" y="170"/>
                  <a:pt x="358" y="180"/>
                  <a:pt x="371" y="186"/>
                </a:cubicBezTo>
                <a:cubicBezTo>
                  <a:pt x="353" y="223"/>
                  <a:pt x="319" y="319"/>
                  <a:pt x="384" y="426"/>
                </a:cubicBezTo>
                <a:cubicBezTo>
                  <a:pt x="338" y="431"/>
                  <a:pt x="291" y="437"/>
                  <a:pt x="255" y="460"/>
                </a:cubicBezTo>
                <a:cubicBezTo>
                  <a:pt x="232" y="475"/>
                  <a:pt x="209" y="497"/>
                  <a:pt x="191" y="522"/>
                </a:cubicBezTo>
                <a:cubicBezTo>
                  <a:pt x="169" y="518"/>
                  <a:pt x="89" y="499"/>
                  <a:pt x="75" y="411"/>
                </a:cubicBezTo>
                <a:cubicBezTo>
                  <a:pt x="84" y="404"/>
                  <a:pt x="91" y="395"/>
                  <a:pt x="95" y="384"/>
                </a:cubicBezTo>
                <a:cubicBezTo>
                  <a:pt x="99" y="375"/>
                  <a:pt x="94" y="365"/>
                  <a:pt x="86" y="362"/>
                </a:cubicBezTo>
                <a:cubicBezTo>
                  <a:pt x="77" y="358"/>
                  <a:pt x="67" y="363"/>
                  <a:pt x="63" y="371"/>
                </a:cubicBezTo>
                <a:cubicBezTo>
                  <a:pt x="60" y="379"/>
                  <a:pt x="55" y="385"/>
                  <a:pt x="47" y="387"/>
                </a:cubicBezTo>
                <a:cubicBezTo>
                  <a:pt x="40" y="390"/>
                  <a:pt x="33" y="389"/>
                  <a:pt x="25" y="385"/>
                </a:cubicBezTo>
                <a:cubicBezTo>
                  <a:pt x="17" y="380"/>
                  <a:pt x="6" y="383"/>
                  <a:pt x="2" y="392"/>
                </a:cubicBezTo>
                <a:cubicBezTo>
                  <a:pt x="-3" y="400"/>
                  <a:pt x="0" y="410"/>
                  <a:pt x="8" y="415"/>
                </a:cubicBezTo>
                <a:cubicBezTo>
                  <a:pt x="18" y="421"/>
                  <a:pt x="29" y="423"/>
                  <a:pt x="39" y="423"/>
                </a:cubicBezTo>
                <a:cubicBezTo>
                  <a:pt x="40" y="423"/>
                  <a:pt x="42" y="423"/>
                  <a:pt x="43" y="423"/>
                </a:cubicBezTo>
                <a:cubicBezTo>
                  <a:pt x="59" y="506"/>
                  <a:pt x="125" y="543"/>
                  <a:pt x="172" y="554"/>
                </a:cubicBezTo>
                <a:cubicBezTo>
                  <a:pt x="166" y="567"/>
                  <a:pt x="162" y="581"/>
                  <a:pt x="160" y="595"/>
                </a:cubicBezTo>
                <a:cubicBezTo>
                  <a:pt x="160" y="604"/>
                  <a:pt x="167" y="613"/>
                  <a:pt x="176" y="614"/>
                </a:cubicBezTo>
                <a:lnTo>
                  <a:pt x="178" y="614"/>
                </a:lnTo>
                <a:cubicBezTo>
                  <a:pt x="187" y="614"/>
                  <a:pt x="194" y="607"/>
                  <a:pt x="195" y="598"/>
                </a:cubicBezTo>
                <a:cubicBezTo>
                  <a:pt x="199" y="556"/>
                  <a:pt x="239" y="512"/>
                  <a:pt x="274" y="489"/>
                </a:cubicBezTo>
                <a:cubicBezTo>
                  <a:pt x="307" y="468"/>
                  <a:pt x="357" y="463"/>
                  <a:pt x="404" y="459"/>
                </a:cubicBezTo>
                <a:cubicBezTo>
                  <a:pt x="450" y="455"/>
                  <a:pt x="493" y="451"/>
                  <a:pt x="527" y="432"/>
                </a:cubicBezTo>
                <a:moveTo>
                  <a:pt x="972" y="380"/>
                </a:moveTo>
                <a:cubicBezTo>
                  <a:pt x="967" y="389"/>
                  <a:pt x="970" y="399"/>
                  <a:pt x="979" y="404"/>
                </a:cubicBezTo>
                <a:cubicBezTo>
                  <a:pt x="981" y="405"/>
                  <a:pt x="984" y="406"/>
                  <a:pt x="987" y="406"/>
                </a:cubicBezTo>
                <a:cubicBezTo>
                  <a:pt x="993" y="406"/>
                  <a:pt x="999" y="403"/>
                  <a:pt x="1002" y="397"/>
                </a:cubicBezTo>
                <a:cubicBezTo>
                  <a:pt x="1003" y="396"/>
                  <a:pt x="1066" y="278"/>
                  <a:pt x="948" y="199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2"/>
                  <a:pt x="928" y="227"/>
                </a:cubicBezTo>
                <a:cubicBezTo>
                  <a:pt x="1020" y="289"/>
                  <a:pt x="974" y="377"/>
                  <a:pt x="972" y="380"/>
                </a:cubicBezTo>
                <a:moveTo>
                  <a:pt x="255" y="102"/>
                </a:moveTo>
                <a:cubicBezTo>
                  <a:pt x="260" y="102"/>
                  <a:pt x="265" y="99"/>
                  <a:pt x="269" y="94"/>
                </a:cubicBezTo>
                <a:cubicBezTo>
                  <a:pt x="320" y="25"/>
                  <a:pt x="389" y="49"/>
                  <a:pt x="392" y="50"/>
                </a:cubicBezTo>
                <a:cubicBezTo>
                  <a:pt x="401" y="53"/>
                  <a:pt x="411" y="48"/>
                  <a:pt x="414" y="39"/>
                </a:cubicBezTo>
                <a:cubicBezTo>
                  <a:pt x="418" y="31"/>
                  <a:pt x="413" y="21"/>
                  <a:pt x="404" y="17"/>
                </a:cubicBezTo>
                <a:cubicBezTo>
                  <a:pt x="371" y="5"/>
                  <a:pt x="293" y="0"/>
                  <a:pt x="241" y="74"/>
                </a:cubicBezTo>
                <a:cubicBezTo>
                  <a:pt x="235" y="82"/>
                  <a:pt x="237" y="93"/>
                  <a:pt x="245" y="98"/>
                </a:cubicBezTo>
                <a:cubicBezTo>
                  <a:pt x="248" y="101"/>
                  <a:pt x="251" y="102"/>
                  <a:pt x="255" y="102"/>
                </a:cubicBezTo>
                <a:moveTo>
                  <a:pt x="707" y="36"/>
                </a:moveTo>
                <a:cubicBezTo>
                  <a:pt x="784" y="30"/>
                  <a:pt x="819" y="86"/>
                  <a:pt x="821" y="88"/>
                </a:cubicBezTo>
                <a:cubicBezTo>
                  <a:pt x="824" y="94"/>
                  <a:pt x="830" y="97"/>
                  <a:pt x="836" y="97"/>
                </a:cubicBezTo>
                <a:cubicBezTo>
                  <a:pt x="838" y="97"/>
                  <a:pt x="842" y="96"/>
                  <a:pt x="844" y="95"/>
                </a:cubicBezTo>
                <a:cubicBezTo>
                  <a:pt x="852" y="90"/>
                  <a:pt x="855" y="79"/>
                  <a:pt x="850" y="71"/>
                </a:cubicBezTo>
                <a:cubicBezTo>
                  <a:pt x="849" y="68"/>
                  <a:pt x="804" y="-7"/>
                  <a:pt x="705" y="1"/>
                </a:cubicBezTo>
                <a:cubicBezTo>
                  <a:pt x="695" y="3"/>
                  <a:pt x="688" y="11"/>
                  <a:pt x="689" y="21"/>
                </a:cubicBezTo>
                <a:cubicBezTo>
                  <a:pt x="689" y="30"/>
                  <a:pt x="698" y="37"/>
                  <a:pt x="707" y="36"/>
                </a:cubicBezTo>
                <a:moveTo>
                  <a:pt x="1023" y="541"/>
                </a:moveTo>
                <a:cubicBezTo>
                  <a:pt x="1015" y="541"/>
                  <a:pt x="1005" y="547"/>
                  <a:pt x="1005" y="557"/>
                </a:cubicBezTo>
                <a:cubicBezTo>
                  <a:pt x="1005" y="557"/>
                  <a:pt x="999" y="616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70"/>
                  <a:pt x="950" y="669"/>
                </a:cubicBezTo>
                <a:cubicBezTo>
                  <a:pt x="1031" y="642"/>
                  <a:pt x="1039" y="563"/>
                  <a:pt x="1039" y="560"/>
                </a:cubicBezTo>
                <a:cubicBezTo>
                  <a:pt x="1040" y="550"/>
                  <a:pt x="1033" y="542"/>
                  <a:pt x="1023" y="54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2864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0"/>
                </a:moveTo>
                <a:cubicBezTo>
                  <a:pt x="11" y="369"/>
                  <a:pt x="16" y="379"/>
                  <a:pt x="26" y="381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7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9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9"/>
                </a:moveTo>
                <a:cubicBezTo>
                  <a:pt x="785" y="489"/>
                  <a:pt x="777" y="482"/>
                  <a:pt x="768" y="482"/>
                </a:cubicBezTo>
                <a:cubicBezTo>
                  <a:pt x="733" y="485"/>
                  <a:pt x="703" y="458"/>
                  <a:pt x="700" y="424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5"/>
                  <a:pt x="481" y="483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9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3"/>
                  <a:pt x="531" y="555"/>
                  <a:pt x="547" y="556"/>
                </a:cubicBezTo>
                <a:cubicBezTo>
                  <a:pt x="563" y="558"/>
                  <a:pt x="579" y="560"/>
                  <a:pt x="597" y="559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70960"/>
            <a:ext cx="4269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Propuesta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63320"/>
            <a:ext cx="4939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de gestión de memoria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80840" y="225720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425"/>
                </a:moveTo>
                <a:cubicBezTo>
                  <a:pt x="848" y="452"/>
                  <a:pt x="845" y="480"/>
                  <a:pt x="840" y="507"/>
                </a:cubicBezTo>
                <a:cubicBezTo>
                  <a:pt x="834" y="534"/>
                  <a:pt x="826" y="561"/>
                  <a:pt x="816" y="586"/>
                </a:cubicBezTo>
                <a:cubicBezTo>
                  <a:pt x="805" y="612"/>
                  <a:pt x="791" y="637"/>
                  <a:pt x="775" y="660"/>
                </a:cubicBezTo>
                <a:cubicBezTo>
                  <a:pt x="760" y="683"/>
                  <a:pt x="742" y="704"/>
                  <a:pt x="723" y="724"/>
                </a:cubicBezTo>
                <a:cubicBezTo>
                  <a:pt x="703" y="743"/>
                  <a:pt x="682" y="761"/>
                  <a:pt x="659" y="776"/>
                </a:cubicBezTo>
                <a:cubicBezTo>
                  <a:pt x="635" y="792"/>
                  <a:pt x="611" y="805"/>
                  <a:pt x="585" y="816"/>
                </a:cubicBezTo>
                <a:cubicBezTo>
                  <a:pt x="560" y="826"/>
                  <a:pt x="533" y="834"/>
                  <a:pt x="506" y="840"/>
                </a:cubicBezTo>
                <a:cubicBezTo>
                  <a:pt x="479" y="845"/>
                  <a:pt x="451" y="848"/>
                  <a:pt x="423" y="848"/>
                </a:cubicBezTo>
                <a:cubicBezTo>
                  <a:pt x="396" y="848"/>
                  <a:pt x="368" y="845"/>
                  <a:pt x="341" y="840"/>
                </a:cubicBezTo>
                <a:cubicBezTo>
                  <a:pt x="314" y="834"/>
                  <a:pt x="287" y="826"/>
                  <a:pt x="261" y="816"/>
                </a:cubicBezTo>
                <a:cubicBezTo>
                  <a:pt x="236" y="805"/>
                  <a:pt x="211" y="792"/>
                  <a:pt x="188" y="776"/>
                </a:cubicBezTo>
                <a:cubicBezTo>
                  <a:pt x="165" y="761"/>
                  <a:pt x="144" y="743"/>
                  <a:pt x="124" y="724"/>
                </a:cubicBezTo>
                <a:cubicBezTo>
                  <a:pt x="104" y="704"/>
                  <a:pt x="87" y="683"/>
                  <a:pt x="71" y="660"/>
                </a:cubicBezTo>
                <a:cubicBezTo>
                  <a:pt x="56" y="637"/>
                  <a:pt x="43" y="612"/>
                  <a:pt x="32" y="586"/>
                </a:cubicBezTo>
                <a:cubicBezTo>
                  <a:pt x="22" y="561"/>
                  <a:pt x="14" y="534"/>
                  <a:pt x="8" y="507"/>
                </a:cubicBezTo>
                <a:cubicBezTo>
                  <a:pt x="3" y="480"/>
                  <a:pt x="0" y="452"/>
                  <a:pt x="0" y="424"/>
                </a:cubicBezTo>
                <a:cubicBezTo>
                  <a:pt x="0" y="397"/>
                  <a:pt x="3" y="369"/>
                  <a:pt x="8" y="342"/>
                </a:cubicBezTo>
                <a:cubicBezTo>
                  <a:pt x="14" y="315"/>
                  <a:pt x="22" y="288"/>
                  <a:pt x="32" y="262"/>
                </a:cubicBezTo>
                <a:cubicBezTo>
                  <a:pt x="43" y="237"/>
                  <a:pt x="56" y="212"/>
                  <a:pt x="71" y="189"/>
                </a:cubicBezTo>
                <a:cubicBezTo>
                  <a:pt x="87" y="166"/>
                  <a:pt x="104" y="145"/>
                  <a:pt x="124" y="125"/>
                </a:cubicBezTo>
                <a:cubicBezTo>
                  <a:pt x="144" y="105"/>
                  <a:pt x="165" y="88"/>
                  <a:pt x="188" y="71"/>
                </a:cubicBezTo>
                <a:cubicBezTo>
                  <a:pt x="211" y="56"/>
                  <a:pt x="236" y="43"/>
                  <a:pt x="261" y="32"/>
                </a:cubicBezTo>
                <a:cubicBezTo>
                  <a:pt x="287" y="22"/>
                  <a:pt x="314" y="14"/>
                  <a:pt x="341" y="8"/>
                </a:cubicBezTo>
                <a:cubicBezTo>
                  <a:pt x="368" y="3"/>
                  <a:pt x="396" y="0"/>
                  <a:pt x="423" y="0"/>
                </a:cubicBezTo>
                <a:cubicBezTo>
                  <a:pt x="451" y="0"/>
                  <a:pt x="479" y="3"/>
                  <a:pt x="506" y="8"/>
                </a:cubicBezTo>
                <a:cubicBezTo>
                  <a:pt x="533" y="14"/>
                  <a:pt x="560" y="22"/>
                  <a:pt x="585" y="32"/>
                </a:cubicBezTo>
                <a:cubicBezTo>
                  <a:pt x="611" y="43"/>
                  <a:pt x="635" y="56"/>
                  <a:pt x="659" y="71"/>
                </a:cubicBezTo>
                <a:cubicBezTo>
                  <a:pt x="682" y="88"/>
                  <a:pt x="703" y="105"/>
                  <a:pt x="723" y="125"/>
                </a:cubicBezTo>
                <a:cubicBezTo>
                  <a:pt x="742" y="145"/>
                  <a:pt x="760" y="166"/>
                  <a:pt x="775" y="189"/>
                </a:cubicBezTo>
                <a:cubicBezTo>
                  <a:pt x="791" y="212"/>
                  <a:pt x="805" y="237"/>
                  <a:pt x="816" y="262"/>
                </a:cubicBezTo>
                <a:cubicBezTo>
                  <a:pt x="826" y="288"/>
                  <a:pt x="834" y="315"/>
                  <a:pt x="840" y="342"/>
                </a:cubicBezTo>
                <a:cubicBezTo>
                  <a:pt x="845" y="369"/>
                  <a:pt x="848" y="397"/>
                  <a:pt x="848" y="424"/>
                </a:cubicBezTo>
                <a:lnTo>
                  <a:pt x="848" y="425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19000" y="229536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8"/>
                </a:moveTo>
                <a:cubicBezTo>
                  <a:pt x="636" y="339"/>
                  <a:pt x="634" y="360"/>
                  <a:pt x="630" y="380"/>
                </a:cubicBezTo>
                <a:cubicBezTo>
                  <a:pt x="626" y="401"/>
                  <a:pt x="620" y="421"/>
                  <a:pt x="612" y="440"/>
                </a:cubicBezTo>
                <a:cubicBezTo>
                  <a:pt x="604" y="459"/>
                  <a:pt x="594" y="478"/>
                  <a:pt x="581" y="495"/>
                </a:cubicBezTo>
                <a:cubicBezTo>
                  <a:pt x="570" y="512"/>
                  <a:pt x="557" y="528"/>
                  <a:pt x="542" y="543"/>
                </a:cubicBezTo>
                <a:cubicBezTo>
                  <a:pt x="527" y="558"/>
                  <a:pt x="511" y="571"/>
                  <a:pt x="494" y="582"/>
                </a:cubicBezTo>
                <a:cubicBezTo>
                  <a:pt x="476" y="594"/>
                  <a:pt x="458" y="604"/>
                  <a:pt x="439" y="612"/>
                </a:cubicBezTo>
                <a:cubicBezTo>
                  <a:pt x="420" y="620"/>
                  <a:pt x="400" y="626"/>
                  <a:pt x="379" y="630"/>
                </a:cubicBezTo>
                <a:cubicBezTo>
                  <a:pt x="359" y="634"/>
                  <a:pt x="338" y="636"/>
                  <a:pt x="317" y="636"/>
                </a:cubicBezTo>
                <a:cubicBezTo>
                  <a:pt x="297" y="636"/>
                  <a:pt x="276" y="634"/>
                  <a:pt x="255" y="630"/>
                </a:cubicBezTo>
                <a:cubicBezTo>
                  <a:pt x="235" y="626"/>
                  <a:pt x="215" y="620"/>
                  <a:pt x="196" y="612"/>
                </a:cubicBezTo>
                <a:cubicBezTo>
                  <a:pt x="177" y="604"/>
                  <a:pt x="158" y="594"/>
                  <a:pt x="141" y="582"/>
                </a:cubicBezTo>
                <a:cubicBezTo>
                  <a:pt x="124" y="571"/>
                  <a:pt x="108" y="558"/>
                  <a:pt x="93" y="543"/>
                </a:cubicBezTo>
                <a:cubicBezTo>
                  <a:pt x="78" y="528"/>
                  <a:pt x="65" y="512"/>
                  <a:pt x="53" y="495"/>
                </a:cubicBezTo>
                <a:cubicBezTo>
                  <a:pt x="42" y="478"/>
                  <a:pt x="32" y="459"/>
                  <a:pt x="24" y="440"/>
                </a:cubicBezTo>
                <a:cubicBezTo>
                  <a:pt x="16" y="421"/>
                  <a:pt x="10" y="401"/>
                  <a:pt x="6" y="380"/>
                </a:cubicBezTo>
                <a:cubicBezTo>
                  <a:pt x="2" y="360"/>
                  <a:pt x="0" y="339"/>
                  <a:pt x="0" y="318"/>
                </a:cubicBezTo>
                <a:cubicBezTo>
                  <a:pt x="0" y="298"/>
                  <a:pt x="2" y="276"/>
                  <a:pt x="6" y="256"/>
                </a:cubicBezTo>
                <a:cubicBezTo>
                  <a:pt x="10" y="235"/>
                  <a:pt x="16" y="215"/>
                  <a:pt x="24" y="196"/>
                </a:cubicBezTo>
                <a:cubicBezTo>
                  <a:pt x="32" y="177"/>
                  <a:pt x="42" y="158"/>
                  <a:pt x="53" y="141"/>
                </a:cubicBezTo>
                <a:cubicBezTo>
                  <a:pt x="65" y="124"/>
                  <a:pt x="78" y="108"/>
                  <a:pt x="93" y="93"/>
                </a:cubicBezTo>
                <a:cubicBezTo>
                  <a:pt x="108" y="78"/>
                  <a:pt x="124" y="65"/>
                  <a:pt x="141" y="53"/>
                </a:cubicBezTo>
                <a:cubicBezTo>
                  <a:pt x="158" y="42"/>
                  <a:pt x="177" y="32"/>
                  <a:pt x="196" y="24"/>
                </a:cubicBezTo>
                <a:cubicBezTo>
                  <a:pt x="215" y="16"/>
                  <a:pt x="235" y="10"/>
                  <a:pt x="255" y="6"/>
                </a:cubicBezTo>
                <a:cubicBezTo>
                  <a:pt x="276" y="2"/>
                  <a:pt x="297" y="0"/>
                  <a:pt x="317" y="0"/>
                </a:cubicBezTo>
                <a:cubicBezTo>
                  <a:pt x="338" y="0"/>
                  <a:pt x="359" y="2"/>
                  <a:pt x="379" y="6"/>
                </a:cubicBezTo>
                <a:cubicBezTo>
                  <a:pt x="400" y="10"/>
                  <a:pt x="420" y="16"/>
                  <a:pt x="439" y="24"/>
                </a:cubicBezTo>
                <a:cubicBezTo>
                  <a:pt x="458" y="32"/>
                  <a:pt x="476" y="42"/>
                  <a:pt x="494" y="53"/>
                </a:cubicBezTo>
                <a:cubicBezTo>
                  <a:pt x="511" y="65"/>
                  <a:pt x="527" y="78"/>
                  <a:pt x="542" y="93"/>
                </a:cubicBezTo>
                <a:cubicBezTo>
                  <a:pt x="557" y="108"/>
                  <a:pt x="570" y="124"/>
                  <a:pt x="581" y="141"/>
                </a:cubicBezTo>
                <a:cubicBezTo>
                  <a:pt x="594" y="158"/>
                  <a:pt x="604" y="177"/>
                  <a:pt x="612" y="196"/>
                </a:cubicBezTo>
                <a:cubicBezTo>
                  <a:pt x="620" y="215"/>
                  <a:pt x="626" y="235"/>
                  <a:pt x="630" y="256"/>
                </a:cubicBezTo>
                <a:cubicBezTo>
                  <a:pt x="634" y="276"/>
                  <a:pt x="636" y="298"/>
                  <a:pt x="636" y="3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848520" y="2324880"/>
            <a:ext cx="169920" cy="169920"/>
          </a:xfrm>
          <a:custGeom>
            <a:avLst/>
            <a:gdLst/>
            <a:ahLst/>
            <a:rect l="0" t="0" r="r" b="b"/>
            <a:pathLst>
              <a:path w="472" h="472">
                <a:moveTo>
                  <a:pt x="472" y="235"/>
                </a:moveTo>
                <a:cubicBezTo>
                  <a:pt x="472" y="251"/>
                  <a:pt x="470" y="266"/>
                  <a:pt x="467" y="281"/>
                </a:cubicBezTo>
                <a:cubicBezTo>
                  <a:pt x="464" y="296"/>
                  <a:pt x="460" y="311"/>
                  <a:pt x="454" y="325"/>
                </a:cubicBezTo>
                <a:cubicBezTo>
                  <a:pt x="448" y="340"/>
                  <a:pt x="441" y="353"/>
                  <a:pt x="432" y="367"/>
                </a:cubicBezTo>
                <a:cubicBezTo>
                  <a:pt x="423" y="380"/>
                  <a:pt x="414" y="392"/>
                  <a:pt x="403" y="403"/>
                </a:cubicBezTo>
                <a:cubicBezTo>
                  <a:pt x="392" y="414"/>
                  <a:pt x="380" y="423"/>
                  <a:pt x="367" y="432"/>
                </a:cubicBezTo>
                <a:cubicBezTo>
                  <a:pt x="354" y="441"/>
                  <a:pt x="341" y="448"/>
                  <a:pt x="326" y="454"/>
                </a:cubicBezTo>
                <a:cubicBezTo>
                  <a:pt x="312" y="460"/>
                  <a:pt x="297" y="464"/>
                  <a:pt x="282" y="467"/>
                </a:cubicBezTo>
                <a:cubicBezTo>
                  <a:pt x="267" y="470"/>
                  <a:pt x="252" y="472"/>
                  <a:pt x="236" y="472"/>
                </a:cubicBezTo>
                <a:cubicBezTo>
                  <a:pt x="220" y="472"/>
                  <a:pt x="205" y="470"/>
                  <a:pt x="190" y="467"/>
                </a:cubicBezTo>
                <a:cubicBezTo>
                  <a:pt x="174" y="464"/>
                  <a:pt x="160" y="460"/>
                  <a:pt x="145" y="454"/>
                </a:cubicBezTo>
                <a:cubicBezTo>
                  <a:pt x="131" y="448"/>
                  <a:pt x="118" y="441"/>
                  <a:pt x="105" y="432"/>
                </a:cubicBezTo>
                <a:cubicBezTo>
                  <a:pt x="92" y="423"/>
                  <a:pt x="80" y="414"/>
                  <a:pt x="69" y="403"/>
                </a:cubicBezTo>
                <a:cubicBezTo>
                  <a:pt x="58" y="392"/>
                  <a:pt x="48" y="380"/>
                  <a:pt x="40" y="367"/>
                </a:cubicBezTo>
                <a:cubicBezTo>
                  <a:pt x="31" y="353"/>
                  <a:pt x="24" y="340"/>
                  <a:pt x="18" y="325"/>
                </a:cubicBezTo>
                <a:cubicBezTo>
                  <a:pt x="12" y="311"/>
                  <a:pt x="8" y="296"/>
                  <a:pt x="5" y="281"/>
                </a:cubicBezTo>
                <a:cubicBezTo>
                  <a:pt x="2" y="266"/>
                  <a:pt x="0" y="251"/>
                  <a:pt x="0" y="235"/>
                </a:cubicBezTo>
                <a:cubicBezTo>
                  <a:pt x="0" y="220"/>
                  <a:pt x="2" y="205"/>
                  <a:pt x="5" y="190"/>
                </a:cubicBezTo>
                <a:cubicBezTo>
                  <a:pt x="8" y="174"/>
                  <a:pt x="12" y="160"/>
                  <a:pt x="18" y="145"/>
                </a:cubicBezTo>
                <a:cubicBezTo>
                  <a:pt x="24" y="131"/>
                  <a:pt x="31" y="118"/>
                  <a:pt x="40" y="105"/>
                </a:cubicBezTo>
                <a:cubicBezTo>
                  <a:pt x="48" y="92"/>
                  <a:pt x="58" y="80"/>
                  <a:pt x="69" y="69"/>
                </a:cubicBezTo>
                <a:cubicBezTo>
                  <a:pt x="80" y="58"/>
                  <a:pt x="92" y="48"/>
                  <a:pt x="105" y="40"/>
                </a:cubicBezTo>
                <a:cubicBezTo>
                  <a:pt x="118" y="31"/>
                  <a:pt x="131" y="24"/>
                  <a:pt x="145" y="18"/>
                </a:cubicBezTo>
                <a:cubicBezTo>
                  <a:pt x="160" y="12"/>
                  <a:pt x="174" y="8"/>
                  <a:pt x="190" y="5"/>
                </a:cubicBezTo>
                <a:cubicBezTo>
                  <a:pt x="205" y="2"/>
                  <a:pt x="220" y="0"/>
                  <a:pt x="236" y="0"/>
                </a:cubicBezTo>
                <a:cubicBezTo>
                  <a:pt x="252" y="0"/>
                  <a:pt x="267" y="2"/>
                  <a:pt x="282" y="5"/>
                </a:cubicBezTo>
                <a:cubicBezTo>
                  <a:pt x="297" y="8"/>
                  <a:pt x="312" y="12"/>
                  <a:pt x="326" y="18"/>
                </a:cubicBezTo>
                <a:cubicBezTo>
                  <a:pt x="341" y="24"/>
                  <a:pt x="354" y="31"/>
                  <a:pt x="367" y="40"/>
                </a:cubicBezTo>
                <a:cubicBezTo>
                  <a:pt x="380" y="48"/>
                  <a:pt x="392" y="58"/>
                  <a:pt x="403" y="69"/>
                </a:cubicBezTo>
                <a:cubicBezTo>
                  <a:pt x="414" y="80"/>
                  <a:pt x="423" y="92"/>
                  <a:pt x="432" y="105"/>
                </a:cubicBezTo>
                <a:cubicBezTo>
                  <a:pt x="441" y="118"/>
                  <a:pt x="448" y="131"/>
                  <a:pt x="454" y="145"/>
                </a:cubicBezTo>
                <a:cubicBezTo>
                  <a:pt x="460" y="160"/>
                  <a:pt x="464" y="174"/>
                  <a:pt x="467" y="190"/>
                </a:cubicBezTo>
                <a:cubicBezTo>
                  <a:pt x="470" y="205"/>
                  <a:pt x="472" y="220"/>
                  <a:pt x="472" y="23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882360" y="2358720"/>
            <a:ext cx="102240" cy="102240"/>
          </a:xfrm>
          <a:custGeom>
            <a:avLst/>
            <a:gdLst/>
            <a:ahLst/>
            <a:rect l="0" t="0" r="r" b="b"/>
            <a:pathLst>
              <a:path w="284" h="284">
                <a:moveTo>
                  <a:pt x="284" y="142"/>
                </a:moveTo>
                <a:cubicBezTo>
                  <a:pt x="284" y="152"/>
                  <a:pt x="283" y="161"/>
                  <a:pt x="281" y="170"/>
                </a:cubicBezTo>
                <a:cubicBezTo>
                  <a:pt x="279" y="179"/>
                  <a:pt x="276" y="188"/>
                  <a:pt x="273" y="196"/>
                </a:cubicBezTo>
                <a:cubicBezTo>
                  <a:pt x="269" y="205"/>
                  <a:pt x="265" y="213"/>
                  <a:pt x="260" y="221"/>
                </a:cubicBezTo>
                <a:cubicBezTo>
                  <a:pt x="255" y="229"/>
                  <a:pt x="249" y="236"/>
                  <a:pt x="242" y="242"/>
                </a:cubicBezTo>
                <a:cubicBezTo>
                  <a:pt x="236" y="249"/>
                  <a:pt x="228" y="255"/>
                  <a:pt x="220" y="260"/>
                </a:cubicBezTo>
                <a:cubicBezTo>
                  <a:pt x="212" y="265"/>
                  <a:pt x="204" y="269"/>
                  <a:pt x="195" y="273"/>
                </a:cubicBezTo>
                <a:cubicBezTo>
                  <a:pt x="187" y="276"/>
                  <a:pt x="178" y="279"/>
                  <a:pt x="169" y="281"/>
                </a:cubicBezTo>
                <a:cubicBezTo>
                  <a:pt x="160" y="283"/>
                  <a:pt x="151" y="284"/>
                  <a:pt x="141" y="284"/>
                </a:cubicBezTo>
                <a:cubicBezTo>
                  <a:pt x="132" y="284"/>
                  <a:pt x="123" y="283"/>
                  <a:pt x="114" y="281"/>
                </a:cubicBezTo>
                <a:cubicBezTo>
                  <a:pt x="105" y="279"/>
                  <a:pt x="96" y="276"/>
                  <a:pt x="87" y="273"/>
                </a:cubicBezTo>
                <a:cubicBezTo>
                  <a:pt x="79" y="269"/>
                  <a:pt x="71" y="265"/>
                  <a:pt x="63" y="260"/>
                </a:cubicBezTo>
                <a:cubicBezTo>
                  <a:pt x="55" y="255"/>
                  <a:pt x="48" y="249"/>
                  <a:pt x="42" y="242"/>
                </a:cubicBezTo>
                <a:cubicBezTo>
                  <a:pt x="35" y="236"/>
                  <a:pt x="29" y="229"/>
                  <a:pt x="24" y="221"/>
                </a:cubicBezTo>
                <a:cubicBezTo>
                  <a:pt x="19" y="213"/>
                  <a:pt x="15" y="205"/>
                  <a:pt x="11" y="196"/>
                </a:cubicBezTo>
                <a:cubicBezTo>
                  <a:pt x="8" y="188"/>
                  <a:pt x="5" y="179"/>
                  <a:pt x="3" y="170"/>
                </a:cubicBezTo>
                <a:cubicBezTo>
                  <a:pt x="1" y="161"/>
                  <a:pt x="0" y="152"/>
                  <a:pt x="0" y="142"/>
                </a:cubicBezTo>
                <a:cubicBezTo>
                  <a:pt x="0" y="133"/>
                  <a:pt x="1" y="124"/>
                  <a:pt x="3" y="115"/>
                </a:cubicBezTo>
                <a:cubicBezTo>
                  <a:pt x="5" y="106"/>
                  <a:pt x="8" y="97"/>
                  <a:pt x="11" y="88"/>
                </a:cubicBezTo>
                <a:cubicBezTo>
                  <a:pt x="15" y="80"/>
                  <a:pt x="19" y="71"/>
                  <a:pt x="24" y="63"/>
                </a:cubicBezTo>
                <a:cubicBezTo>
                  <a:pt x="29" y="55"/>
                  <a:pt x="35" y="48"/>
                  <a:pt x="42" y="42"/>
                </a:cubicBezTo>
                <a:cubicBezTo>
                  <a:pt x="48" y="35"/>
                  <a:pt x="55" y="29"/>
                  <a:pt x="63" y="24"/>
                </a:cubicBezTo>
                <a:cubicBezTo>
                  <a:pt x="71" y="19"/>
                  <a:pt x="79" y="15"/>
                  <a:pt x="87" y="11"/>
                </a:cubicBezTo>
                <a:cubicBezTo>
                  <a:pt x="96" y="8"/>
                  <a:pt x="105" y="5"/>
                  <a:pt x="114" y="3"/>
                </a:cubicBezTo>
                <a:cubicBezTo>
                  <a:pt x="123" y="1"/>
                  <a:pt x="132" y="0"/>
                  <a:pt x="141" y="0"/>
                </a:cubicBezTo>
                <a:cubicBezTo>
                  <a:pt x="151" y="0"/>
                  <a:pt x="160" y="1"/>
                  <a:pt x="169" y="3"/>
                </a:cubicBezTo>
                <a:cubicBezTo>
                  <a:pt x="178" y="5"/>
                  <a:pt x="187" y="8"/>
                  <a:pt x="195" y="11"/>
                </a:cubicBezTo>
                <a:cubicBezTo>
                  <a:pt x="204" y="15"/>
                  <a:pt x="212" y="19"/>
                  <a:pt x="220" y="24"/>
                </a:cubicBezTo>
                <a:cubicBezTo>
                  <a:pt x="228" y="29"/>
                  <a:pt x="236" y="35"/>
                  <a:pt x="242" y="42"/>
                </a:cubicBezTo>
                <a:cubicBezTo>
                  <a:pt x="249" y="48"/>
                  <a:pt x="255" y="55"/>
                  <a:pt x="260" y="63"/>
                </a:cubicBezTo>
                <a:cubicBezTo>
                  <a:pt x="265" y="71"/>
                  <a:pt x="269" y="80"/>
                  <a:pt x="273" y="88"/>
                </a:cubicBezTo>
                <a:cubicBezTo>
                  <a:pt x="276" y="97"/>
                  <a:pt x="279" y="106"/>
                  <a:pt x="281" y="115"/>
                </a:cubicBezTo>
                <a:cubicBezTo>
                  <a:pt x="283" y="124"/>
                  <a:pt x="284" y="133"/>
                  <a:pt x="284" y="14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907920" y="2384280"/>
            <a:ext cx="51120" cy="51120"/>
          </a:xfrm>
          <a:custGeom>
            <a:avLst/>
            <a:gdLst/>
            <a:ahLst/>
            <a:rect l="0" t="0" r="r" b="b"/>
            <a:pathLst>
              <a:path w="142" h="142">
                <a:moveTo>
                  <a:pt x="142" y="70"/>
                </a:moveTo>
                <a:cubicBezTo>
                  <a:pt x="142" y="81"/>
                  <a:pt x="140" y="90"/>
                  <a:pt x="137" y="98"/>
                </a:cubicBezTo>
                <a:cubicBezTo>
                  <a:pt x="133" y="107"/>
                  <a:pt x="128" y="115"/>
                  <a:pt x="121" y="121"/>
                </a:cubicBezTo>
                <a:cubicBezTo>
                  <a:pt x="115" y="128"/>
                  <a:pt x="107" y="133"/>
                  <a:pt x="98" y="137"/>
                </a:cubicBezTo>
                <a:cubicBezTo>
                  <a:pt x="90" y="140"/>
                  <a:pt x="80" y="142"/>
                  <a:pt x="70" y="142"/>
                </a:cubicBezTo>
                <a:cubicBezTo>
                  <a:pt x="61" y="142"/>
                  <a:pt x="52" y="140"/>
                  <a:pt x="43" y="137"/>
                </a:cubicBezTo>
                <a:cubicBezTo>
                  <a:pt x="35" y="133"/>
                  <a:pt x="27" y="128"/>
                  <a:pt x="21" y="121"/>
                </a:cubicBezTo>
                <a:cubicBezTo>
                  <a:pt x="14" y="115"/>
                  <a:pt x="9" y="107"/>
                  <a:pt x="5" y="98"/>
                </a:cubicBezTo>
                <a:cubicBezTo>
                  <a:pt x="2" y="90"/>
                  <a:pt x="0" y="81"/>
                  <a:pt x="0" y="70"/>
                </a:cubicBezTo>
                <a:cubicBezTo>
                  <a:pt x="0" y="61"/>
                  <a:pt x="2" y="52"/>
                  <a:pt x="5" y="43"/>
                </a:cubicBezTo>
                <a:cubicBezTo>
                  <a:pt x="9" y="35"/>
                  <a:pt x="14" y="27"/>
                  <a:pt x="21" y="21"/>
                </a:cubicBezTo>
                <a:cubicBezTo>
                  <a:pt x="27" y="14"/>
                  <a:pt x="35" y="9"/>
                  <a:pt x="43" y="5"/>
                </a:cubicBezTo>
                <a:cubicBezTo>
                  <a:pt x="52" y="2"/>
                  <a:pt x="61" y="0"/>
                  <a:pt x="70" y="0"/>
                </a:cubicBezTo>
                <a:cubicBezTo>
                  <a:pt x="80" y="0"/>
                  <a:pt x="90" y="2"/>
                  <a:pt x="98" y="5"/>
                </a:cubicBezTo>
                <a:cubicBezTo>
                  <a:pt x="107" y="9"/>
                  <a:pt x="115" y="14"/>
                  <a:pt x="121" y="21"/>
                </a:cubicBezTo>
                <a:cubicBezTo>
                  <a:pt x="128" y="27"/>
                  <a:pt x="133" y="35"/>
                  <a:pt x="137" y="43"/>
                </a:cubicBezTo>
                <a:cubicBezTo>
                  <a:pt x="140" y="52"/>
                  <a:pt x="142" y="61"/>
                  <a:pt x="142" y="7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929880" y="2412000"/>
            <a:ext cx="117000" cy="143280"/>
          </a:xfrm>
          <a:custGeom>
            <a:avLst/>
            <a:gdLst/>
            <a:ahLst/>
            <a:rect l="0" t="0" r="r" b="b"/>
            <a:pathLst>
              <a:path w="325" h="398">
                <a:moveTo>
                  <a:pt x="15" y="0"/>
                </a:moveTo>
                <a:lnTo>
                  <a:pt x="325" y="278"/>
                </a:lnTo>
                <a:cubicBezTo>
                  <a:pt x="325" y="278"/>
                  <a:pt x="263" y="357"/>
                  <a:pt x="139" y="398"/>
                </a:cubicBezTo>
                <a:lnTo>
                  <a:pt x="0" y="3"/>
                </a:lnTo>
                <a:lnTo>
                  <a:pt x="15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927360" y="2396520"/>
            <a:ext cx="21960" cy="21960"/>
          </a:xfrm>
          <a:custGeom>
            <a:avLst/>
            <a:gdLst/>
            <a:ahLst/>
            <a:rect l="0" t="0" r="r" b="b"/>
            <a:pathLst>
              <a:path w="61" h="61">
                <a:moveTo>
                  <a:pt x="23" y="61"/>
                </a:moveTo>
                <a:cubicBezTo>
                  <a:pt x="17" y="61"/>
                  <a:pt x="11" y="59"/>
                  <a:pt x="7" y="54"/>
                </a:cubicBezTo>
                <a:cubicBezTo>
                  <a:pt x="-2" y="45"/>
                  <a:pt x="-2" y="29"/>
                  <a:pt x="7" y="20"/>
                </a:cubicBezTo>
                <a:lnTo>
                  <a:pt x="20" y="7"/>
                </a:lnTo>
                <a:cubicBezTo>
                  <a:pt x="29" y="-2"/>
                  <a:pt x="45" y="-2"/>
                  <a:pt x="54" y="7"/>
                </a:cubicBezTo>
                <a:cubicBezTo>
                  <a:pt x="63" y="16"/>
                  <a:pt x="63" y="31"/>
                  <a:pt x="54" y="41"/>
                </a:cubicBezTo>
                <a:lnTo>
                  <a:pt x="41" y="54"/>
                </a:lnTo>
                <a:cubicBezTo>
                  <a:pt x="36" y="59"/>
                  <a:pt x="29" y="61"/>
                  <a:pt x="23" y="6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982800" y="2257200"/>
            <a:ext cx="103320" cy="103320"/>
          </a:xfrm>
          <a:custGeom>
            <a:avLst/>
            <a:gdLst/>
            <a:ahLst/>
            <a:rect l="0" t="0" r="r" b="b"/>
            <a:pathLst>
              <a:path w="287" h="287">
                <a:moveTo>
                  <a:pt x="4" y="165"/>
                </a:moveTo>
                <a:cubicBezTo>
                  <a:pt x="-6" y="214"/>
                  <a:pt x="4" y="276"/>
                  <a:pt x="4" y="276"/>
                </a:cubicBezTo>
                <a:lnTo>
                  <a:pt x="170" y="101"/>
                </a:lnTo>
                <a:cubicBezTo>
                  <a:pt x="177" y="67"/>
                  <a:pt x="157" y="8"/>
                  <a:pt x="129" y="1"/>
                </a:cubicBezTo>
                <a:cubicBezTo>
                  <a:pt x="101" y="-6"/>
                  <a:pt x="33" y="20"/>
                  <a:pt x="4" y="165"/>
                </a:cubicBezTo>
                <a:moveTo>
                  <a:pt x="122" y="283"/>
                </a:moveTo>
                <a:cubicBezTo>
                  <a:pt x="73" y="292"/>
                  <a:pt x="11" y="283"/>
                  <a:pt x="11" y="283"/>
                </a:cubicBezTo>
                <a:lnTo>
                  <a:pt x="185" y="116"/>
                </a:lnTo>
                <a:cubicBezTo>
                  <a:pt x="219" y="109"/>
                  <a:pt x="278" y="128"/>
                  <a:pt x="286" y="157"/>
                </a:cubicBezTo>
                <a:cubicBezTo>
                  <a:pt x="293" y="185"/>
                  <a:pt x="267" y="253"/>
                  <a:pt x="122" y="28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934920" y="2284200"/>
            <a:ext cx="127080" cy="126360"/>
          </a:xfrm>
          <a:custGeom>
            <a:avLst/>
            <a:gdLst/>
            <a:ahLst/>
            <a:rect l="0" t="0" r="r" b="b"/>
            <a:pathLst>
              <a:path w="353" h="351">
                <a:moveTo>
                  <a:pt x="345" y="31"/>
                </a:moveTo>
                <a:lnTo>
                  <a:pt x="72" y="340"/>
                </a:lnTo>
                <a:cubicBezTo>
                  <a:pt x="64" y="348"/>
                  <a:pt x="32" y="360"/>
                  <a:pt x="12" y="341"/>
                </a:cubicBezTo>
                <a:cubicBezTo>
                  <a:pt x="-8" y="321"/>
                  <a:pt x="2" y="292"/>
                  <a:pt x="11" y="283"/>
                </a:cubicBezTo>
                <a:lnTo>
                  <a:pt x="322" y="7"/>
                </a:lnTo>
                <a:cubicBezTo>
                  <a:pt x="322" y="7"/>
                  <a:pt x="338" y="-7"/>
                  <a:pt x="350" y="4"/>
                </a:cubicBezTo>
                <a:cubicBezTo>
                  <a:pt x="361" y="15"/>
                  <a:pt x="345" y="31"/>
                  <a:pt x="345" y="31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096920" y="2205720"/>
            <a:ext cx="5079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Relación con el contenido del tema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300320" y="2778480"/>
            <a:ext cx="753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reproducen operaciones reales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asignación y liberación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3264480"/>
            <a:ext cx="544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introduce la lógica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contigua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3750120"/>
            <a:ext cx="905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 conceptual para entender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paginación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segmentación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más adelante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00320" y="4226400"/>
            <a:ext cx="887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Promueve pensamiento algorítmico y comprensión de recursos limitados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801000" y="819360"/>
            <a:ext cx="322200" cy="313920"/>
          </a:xfrm>
          <a:custGeom>
            <a:avLst/>
            <a:gdLst/>
            <a:ahLst/>
            <a:rect l="0" t="0" r="r" b="b"/>
            <a:pathLst>
              <a:path w="895" h="872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2"/>
                  <a:pt x="85" y="872"/>
                </a:cubicBezTo>
                <a:lnTo>
                  <a:pt x="811" y="872"/>
                </a:lnTo>
                <a:cubicBezTo>
                  <a:pt x="857" y="872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90920" y="8096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10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10"/>
                </a:lnTo>
                <a:cubicBezTo>
                  <a:pt x="951" y="49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0"/>
                </a:cubicBezTo>
                <a:lnTo>
                  <a:pt x="895" y="219"/>
                </a:lnTo>
                <a:lnTo>
                  <a:pt x="727" y="219"/>
                </a:lnTo>
                <a:lnTo>
                  <a:pt x="727" y="55"/>
                </a:lnTo>
                <a:lnTo>
                  <a:pt x="839" y="55"/>
                </a:lnTo>
                <a:moveTo>
                  <a:pt x="727" y="491"/>
                </a:moveTo>
                <a:lnTo>
                  <a:pt x="895" y="491"/>
                </a:lnTo>
                <a:lnTo>
                  <a:pt x="895" y="654"/>
                </a:lnTo>
                <a:lnTo>
                  <a:pt x="727" y="654"/>
                </a:lnTo>
                <a:lnTo>
                  <a:pt x="727" y="491"/>
                </a:lnTo>
                <a:moveTo>
                  <a:pt x="727" y="436"/>
                </a:moveTo>
                <a:lnTo>
                  <a:pt x="727" y="273"/>
                </a:lnTo>
                <a:lnTo>
                  <a:pt x="895" y="273"/>
                </a:lnTo>
                <a:lnTo>
                  <a:pt x="895" y="436"/>
                </a:lnTo>
                <a:lnTo>
                  <a:pt x="727" y="436"/>
                </a:lnTo>
                <a:moveTo>
                  <a:pt x="671" y="55"/>
                </a:moveTo>
                <a:lnTo>
                  <a:pt x="671" y="219"/>
                </a:lnTo>
                <a:lnTo>
                  <a:pt x="504" y="219"/>
                </a:lnTo>
                <a:lnTo>
                  <a:pt x="504" y="55"/>
                </a:lnTo>
                <a:lnTo>
                  <a:pt x="671" y="55"/>
                </a:lnTo>
                <a:moveTo>
                  <a:pt x="504" y="273"/>
                </a:moveTo>
                <a:lnTo>
                  <a:pt x="671" y="273"/>
                </a:lnTo>
                <a:lnTo>
                  <a:pt x="671" y="436"/>
                </a:lnTo>
                <a:lnTo>
                  <a:pt x="504" y="436"/>
                </a:lnTo>
                <a:lnTo>
                  <a:pt x="504" y="273"/>
                </a:lnTo>
                <a:moveTo>
                  <a:pt x="504" y="491"/>
                </a:moveTo>
                <a:lnTo>
                  <a:pt x="671" y="491"/>
                </a:lnTo>
                <a:lnTo>
                  <a:pt x="671" y="654"/>
                </a:lnTo>
                <a:lnTo>
                  <a:pt x="504" y="654"/>
                </a:lnTo>
                <a:lnTo>
                  <a:pt x="504" y="491"/>
                </a:lnTo>
                <a:moveTo>
                  <a:pt x="448" y="55"/>
                </a:moveTo>
                <a:lnTo>
                  <a:pt x="448" y="219"/>
                </a:lnTo>
                <a:lnTo>
                  <a:pt x="280" y="219"/>
                </a:lnTo>
                <a:lnTo>
                  <a:pt x="280" y="55"/>
                </a:lnTo>
                <a:lnTo>
                  <a:pt x="448" y="55"/>
                </a:lnTo>
                <a:moveTo>
                  <a:pt x="280" y="273"/>
                </a:moveTo>
                <a:lnTo>
                  <a:pt x="448" y="273"/>
                </a:lnTo>
                <a:lnTo>
                  <a:pt x="448" y="436"/>
                </a:lnTo>
                <a:lnTo>
                  <a:pt x="280" y="436"/>
                </a:lnTo>
                <a:lnTo>
                  <a:pt x="280" y="273"/>
                </a:lnTo>
                <a:moveTo>
                  <a:pt x="280" y="491"/>
                </a:moveTo>
                <a:lnTo>
                  <a:pt x="448" y="491"/>
                </a:lnTo>
                <a:lnTo>
                  <a:pt x="448" y="654"/>
                </a:lnTo>
                <a:lnTo>
                  <a:pt x="280" y="654"/>
                </a:lnTo>
                <a:lnTo>
                  <a:pt x="280" y="491"/>
                </a:lnTo>
                <a:moveTo>
                  <a:pt x="56" y="110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19"/>
                </a:lnTo>
                <a:lnTo>
                  <a:pt x="56" y="219"/>
                </a:lnTo>
                <a:lnTo>
                  <a:pt x="56" y="110"/>
                </a:lnTo>
                <a:moveTo>
                  <a:pt x="56" y="273"/>
                </a:moveTo>
                <a:lnTo>
                  <a:pt x="224" y="273"/>
                </a:lnTo>
                <a:lnTo>
                  <a:pt x="224" y="436"/>
                </a:lnTo>
                <a:lnTo>
                  <a:pt x="56" y="436"/>
                </a:lnTo>
                <a:lnTo>
                  <a:pt x="56" y="273"/>
                </a:lnTo>
                <a:moveTo>
                  <a:pt x="56" y="491"/>
                </a:moveTo>
                <a:lnTo>
                  <a:pt x="224" y="491"/>
                </a:lnTo>
                <a:lnTo>
                  <a:pt x="224" y="654"/>
                </a:lnTo>
                <a:lnTo>
                  <a:pt x="56" y="654"/>
                </a:lnTo>
                <a:lnTo>
                  <a:pt x="56" y="491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851400" y="93708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11960" y="8683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931680" y="10054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79040" y="1523880"/>
            <a:ext cx="230400" cy="276480"/>
          </a:xfrm>
          <a:custGeom>
            <a:avLst/>
            <a:gdLst/>
            <a:ahLst/>
            <a:rect l="0" t="0" r="r" b="b"/>
            <a:pathLst>
              <a:path w="640" h="768">
                <a:moveTo>
                  <a:pt x="640" y="682"/>
                </a:moveTo>
                <a:cubicBezTo>
                  <a:pt x="640" y="729"/>
                  <a:pt x="602" y="768"/>
                  <a:pt x="555" y="768"/>
                </a:cubicBezTo>
                <a:lnTo>
                  <a:pt x="86" y="768"/>
                </a:lnTo>
                <a:cubicBezTo>
                  <a:pt x="38" y="768"/>
                  <a:pt x="0" y="729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6" y="0"/>
                </a:cubicBezTo>
                <a:lnTo>
                  <a:pt x="555" y="0"/>
                </a:lnTo>
                <a:cubicBezTo>
                  <a:pt x="602" y="0"/>
                  <a:pt x="640" y="38"/>
                  <a:pt x="640" y="85"/>
                </a:cubicBezTo>
                <a:lnTo>
                  <a:pt x="640" y="68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09640" y="157752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470" y="363"/>
                </a:moveTo>
                <a:cubicBezTo>
                  <a:pt x="470" y="375"/>
                  <a:pt x="461" y="385"/>
                  <a:pt x="449" y="385"/>
                </a:cubicBezTo>
                <a:lnTo>
                  <a:pt x="22" y="385"/>
                </a:lnTo>
                <a:cubicBezTo>
                  <a:pt x="10" y="385"/>
                  <a:pt x="0" y="375"/>
                  <a:pt x="0" y="363"/>
                </a:cubicBezTo>
                <a:cubicBezTo>
                  <a:pt x="0" y="352"/>
                  <a:pt x="10" y="342"/>
                  <a:pt x="22" y="342"/>
                </a:cubicBezTo>
                <a:lnTo>
                  <a:pt x="449" y="342"/>
                </a:lnTo>
                <a:cubicBezTo>
                  <a:pt x="461" y="342"/>
                  <a:pt x="470" y="352"/>
                  <a:pt x="470" y="363"/>
                </a:cubicBezTo>
                <a:moveTo>
                  <a:pt x="128" y="449"/>
                </a:moveTo>
                <a:cubicBezTo>
                  <a:pt x="128" y="460"/>
                  <a:pt x="119" y="470"/>
                  <a:pt x="107" y="470"/>
                </a:cubicBezTo>
                <a:lnTo>
                  <a:pt x="22" y="470"/>
                </a:lnTo>
                <a:cubicBezTo>
                  <a:pt x="10" y="470"/>
                  <a:pt x="0" y="460"/>
                  <a:pt x="0" y="449"/>
                </a:cubicBezTo>
                <a:cubicBezTo>
                  <a:pt x="0" y="437"/>
                  <a:pt x="10" y="427"/>
                  <a:pt x="22" y="427"/>
                </a:cubicBezTo>
                <a:lnTo>
                  <a:pt x="107" y="427"/>
                </a:lnTo>
                <a:cubicBezTo>
                  <a:pt x="119" y="427"/>
                  <a:pt x="128" y="437"/>
                  <a:pt x="128" y="449"/>
                </a:cubicBezTo>
                <a:moveTo>
                  <a:pt x="470" y="21"/>
                </a:moveTo>
                <a:cubicBezTo>
                  <a:pt x="470" y="33"/>
                  <a:pt x="461" y="43"/>
                  <a:pt x="449" y="43"/>
                </a:cubicBezTo>
                <a:lnTo>
                  <a:pt x="22" y="43"/>
                </a:ln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lnTo>
                  <a:pt x="449" y="0"/>
                </a:lnTo>
                <a:cubicBezTo>
                  <a:pt x="461" y="0"/>
                  <a:pt x="470" y="10"/>
                  <a:pt x="470" y="21"/>
                </a:cubicBezTo>
                <a:moveTo>
                  <a:pt x="470" y="108"/>
                </a:moveTo>
                <a:cubicBezTo>
                  <a:pt x="470" y="119"/>
                  <a:pt x="461" y="129"/>
                  <a:pt x="449" y="129"/>
                </a:cubicBezTo>
                <a:lnTo>
                  <a:pt x="22" y="129"/>
                </a:lnTo>
                <a:cubicBezTo>
                  <a:pt x="10" y="129"/>
                  <a:pt x="0" y="119"/>
                  <a:pt x="0" y="108"/>
                </a:cubicBezTo>
                <a:cubicBezTo>
                  <a:pt x="0" y="96"/>
                  <a:pt x="10" y="86"/>
                  <a:pt x="22" y="86"/>
                </a:cubicBezTo>
                <a:lnTo>
                  <a:pt x="449" y="86"/>
                </a:lnTo>
                <a:cubicBezTo>
                  <a:pt x="461" y="86"/>
                  <a:pt x="470" y="96"/>
                  <a:pt x="470" y="108"/>
                </a:cubicBezTo>
                <a:moveTo>
                  <a:pt x="470" y="193"/>
                </a:moveTo>
                <a:cubicBezTo>
                  <a:pt x="470" y="205"/>
                  <a:pt x="461" y="214"/>
                  <a:pt x="449" y="214"/>
                </a:cubicBezTo>
                <a:lnTo>
                  <a:pt x="22" y="214"/>
                </a:lnTo>
                <a:cubicBezTo>
                  <a:pt x="10" y="214"/>
                  <a:pt x="0" y="205"/>
                  <a:pt x="0" y="193"/>
                </a:cubicBezTo>
                <a:cubicBezTo>
                  <a:pt x="0" y="181"/>
                  <a:pt x="10" y="172"/>
                  <a:pt x="22" y="172"/>
                </a:cubicBezTo>
                <a:lnTo>
                  <a:pt x="449" y="172"/>
                </a:lnTo>
                <a:cubicBezTo>
                  <a:pt x="461" y="172"/>
                  <a:pt x="470" y="181"/>
                  <a:pt x="470" y="193"/>
                </a:cubicBezTo>
                <a:moveTo>
                  <a:pt x="470" y="278"/>
                </a:moveTo>
                <a:cubicBezTo>
                  <a:pt x="470" y="290"/>
                  <a:pt x="461" y="299"/>
                  <a:pt x="449" y="299"/>
                </a:cubicBezTo>
                <a:lnTo>
                  <a:pt x="22" y="299"/>
                </a:lnTo>
                <a:cubicBezTo>
                  <a:pt x="10" y="299"/>
                  <a:pt x="0" y="290"/>
                  <a:pt x="0" y="278"/>
                </a:cubicBezTo>
                <a:cubicBezTo>
                  <a:pt x="0" y="266"/>
                  <a:pt x="10" y="257"/>
                  <a:pt x="22" y="257"/>
                </a:cubicBezTo>
                <a:lnTo>
                  <a:pt x="449" y="257"/>
                </a:lnTo>
                <a:cubicBezTo>
                  <a:pt x="461" y="257"/>
                  <a:pt x="470" y="266"/>
                  <a:pt x="470" y="27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36640" y="1568880"/>
            <a:ext cx="172440" cy="177840"/>
          </a:xfrm>
          <a:custGeom>
            <a:avLst/>
            <a:gdLst/>
            <a:ahLst/>
            <a:rect l="0" t="0" r="r" b="b"/>
            <a:pathLst>
              <a:path w="479" h="494">
                <a:moveTo>
                  <a:pt x="479" y="10"/>
                </a:moveTo>
                <a:cubicBezTo>
                  <a:pt x="462" y="-2"/>
                  <a:pt x="440" y="-3"/>
                  <a:pt x="426" y="9"/>
                </a:cubicBezTo>
                <a:lnTo>
                  <a:pt x="409" y="23"/>
                </a:lnTo>
                <a:lnTo>
                  <a:pt x="377" y="49"/>
                </a:lnTo>
                <a:lnTo>
                  <a:pt x="375" y="50"/>
                </a:lnTo>
                <a:lnTo>
                  <a:pt x="324" y="92"/>
                </a:lnTo>
                <a:lnTo>
                  <a:pt x="70" y="298"/>
                </a:lnTo>
                <a:cubicBezTo>
                  <a:pt x="61" y="306"/>
                  <a:pt x="53" y="324"/>
                  <a:pt x="45" y="343"/>
                </a:cubicBezTo>
                <a:cubicBezTo>
                  <a:pt x="37" y="361"/>
                  <a:pt x="25" y="404"/>
                  <a:pt x="14" y="437"/>
                </a:cubicBezTo>
                <a:cubicBezTo>
                  <a:pt x="11" y="442"/>
                  <a:pt x="-8" y="476"/>
                  <a:pt x="3" y="489"/>
                </a:cubicBezTo>
                <a:cubicBezTo>
                  <a:pt x="14" y="502"/>
                  <a:pt x="52" y="489"/>
                  <a:pt x="57" y="488"/>
                </a:cubicBezTo>
                <a:cubicBezTo>
                  <a:pt x="92" y="484"/>
                  <a:pt x="137" y="480"/>
                  <a:pt x="156" y="475"/>
                </a:cubicBezTo>
                <a:cubicBezTo>
                  <a:pt x="176" y="471"/>
                  <a:pt x="196" y="467"/>
                  <a:pt x="205" y="459"/>
                </a:cubicBezTo>
                <a:lnTo>
                  <a:pt x="206" y="459"/>
                </a:lnTo>
                <a:lnTo>
                  <a:pt x="459" y="252"/>
                </a:lnTo>
                <a:lnTo>
                  <a:pt x="476" y="238"/>
                </a:lnTo>
                <a:lnTo>
                  <a:pt x="479" y="235"/>
                </a:lnTo>
                <a:lnTo>
                  <a:pt x="479" y="1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39520" y="1658160"/>
            <a:ext cx="73800" cy="73800"/>
          </a:xfrm>
          <a:custGeom>
            <a:avLst/>
            <a:gdLst/>
            <a:ahLst/>
            <a:rect l="0" t="0" r="r" b="b"/>
            <a:pathLst>
              <a:path w="205" h="205">
                <a:moveTo>
                  <a:pt x="197" y="107"/>
                </a:moveTo>
                <a:cubicBezTo>
                  <a:pt x="197" y="107"/>
                  <a:pt x="170" y="67"/>
                  <a:pt x="152" y="53"/>
                </a:cubicBezTo>
                <a:cubicBezTo>
                  <a:pt x="138" y="35"/>
                  <a:pt x="98" y="7"/>
                  <a:pt x="98" y="7"/>
                </a:cubicBezTo>
                <a:cubicBezTo>
                  <a:pt x="88" y="-2"/>
                  <a:pt x="73" y="-3"/>
                  <a:pt x="63" y="7"/>
                </a:cubicBezTo>
                <a:cubicBezTo>
                  <a:pt x="54" y="16"/>
                  <a:pt x="46" y="36"/>
                  <a:pt x="38" y="55"/>
                </a:cubicBezTo>
                <a:cubicBezTo>
                  <a:pt x="28" y="80"/>
                  <a:pt x="10" y="144"/>
                  <a:pt x="0" y="178"/>
                </a:cubicBezTo>
                <a:cubicBezTo>
                  <a:pt x="-2" y="184"/>
                  <a:pt x="11" y="168"/>
                  <a:pt x="10" y="173"/>
                </a:cubicBezTo>
                <a:cubicBezTo>
                  <a:pt x="10" y="177"/>
                  <a:pt x="11" y="182"/>
                  <a:pt x="12" y="186"/>
                </a:cubicBezTo>
                <a:lnTo>
                  <a:pt x="9" y="190"/>
                </a:lnTo>
                <a:lnTo>
                  <a:pt x="14" y="192"/>
                </a:lnTo>
                <a:cubicBezTo>
                  <a:pt x="15" y="193"/>
                  <a:pt x="15" y="195"/>
                  <a:pt x="16" y="196"/>
                </a:cubicBezTo>
                <a:lnTo>
                  <a:pt x="19" y="193"/>
                </a:lnTo>
                <a:cubicBezTo>
                  <a:pt x="23" y="194"/>
                  <a:pt x="27" y="195"/>
                  <a:pt x="31" y="195"/>
                </a:cubicBezTo>
                <a:cubicBezTo>
                  <a:pt x="36" y="194"/>
                  <a:pt x="21" y="207"/>
                  <a:pt x="27" y="205"/>
                </a:cubicBezTo>
                <a:cubicBezTo>
                  <a:pt x="61" y="195"/>
                  <a:pt x="125" y="177"/>
                  <a:pt x="149" y="167"/>
                </a:cubicBezTo>
                <a:cubicBezTo>
                  <a:pt x="169" y="159"/>
                  <a:pt x="189" y="151"/>
                  <a:pt x="198" y="142"/>
                </a:cubicBezTo>
                <a:cubicBezTo>
                  <a:pt x="208" y="132"/>
                  <a:pt x="207" y="117"/>
                  <a:pt x="197" y="107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60480" y="1527840"/>
            <a:ext cx="83520" cy="83520"/>
          </a:xfrm>
          <a:custGeom>
            <a:avLst/>
            <a:gdLst/>
            <a:ahLst/>
            <a:rect l="0" t="0" r="r" b="b"/>
            <a:pathLst>
              <a:path w="232" h="232">
                <a:moveTo>
                  <a:pt x="14" y="83"/>
                </a:moveTo>
                <a:cubicBezTo>
                  <a:pt x="-5" y="101"/>
                  <a:pt x="-5" y="131"/>
                  <a:pt x="14" y="150"/>
                </a:cubicBezTo>
                <a:lnTo>
                  <a:pt x="82" y="218"/>
                </a:lnTo>
                <a:cubicBezTo>
                  <a:pt x="100" y="236"/>
                  <a:pt x="131" y="236"/>
                  <a:pt x="149" y="218"/>
                </a:cubicBezTo>
                <a:lnTo>
                  <a:pt x="218" y="150"/>
                </a:lnTo>
                <a:cubicBezTo>
                  <a:pt x="236" y="131"/>
                  <a:pt x="236" y="101"/>
                  <a:pt x="218" y="83"/>
                </a:cubicBezTo>
                <a:lnTo>
                  <a:pt x="149" y="15"/>
                </a:lnTo>
                <a:cubicBezTo>
                  <a:pt x="131" y="-5"/>
                  <a:pt x="100" y="-5"/>
                  <a:pt x="82" y="15"/>
                </a:cubicBezTo>
                <a:lnTo>
                  <a:pt x="14" y="83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862200" y="1569240"/>
            <a:ext cx="140040" cy="140400"/>
          </a:xfrm>
          <a:custGeom>
            <a:avLst/>
            <a:gdLst/>
            <a:ahLst/>
            <a:rect l="0" t="0" r="r" b="b"/>
            <a:pathLst>
              <a:path w="389" h="390">
                <a:moveTo>
                  <a:pt x="0" y="255"/>
                </a:moveTo>
                <a:lnTo>
                  <a:pt x="68" y="322"/>
                </a:lnTo>
                <a:lnTo>
                  <a:pt x="136" y="390"/>
                </a:lnTo>
                <a:lnTo>
                  <a:pt x="389" y="136"/>
                </a:lnTo>
                <a:lnTo>
                  <a:pt x="254" y="0"/>
                </a:lnTo>
                <a:lnTo>
                  <a:pt x="0" y="255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836640" y="1713240"/>
            <a:ext cx="21240" cy="21600"/>
          </a:xfrm>
          <a:custGeom>
            <a:avLst/>
            <a:gdLst/>
            <a:ahLst/>
            <a:rect l="0" t="0" r="r" b="b"/>
            <a:pathLst>
              <a:path w="59" h="60">
                <a:moveTo>
                  <a:pt x="59" y="45"/>
                </a:moveTo>
                <a:cubicBezTo>
                  <a:pt x="59" y="45"/>
                  <a:pt x="16" y="69"/>
                  <a:pt x="3" y="57"/>
                </a:cubicBezTo>
                <a:cubicBezTo>
                  <a:pt x="-9" y="45"/>
                  <a:pt x="16" y="0"/>
                  <a:pt x="16" y="0"/>
                </a:cubicBezTo>
                <a:cubicBezTo>
                  <a:pt x="16" y="0"/>
                  <a:pt x="58" y="1"/>
                  <a:pt x="59" y="4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953280" y="1539000"/>
            <a:ext cx="79560" cy="79200"/>
          </a:xfrm>
          <a:custGeom>
            <a:avLst/>
            <a:gdLst/>
            <a:ahLst/>
            <a:rect l="0" t="0" r="r" b="b"/>
            <a:pathLst>
              <a:path w="221" h="220">
                <a:moveTo>
                  <a:pt x="0" y="84"/>
                </a:moveTo>
                <a:lnTo>
                  <a:pt x="85" y="0"/>
                </a:lnTo>
                <a:lnTo>
                  <a:pt x="221" y="135"/>
                </a:lnTo>
                <a:lnTo>
                  <a:pt x="136" y="220"/>
                </a:lnTo>
                <a:lnTo>
                  <a:pt x="0" y="8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959400" y="15451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35" y="17"/>
                </a:moveTo>
                <a:lnTo>
                  <a:pt x="52" y="0"/>
                </a:lnTo>
                <a:lnTo>
                  <a:pt x="187" y="136"/>
                </a:lnTo>
                <a:lnTo>
                  <a:pt x="170" y="153"/>
                </a:lnTo>
                <a:lnTo>
                  <a:pt x="35" y="17"/>
                </a:lnTo>
                <a:moveTo>
                  <a:pt x="0" y="50"/>
                </a:moveTo>
                <a:lnTo>
                  <a:pt x="17" y="34"/>
                </a:lnTo>
                <a:lnTo>
                  <a:pt x="153" y="170"/>
                </a:lnTo>
                <a:lnTo>
                  <a:pt x="136" y="186"/>
                </a:lnTo>
                <a:lnTo>
                  <a:pt x="0" y="5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60280" y="736560"/>
            <a:ext cx="67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065240" y="1473480"/>
            <a:ext cx="124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00320" y="2035440"/>
            <a:ext cx="629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 implementación de asignación y liberación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300320" y="2521440"/>
            <a:ext cx="594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Manejo de estructura de memoria y visualización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047600" y="3647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300320" y="3007080"/>
            <a:ext cx="580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del código y representación del estado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85880" y="4105080"/>
            <a:ext cx="262080" cy="262080"/>
          </a:xfrm>
          <a:custGeom>
            <a:avLst/>
            <a:gdLst/>
            <a:ahLst/>
            <a:rect l="0" t="0" r="r" b="b"/>
            <a:pathLst>
              <a:path w="728" h="728">
                <a:moveTo>
                  <a:pt x="691" y="135"/>
                </a:moveTo>
                <a:lnTo>
                  <a:pt x="632" y="193"/>
                </a:lnTo>
                <a:cubicBezTo>
                  <a:pt x="632" y="193"/>
                  <a:pt x="593" y="213"/>
                  <a:pt x="554" y="174"/>
                </a:cubicBezTo>
                <a:cubicBezTo>
                  <a:pt x="515" y="135"/>
                  <a:pt x="535" y="96"/>
                  <a:pt x="535" y="96"/>
                </a:cubicBezTo>
                <a:lnTo>
                  <a:pt x="593" y="37"/>
                </a:lnTo>
                <a:cubicBezTo>
                  <a:pt x="613" y="18"/>
                  <a:pt x="589" y="0"/>
                  <a:pt x="572" y="0"/>
                </a:cubicBezTo>
                <a:cubicBezTo>
                  <a:pt x="485" y="0"/>
                  <a:pt x="415" y="70"/>
                  <a:pt x="415" y="156"/>
                </a:cubicBezTo>
                <a:cubicBezTo>
                  <a:pt x="415" y="168"/>
                  <a:pt x="417" y="180"/>
                  <a:pt x="419" y="192"/>
                </a:cubicBezTo>
                <a:lnTo>
                  <a:pt x="286" y="324"/>
                </a:lnTo>
                <a:lnTo>
                  <a:pt x="404" y="441"/>
                </a:lnTo>
                <a:lnTo>
                  <a:pt x="536" y="308"/>
                </a:lnTo>
                <a:cubicBezTo>
                  <a:pt x="548" y="311"/>
                  <a:pt x="559" y="313"/>
                  <a:pt x="572" y="313"/>
                </a:cubicBezTo>
                <a:cubicBezTo>
                  <a:pt x="658" y="313"/>
                  <a:pt x="728" y="243"/>
                  <a:pt x="728" y="156"/>
                </a:cubicBezTo>
                <a:cubicBezTo>
                  <a:pt x="728" y="139"/>
                  <a:pt x="710" y="115"/>
                  <a:pt x="691" y="135"/>
                </a:cubicBezTo>
                <a:moveTo>
                  <a:pt x="284" y="328"/>
                </a:moveTo>
                <a:lnTo>
                  <a:pt x="24" y="588"/>
                </a:lnTo>
                <a:cubicBezTo>
                  <a:pt x="-8" y="620"/>
                  <a:pt x="-8" y="672"/>
                  <a:pt x="24" y="704"/>
                </a:cubicBezTo>
                <a:cubicBezTo>
                  <a:pt x="56" y="736"/>
                  <a:pt x="108" y="736"/>
                  <a:pt x="140" y="704"/>
                </a:cubicBezTo>
                <a:lnTo>
                  <a:pt x="400" y="443"/>
                </a:lnTo>
                <a:lnTo>
                  <a:pt x="284" y="328"/>
                </a:lnTo>
                <a:moveTo>
                  <a:pt x="82" y="680"/>
                </a:moveTo>
                <a:cubicBezTo>
                  <a:pt x="65" y="680"/>
                  <a:pt x="51" y="665"/>
                  <a:pt x="51" y="648"/>
                </a:cubicBezTo>
                <a:cubicBezTo>
                  <a:pt x="51" y="631"/>
                  <a:pt x="65" y="616"/>
                  <a:pt x="82" y="616"/>
                </a:cubicBezTo>
                <a:cubicBezTo>
                  <a:pt x="100" y="616"/>
                  <a:pt x="114" y="631"/>
                  <a:pt x="114" y="648"/>
                </a:cubicBezTo>
                <a:cubicBezTo>
                  <a:pt x="114" y="665"/>
                  <a:pt x="100" y="680"/>
                  <a:pt x="82" y="68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22240" y="414432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7" y="601"/>
                </a:moveTo>
                <a:cubicBezTo>
                  <a:pt x="542" y="626"/>
                  <a:pt x="581" y="627"/>
                  <a:pt x="605" y="604"/>
                </a:cubicBezTo>
                <a:cubicBezTo>
                  <a:pt x="628" y="580"/>
                  <a:pt x="627" y="540"/>
                  <a:pt x="602" y="515"/>
                </a:cubicBezTo>
                <a:lnTo>
                  <a:pt x="105" y="19"/>
                </a:lnTo>
                <a:cubicBezTo>
                  <a:pt x="80" y="-6"/>
                  <a:pt x="41" y="-7"/>
                  <a:pt x="17" y="17"/>
                </a:cubicBezTo>
                <a:cubicBezTo>
                  <a:pt x="-6" y="40"/>
                  <a:pt x="-5" y="80"/>
                  <a:pt x="20" y="104"/>
                </a:cubicBezTo>
                <a:lnTo>
                  <a:pt x="517" y="60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71480" y="410508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19"/>
                </a:moveTo>
                <a:cubicBezTo>
                  <a:pt x="458" y="19"/>
                  <a:pt x="329" y="-45"/>
                  <a:pt x="222" y="62"/>
                </a:cubicBezTo>
                <a:lnTo>
                  <a:pt x="73" y="211"/>
                </a:lnTo>
                <a:cubicBezTo>
                  <a:pt x="73" y="211"/>
                  <a:pt x="52" y="190"/>
                  <a:pt x="30" y="211"/>
                </a:cubicBezTo>
                <a:lnTo>
                  <a:pt x="9" y="233"/>
                </a:lnTo>
                <a:cubicBezTo>
                  <a:pt x="9" y="233"/>
                  <a:pt x="0" y="242"/>
                  <a:pt x="0" y="255"/>
                </a:cubicBezTo>
                <a:lnTo>
                  <a:pt x="0" y="256"/>
                </a:lnTo>
                <a:cubicBezTo>
                  <a:pt x="0" y="262"/>
                  <a:pt x="2" y="269"/>
                  <a:pt x="9" y="276"/>
                </a:cubicBezTo>
                <a:lnTo>
                  <a:pt x="94" y="361"/>
                </a:lnTo>
                <a:cubicBezTo>
                  <a:pt x="94" y="361"/>
                  <a:pt x="116" y="382"/>
                  <a:pt x="137" y="361"/>
                </a:cubicBezTo>
                <a:lnTo>
                  <a:pt x="158" y="340"/>
                </a:lnTo>
                <a:cubicBezTo>
                  <a:pt x="158" y="340"/>
                  <a:pt x="180" y="318"/>
                  <a:pt x="158" y="297"/>
                </a:cubicBezTo>
                <a:lnTo>
                  <a:pt x="157" y="295"/>
                </a:lnTo>
                <a:cubicBezTo>
                  <a:pt x="173" y="280"/>
                  <a:pt x="198" y="264"/>
                  <a:pt x="222" y="276"/>
                </a:cubicBezTo>
                <a:lnTo>
                  <a:pt x="307" y="190"/>
                </a:lnTo>
                <a:cubicBezTo>
                  <a:pt x="307" y="190"/>
                  <a:pt x="286" y="126"/>
                  <a:pt x="329" y="83"/>
                </a:cubicBezTo>
                <a:cubicBezTo>
                  <a:pt x="371" y="40"/>
                  <a:pt x="393" y="40"/>
                  <a:pt x="436" y="40"/>
                </a:cubicBezTo>
                <a:cubicBezTo>
                  <a:pt x="479" y="40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300320" y="3493080"/>
            <a:ext cx="577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Participación activa y reflexión sobre los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065240" y="4055040"/>
            <a:ext cx="187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047600" y="5257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300320" y="4626360"/>
            <a:ext cx="210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5743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300320" y="5102640"/>
            <a:ext cx="241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47600" y="6229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5588280"/>
            <a:ext cx="346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opcional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300320" y="6074280"/>
            <a:ext cx="381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Validación por casos de prueba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022040" y="1991520"/>
            <a:ext cx="60840" cy="59040"/>
          </a:xfrm>
          <a:custGeom>
            <a:avLst/>
            <a:gdLst/>
            <a:ahLst/>
            <a:rect l="0" t="0" r="r" b="b"/>
            <a:pathLst>
              <a:path w="169" h="164">
                <a:moveTo>
                  <a:pt x="169" y="82"/>
                </a:moveTo>
                <a:cubicBezTo>
                  <a:pt x="169" y="94"/>
                  <a:pt x="167" y="104"/>
                  <a:pt x="163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7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3" y="164"/>
                  <a:pt x="62" y="162"/>
                  <a:pt x="52" y="158"/>
                </a:cubicBezTo>
                <a:cubicBezTo>
                  <a:pt x="42" y="154"/>
                  <a:pt x="33" y="148"/>
                  <a:pt x="25" y="140"/>
                </a:cubicBezTo>
                <a:cubicBezTo>
                  <a:pt x="17" y="133"/>
                  <a:pt x="11" y="124"/>
                  <a:pt x="7" y="114"/>
                </a:cubicBezTo>
                <a:cubicBezTo>
                  <a:pt x="2" y="104"/>
                  <a:pt x="0" y="94"/>
                  <a:pt x="0" y="82"/>
                </a:cubicBezTo>
                <a:cubicBezTo>
                  <a:pt x="0" y="71"/>
                  <a:pt x="2" y="61"/>
                  <a:pt x="7" y="51"/>
                </a:cubicBezTo>
                <a:cubicBezTo>
                  <a:pt x="11" y="41"/>
                  <a:pt x="17" y="32"/>
                  <a:pt x="25" y="24"/>
                </a:cubicBezTo>
                <a:cubicBezTo>
                  <a:pt x="33" y="16"/>
                  <a:pt x="42" y="11"/>
                  <a:pt x="52" y="6"/>
                </a:cubicBezTo>
                <a:cubicBezTo>
                  <a:pt x="62" y="2"/>
                  <a:pt x="73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7" y="16"/>
                  <a:pt x="144" y="24"/>
                </a:cubicBezTo>
                <a:cubicBezTo>
                  <a:pt x="152" y="32"/>
                  <a:pt x="158" y="41"/>
                  <a:pt x="163" y="51"/>
                </a:cubicBezTo>
                <a:cubicBezTo>
                  <a:pt x="167" y="61"/>
                  <a:pt x="169" y="71"/>
                  <a:pt x="169" y="8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831240" y="2025720"/>
            <a:ext cx="246600" cy="240480"/>
          </a:xfrm>
          <a:custGeom>
            <a:avLst/>
            <a:gdLst/>
            <a:ahLst/>
            <a:rect l="0" t="0" r="r" b="b"/>
            <a:pathLst>
              <a:path w="685" h="668">
                <a:moveTo>
                  <a:pt x="226" y="153"/>
                </a:moveTo>
                <a:lnTo>
                  <a:pt x="292" y="88"/>
                </a:lnTo>
                <a:lnTo>
                  <a:pt x="400" y="120"/>
                </a:lnTo>
                <a:lnTo>
                  <a:pt x="326" y="197"/>
                </a:lnTo>
                <a:cubicBezTo>
                  <a:pt x="375" y="216"/>
                  <a:pt x="418" y="248"/>
                  <a:pt x="449" y="289"/>
                </a:cubicBezTo>
                <a:lnTo>
                  <a:pt x="589" y="153"/>
                </a:lnTo>
                <a:cubicBezTo>
                  <a:pt x="599" y="142"/>
                  <a:pt x="603" y="128"/>
                  <a:pt x="600" y="114"/>
                </a:cubicBezTo>
                <a:cubicBezTo>
                  <a:pt x="596" y="100"/>
                  <a:pt x="585" y="89"/>
                  <a:pt x="571" y="85"/>
                </a:cubicBezTo>
                <a:lnTo>
                  <a:pt x="292" y="2"/>
                </a:lnTo>
                <a:cubicBezTo>
                  <a:pt x="277" y="-2"/>
                  <a:pt x="261" y="2"/>
                  <a:pt x="250" y="12"/>
                </a:cubicBezTo>
                <a:lnTo>
                  <a:pt x="167" y="95"/>
                </a:lnTo>
                <a:cubicBezTo>
                  <a:pt x="150" y="111"/>
                  <a:pt x="150" y="137"/>
                  <a:pt x="167" y="153"/>
                </a:cubicBezTo>
                <a:cubicBezTo>
                  <a:pt x="183" y="169"/>
                  <a:pt x="209" y="169"/>
                  <a:pt x="226" y="153"/>
                </a:cubicBezTo>
                <a:moveTo>
                  <a:pt x="674" y="287"/>
                </a:moveTo>
                <a:cubicBezTo>
                  <a:pt x="666" y="277"/>
                  <a:pt x="653" y="272"/>
                  <a:pt x="639" y="274"/>
                </a:cubicBezTo>
                <a:lnTo>
                  <a:pt x="450" y="290"/>
                </a:lnTo>
                <a:cubicBezTo>
                  <a:pt x="467" y="314"/>
                  <a:pt x="481" y="340"/>
                  <a:pt x="491" y="369"/>
                </a:cubicBezTo>
                <a:lnTo>
                  <a:pt x="590" y="360"/>
                </a:lnTo>
                <a:lnTo>
                  <a:pt x="546" y="550"/>
                </a:lnTo>
                <a:cubicBezTo>
                  <a:pt x="541" y="572"/>
                  <a:pt x="556" y="594"/>
                  <a:pt x="578" y="599"/>
                </a:cubicBezTo>
                <a:cubicBezTo>
                  <a:pt x="581" y="599"/>
                  <a:pt x="584" y="600"/>
                  <a:pt x="587" y="600"/>
                </a:cubicBezTo>
                <a:cubicBezTo>
                  <a:pt x="606" y="600"/>
                  <a:pt x="624" y="587"/>
                  <a:pt x="628" y="568"/>
                </a:cubicBezTo>
                <a:lnTo>
                  <a:pt x="684" y="323"/>
                </a:lnTo>
                <a:cubicBezTo>
                  <a:pt x="687" y="310"/>
                  <a:pt x="683" y="297"/>
                  <a:pt x="674" y="287"/>
                </a:cubicBezTo>
                <a:moveTo>
                  <a:pt x="224" y="233"/>
                </a:moveTo>
                <a:cubicBezTo>
                  <a:pt x="101" y="233"/>
                  <a:pt x="0" y="330"/>
                  <a:pt x="0" y="450"/>
                </a:cubicBezTo>
                <a:cubicBezTo>
                  <a:pt x="0" y="570"/>
                  <a:pt x="101" y="668"/>
                  <a:pt x="224" y="668"/>
                </a:cubicBezTo>
                <a:cubicBezTo>
                  <a:pt x="348" y="668"/>
                  <a:pt x="448" y="570"/>
                  <a:pt x="448" y="450"/>
                </a:cubicBezTo>
                <a:cubicBezTo>
                  <a:pt x="448" y="330"/>
                  <a:pt x="348" y="233"/>
                  <a:pt x="224" y="233"/>
                </a:cubicBezTo>
                <a:moveTo>
                  <a:pt x="224" y="613"/>
                </a:moveTo>
                <a:cubicBezTo>
                  <a:pt x="132" y="613"/>
                  <a:pt x="56" y="540"/>
                  <a:pt x="56" y="450"/>
                </a:cubicBezTo>
                <a:cubicBezTo>
                  <a:pt x="56" y="360"/>
                  <a:pt x="132" y="287"/>
                  <a:pt x="224" y="287"/>
                </a:cubicBezTo>
                <a:cubicBezTo>
                  <a:pt x="317" y="287"/>
                  <a:pt x="392" y="360"/>
                  <a:pt x="392" y="450"/>
                </a:cubicBezTo>
                <a:cubicBezTo>
                  <a:pt x="392" y="540"/>
                  <a:pt x="317" y="613"/>
                  <a:pt x="224" y="6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60280" y="188892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300320" y="2626200"/>
            <a:ext cx="532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Proporcionar ejemplos guiados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300320" y="3111840"/>
            <a:ext cx="540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código base con zonas completables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00320" y="3588120"/>
            <a:ext cx="766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Posibilidad de representar la memoria en papel si es más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300320" y="4073760"/>
            <a:ext cx="74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Acompañamiento individual para reforzar los conceptos 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300320" y="4559760"/>
            <a:ext cx="399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 visual y verbal simultáneo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90920" y="128160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5"/>
                </a:moveTo>
                <a:lnTo>
                  <a:pt x="223" y="0"/>
                </a:lnTo>
                <a:lnTo>
                  <a:pt x="671" y="28"/>
                </a:lnTo>
                <a:lnTo>
                  <a:pt x="699" y="475"/>
                </a:lnTo>
                <a:lnTo>
                  <a:pt x="504" y="699"/>
                </a:lnTo>
                <a:cubicBezTo>
                  <a:pt x="504" y="699"/>
                  <a:pt x="504" y="531"/>
                  <a:pt x="336" y="364"/>
                </a:cubicBezTo>
                <a:cubicBezTo>
                  <a:pt x="168" y="195"/>
                  <a:pt x="0" y="195"/>
                  <a:pt x="0" y="195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790560" y="1393920"/>
            <a:ext cx="141480" cy="139320"/>
          </a:xfrm>
          <a:custGeom>
            <a:avLst/>
            <a:gdLst/>
            <a:ahLst/>
            <a:rect l="0" t="0" r="r" b="b"/>
            <a:pathLst>
              <a:path w="393" h="387">
                <a:moveTo>
                  <a:pt x="0" y="387"/>
                </a:moveTo>
                <a:cubicBezTo>
                  <a:pt x="0" y="387"/>
                  <a:pt x="-1" y="163"/>
                  <a:pt x="84" y="79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9"/>
                  <a:pt x="308" y="303"/>
                </a:cubicBezTo>
                <a:cubicBezTo>
                  <a:pt x="224" y="387"/>
                  <a:pt x="0" y="387"/>
                  <a:pt x="0" y="3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831240" y="141228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224" y="111"/>
                </a:moveTo>
                <a:cubicBezTo>
                  <a:pt x="224" y="126"/>
                  <a:pt x="221" y="140"/>
                  <a:pt x="216" y="154"/>
                </a:cubicBezTo>
                <a:cubicBezTo>
                  <a:pt x="210" y="168"/>
                  <a:pt x="202" y="180"/>
                  <a:pt x="191" y="190"/>
                </a:cubicBezTo>
                <a:cubicBezTo>
                  <a:pt x="181" y="201"/>
                  <a:pt x="169" y="210"/>
                  <a:pt x="155" y="216"/>
                </a:cubicBezTo>
                <a:cubicBezTo>
                  <a:pt x="141" y="221"/>
                  <a:pt x="127" y="224"/>
                  <a:pt x="112" y="224"/>
                </a:cubicBezTo>
                <a:cubicBezTo>
                  <a:pt x="98" y="224"/>
                  <a:pt x="83" y="221"/>
                  <a:pt x="70" y="216"/>
                </a:cubicBezTo>
                <a:cubicBezTo>
                  <a:pt x="56" y="210"/>
                  <a:pt x="44" y="201"/>
                  <a:pt x="32" y="190"/>
                </a:cubicBezTo>
                <a:cubicBezTo>
                  <a:pt x="22" y="180"/>
                  <a:pt x="14" y="168"/>
                  <a:pt x="8" y="154"/>
                </a:cubicBezTo>
                <a:cubicBezTo>
                  <a:pt x="3" y="140"/>
                  <a:pt x="0" y="126"/>
                  <a:pt x="0" y="111"/>
                </a:cubicBezTo>
                <a:cubicBezTo>
                  <a:pt x="0" y="97"/>
                  <a:pt x="3" y="82"/>
                  <a:pt x="8" y="69"/>
                </a:cubicBezTo>
                <a:cubicBezTo>
                  <a:pt x="14" y="55"/>
                  <a:pt x="22" y="43"/>
                  <a:pt x="32" y="32"/>
                </a:cubicBezTo>
                <a:cubicBezTo>
                  <a:pt x="44" y="22"/>
                  <a:pt x="56" y="14"/>
                  <a:pt x="70" y="8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8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3"/>
                  <a:pt x="210" y="55"/>
                  <a:pt x="216" y="69"/>
                </a:cubicBezTo>
                <a:cubicBezTo>
                  <a:pt x="221" y="82"/>
                  <a:pt x="224" y="97"/>
                  <a:pt x="224" y="111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869400" y="1180800"/>
            <a:ext cx="273600" cy="273960"/>
          </a:xfrm>
          <a:custGeom>
            <a:avLst/>
            <a:gdLst/>
            <a:ahLst/>
            <a:rect l="0" t="0" r="r" b="b"/>
            <a:pathLst>
              <a:path w="760" h="761">
                <a:moveTo>
                  <a:pt x="760" y="0"/>
                </a:moveTo>
                <a:cubicBezTo>
                  <a:pt x="760" y="0"/>
                  <a:pt x="481" y="0"/>
                  <a:pt x="145" y="281"/>
                </a:cubicBezTo>
                <a:cubicBezTo>
                  <a:pt x="-23" y="420"/>
                  <a:pt x="-23" y="672"/>
                  <a:pt x="33" y="727"/>
                </a:cubicBezTo>
                <a:cubicBezTo>
                  <a:pt x="89" y="783"/>
                  <a:pt x="342" y="783"/>
                  <a:pt x="481" y="616"/>
                </a:cubicBezTo>
                <a:cubicBezTo>
                  <a:pt x="760" y="281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1015560" y="123120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103" y="0"/>
                </a:moveTo>
                <a:cubicBezTo>
                  <a:pt x="58" y="0"/>
                  <a:pt x="18" y="27"/>
                  <a:pt x="0" y="66"/>
                </a:cubicBezTo>
                <a:cubicBezTo>
                  <a:pt x="14" y="60"/>
                  <a:pt x="30" y="56"/>
                  <a:pt x="46" y="56"/>
                </a:cubicBezTo>
                <a:cubicBezTo>
                  <a:pt x="109" y="56"/>
                  <a:pt x="159" y="107"/>
                  <a:pt x="159" y="169"/>
                </a:cubicBezTo>
                <a:cubicBezTo>
                  <a:pt x="159" y="185"/>
                  <a:pt x="155" y="200"/>
                  <a:pt x="149" y="214"/>
                </a:cubicBezTo>
                <a:cubicBezTo>
                  <a:pt x="188" y="197"/>
                  <a:pt x="215" y="158"/>
                  <a:pt x="215" y="113"/>
                </a:cubicBezTo>
                <a:cubicBezTo>
                  <a:pt x="215" y="50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861480" y="131076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4"/>
                  <a:pt x="392" y="-26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88400" y="190476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8" y="377"/>
                </a:moveTo>
                <a:cubicBezTo>
                  <a:pt x="547" y="399"/>
                  <a:pt x="534" y="442"/>
                  <a:pt x="538" y="473"/>
                </a:cubicBezTo>
                <a:lnTo>
                  <a:pt x="557" y="610"/>
                </a:lnTo>
                <a:cubicBezTo>
                  <a:pt x="561" y="641"/>
                  <a:pt x="542" y="655"/>
                  <a:pt x="514" y="641"/>
                </a:cubicBezTo>
                <a:lnTo>
                  <a:pt x="389" y="582"/>
                </a:lnTo>
                <a:cubicBezTo>
                  <a:pt x="362" y="569"/>
                  <a:pt x="317" y="569"/>
                  <a:pt x="289" y="582"/>
                </a:cubicBezTo>
                <a:lnTo>
                  <a:pt x="164" y="643"/>
                </a:lnTo>
                <a:cubicBezTo>
                  <a:pt x="137" y="656"/>
                  <a:pt x="117" y="642"/>
                  <a:pt x="121" y="612"/>
                </a:cubicBezTo>
                <a:lnTo>
                  <a:pt x="139" y="474"/>
                </a:lnTo>
                <a:cubicBezTo>
                  <a:pt x="143" y="444"/>
                  <a:pt x="129" y="401"/>
                  <a:pt x="108" y="379"/>
                </a:cubicBezTo>
                <a:lnTo>
                  <a:pt x="12" y="279"/>
                </a:lnTo>
                <a:cubicBezTo>
                  <a:pt x="-9" y="257"/>
                  <a:pt x="-2" y="234"/>
                  <a:pt x="28" y="229"/>
                </a:cubicBezTo>
                <a:lnTo>
                  <a:pt x="164" y="203"/>
                </a:lnTo>
                <a:cubicBezTo>
                  <a:pt x="195" y="197"/>
                  <a:pt x="231" y="170"/>
                  <a:pt x="246" y="143"/>
                </a:cubicBezTo>
                <a:lnTo>
                  <a:pt x="311" y="21"/>
                </a:lnTo>
                <a:cubicBezTo>
                  <a:pt x="325" y="-7"/>
                  <a:pt x="349" y="-7"/>
                  <a:pt x="364" y="20"/>
                </a:cubicBezTo>
                <a:lnTo>
                  <a:pt x="430" y="142"/>
                </a:lnTo>
                <a:cubicBezTo>
                  <a:pt x="444" y="169"/>
                  <a:pt x="481" y="196"/>
                  <a:pt x="511" y="202"/>
                </a:cubicBezTo>
                <a:lnTo>
                  <a:pt x="647" y="226"/>
                </a:lnTo>
                <a:cubicBezTo>
                  <a:pt x="677" y="232"/>
                  <a:pt x="684" y="254"/>
                  <a:pt x="663" y="276"/>
                </a:cubicBezTo>
                <a:lnTo>
                  <a:pt x="568" y="377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71480" y="1910880"/>
            <a:ext cx="276480" cy="270360"/>
          </a:xfrm>
          <a:custGeom>
            <a:avLst/>
            <a:gdLst/>
            <a:ahLst/>
            <a:rect l="0" t="0" r="r" b="b"/>
            <a:pathLst>
              <a:path w="768" h="751">
                <a:moveTo>
                  <a:pt x="208" y="30"/>
                </a:moveTo>
                <a:cubicBezTo>
                  <a:pt x="230" y="60"/>
                  <a:pt x="260" y="134"/>
                  <a:pt x="245" y="146"/>
                </a:cubicBezTo>
                <a:cubicBezTo>
                  <a:pt x="229" y="157"/>
                  <a:pt x="168" y="105"/>
                  <a:pt x="146" y="75"/>
                </a:cubicBezTo>
                <a:cubicBezTo>
                  <a:pt x="124" y="45"/>
                  <a:pt x="126" y="18"/>
                  <a:pt x="143" y="6"/>
                </a:cubicBezTo>
                <a:cubicBezTo>
                  <a:pt x="160" y="-7"/>
                  <a:pt x="186" y="0"/>
                  <a:pt x="208" y="30"/>
                </a:cubicBezTo>
                <a:moveTo>
                  <a:pt x="622" y="75"/>
                </a:moveTo>
                <a:cubicBezTo>
                  <a:pt x="600" y="105"/>
                  <a:pt x="537" y="157"/>
                  <a:pt x="522" y="146"/>
                </a:cubicBezTo>
                <a:cubicBezTo>
                  <a:pt x="506" y="134"/>
                  <a:pt x="537" y="60"/>
                  <a:pt x="559" y="30"/>
                </a:cubicBezTo>
                <a:cubicBezTo>
                  <a:pt x="581" y="0"/>
                  <a:pt x="607" y="-7"/>
                  <a:pt x="624" y="6"/>
                </a:cubicBezTo>
                <a:cubicBezTo>
                  <a:pt x="641" y="18"/>
                  <a:pt x="643" y="45"/>
                  <a:pt x="622" y="75"/>
                </a:cubicBezTo>
                <a:moveTo>
                  <a:pt x="354" y="694"/>
                </a:moveTo>
                <a:cubicBezTo>
                  <a:pt x="354" y="657"/>
                  <a:pt x="373" y="578"/>
                  <a:pt x="392" y="578"/>
                </a:cubicBezTo>
                <a:cubicBezTo>
                  <a:pt x="411" y="578"/>
                  <a:pt x="431" y="657"/>
                  <a:pt x="431" y="694"/>
                </a:cubicBezTo>
                <a:cubicBezTo>
                  <a:pt x="431" y="731"/>
                  <a:pt x="414" y="751"/>
                  <a:pt x="392" y="751"/>
                </a:cubicBezTo>
                <a:cubicBezTo>
                  <a:pt x="371" y="751"/>
                  <a:pt x="354" y="731"/>
                  <a:pt x="354" y="694"/>
                </a:cubicBezTo>
                <a:moveTo>
                  <a:pt x="700" y="496"/>
                </a:moveTo>
                <a:cubicBezTo>
                  <a:pt x="665" y="485"/>
                  <a:pt x="596" y="442"/>
                  <a:pt x="602" y="424"/>
                </a:cubicBezTo>
                <a:cubicBezTo>
                  <a:pt x="608" y="406"/>
                  <a:pt x="688" y="412"/>
                  <a:pt x="723" y="423"/>
                </a:cubicBezTo>
                <a:cubicBezTo>
                  <a:pt x="753" y="433"/>
                  <a:pt x="767" y="450"/>
                  <a:pt x="768" y="467"/>
                </a:cubicBezTo>
                <a:lnTo>
                  <a:pt x="768" y="469"/>
                </a:lnTo>
                <a:cubicBezTo>
                  <a:pt x="768" y="472"/>
                  <a:pt x="767" y="475"/>
                  <a:pt x="766" y="478"/>
                </a:cubicBezTo>
                <a:cubicBezTo>
                  <a:pt x="760" y="498"/>
                  <a:pt x="735" y="508"/>
                  <a:pt x="700" y="496"/>
                </a:cubicBezTo>
                <a:moveTo>
                  <a:pt x="44" y="423"/>
                </a:moveTo>
                <a:cubicBezTo>
                  <a:pt x="79" y="412"/>
                  <a:pt x="159" y="406"/>
                  <a:pt x="165" y="424"/>
                </a:cubicBezTo>
                <a:cubicBezTo>
                  <a:pt x="171" y="442"/>
                  <a:pt x="103" y="485"/>
                  <a:pt x="68" y="496"/>
                </a:cubicBezTo>
                <a:cubicBezTo>
                  <a:pt x="32" y="508"/>
                  <a:pt x="8" y="498"/>
                  <a:pt x="1" y="478"/>
                </a:cubicBezTo>
                <a:cubicBezTo>
                  <a:pt x="0" y="474"/>
                  <a:pt x="0" y="471"/>
                  <a:pt x="0" y="468"/>
                </a:cubicBezTo>
                <a:cubicBezTo>
                  <a:pt x="0" y="450"/>
                  <a:pt x="14" y="433"/>
                  <a:pt x="44" y="42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160280" y="111744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1047600" y="2581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065240" y="1854720"/>
            <a:ext cx="348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el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1599840" y="31431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300320" y="2426040"/>
            <a:ext cx="458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Introducir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 de asignación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852560" y="2988000"/>
            <a:ext cx="158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Primer ajuste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0476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852560" y="3474000"/>
            <a:ext cx="151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 ajuste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047600" y="4762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300320" y="4045320"/>
            <a:ext cx="576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compactación manual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tras liberaciones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047600" y="5333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300320" y="4607280"/>
            <a:ext cx="715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carga de varios procesos con distintas necesidades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300320" y="5178960"/>
            <a:ext cx="726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Incluir lógica de paginación (simulada) o estadísticas de uso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808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838440" y="227916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9"/>
                  <a:pt x="679" y="109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73280" y="29498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1"/>
                </a:lnTo>
                <a:cubicBezTo>
                  <a:pt x="82" y="397"/>
                  <a:pt x="41" y="399"/>
                  <a:pt x="17" y="425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160280" y="2155680"/>
            <a:ext cx="110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73280" y="33688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065240" y="2892960"/>
            <a:ext cx="611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Actividad útil para visualizar conceptos abstractos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73280" y="37785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065240" y="3312000"/>
            <a:ext cx="704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Relaciona programación estructurada con sistemas reales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910080" y="453204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0"/>
                  <a:pt x="188" y="162"/>
                  <a:pt x="117" y="158"/>
                </a:cubicBezTo>
                <a:cubicBezTo>
                  <a:pt x="52" y="153"/>
                  <a:pt x="0" y="122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883800" y="453492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4"/>
                </a:cubicBezTo>
                <a:cubicBezTo>
                  <a:pt x="0" y="66"/>
                  <a:pt x="6" y="77"/>
                  <a:pt x="16" y="85"/>
                </a:cubicBezTo>
                <a:cubicBezTo>
                  <a:pt x="16" y="85"/>
                  <a:pt x="38" y="107"/>
                  <a:pt x="76" y="97"/>
                </a:cubicBezTo>
                <a:cubicBezTo>
                  <a:pt x="93" y="91"/>
                  <a:pt x="121" y="58"/>
                  <a:pt x="169" y="52"/>
                </a:cubicBezTo>
                <a:cubicBezTo>
                  <a:pt x="193" y="50"/>
                  <a:pt x="238" y="68"/>
                  <a:pt x="319" y="69"/>
                </a:cubicBezTo>
                <a:cubicBezTo>
                  <a:pt x="322" y="61"/>
                  <a:pt x="323" y="56"/>
                  <a:pt x="323" y="56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75800" y="437328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4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0"/>
                  <a:pt x="189" y="33"/>
                  <a:pt x="146" y="59"/>
                </a:cubicBezTo>
                <a:cubicBezTo>
                  <a:pt x="9" y="143"/>
                  <a:pt x="-2" y="275"/>
                  <a:pt x="0" y="297"/>
                </a:cubicBezTo>
                <a:cubicBezTo>
                  <a:pt x="11" y="416"/>
                  <a:pt x="94" y="437"/>
                  <a:pt x="147" y="449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5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90560" y="439056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0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7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1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2"/>
                  <a:pt x="130" y="306"/>
                  <a:pt x="119" y="321"/>
                </a:cubicBezTo>
                <a:cubicBezTo>
                  <a:pt x="105" y="319"/>
                  <a:pt x="56" y="307"/>
                  <a:pt x="47" y="252"/>
                </a:cubicBezTo>
                <a:cubicBezTo>
                  <a:pt x="53" y="248"/>
                  <a:pt x="57" y="243"/>
                  <a:pt x="60" y="236"/>
                </a:cubicBezTo>
                <a:cubicBezTo>
                  <a:pt x="62" y="231"/>
                  <a:pt x="59" y="224"/>
                  <a:pt x="54" y="222"/>
                </a:cubicBezTo>
                <a:cubicBezTo>
                  <a:pt x="48" y="220"/>
                  <a:pt x="41" y="223"/>
                  <a:pt x="39" y="228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2"/>
                  <a:pt x="5" y="255"/>
                </a:cubicBezTo>
                <a:cubicBezTo>
                  <a:pt x="11" y="259"/>
                  <a:pt x="18" y="260"/>
                  <a:pt x="24" y="260"/>
                </a:cubicBezTo>
                <a:cubicBezTo>
                  <a:pt x="25" y="260"/>
                  <a:pt x="26" y="260"/>
                  <a:pt x="26" y="260"/>
                </a:cubicBezTo>
                <a:cubicBezTo>
                  <a:pt x="37" y="311"/>
                  <a:pt x="78" y="334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8"/>
                </a:cubicBezTo>
                <a:cubicBezTo>
                  <a:pt x="124" y="342"/>
                  <a:pt x="148" y="315"/>
                  <a:pt x="170" y="301"/>
                </a:cubicBezTo>
                <a:cubicBezTo>
                  <a:pt x="191" y="288"/>
                  <a:pt x="221" y="285"/>
                  <a:pt x="250" y="282"/>
                </a:cubicBezTo>
                <a:cubicBezTo>
                  <a:pt x="278" y="280"/>
                  <a:pt x="305" y="277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8"/>
                </a:cubicBezTo>
                <a:cubicBezTo>
                  <a:pt x="606" y="249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3"/>
                  <a:pt x="658" y="171"/>
                  <a:pt x="585" y="122"/>
                </a:cubicBezTo>
                <a:cubicBezTo>
                  <a:pt x="580" y="118"/>
                  <a:pt x="574" y="120"/>
                  <a:pt x="570" y="125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30" y="177"/>
                  <a:pt x="601" y="232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3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8"/>
                  <a:pt x="521" y="57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3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1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7"/>
                  <a:pt x="642" y="344"/>
                </a:cubicBezTo>
                <a:cubicBezTo>
                  <a:pt x="642" y="339"/>
                  <a:pt x="638" y="333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824760" y="439308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2"/>
                </a:moveTo>
                <a:cubicBezTo>
                  <a:pt x="7" y="228"/>
                  <a:pt x="10" y="234"/>
                  <a:pt x="16" y="235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6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2"/>
                  <a:pt x="74" y="187"/>
                  <a:pt x="68" y="185"/>
                </a:cubicBezTo>
                <a:cubicBezTo>
                  <a:pt x="59" y="184"/>
                  <a:pt x="50" y="184"/>
                  <a:pt x="42" y="187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7"/>
                  <a:pt x="18" y="91"/>
                  <a:pt x="13" y="90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4"/>
                  <a:pt x="11" y="213"/>
                  <a:pt x="8" y="222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2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1"/>
                </a:cubicBezTo>
                <a:cubicBezTo>
                  <a:pt x="263" y="-2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3"/>
                </a:cubicBezTo>
                <a:cubicBezTo>
                  <a:pt x="246" y="145"/>
                  <a:pt x="238" y="148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0"/>
                  <a:pt x="392" y="83"/>
                </a:cubicBezTo>
                <a:cubicBezTo>
                  <a:pt x="382" y="88"/>
                  <a:pt x="367" y="83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1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5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7"/>
                </a:moveTo>
                <a:cubicBezTo>
                  <a:pt x="485" y="301"/>
                  <a:pt x="480" y="297"/>
                  <a:pt x="474" y="297"/>
                </a:cubicBezTo>
                <a:cubicBezTo>
                  <a:pt x="452" y="299"/>
                  <a:pt x="434" y="282"/>
                  <a:pt x="433" y="261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1"/>
                  <a:pt x="411" y="256"/>
                  <a:pt x="411" y="262"/>
                </a:cubicBezTo>
                <a:cubicBezTo>
                  <a:pt x="412" y="275"/>
                  <a:pt x="417" y="286"/>
                  <a:pt x="424" y="295"/>
                </a:cubicBezTo>
                <a:cubicBezTo>
                  <a:pt x="407" y="316"/>
                  <a:pt x="385" y="321"/>
                  <a:pt x="372" y="323"/>
                </a:cubicBezTo>
                <a:cubicBezTo>
                  <a:pt x="360" y="324"/>
                  <a:pt x="350" y="323"/>
                  <a:pt x="339" y="322"/>
                </a:cubicBezTo>
                <a:cubicBezTo>
                  <a:pt x="329" y="321"/>
                  <a:pt x="317" y="319"/>
                  <a:pt x="303" y="320"/>
                </a:cubicBezTo>
                <a:cubicBezTo>
                  <a:pt x="303" y="314"/>
                  <a:pt x="301" y="305"/>
                  <a:pt x="296" y="297"/>
                </a:cubicBezTo>
                <a:cubicBezTo>
                  <a:pt x="293" y="292"/>
                  <a:pt x="287" y="291"/>
                  <a:pt x="282" y="294"/>
                </a:cubicBezTo>
                <a:cubicBezTo>
                  <a:pt x="277" y="297"/>
                  <a:pt x="275" y="304"/>
                  <a:pt x="278" y="309"/>
                </a:cubicBezTo>
                <a:cubicBezTo>
                  <a:pt x="281" y="313"/>
                  <a:pt x="282" y="320"/>
                  <a:pt x="282" y="324"/>
                </a:cubicBezTo>
                <a:cubicBezTo>
                  <a:pt x="271" y="328"/>
                  <a:pt x="262" y="334"/>
                  <a:pt x="253" y="339"/>
                </a:cubicBezTo>
                <a:cubicBezTo>
                  <a:pt x="238" y="349"/>
                  <a:pt x="227" y="357"/>
                  <a:pt x="209" y="353"/>
                </a:cubicBezTo>
                <a:cubicBezTo>
                  <a:pt x="193" y="349"/>
                  <a:pt x="176" y="348"/>
                  <a:pt x="163" y="350"/>
                </a:cubicBezTo>
                <a:cubicBezTo>
                  <a:pt x="161" y="345"/>
                  <a:pt x="157" y="338"/>
                  <a:pt x="152" y="333"/>
                </a:cubicBezTo>
                <a:cubicBezTo>
                  <a:pt x="148" y="329"/>
                  <a:pt x="141" y="329"/>
                  <a:pt x="137" y="334"/>
                </a:cubicBezTo>
                <a:cubicBezTo>
                  <a:pt x="133" y="338"/>
                  <a:pt x="133" y="345"/>
                  <a:pt x="137" y="349"/>
                </a:cubicBezTo>
                <a:cubicBezTo>
                  <a:pt x="139" y="351"/>
                  <a:pt x="141" y="353"/>
                  <a:pt x="142" y="356"/>
                </a:cubicBezTo>
                <a:cubicBezTo>
                  <a:pt x="118" y="365"/>
                  <a:pt x="107" y="382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8"/>
                  <a:pt x="123" y="396"/>
                </a:cubicBezTo>
                <a:cubicBezTo>
                  <a:pt x="123" y="395"/>
                  <a:pt x="135" y="380"/>
                  <a:pt x="158" y="373"/>
                </a:cubicBezTo>
                <a:cubicBezTo>
                  <a:pt x="170" y="370"/>
                  <a:pt x="187" y="370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79"/>
                  <a:pt x="239" y="372"/>
                </a:cubicBezTo>
                <a:cubicBezTo>
                  <a:pt x="248" y="369"/>
                  <a:pt x="257" y="362"/>
                  <a:pt x="265" y="357"/>
                </a:cubicBezTo>
                <a:cubicBezTo>
                  <a:pt x="277" y="349"/>
                  <a:pt x="289" y="341"/>
                  <a:pt x="304" y="341"/>
                </a:cubicBezTo>
                <a:cubicBezTo>
                  <a:pt x="316" y="340"/>
                  <a:pt x="327" y="342"/>
                  <a:pt x="337" y="343"/>
                </a:cubicBezTo>
                <a:cubicBezTo>
                  <a:pt x="347" y="344"/>
                  <a:pt x="357" y="345"/>
                  <a:pt x="368" y="344"/>
                </a:cubicBezTo>
                <a:cubicBezTo>
                  <a:pt x="370" y="350"/>
                  <a:pt x="370" y="357"/>
                  <a:pt x="369" y="359"/>
                </a:cubicBezTo>
                <a:cubicBezTo>
                  <a:pt x="369" y="365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2"/>
                </a:cubicBezTo>
                <a:cubicBezTo>
                  <a:pt x="392" y="361"/>
                  <a:pt x="393" y="351"/>
                  <a:pt x="390" y="341"/>
                </a:cubicBezTo>
                <a:cubicBezTo>
                  <a:pt x="406" y="337"/>
                  <a:pt x="424" y="328"/>
                  <a:pt x="440" y="310"/>
                </a:cubicBezTo>
                <a:cubicBezTo>
                  <a:pt x="449" y="315"/>
                  <a:pt x="460" y="319"/>
                  <a:pt x="471" y="319"/>
                </a:cubicBezTo>
                <a:cubicBezTo>
                  <a:pt x="473" y="319"/>
                  <a:pt x="474" y="319"/>
                  <a:pt x="475" y="318"/>
                </a:cubicBezTo>
                <a:cubicBezTo>
                  <a:pt x="481" y="318"/>
                  <a:pt x="486" y="313"/>
                  <a:pt x="485" y="30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065240" y="3721680"/>
            <a:ext cx="962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Fomenta análisis de errores, planificación de recursos y visualización de estado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065240" y="4293000"/>
            <a:ext cx="773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¡El sistema operativo no es magia... es lógica bien estructurada!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80840" y="186660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60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8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4"/>
                  <a:pt x="537" y="1007"/>
                  <a:pt x="504" y="1007"/>
                </a:cubicBezTo>
                <a:cubicBezTo>
                  <a:pt x="471" y="1007"/>
                  <a:pt x="438" y="1004"/>
                  <a:pt x="406" y="997"/>
                </a:cubicBezTo>
                <a:cubicBezTo>
                  <a:pt x="373" y="991"/>
                  <a:pt x="341" y="981"/>
                  <a:pt x="310" y="968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60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4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6"/>
                  <a:pt x="124" y="171"/>
                  <a:pt x="147" y="148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7"/>
                  <a:pt x="280" y="51"/>
                  <a:pt x="310" y="39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6"/>
                  <a:pt x="696" y="39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8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4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26200" y="191196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7"/>
                  <a:pt x="748" y="452"/>
                </a:cubicBezTo>
                <a:cubicBezTo>
                  <a:pt x="743" y="476"/>
                  <a:pt x="736" y="499"/>
                  <a:pt x="726" y="522"/>
                </a:cubicBezTo>
                <a:cubicBezTo>
                  <a:pt x="717" y="545"/>
                  <a:pt x="705" y="567"/>
                  <a:pt x="691" y="588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2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6"/>
                </a:cubicBezTo>
                <a:cubicBezTo>
                  <a:pt x="210" y="717"/>
                  <a:pt x="188" y="705"/>
                  <a:pt x="167" y="692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8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6"/>
                  <a:pt x="7" y="452"/>
                </a:cubicBezTo>
                <a:cubicBezTo>
                  <a:pt x="2" y="427"/>
                  <a:pt x="0" y="403"/>
                  <a:pt x="0" y="378"/>
                </a:cubicBezTo>
                <a:cubicBezTo>
                  <a:pt x="0" y="353"/>
                  <a:pt x="2" y="328"/>
                  <a:pt x="7" y="303"/>
                </a:cubicBezTo>
                <a:cubicBezTo>
                  <a:pt x="12" y="279"/>
                  <a:pt x="19" y="256"/>
                  <a:pt x="28" y="233"/>
                </a:cubicBezTo>
                <a:cubicBezTo>
                  <a:pt x="38" y="210"/>
                  <a:pt x="50" y="188"/>
                  <a:pt x="63" y="168"/>
                </a:cubicBezTo>
                <a:cubicBezTo>
                  <a:pt x="77" y="147"/>
                  <a:pt x="93" y="128"/>
                  <a:pt x="110" y="110"/>
                </a:cubicBezTo>
                <a:cubicBezTo>
                  <a:pt x="128" y="93"/>
                  <a:pt x="147" y="77"/>
                  <a:pt x="167" y="64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8"/>
                  <a:pt x="678" y="147"/>
                  <a:pt x="691" y="168"/>
                </a:cubicBezTo>
                <a:cubicBezTo>
                  <a:pt x="705" y="188"/>
                  <a:pt x="717" y="210"/>
                  <a:pt x="726" y="233"/>
                </a:cubicBezTo>
                <a:cubicBezTo>
                  <a:pt x="736" y="256"/>
                  <a:pt x="743" y="279"/>
                  <a:pt x="748" y="303"/>
                </a:cubicBezTo>
                <a:cubicBezTo>
                  <a:pt x="752" y="328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61480" y="194724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559" y="279"/>
                </a:moveTo>
                <a:cubicBezTo>
                  <a:pt x="559" y="297"/>
                  <a:pt x="557" y="316"/>
                  <a:pt x="554" y="334"/>
                </a:cubicBezTo>
                <a:cubicBezTo>
                  <a:pt x="550" y="352"/>
                  <a:pt x="545" y="369"/>
                  <a:pt x="538" y="386"/>
                </a:cubicBezTo>
                <a:cubicBezTo>
                  <a:pt x="531" y="403"/>
                  <a:pt x="522" y="419"/>
                  <a:pt x="512" y="434"/>
                </a:cubicBezTo>
                <a:cubicBezTo>
                  <a:pt x="502" y="449"/>
                  <a:pt x="490" y="465"/>
                  <a:pt x="477" y="478"/>
                </a:cubicBezTo>
                <a:cubicBezTo>
                  <a:pt x="464" y="490"/>
                  <a:pt x="450" y="502"/>
                  <a:pt x="435" y="512"/>
                </a:cubicBezTo>
                <a:cubicBezTo>
                  <a:pt x="420" y="522"/>
                  <a:pt x="404" y="531"/>
                  <a:pt x="387" y="538"/>
                </a:cubicBezTo>
                <a:cubicBezTo>
                  <a:pt x="370" y="545"/>
                  <a:pt x="352" y="550"/>
                  <a:pt x="334" y="554"/>
                </a:cubicBezTo>
                <a:cubicBezTo>
                  <a:pt x="316" y="558"/>
                  <a:pt x="298" y="559"/>
                  <a:pt x="280" y="559"/>
                </a:cubicBezTo>
                <a:cubicBezTo>
                  <a:pt x="261" y="559"/>
                  <a:pt x="243" y="558"/>
                  <a:pt x="225" y="554"/>
                </a:cubicBezTo>
                <a:cubicBezTo>
                  <a:pt x="207" y="550"/>
                  <a:pt x="190" y="545"/>
                  <a:pt x="173" y="538"/>
                </a:cubicBezTo>
                <a:cubicBezTo>
                  <a:pt x="156" y="531"/>
                  <a:pt x="140" y="522"/>
                  <a:pt x="125" y="512"/>
                </a:cubicBezTo>
                <a:cubicBezTo>
                  <a:pt x="108" y="502"/>
                  <a:pt x="94" y="490"/>
                  <a:pt x="81" y="478"/>
                </a:cubicBezTo>
                <a:cubicBezTo>
                  <a:pt x="68" y="465"/>
                  <a:pt x="57" y="449"/>
                  <a:pt x="47" y="434"/>
                </a:cubicBezTo>
                <a:cubicBezTo>
                  <a:pt x="36" y="419"/>
                  <a:pt x="28" y="403"/>
                  <a:pt x="21" y="386"/>
                </a:cubicBezTo>
                <a:cubicBezTo>
                  <a:pt x="14" y="369"/>
                  <a:pt x="8" y="352"/>
                  <a:pt x="5" y="334"/>
                </a:cubicBezTo>
                <a:cubicBezTo>
                  <a:pt x="1" y="316"/>
                  <a:pt x="0" y="297"/>
                  <a:pt x="0" y="279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5" y="47"/>
                </a:cubicBezTo>
                <a:cubicBezTo>
                  <a:pt x="140" y="37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7"/>
                  <a:pt x="435" y="47"/>
                </a:cubicBezTo>
                <a:cubicBezTo>
                  <a:pt x="450" y="57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39"/>
                  <a:pt x="531" y="155"/>
                  <a:pt x="538" y="172"/>
                </a:cubicBezTo>
                <a:cubicBezTo>
                  <a:pt x="545" y="189"/>
                  <a:pt x="550" y="207"/>
                  <a:pt x="554" y="225"/>
                </a:cubicBezTo>
                <a:cubicBezTo>
                  <a:pt x="557" y="243"/>
                  <a:pt x="559" y="261"/>
                  <a:pt x="559" y="27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1440" y="1987200"/>
            <a:ext cx="120960" cy="121320"/>
          </a:xfrm>
          <a:custGeom>
            <a:avLst/>
            <a:gdLst/>
            <a:ahLst/>
            <a:rect l="0" t="0" r="r" b="b"/>
            <a:pathLst>
              <a:path w="336" h="337">
                <a:moveTo>
                  <a:pt x="336" y="169"/>
                </a:moveTo>
                <a:cubicBezTo>
                  <a:pt x="336" y="180"/>
                  <a:pt x="335" y="191"/>
                  <a:pt x="333" y="202"/>
                </a:cubicBezTo>
                <a:cubicBezTo>
                  <a:pt x="331" y="213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80"/>
                  <a:pt x="287" y="288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20"/>
                  <a:pt x="233" y="324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6"/>
                  <a:pt x="180" y="337"/>
                  <a:pt x="169" y="337"/>
                </a:cubicBezTo>
                <a:cubicBezTo>
                  <a:pt x="158" y="337"/>
                  <a:pt x="147" y="336"/>
                  <a:pt x="136" y="333"/>
                </a:cubicBezTo>
                <a:cubicBezTo>
                  <a:pt x="125" y="331"/>
                  <a:pt x="115" y="328"/>
                  <a:pt x="105" y="324"/>
                </a:cubicBezTo>
                <a:cubicBezTo>
                  <a:pt x="95" y="320"/>
                  <a:pt x="85" y="314"/>
                  <a:pt x="76" y="308"/>
                </a:cubicBezTo>
                <a:cubicBezTo>
                  <a:pt x="67" y="302"/>
                  <a:pt x="58" y="295"/>
                  <a:pt x="50" y="288"/>
                </a:cubicBezTo>
                <a:cubicBezTo>
                  <a:pt x="43" y="280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3"/>
                  <a:pt x="3" y="202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6"/>
                  <a:pt x="10" y="115"/>
                  <a:pt x="14" y="105"/>
                </a:cubicBezTo>
                <a:cubicBezTo>
                  <a:pt x="18" y="95"/>
                  <a:pt x="23" y="85"/>
                  <a:pt x="29" y="76"/>
                </a:cubicBezTo>
                <a:cubicBezTo>
                  <a:pt x="36" y="67"/>
                  <a:pt x="43" y="58"/>
                  <a:pt x="50" y="51"/>
                </a:cubicBezTo>
                <a:cubicBezTo>
                  <a:pt x="58" y="43"/>
                  <a:pt x="67" y="36"/>
                  <a:pt x="76" y="30"/>
                </a:cubicBezTo>
                <a:cubicBezTo>
                  <a:pt x="85" y="24"/>
                  <a:pt x="95" y="18"/>
                  <a:pt x="105" y="14"/>
                </a:cubicBezTo>
                <a:cubicBezTo>
                  <a:pt x="115" y="10"/>
                  <a:pt x="125" y="6"/>
                  <a:pt x="136" y="4"/>
                </a:cubicBezTo>
                <a:cubicBezTo>
                  <a:pt x="147" y="2"/>
                  <a:pt x="158" y="0"/>
                  <a:pt x="169" y="0"/>
                </a:cubicBezTo>
                <a:cubicBezTo>
                  <a:pt x="180" y="0"/>
                  <a:pt x="191" y="2"/>
                  <a:pt x="201" y="4"/>
                </a:cubicBezTo>
                <a:cubicBezTo>
                  <a:pt x="212" y="6"/>
                  <a:pt x="223" y="10"/>
                  <a:pt x="233" y="14"/>
                </a:cubicBezTo>
                <a:cubicBezTo>
                  <a:pt x="243" y="18"/>
                  <a:pt x="253" y="24"/>
                  <a:pt x="262" y="30"/>
                </a:cubicBezTo>
                <a:cubicBezTo>
                  <a:pt x="271" y="36"/>
                  <a:pt x="280" y="43"/>
                  <a:pt x="287" y="51"/>
                </a:cubicBezTo>
                <a:cubicBezTo>
                  <a:pt x="295" y="58"/>
                  <a:pt x="302" y="67"/>
                  <a:pt x="308" y="76"/>
                </a:cubicBezTo>
                <a:cubicBezTo>
                  <a:pt x="314" y="85"/>
                  <a:pt x="319" y="95"/>
                  <a:pt x="324" y="105"/>
                </a:cubicBezTo>
                <a:cubicBezTo>
                  <a:pt x="328" y="115"/>
                  <a:pt x="331" y="126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31680" y="201744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4"/>
                </a:moveTo>
                <a:cubicBezTo>
                  <a:pt x="170" y="95"/>
                  <a:pt x="166" y="106"/>
                  <a:pt x="162" y="116"/>
                </a:cubicBezTo>
                <a:cubicBezTo>
                  <a:pt x="158" y="126"/>
                  <a:pt x="152" y="135"/>
                  <a:pt x="144" y="143"/>
                </a:cubicBezTo>
                <a:cubicBezTo>
                  <a:pt x="136" y="151"/>
                  <a:pt x="127" y="157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7"/>
                  <a:pt x="33" y="151"/>
                  <a:pt x="26" y="143"/>
                </a:cubicBezTo>
                <a:cubicBezTo>
                  <a:pt x="18" y="135"/>
                  <a:pt x="12" y="126"/>
                  <a:pt x="7" y="116"/>
                </a:cubicBezTo>
                <a:cubicBezTo>
                  <a:pt x="3" y="106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2" y="42"/>
                  <a:pt x="18" y="33"/>
                  <a:pt x="26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2"/>
                  <a:pt x="170" y="73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57600" y="205056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54720" y="2032200"/>
            <a:ext cx="26280" cy="26280"/>
          </a:xfrm>
          <a:custGeom>
            <a:avLst/>
            <a:gdLst/>
            <a:ahLst/>
            <a:rect l="0" t="0" r="r" b="b"/>
            <a:pathLst>
              <a:path w="73" h="73">
                <a:moveTo>
                  <a:pt x="29" y="73"/>
                </a:moveTo>
                <a:cubicBezTo>
                  <a:pt x="22" y="73"/>
                  <a:pt x="15" y="69"/>
                  <a:pt x="8" y="64"/>
                </a:cubicBezTo>
                <a:cubicBezTo>
                  <a:pt x="-3" y="53"/>
                  <a:pt x="-3" y="35"/>
                  <a:pt x="8" y="25"/>
                </a:cubicBezTo>
                <a:lnTo>
                  <a:pt x="25" y="9"/>
                </a:lnTo>
                <a:cubicBezTo>
                  <a:pt x="36" y="-3"/>
                  <a:pt x="53" y="-3"/>
                  <a:pt x="64" y="9"/>
                </a:cubicBezTo>
                <a:cubicBezTo>
                  <a:pt x="75" y="20"/>
                  <a:pt x="75" y="37"/>
                  <a:pt x="64" y="48"/>
                </a:cubicBezTo>
                <a:lnTo>
                  <a:pt x="49" y="64"/>
                </a:lnTo>
                <a:cubicBezTo>
                  <a:pt x="43" y="69"/>
                  <a:pt x="36" y="73"/>
                  <a:pt x="29" y="7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20600" y="1866600"/>
            <a:ext cx="122400" cy="122400"/>
          </a:xfrm>
          <a:custGeom>
            <a:avLst/>
            <a:gdLst/>
            <a:ahLst/>
            <a:rect l="0" t="0" r="r" b="b"/>
            <a:pathLst>
              <a:path w="340" h="340">
                <a:moveTo>
                  <a:pt x="5" y="195"/>
                </a:moveTo>
                <a:cubicBezTo>
                  <a:pt x="-6" y="253"/>
                  <a:pt x="5" y="326"/>
                  <a:pt x="5" y="326"/>
                </a:cubicBezTo>
                <a:lnTo>
                  <a:pt x="203" y="120"/>
                </a:lnTo>
                <a:cubicBezTo>
                  <a:pt x="211" y="79"/>
                  <a:pt x="188" y="9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6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63720" y="189864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8"/>
                  <a:pt x="13" y="405"/>
                </a:cubicBezTo>
                <a:cubicBezTo>
                  <a:pt x="-10" y="381"/>
                  <a:pt x="2" y="347"/>
                  <a:pt x="12" y="336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68680" y="262548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30960" y="25912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6"/>
                  <a:pt x="-9" y="66"/>
                  <a:pt x="27" y="29"/>
                </a:cubicBezTo>
                <a:cubicBezTo>
                  <a:pt x="64" y="-9"/>
                  <a:pt x="124" y="-9"/>
                  <a:pt x="162" y="29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72560" y="27273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22960" y="266328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1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1"/>
                </a:lnTo>
                <a:cubicBezTo>
                  <a:pt x="432" y="298"/>
                  <a:pt x="432" y="358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60280" y="180324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065240" y="2540520"/>
            <a:ext cx="442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Simular cómo un sistema operativo: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00320" y="3111840"/>
            <a:ext cx="437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 y libera bloques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300320" y="3588120"/>
            <a:ext cx="671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 de forma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dinámica y controlada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los recursos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10080" y="488448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1"/>
                  <a:pt x="188" y="162"/>
                  <a:pt x="117" y="158"/>
                </a:cubicBezTo>
                <a:cubicBezTo>
                  <a:pt x="52" y="153"/>
                  <a:pt x="0" y="123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83800" y="488736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4"/>
                </a:cubicBezTo>
                <a:cubicBezTo>
                  <a:pt x="0" y="66"/>
                  <a:pt x="6" y="76"/>
                  <a:pt x="16" y="84"/>
                </a:cubicBezTo>
                <a:cubicBezTo>
                  <a:pt x="16" y="84"/>
                  <a:pt x="38" y="107"/>
                  <a:pt x="76" y="97"/>
                </a:cubicBezTo>
                <a:cubicBezTo>
                  <a:pt x="93" y="91"/>
                  <a:pt x="121" y="58"/>
                  <a:pt x="169" y="52"/>
                </a:cubicBezTo>
                <a:cubicBezTo>
                  <a:pt x="193" y="50"/>
                  <a:pt x="238" y="68"/>
                  <a:pt x="319" y="69"/>
                </a:cubicBezTo>
                <a:cubicBezTo>
                  <a:pt x="322" y="61"/>
                  <a:pt x="323" y="56"/>
                  <a:pt x="323" y="56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75800" y="472572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3"/>
                  <a:pt x="717" y="242"/>
                  <a:pt x="717" y="242"/>
                </a:cubicBezTo>
                <a:cubicBezTo>
                  <a:pt x="712" y="174"/>
                  <a:pt x="671" y="146"/>
                  <a:pt x="671" y="146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1"/>
                  <a:pt x="453" y="11"/>
                </a:cubicBezTo>
                <a:cubicBezTo>
                  <a:pt x="453" y="11"/>
                  <a:pt x="374" y="-17"/>
                  <a:pt x="266" y="15"/>
                </a:cubicBezTo>
                <a:cubicBezTo>
                  <a:pt x="249" y="20"/>
                  <a:pt x="189" y="33"/>
                  <a:pt x="146" y="59"/>
                </a:cubicBezTo>
                <a:cubicBezTo>
                  <a:pt x="9" y="143"/>
                  <a:pt x="-2" y="274"/>
                  <a:pt x="0" y="297"/>
                </a:cubicBezTo>
                <a:cubicBezTo>
                  <a:pt x="11" y="416"/>
                  <a:pt x="94" y="437"/>
                  <a:pt x="147" y="449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4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90560" y="474300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7"/>
                </a:moveTo>
                <a:cubicBezTo>
                  <a:pt x="375" y="240"/>
                  <a:pt x="402" y="243"/>
                  <a:pt x="426" y="245"/>
                </a:cubicBezTo>
                <a:cubicBezTo>
                  <a:pt x="433" y="245"/>
                  <a:pt x="441" y="246"/>
                  <a:pt x="448" y="246"/>
                </a:cubicBezTo>
                <a:cubicBezTo>
                  <a:pt x="490" y="245"/>
                  <a:pt x="524" y="227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0"/>
                  <a:pt x="523" y="195"/>
                </a:cubicBezTo>
                <a:cubicBezTo>
                  <a:pt x="512" y="208"/>
                  <a:pt x="483" y="224"/>
                  <a:pt x="447" y="225"/>
                </a:cubicBezTo>
                <a:cubicBezTo>
                  <a:pt x="441" y="225"/>
                  <a:pt x="435" y="224"/>
                  <a:pt x="428" y="224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6"/>
                  <a:pt x="282" y="259"/>
                  <a:pt x="261" y="261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3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1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6"/>
                  <a:pt x="197" y="196"/>
                  <a:pt x="237" y="263"/>
                </a:cubicBezTo>
                <a:cubicBezTo>
                  <a:pt x="209" y="266"/>
                  <a:pt x="181" y="270"/>
                  <a:pt x="159" y="284"/>
                </a:cubicBezTo>
                <a:cubicBezTo>
                  <a:pt x="144" y="293"/>
                  <a:pt x="130" y="307"/>
                  <a:pt x="119" y="322"/>
                </a:cubicBezTo>
                <a:cubicBezTo>
                  <a:pt x="105" y="320"/>
                  <a:pt x="56" y="308"/>
                  <a:pt x="47" y="253"/>
                </a:cubicBezTo>
                <a:cubicBezTo>
                  <a:pt x="53" y="249"/>
                  <a:pt x="57" y="244"/>
                  <a:pt x="60" y="237"/>
                </a:cubicBezTo>
                <a:cubicBezTo>
                  <a:pt x="62" y="232"/>
                  <a:pt x="59" y="225"/>
                  <a:pt x="54" y="223"/>
                </a:cubicBezTo>
                <a:cubicBezTo>
                  <a:pt x="48" y="221"/>
                  <a:pt x="41" y="224"/>
                  <a:pt x="39" y="229"/>
                </a:cubicBezTo>
                <a:cubicBezTo>
                  <a:pt x="37" y="234"/>
                  <a:pt x="34" y="238"/>
                  <a:pt x="29" y="239"/>
                </a:cubicBezTo>
                <a:cubicBezTo>
                  <a:pt x="25" y="241"/>
                  <a:pt x="20" y="240"/>
                  <a:pt x="16" y="238"/>
                </a:cubicBezTo>
                <a:cubicBezTo>
                  <a:pt x="10" y="235"/>
                  <a:pt x="4" y="237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60"/>
                  <a:pt x="18" y="261"/>
                  <a:pt x="24" y="261"/>
                </a:cubicBezTo>
                <a:cubicBezTo>
                  <a:pt x="25" y="261"/>
                  <a:pt x="26" y="261"/>
                  <a:pt x="26" y="261"/>
                </a:cubicBezTo>
                <a:cubicBezTo>
                  <a:pt x="37" y="312"/>
                  <a:pt x="78" y="335"/>
                  <a:pt x="107" y="342"/>
                </a:cubicBezTo>
                <a:cubicBezTo>
                  <a:pt x="103" y="350"/>
                  <a:pt x="101" y="359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9"/>
                  <a:pt x="221" y="286"/>
                  <a:pt x="250" y="283"/>
                </a:cubicBezTo>
                <a:cubicBezTo>
                  <a:pt x="278" y="281"/>
                  <a:pt x="305" y="278"/>
                  <a:pt x="326" y="267"/>
                </a:cubicBezTo>
                <a:moveTo>
                  <a:pt x="600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1"/>
                  <a:pt x="609" y="251"/>
                </a:cubicBezTo>
                <a:cubicBezTo>
                  <a:pt x="613" y="251"/>
                  <a:pt x="617" y="249"/>
                  <a:pt x="619" y="245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8"/>
                  <a:pt x="574" y="120"/>
                  <a:pt x="570" y="125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30" y="177"/>
                  <a:pt x="601" y="233"/>
                  <a:pt x="600" y="235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3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8"/>
                  <a:pt x="521" y="57"/>
                </a:cubicBezTo>
                <a:cubicBezTo>
                  <a:pt x="526" y="54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4"/>
                </a:moveTo>
                <a:cubicBezTo>
                  <a:pt x="627" y="334"/>
                  <a:pt x="621" y="338"/>
                  <a:pt x="620" y="344"/>
                </a:cubicBezTo>
                <a:cubicBezTo>
                  <a:pt x="620" y="344"/>
                  <a:pt x="617" y="380"/>
                  <a:pt x="580" y="393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1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8"/>
                  <a:pt x="642" y="345"/>
                </a:cubicBezTo>
                <a:cubicBezTo>
                  <a:pt x="642" y="340"/>
                  <a:pt x="638" y="334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824760" y="474552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9"/>
                  <a:pt x="10" y="235"/>
                  <a:pt x="16" y="236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7"/>
                </a:cubicBezTo>
                <a:cubicBezTo>
                  <a:pt x="70" y="208"/>
                  <a:pt x="75" y="205"/>
                  <a:pt x="77" y="199"/>
                </a:cubicBezTo>
                <a:cubicBezTo>
                  <a:pt x="78" y="193"/>
                  <a:pt x="74" y="188"/>
                  <a:pt x="68" y="186"/>
                </a:cubicBezTo>
                <a:cubicBezTo>
                  <a:pt x="59" y="184"/>
                  <a:pt x="50" y="184"/>
                  <a:pt x="42" y="188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7"/>
                  <a:pt x="18" y="91"/>
                  <a:pt x="13" y="90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9"/>
                </a:cubicBezTo>
                <a:cubicBezTo>
                  <a:pt x="16" y="205"/>
                  <a:pt x="11" y="214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2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1"/>
                </a:cubicBezTo>
                <a:cubicBezTo>
                  <a:pt x="263" y="-2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3"/>
                </a:cubicBezTo>
                <a:cubicBezTo>
                  <a:pt x="246" y="145"/>
                  <a:pt x="238" y="148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0"/>
                  <a:pt x="392" y="83"/>
                </a:cubicBezTo>
                <a:cubicBezTo>
                  <a:pt x="382" y="88"/>
                  <a:pt x="367" y="83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1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5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3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6"/>
                  <a:pt x="417" y="287"/>
                  <a:pt x="424" y="296"/>
                </a:cubicBezTo>
                <a:cubicBezTo>
                  <a:pt x="407" y="317"/>
                  <a:pt x="385" y="322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1"/>
                  <a:pt x="317" y="320"/>
                  <a:pt x="303" y="321"/>
                </a:cubicBezTo>
                <a:cubicBezTo>
                  <a:pt x="303" y="314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1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7"/>
                  <a:pt x="209" y="353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0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1"/>
                  <a:pt x="141" y="354"/>
                  <a:pt x="142" y="357"/>
                </a:cubicBezTo>
                <a:cubicBezTo>
                  <a:pt x="118" y="366"/>
                  <a:pt x="107" y="382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8"/>
                  <a:pt x="123" y="396"/>
                </a:cubicBezTo>
                <a:cubicBezTo>
                  <a:pt x="123" y="395"/>
                  <a:pt x="135" y="380"/>
                  <a:pt x="158" y="373"/>
                </a:cubicBezTo>
                <a:cubicBezTo>
                  <a:pt x="170" y="370"/>
                  <a:pt x="187" y="370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79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2"/>
                  <a:pt x="304" y="342"/>
                </a:cubicBezTo>
                <a:cubicBezTo>
                  <a:pt x="316" y="341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19"/>
                  <a:pt x="475" y="319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4073760"/>
            <a:ext cx="589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Refleja el estado del sistema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065240" y="4645440"/>
            <a:ext cx="902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alumnado desarrollará una aplicación didáctica que modele esta lógica.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911520" y="2197080"/>
            <a:ext cx="221760" cy="265320"/>
          </a:xfrm>
          <a:custGeom>
            <a:avLst/>
            <a:gdLst/>
            <a:ahLst/>
            <a:rect l="0" t="0" r="r" b="b"/>
            <a:pathLst>
              <a:path w="616" h="737">
                <a:moveTo>
                  <a:pt x="448" y="562"/>
                </a:moveTo>
                <a:lnTo>
                  <a:pt x="448" y="507"/>
                </a:lnTo>
                <a:cubicBezTo>
                  <a:pt x="476" y="478"/>
                  <a:pt x="529" y="426"/>
                  <a:pt x="543" y="360"/>
                </a:cubicBezTo>
                <a:cubicBezTo>
                  <a:pt x="547" y="362"/>
                  <a:pt x="544" y="363"/>
                  <a:pt x="549" y="363"/>
                </a:cubicBezTo>
                <a:cubicBezTo>
                  <a:pt x="570" y="363"/>
                  <a:pt x="584" y="336"/>
                  <a:pt x="584" y="302"/>
                </a:cubicBezTo>
                <a:cubicBezTo>
                  <a:pt x="584" y="269"/>
                  <a:pt x="565" y="242"/>
                  <a:pt x="545" y="241"/>
                </a:cubicBezTo>
                <a:cubicBezTo>
                  <a:pt x="549" y="226"/>
                  <a:pt x="551" y="207"/>
                  <a:pt x="551" y="182"/>
                </a:cubicBezTo>
                <a:cubicBezTo>
                  <a:pt x="551" y="99"/>
                  <a:pt x="479" y="0"/>
                  <a:pt x="320" y="0"/>
                </a:cubicBezTo>
                <a:cubicBezTo>
                  <a:pt x="178" y="0"/>
                  <a:pt x="89" y="99"/>
                  <a:pt x="89" y="182"/>
                </a:cubicBezTo>
                <a:cubicBezTo>
                  <a:pt x="89" y="206"/>
                  <a:pt x="90" y="226"/>
                  <a:pt x="93" y="241"/>
                </a:cubicBezTo>
                <a:cubicBezTo>
                  <a:pt x="73" y="244"/>
                  <a:pt x="58" y="270"/>
                  <a:pt x="58" y="302"/>
                </a:cubicBezTo>
                <a:cubicBezTo>
                  <a:pt x="58" y="336"/>
                  <a:pt x="75" y="363"/>
                  <a:pt x="96" y="363"/>
                </a:cubicBezTo>
                <a:cubicBezTo>
                  <a:pt x="101" y="363"/>
                  <a:pt x="94" y="362"/>
                  <a:pt x="98" y="360"/>
                </a:cubicBezTo>
                <a:cubicBezTo>
                  <a:pt x="112" y="426"/>
                  <a:pt x="168" y="478"/>
                  <a:pt x="196" y="507"/>
                </a:cubicBezTo>
                <a:lnTo>
                  <a:pt x="196" y="559"/>
                </a:lnTo>
                <a:cubicBezTo>
                  <a:pt x="84" y="572"/>
                  <a:pt x="0" y="632"/>
                  <a:pt x="0" y="692"/>
                </a:cubicBezTo>
                <a:lnTo>
                  <a:pt x="0" y="714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3" y="737"/>
                  <a:pt x="616" y="737"/>
                  <a:pt x="616" y="714"/>
                </a:cubicBezTo>
                <a:lnTo>
                  <a:pt x="616" y="692"/>
                </a:lnTo>
                <a:cubicBezTo>
                  <a:pt x="616" y="636"/>
                  <a:pt x="532" y="580"/>
                  <a:pt x="448" y="56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90920" y="2277360"/>
            <a:ext cx="221400" cy="265320"/>
          </a:xfrm>
          <a:custGeom>
            <a:avLst/>
            <a:gdLst/>
            <a:ahLst/>
            <a:rect l="0" t="0" r="r" b="b"/>
            <a:pathLst>
              <a:path w="615" h="737">
                <a:moveTo>
                  <a:pt x="447" y="561"/>
                </a:moveTo>
                <a:lnTo>
                  <a:pt x="447" y="506"/>
                </a:lnTo>
                <a:cubicBezTo>
                  <a:pt x="475" y="478"/>
                  <a:pt x="528" y="426"/>
                  <a:pt x="542" y="359"/>
                </a:cubicBezTo>
                <a:cubicBezTo>
                  <a:pt x="546" y="361"/>
                  <a:pt x="543" y="363"/>
                  <a:pt x="548" y="363"/>
                </a:cubicBezTo>
                <a:cubicBezTo>
                  <a:pt x="570" y="363"/>
                  <a:pt x="584" y="335"/>
                  <a:pt x="584" y="301"/>
                </a:cubicBezTo>
                <a:cubicBezTo>
                  <a:pt x="584" y="268"/>
                  <a:pt x="564" y="241"/>
                  <a:pt x="544" y="240"/>
                </a:cubicBezTo>
                <a:cubicBezTo>
                  <a:pt x="548" y="226"/>
                  <a:pt x="549" y="207"/>
                  <a:pt x="549" y="182"/>
                </a:cubicBezTo>
                <a:cubicBezTo>
                  <a:pt x="549" y="99"/>
                  <a:pt x="478" y="0"/>
                  <a:pt x="319" y="0"/>
                </a:cubicBezTo>
                <a:cubicBezTo>
                  <a:pt x="177" y="0"/>
                  <a:pt x="89" y="99"/>
                  <a:pt x="89" y="182"/>
                </a:cubicBezTo>
                <a:cubicBezTo>
                  <a:pt x="89" y="206"/>
                  <a:pt x="90" y="225"/>
                  <a:pt x="93" y="241"/>
                </a:cubicBezTo>
                <a:cubicBezTo>
                  <a:pt x="73" y="244"/>
                  <a:pt x="58" y="270"/>
                  <a:pt x="58" y="301"/>
                </a:cubicBezTo>
                <a:cubicBezTo>
                  <a:pt x="58" y="335"/>
                  <a:pt x="75" y="363"/>
                  <a:pt x="96" y="363"/>
                </a:cubicBezTo>
                <a:cubicBezTo>
                  <a:pt x="101" y="363"/>
                  <a:pt x="94" y="361"/>
                  <a:pt x="98" y="359"/>
                </a:cubicBezTo>
                <a:cubicBezTo>
                  <a:pt x="112" y="426"/>
                  <a:pt x="168" y="478"/>
                  <a:pt x="196" y="506"/>
                </a:cubicBezTo>
                <a:lnTo>
                  <a:pt x="196" y="558"/>
                </a:lnTo>
                <a:cubicBezTo>
                  <a:pt x="84" y="572"/>
                  <a:pt x="0" y="631"/>
                  <a:pt x="0" y="692"/>
                </a:cubicBezTo>
                <a:lnTo>
                  <a:pt x="0" y="715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2" y="737"/>
                  <a:pt x="615" y="737"/>
                  <a:pt x="615" y="715"/>
                </a:cubicBezTo>
                <a:lnTo>
                  <a:pt x="615" y="692"/>
                </a:lnTo>
                <a:cubicBezTo>
                  <a:pt x="615" y="635"/>
                  <a:pt x="531" y="579"/>
                  <a:pt x="447" y="561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60280" y="212724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2864160"/>
            <a:ext cx="292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curso del CFGS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3350160"/>
            <a:ext cx="692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en etapa inicial de programación estructurada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3835800"/>
            <a:ext cx="685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heterogéneo en cuanto a abstracción de bajo 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4321440"/>
            <a:ext cx="840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Familiaridad progresiva con representación de memoria y 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801000" y="2158200"/>
            <a:ext cx="131040" cy="137160"/>
          </a:xfrm>
          <a:custGeom>
            <a:avLst/>
            <a:gdLst/>
            <a:ahLst/>
            <a:rect l="0" t="0" r="r" b="b"/>
            <a:pathLst>
              <a:path w="364" h="381">
                <a:moveTo>
                  <a:pt x="364" y="271"/>
                </a:moveTo>
                <a:cubicBezTo>
                  <a:pt x="364" y="333"/>
                  <a:pt x="342" y="381"/>
                  <a:pt x="280" y="381"/>
                </a:cubicBezTo>
                <a:lnTo>
                  <a:pt x="84" y="381"/>
                </a:lnTo>
                <a:cubicBezTo>
                  <a:pt x="-28" y="381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8"/>
                  <a:pt x="364" y="108"/>
                </a:cubicBezTo>
                <a:lnTo>
                  <a:pt x="364" y="27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51400" y="2158200"/>
            <a:ext cx="281880" cy="137160"/>
          </a:xfrm>
          <a:custGeom>
            <a:avLst/>
            <a:gdLst/>
            <a:ahLst/>
            <a:rect l="0" t="0" r="r" b="b"/>
            <a:pathLst>
              <a:path w="783" h="381">
                <a:moveTo>
                  <a:pt x="755" y="327"/>
                </a:moveTo>
                <a:lnTo>
                  <a:pt x="727" y="327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1"/>
                  <a:pt x="83" y="381"/>
                </a:cubicBezTo>
                <a:lnTo>
                  <a:pt x="755" y="381"/>
                </a:lnTo>
                <a:cubicBezTo>
                  <a:pt x="770" y="381"/>
                  <a:pt x="783" y="369"/>
                  <a:pt x="783" y="354"/>
                </a:cubicBezTo>
                <a:cubicBezTo>
                  <a:pt x="783" y="339"/>
                  <a:pt x="770" y="327"/>
                  <a:pt x="755" y="3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76240" y="217764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76240" y="217764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5"/>
                </a:moveTo>
                <a:lnTo>
                  <a:pt x="709" y="55"/>
                </a:lnTo>
                <a:cubicBezTo>
                  <a:pt x="706" y="22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1"/>
                </a:cubicBezTo>
                <a:cubicBezTo>
                  <a:pt x="7" y="170"/>
                  <a:pt x="20" y="55"/>
                  <a:pt x="57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90920" y="196236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1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8"/>
                  <a:pt x="308" y="109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21160" y="196236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5"/>
                </a:moveTo>
                <a:lnTo>
                  <a:pt x="727" y="245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5"/>
                  <a:pt x="755" y="24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46360" y="198180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46360" y="198180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5"/>
                </a:moveTo>
                <a:lnTo>
                  <a:pt x="711" y="55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3"/>
                </a:cubicBezTo>
                <a:cubicBezTo>
                  <a:pt x="6" y="86"/>
                  <a:pt x="19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811080" y="207000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6"/>
                </a:moveTo>
                <a:cubicBezTo>
                  <a:pt x="476" y="196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8"/>
                  <a:pt x="476" y="109"/>
                </a:cubicBezTo>
                <a:lnTo>
                  <a:pt x="476" y="136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901440" y="207000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0"/>
                </a:moveTo>
                <a:lnTo>
                  <a:pt x="616" y="190"/>
                </a:lnTo>
                <a:lnTo>
                  <a:pt x="616" y="54"/>
                </a:lnTo>
                <a:lnTo>
                  <a:pt x="644" y="54"/>
                </a:lnTo>
                <a:cubicBezTo>
                  <a:pt x="659" y="54"/>
                  <a:pt x="671" y="42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3"/>
                  <a:pt x="671" y="217"/>
                </a:cubicBezTo>
                <a:cubicBezTo>
                  <a:pt x="671" y="202"/>
                  <a:pt x="659" y="190"/>
                  <a:pt x="644" y="1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26640" y="208944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926640" y="208944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6"/>
                </a:cubicBezTo>
                <a:cubicBezTo>
                  <a:pt x="9" y="74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60280" y="188892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2626200"/>
            <a:ext cx="480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Variables y estructuras de datos básicas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3111840"/>
            <a:ext cx="393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y paso de parámetros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300320" y="3588120"/>
            <a:ext cx="275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Condicionales y 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4073760"/>
            <a:ext cx="664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lógica de estados (arrays, booleanos…)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4559760"/>
            <a:ext cx="266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entrada/salida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51400" y="2089440"/>
            <a:ext cx="221400" cy="205920"/>
          </a:xfrm>
          <a:custGeom>
            <a:avLst/>
            <a:gdLst/>
            <a:ahLst/>
            <a:rect l="0" t="0" r="r" b="b"/>
            <a:pathLst>
              <a:path w="615" h="572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3"/>
                  <a:pt x="0" y="273"/>
                </a:cubicBezTo>
                <a:cubicBezTo>
                  <a:pt x="0" y="382"/>
                  <a:pt x="307" y="572"/>
                  <a:pt x="307" y="572"/>
                </a:cubicBezTo>
                <a:cubicBezTo>
                  <a:pt x="307" y="572"/>
                  <a:pt x="615" y="382"/>
                  <a:pt x="615" y="273"/>
                </a:cubicBezTo>
                <a:cubicBezTo>
                  <a:pt x="615" y="163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90560" y="195984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7"/>
                  <a:pt x="19" y="396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6"/>
                </a:lnTo>
                <a:cubicBezTo>
                  <a:pt x="959" y="377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90560" y="195984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7"/>
                  <a:pt x="19" y="396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6"/>
                </a:lnTo>
                <a:cubicBezTo>
                  <a:pt x="959" y="377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41320" y="2197080"/>
            <a:ext cx="40320" cy="108000"/>
          </a:xfrm>
          <a:custGeom>
            <a:avLst/>
            <a:gdLst/>
            <a:ahLst/>
            <a:rect l="0" t="0" r="r" b="b"/>
            <a:pathLst>
              <a:path w="112" h="300">
                <a:moveTo>
                  <a:pt x="57" y="0"/>
                </a:moveTo>
                <a:cubicBezTo>
                  <a:pt x="57" y="0"/>
                  <a:pt x="0" y="56"/>
                  <a:pt x="0" y="83"/>
                </a:cubicBezTo>
                <a:lnTo>
                  <a:pt x="0" y="246"/>
                </a:lnTo>
                <a:cubicBezTo>
                  <a:pt x="0" y="246"/>
                  <a:pt x="0" y="300"/>
                  <a:pt x="57" y="300"/>
                </a:cubicBezTo>
                <a:cubicBezTo>
                  <a:pt x="112" y="300"/>
                  <a:pt x="112" y="246"/>
                  <a:pt x="112" y="246"/>
                </a:cubicBezTo>
                <a:lnTo>
                  <a:pt x="112" y="83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831240" y="2177640"/>
            <a:ext cx="60480" cy="59040"/>
          </a:xfrm>
          <a:custGeom>
            <a:avLst/>
            <a:gdLst/>
            <a:ahLst/>
            <a:rect l="0" t="0" r="r" b="b"/>
            <a:pathLst>
              <a:path w="168" h="164">
                <a:moveTo>
                  <a:pt x="168" y="82"/>
                </a:moveTo>
                <a:cubicBezTo>
                  <a:pt x="168" y="93"/>
                  <a:pt x="166" y="104"/>
                  <a:pt x="162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5" y="162"/>
                  <a:pt x="95" y="164"/>
                  <a:pt x="84" y="164"/>
                </a:cubicBezTo>
                <a:cubicBezTo>
                  <a:pt x="72" y="164"/>
                  <a:pt x="62" y="162"/>
                  <a:pt x="51" y="158"/>
                </a:cubicBezTo>
                <a:cubicBezTo>
                  <a:pt x="41" y="154"/>
                  <a:pt x="32" y="148"/>
                  <a:pt x="24" y="140"/>
                </a:cubicBezTo>
                <a:cubicBezTo>
                  <a:pt x="16" y="133"/>
                  <a:pt x="10" y="124"/>
                  <a:pt x="6" y="114"/>
                </a:cubicBezTo>
                <a:cubicBezTo>
                  <a:pt x="2" y="104"/>
                  <a:pt x="0" y="93"/>
                  <a:pt x="0" y="82"/>
                </a:cubicBezTo>
                <a:cubicBezTo>
                  <a:pt x="0" y="72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2" y="16"/>
                  <a:pt x="41" y="10"/>
                  <a:pt x="51" y="6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1"/>
                  <a:pt x="158" y="40"/>
                  <a:pt x="162" y="50"/>
                </a:cubicBezTo>
                <a:cubicBezTo>
                  <a:pt x="166" y="60"/>
                  <a:pt x="168" y="72"/>
                  <a:pt x="168" y="82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851040" y="2060280"/>
            <a:ext cx="120960" cy="156960"/>
          </a:xfrm>
          <a:custGeom>
            <a:avLst/>
            <a:gdLst/>
            <a:ahLst/>
            <a:rect l="0" t="0" r="r" b="b"/>
            <a:pathLst>
              <a:path w="336" h="436">
                <a:moveTo>
                  <a:pt x="28" y="436"/>
                </a:moveTo>
                <a:cubicBezTo>
                  <a:pt x="12" y="436"/>
                  <a:pt x="0" y="424"/>
                  <a:pt x="0" y="408"/>
                </a:cubicBezTo>
                <a:lnTo>
                  <a:pt x="0" y="301"/>
                </a:lnTo>
                <a:cubicBezTo>
                  <a:pt x="-2" y="284"/>
                  <a:pt x="5" y="245"/>
                  <a:pt x="36" y="222"/>
                </a:cubicBezTo>
                <a:lnTo>
                  <a:pt x="289" y="6"/>
                </a:lnTo>
                <a:cubicBezTo>
                  <a:pt x="301" y="-4"/>
                  <a:pt x="319" y="-2"/>
                  <a:pt x="329" y="9"/>
                </a:cubicBezTo>
                <a:cubicBezTo>
                  <a:pt x="339" y="20"/>
                  <a:pt x="338" y="37"/>
                  <a:pt x="326" y="47"/>
                </a:cubicBezTo>
                <a:lnTo>
                  <a:pt x="72" y="265"/>
                </a:lnTo>
                <a:cubicBezTo>
                  <a:pt x="55" y="277"/>
                  <a:pt x="55" y="299"/>
                  <a:pt x="55" y="299"/>
                </a:cubicBezTo>
                <a:lnTo>
                  <a:pt x="55" y="408"/>
                </a:lnTo>
                <a:cubicBezTo>
                  <a:pt x="55" y="424"/>
                  <a:pt x="43" y="436"/>
                  <a:pt x="28" y="436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931680" y="2050200"/>
            <a:ext cx="61200" cy="59400"/>
          </a:xfrm>
          <a:custGeom>
            <a:avLst/>
            <a:gdLst/>
            <a:ahLst/>
            <a:rect l="0" t="0" r="r" b="b"/>
            <a:pathLst>
              <a:path w="170" h="165">
                <a:moveTo>
                  <a:pt x="170" y="82"/>
                </a:moveTo>
                <a:cubicBezTo>
                  <a:pt x="170" y="94"/>
                  <a:pt x="166" y="104"/>
                  <a:pt x="162" y="114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5"/>
                  <a:pt x="85" y="165"/>
                </a:cubicBezTo>
                <a:cubicBezTo>
                  <a:pt x="74" y="165"/>
                  <a:pt x="63" y="162"/>
                  <a:pt x="53" y="158"/>
                </a:cubicBezTo>
                <a:cubicBezTo>
                  <a:pt x="42" y="154"/>
                  <a:pt x="33" y="148"/>
                  <a:pt x="26" y="141"/>
                </a:cubicBezTo>
                <a:cubicBezTo>
                  <a:pt x="18" y="133"/>
                  <a:pt x="12" y="124"/>
                  <a:pt x="7" y="114"/>
                </a:cubicBezTo>
                <a:cubicBezTo>
                  <a:pt x="3" y="104"/>
                  <a:pt x="0" y="94"/>
                  <a:pt x="0" y="82"/>
                </a:cubicBezTo>
                <a:cubicBezTo>
                  <a:pt x="0" y="71"/>
                  <a:pt x="3" y="61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70" y="71"/>
                  <a:pt x="170" y="82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60280" y="188892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2626200"/>
            <a:ext cx="806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el concepto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contigua y fragmentación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3111840"/>
            <a:ext cx="64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llamadas de reserva y liberación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300320" y="3588120"/>
            <a:ext cx="536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Visualizar dinámicamente el uso de recursos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00320" y="4073760"/>
            <a:ext cx="597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Familiarizarse con la lógica previa a la paginación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300320" y="4559760"/>
            <a:ext cx="693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pensamiento algorítmico y gestión de 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962640" y="2333520"/>
            <a:ext cx="119160" cy="73800"/>
          </a:xfrm>
          <a:custGeom>
            <a:avLst/>
            <a:gdLst/>
            <a:ahLst/>
            <a:rect l="0" t="0" r="r" b="b"/>
            <a:pathLst>
              <a:path w="331" h="205">
                <a:moveTo>
                  <a:pt x="331" y="57"/>
                </a:moveTo>
                <a:cubicBezTo>
                  <a:pt x="331" y="65"/>
                  <a:pt x="329" y="75"/>
                  <a:pt x="327" y="83"/>
                </a:cubicBezTo>
                <a:cubicBezTo>
                  <a:pt x="312" y="143"/>
                  <a:pt x="246" y="212"/>
                  <a:pt x="154" y="205"/>
                </a:cubicBezTo>
                <a:cubicBezTo>
                  <a:pt x="69" y="200"/>
                  <a:pt x="0" y="159"/>
                  <a:pt x="0" y="102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928440" y="233676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40"/>
                  <a:pt x="0" y="72"/>
                </a:cubicBezTo>
                <a:cubicBezTo>
                  <a:pt x="0" y="88"/>
                  <a:pt x="8" y="102"/>
                  <a:pt x="20" y="112"/>
                </a:cubicBezTo>
                <a:cubicBezTo>
                  <a:pt x="20" y="112"/>
                  <a:pt x="49" y="141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86600" y="212508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0"/>
                </a:cubicBezTo>
                <a:cubicBezTo>
                  <a:pt x="959" y="542"/>
                  <a:pt x="953" y="480"/>
                  <a:pt x="953" y="480"/>
                </a:cubicBezTo>
                <a:cubicBezTo>
                  <a:pt x="998" y="396"/>
                  <a:pt x="939" y="317"/>
                  <a:pt x="939" y="317"/>
                </a:cubicBezTo>
                <a:cubicBezTo>
                  <a:pt x="933" y="229"/>
                  <a:pt x="879" y="192"/>
                  <a:pt x="879" y="192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0"/>
                  <a:pt x="0" y="388"/>
                </a:cubicBezTo>
                <a:cubicBezTo>
                  <a:pt x="14" y="544"/>
                  <a:pt x="124" y="572"/>
                  <a:pt x="194" y="588"/>
                </a:cubicBezTo>
                <a:cubicBezTo>
                  <a:pt x="210" y="632"/>
                  <a:pt x="271" y="715"/>
                  <a:pt x="378" y="684"/>
                </a:cubicBezTo>
                <a:cubicBezTo>
                  <a:pt x="511" y="661"/>
                  <a:pt x="567" y="620"/>
                  <a:pt x="600" y="620"/>
                </a:cubicBezTo>
                <a:cubicBezTo>
                  <a:pt x="632" y="620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806040" y="2147760"/>
            <a:ext cx="302400" cy="195120"/>
          </a:xfrm>
          <a:custGeom>
            <a:avLst/>
            <a:gdLst/>
            <a:ahLst/>
            <a:rect l="0" t="0" r="r" b="b"/>
            <a:pathLst>
              <a:path w="840" h="542">
                <a:moveTo>
                  <a:pt x="425" y="350"/>
                </a:moveTo>
                <a:cubicBezTo>
                  <a:pt x="490" y="315"/>
                  <a:pt x="526" y="318"/>
                  <a:pt x="557" y="321"/>
                </a:cubicBezTo>
                <a:cubicBezTo>
                  <a:pt x="567" y="322"/>
                  <a:pt x="576" y="322"/>
                  <a:pt x="586" y="322"/>
                </a:cubicBezTo>
                <a:cubicBezTo>
                  <a:pt x="641" y="321"/>
                  <a:pt x="686" y="298"/>
                  <a:pt x="707" y="275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1"/>
                  <a:pt x="685" y="257"/>
                </a:cubicBezTo>
                <a:cubicBezTo>
                  <a:pt x="669" y="274"/>
                  <a:pt x="632" y="293"/>
                  <a:pt x="585" y="294"/>
                </a:cubicBezTo>
                <a:cubicBezTo>
                  <a:pt x="577" y="295"/>
                  <a:pt x="568" y="294"/>
                  <a:pt x="559" y="293"/>
                </a:cubicBezTo>
                <a:cubicBezTo>
                  <a:pt x="526" y="290"/>
                  <a:pt x="485" y="286"/>
                  <a:pt x="412" y="325"/>
                </a:cubicBezTo>
                <a:cubicBezTo>
                  <a:pt x="394" y="335"/>
                  <a:pt x="368" y="339"/>
                  <a:pt x="341" y="342"/>
                </a:cubicBezTo>
                <a:cubicBezTo>
                  <a:pt x="279" y="253"/>
                  <a:pt x="316" y="175"/>
                  <a:pt x="327" y="157"/>
                </a:cubicBezTo>
                <a:cubicBezTo>
                  <a:pt x="328" y="157"/>
                  <a:pt x="329" y="157"/>
                  <a:pt x="330" y="157"/>
                </a:cubicBezTo>
                <a:cubicBezTo>
                  <a:pt x="341" y="157"/>
                  <a:pt x="352" y="154"/>
                  <a:pt x="362" y="148"/>
                </a:cubicBezTo>
                <a:cubicBezTo>
                  <a:pt x="369" y="145"/>
                  <a:pt x="371" y="136"/>
                  <a:pt x="368" y="129"/>
                </a:cubicBezTo>
                <a:cubicBezTo>
                  <a:pt x="364" y="123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5"/>
                  <a:pt x="283" y="103"/>
                  <a:pt x="277" y="107"/>
                </a:cubicBezTo>
                <a:cubicBezTo>
                  <a:pt x="270" y="111"/>
                  <a:pt x="268" y="120"/>
                  <a:pt x="273" y="126"/>
                </a:cubicBezTo>
                <a:cubicBezTo>
                  <a:pt x="279" y="137"/>
                  <a:pt x="289" y="144"/>
                  <a:pt x="299" y="150"/>
                </a:cubicBezTo>
                <a:cubicBezTo>
                  <a:pt x="285" y="179"/>
                  <a:pt x="257" y="258"/>
                  <a:pt x="309" y="345"/>
                </a:cubicBezTo>
                <a:cubicBezTo>
                  <a:pt x="272" y="348"/>
                  <a:pt x="235" y="354"/>
                  <a:pt x="206" y="372"/>
                </a:cubicBezTo>
                <a:cubicBezTo>
                  <a:pt x="188" y="384"/>
                  <a:pt x="169" y="402"/>
                  <a:pt x="154" y="422"/>
                </a:cubicBezTo>
                <a:cubicBezTo>
                  <a:pt x="136" y="419"/>
                  <a:pt x="72" y="403"/>
                  <a:pt x="61" y="332"/>
                </a:cubicBezTo>
                <a:cubicBezTo>
                  <a:pt x="68" y="327"/>
                  <a:pt x="74" y="319"/>
                  <a:pt x="77" y="311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90"/>
                  <a:pt x="54" y="293"/>
                  <a:pt x="51" y="300"/>
                </a:cubicBezTo>
                <a:cubicBezTo>
                  <a:pt x="49" y="307"/>
                  <a:pt x="44" y="311"/>
                  <a:pt x="38" y="313"/>
                </a:cubicBezTo>
                <a:cubicBezTo>
                  <a:pt x="33" y="315"/>
                  <a:pt x="26" y="315"/>
                  <a:pt x="20" y="311"/>
                </a:cubicBezTo>
                <a:cubicBezTo>
                  <a:pt x="14" y="307"/>
                  <a:pt x="5" y="310"/>
                  <a:pt x="1" y="317"/>
                </a:cubicBezTo>
                <a:cubicBezTo>
                  <a:pt x="-2" y="323"/>
                  <a:pt x="0" y="332"/>
                  <a:pt x="7" y="336"/>
                </a:cubicBezTo>
                <a:cubicBezTo>
                  <a:pt x="15" y="340"/>
                  <a:pt x="23" y="342"/>
                  <a:pt x="32" y="342"/>
                </a:cubicBezTo>
                <a:cubicBezTo>
                  <a:pt x="33" y="342"/>
                  <a:pt x="34" y="342"/>
                  <a:pt x="35" y="342"/>
                </a:cubicBezTo>
                <a:cubicBezTo>
                  <a:pt x="48" y="409"/>
                  <a:pt x="101" y="439"/>
                  <a:pt x="139" y="448"/>
                </a:cubicBezTo>
                <a:cubicBezTo>
                  <a:pt x="134" y="459"/>
                  <a:pt x="131" y="470"/>
                  <a:pt x="130" y="481"/>
                </a:cubicBezTo>
                <a:cubicBezTo>
                  <a:pt x="129" y="489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1"/>
                  <a:pt x="158" y="483"/>
                </a:cubicBezTo>
                <a:cubicBezTo>
                  <a:pt x="161" y="450"/>
                  <a:pt x="193" y="414"/>
                  <a:pt x="222" y="396"/>
                </a:cubicBezTo>
                <a:cubicBezTo>
                  <a:pt x="249" y="378"/>
                  <a:pt x="288" y="375"/>
                  <a:pt x="326" y="371"/>
                </a:cubicBezTo>
                <a:cubicBezTo>
                  <a:pt x="363" y="368"/>
                  <a:pt x="398" y="364"/>
                  <a:pt x="425" y="350"/>
                </a:cubicBezTo>
                <a:moveTo>
                  <a:pt x="786" y="308"/>
                </a:moveTo>
                <a:cubicBezTo>
                  <a:pt x="782" y="314"/>
                  <a:pt x="785" y="323"/>
                  <a:pt x="791" y="327"/>
                </a:cubicBezTo>
                <a:cubicBezTo>
                  <a:pt x="793" y="328"/>
                  <a:pt x="796" y="328"/>
                  <a:pt x="798" y="328"/>
                </a:cubicBezTo>
                <a:cubicBezTo>
                  <a:pt x="803" y="328"/>
                  <a:pt x="808" y="326"/>
                  <a:pt x="810" y="321"/>
                </a:cubicBezTo>
                <a:cubicBezTo>
                  <a:pt x="811" y="320"/>
                  <a:pt x="862" y="224"/>
                  <a:pt x="766" y="160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70"/>
                  <a:pt x="744" y="179"/>
                  <a:pt x="751" y="183"/>
                </a:cubicBezTo>
                <a:cubicBezTo>
                  <a:pt x="825" y="232"/>
                  <a:pt x="787" y="305"/>
                  <a:pt x="786" y="308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2"/>
                  <a:pt x="331" y="38"/>
                  <a:pt x="334" y="31"/>
                </a:cubicBezTo>
                <a:cubicBezTo>
                  <a:pt x="337" y="24"/>
                  <a:pt x="333" y="16"/>
                  <a:pt x="326" y="13"/>
                </a:cubicBezTo>
                <a:cubicBezTo>
                  <a:pt x="299" y="3"/>
                  <a:pt x="237" y="0"/>
                  <a:pt x="195" y="59"/>
                </a:cubicBezTo>
                <a:cubicBezTo>
                  <a:pt x="190" y="65"/>
                  <a:pt x="191" y="74"/>
                  <a:pt x="198" y="79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1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7"/>
                  <a:pt x="682" y="76"/>
                </a:cubicBezTo>
                <a:cubicBezTo>
                  <a:pt x="688" y="72"/>
                  <a:pt x="691" y="63"/>
                  <a:pt x="687" y="56"/>
                </a:cubicBezTo>
                <a:cubicBezTo>
                  <a:pt x="685" y="54"/>
                  <a:pt x="649" y="-6"/>
                  <a:pt x="569" y="1"/>
                </a:cubicBezTo>
                <a:cubicBezTo>
                  <a:pt x="561" y="1"/>
                  <a:pt x="555" y="8"/>
                  <a:pt x="556" y="16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8"/>
                </a:moveTo>
                <a:cubicBezTo>
                  <a:pt x="821" y="437"/>
                  <a:pt x="813" y="443"/>
                  <a:pt x="812" y="450"/>
                </a:cubicBezTo>
                <a:cubicBezTo>
                  <a:pt x="812" y="451"/>
                  <a:pt x="808" y="498"/>
                  <a:pt x="759" y="514"/>
                </a:cubicBezTo>
                <a:cubicBezTo>
                  <a:pt x="752" y="517"/>
                  <a:pt x="748" y="525"/>
                  <a:pt x="750" y="532"/>
                </a:cubicBezTo>
                <a:cubicBezTo>
                  <a:pt x="752" y="538"/>
                  <a:pt x="758" y="542"/>
                  <a:pt x="764" y="542"/>
                </a:cubicBezTo>
                <a:cubicBezTo>
                  <a:pt x="765" y="542"/>
                  <a:pt x="766" y="541"/>
                  <a:pt x="768" y="541"/>
                </a:cubicBezTo>
                <a:cubicBezTo>
                  <a:pt x="834" y="519"/>
                  <a:pt x="840" y="455"/>
                  <a:pt x="840" y="453"/>
                </a:cubicBezTo>
                <a:cubicBezTo>
                  <a:pt x="841" y="445"/>
                  <a:pt x="835" y="438"/>
                  <a:pt x="828" y="43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851040" y="215100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2"/>
                </a:cubicBezTo>
                <a:cubicBezTo>
                  <a:pt x="92" y="273"/>
                  <a:pt x="99" y="269"/>
                  <a:pt x="101" y="261"/>
                </a:cubicBezTo>
                <a:cubicBezTo>
                  <a:pt x="102" y="253"/>
                  <a:pt x="98" y="246"/>
                  <a:pt x="90" y="244"/>
                </a:cubicBezTo>
                <a:cubicBezTo>
                  <a:pt x="78" y="242"/>
                  <a:pt x="66" y="243"/>
                  <a:pt x="55" y="247"/>
                </a:cubicBezTo>
                <a:cubicBezTo>
                  <a:pt x="23" y="191"/>
                  <a:pt x="29" y="136"/>
                  <a:pt x="29" y="136"/>
                </a:cubicBezTo>
                <a:cubicBezTo>
                  <a:pt x="30" y="128"/>
                  <a:pt x="25" y="121"/>
                  <a:pt x="17" y="120"/>
                </a:cubicBezTo>
                <a:cubicBezTo>
                  <a:pt x="10" y="119"/>
                  <a:pt x="2" y="124"/>
                  <a:pt x="1" y="132"/>
                </a:cubicBezTo>
                <a:cubicBezTo>
                  <a:pt x="1" y="135"/>
                  <a:pt x="-6" y="197"/>
                  <a:pt x="31" y="261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4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7"/>
                  <a:pt x="370" y="228"/>
                  <a:pt x="374" y="228"/>
                </a:cubicBezTo>
                <a:cubicBezTo>
                  <a:pt x="378" y="228"/>
                  <a:pt x="381" y="227"/>
                  <a:pt x="384" y="224"/>
                </a:cubicBezTo>
                <a:cubicBezTo>
                  <a:pt x="389" y="218"/>
                  <a:pt x="389" y="210"/>
                  <a:pt x="384" y="204"/>
                </a:cubicBezTo>
                <a:cubicBezTo>
                  <a:pt x="377" y="198"/>
                  <a:pt x="369" y="194"/>
                  <a:pt x="361" y="191"/>
                </a:cubicBezTo>
                <a:cubicBezTo>
                  <a:pt x="370" y="163"/>
                  <a:pt x="366" y="150"/>
                  <a:pt x="359" y="127"/>
                </a:cubicBezTo>
                <a:cubicBezTo>
                  <a:pt x="357" y="123"/>
                  <a:pt x="356" y="118"/>
                  <a:pt x="354" y="113"/>
                </a:cubicBezTo>
                <a:lnTo>
                  <a:pt x="353" y="110"/>
                </a:lnTo>
                <a:cubicBezTo>
                  <a:pt x="343" y="76"/>
                  <a:pt x="337" y="54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50"/>
                  <a:pt x="316" y="82"/>
                  <a:pt x="327" y="118"/>
                </a:cubicBezTo>
                <a:lnTo>
                  <a:pt x="328" y="121"/>
                </a:lnTo>
                <a:cubicBezTo>
                  <a:pt x="329" y="126"/>
                  <a:pt x="331" y="131"/>
                  <a:pt x="332" y="135"/>
                </a:cubicBezTo>
                <a:cubicBezTo>
                  <a:pt x="339" y="157"/>
                  <a:pt x="341" y="164"/>
                  <a:pt x="333" y="189"/>
                </a:cubicBezTo>
                <a:cubicBezTo>
                  <a:pt x="322" y="191"/>
                  <a:pt x="312" y="196"/>
                  <a:pt x="304" y="203"/>
                </a:cubicBezTo>
                <a:cubicBezTo>
                  <a:pt x="299" y="209"/>
                  <a:pt x="298" y="218"/>
                  <a:pt x="304" y="223"/>
                </a:cubicBezTo>
                <a:cubicBezTo>
                  <a:pt x="309" y="229"/>
                  <a:pt x="318" y="229"/>
                  <a:pt x="323" y="224"/>
                </a:cubicBezTo>
                <a:moveTo>
                  <a:pt x="502" y="140"/>
                </a:moveTo>
                <a:cubicBezTo>
                  <a:pt x="510" y="140"/>
                  <a:pt x="519" y="139"/>
                  <a:pt x="526" y="135"/>
                </a:cubicBezTo>
                <a:cubicBezTo>
                  <a:pt x="533" y="132"/>
                  <a:pt x="536" y="124"/>
                  <a:pt x="533" y="117"/>
                </a:cubicBezTo>
                <a:cubicBezTo>
                  <a:pt x="530" y="110"/>
                  <a:pt x="521" y="107"/>
                  <a:pt x="514" y="110"/>
                </a:cubicBezTo>
                <a:cubicBezTo>
                  <a:pt x="500" y="116"/>
                  <a:pt x="482" y="111"/>
                  <a:pt x="475" y="97"/>
                </a:cubicBezTo>
                <a:cubicBezTo>
                  <a:pt x="471" y="90"/>
                  <a:pt x="463" y="88"/>
                  <a:pt x="456" y="91"/>
                </a:cubicBezTo>
                <a:cubicBezTo>
                  <a:pt x="449" y="95"/>
                  <a:pt x="446" y="103"/>
                  <a:pt x="450" y="110"/>
                </a:cubicBezTo>
                <a:cubicBezTo>
                  <a:pt x="455" y="120"/>
                  <a:pt x="463" y="127"/>
                  <a:pt x="471" y="132"/>
                </a:cubicBezTo>
                <a:cubicBezTo>
                  <a:pt x="456" y="169"/>
                  <a:pt x="465" y="207"/>
                  <a:pt x="472" y="228"/>
                </a:cubicBezTo>
                <a:cubicBezTo>
                  <a:pt x="474" y="234"/>
                  <a:pt x="479" y="237"/>
                  <a:pt x="485" y="237"/>
                </a:cubicBezTo>
                <a:cubicBezTo>
                  <a:pt x="486" y="237"/>
                  <a:pt x="488" y="237"/>
                  <a:pt x="489" y="237"/>
                </a:cubicBezTo>
                <a:cubicBezTo>
                  <a:pt x="498" y="234"/>
                  <a:pt x="502" y="226"/>
                  <a:pt x="499" y="219"/>
                </a:cubicBezTo>
                <a:cubicBezTo>
                  <a:pt x="495" y="205"/>
                  <a:pt x="484" y="170"/>
                  <a:pt x="499" y="140"/>
                </a:cubicBezTo>
                <a:cubicBezTo>
                  <a:pt x="500" y="140"/>
                  <a:pt x="501" y="140"/>
                  <a:pt x="502" y="140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6"/>
                  <a:pt x="560" y="330"/>
                  <a:pt x="552" y="330"/>
                </a:cubicBezTo>
                <a:cubicBezTo>
                  <a:pt x="544" y="331"/>
                  <a:pt x="539" y="337"/>
                  <a:pt x="539" y="345"/>
                </a:cubicBezTo>
                <a:cubicBezTo>
                  <a:pt x="540" y="362"/>
                  <a:pt x="547" y="376"/>
                  <a:pt x="556" y="389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5"/>
                  <a:pt x="445" y="423"/>
                </a:cubicBezTo>
                <a:cubicBezTo>
                  <a:pt x="432" y="421"/>
                  <a:pt x="416" y="420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1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1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6"/>
                </a:cubicBezTo>
                <a:cubicBezTo>
                  <a:pt x="313" y="458"/>
                  <a:pt x="297" y="469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5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2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9"/>
                  <a:pt x="289" y="506"/>
                  <a:pt x="289" y="508"/>
                </a:cubicBezTo>
                <a:cubicBezTo>
                  <a:pt x="289" y="516"/>
                  <a:pt x="295" y="522"/>
                  <a:pt x="303" y="522"/>
                </a:cubicBezTo>
                <a:lnTo>
                  <a:pt x="304" y="522"/>
                </a:lnTo>
                <a:cubicBezTo>
                  <a:pt x="311" y="521"/>
                  <a:pt x="317" y="515"/>
                  <a:pt x="317" y="507"/>
                </a:cubicBezTo>
                <a:cubicBezTo>
                  <a:pt x="317" y="506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9"/>
                  <a:pt x="379" y="449"/>
                  <a:pt x="399" y="448"/>
                </a:cubicBezTo>
                <a:cubicBezTo>
                  <a:pt x="415" y="448"/>
                  <a:pt x="429" y="449"/>
                  <a:pt x="442" y="451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80"/>
                  <a:pt x="489" y="487"/>
                  <a:pt x="498" y="488"/>
                </a:cubicBezTo>
                <a:lnTo>
                  <a:pt x="499" y="488"/>
                </a:lnTo>
                <a:cubicBezTo>
                  <a:pt x="506" y="488"/>
                  <a:pt x="512" y="483"/>
                  <a:pt x="513" y="476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4"/>
                  <a:pt x="603" y="419"/>
                  <a:pt x="618" y="419"/>
                </a:cubicBezTo>
                <a:cubicBezTo>
                  <a:pt x="620" y="419"/>
                  <a:pt x="621" y="419"/>
                  <a:pt x="623" y="419"/>
                </a:cubicBezTo>
                <a:cubicBezTo>
                  <a:pt x="631" y="418"/>
                  <a:pt x="637" y="412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828360" y="28666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9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9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160280" y="202248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28360" y="328572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65240" y="2759400"/>
            <a:ext cx="258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Activa y participativa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28360" y="369540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8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8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065240" y="3178440"/>
            <a:ext cx="495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Resolución guiada de casos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28360" y="41144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065240" y="3588120"/>
            <a:ext cx="472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Enfoque visual del estado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28360" y="452412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7"/>
                </a:lnTo>
                <a:cubicBezTo>
                  <a:pt x="233" y="455"/>
                  <a:pt x="219" y="455"/>
                  <a:pt x="211" y="447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065240" y="4007160"/>
            <a:ext cx="609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individual con asesoramiento continuo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065240" y="4416840"/>
            <a:ext cx="749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Explicación por descubrimiento: de lo concreto a lo abstracto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21160" y="2060280"/>
            <a:ext cx="141840" cy="238680"/>
          </a:xfrm>
          <a:custGeom>
            <a:avLst/>
            <a:gdLst/>
            <a:ahLst/>
            <a:rect l="0" t="0" r="r" b="b"/>
            <a:pathLst>
              <a:path w="394" h="663">
                <a:moveTo>
                  <a:pt x="0" y="0"/>
                </a:moveTo>
                <a:lnTo>
                  <a:pt x="0" y="336"/>
                </a:lnTo>
                <a:cubicBezTo>
                  <a:pt x="0" y="392"/>
                  <a:pt x="30" y="404"/>
                  <a:pt x="30" y="404"/>
                </a:cubicBezTo>
                <a:lnTo>
                  <a:pt x="355" y="652"/>
                </a:lnTo>
                <a:cubicBezTo>
                  <a:pt x="405" y="691"/>
                  <a:pt x="392" y="609"/>
                  <a:pt x="392" y="609"/>
                </a:cubicBezTo>
                <a:lnTo>
                  <a:pt x="392" y="299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961200" y="2060280"/>
            <a:ext cx="141840" cy="238680"/>
          </a:xfrm>
          <a:custGeom>
            <a:avLst/>
            <a:gdLst/>
            <a:ahLst/>
            <a:rect l="0" t="0" r="r" b="b"/>
            <a:pathLst>
              <a:path w="394" h="663">
                <a:moveTo>
                  <a:pt x="394" y="0"/>
                </a:moveTo>
                <a:lnTo>
                  <a:pt x="394" y="336"/>
                </a:lnTo>
                <a:cubicBezTo>
                  <a:pt x="394" y="392"/>
                  <a:pt x="364" y="404"/>
                  <a:pt x="364" y="404"/>
                </a:cubicBezTo>
                <a:cubicBezTo>
                  <a:pt x="364" y="404"/>
                  <a:pt x="90" y="613"/>
                  <a:pt x="39" y="652"/>
                </a:cubicBezTo>
                <a:cubicBezTo>
                  <a:pt x="-11" y="691"/>
                  <a:pt x="2" y="609"/>
                  <a:pt x="2" y="609"/>
                </a:cubicBezTo>
                <a:lnTo>
                  <a:pt x="2" y="299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21160" y="1953000"/>
            <a:ext cx="281880" cy="218880"/>
          </a:xfrm>
          <a:custGeom>
            <a:avLst/>
            <a:gdLst/>
            <a:ahLst/>
            <a:rect l="0" t="0" r="r" b="b"/>
            <a:pathLst>
              <a:path w="783" h="608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2"/>
                </a:lnTo>
                <a:cubicBezTo>
                  <a:pt x="-5" y="289"/>
                  <a:pt x="-5" y="316"/>
                  <a:pt x="16" y="332"/>
                </a:cubicBezTo>
                <a:lnTo>
                  <a:pt x="351" y="596"/>
                </a:lnTo>
                <a:cubicBezTo>
                  <a:pt x="372" y="612"/>
                  <a:pt x="407" y="612"/>
                  <a:pt x="428" y="596"/>
                </a:cubicBezTo>
                <a:lnTo>
                  <a:pt x="767" y="330"/>
                </a:lnTo>
                <a:cubicBezTo>
                  <a:pt x="788" y="314"/>
                  <a:pt x="788" y="286"/>
                  <a:pt x="767" y="270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951840" y="2154600"/>
            <a:ext cx="20520" cy="148320"/>
          </a:xfrm>
          <a:custGeom>
            <a:avLst/>
            <a:gdLst/>
            <a:ahLst/>
            <a:rect l="0" t="0" r="r" b="b"/>
            <a:pathLst>
              <a:path w="57" h="412">
                <a:moveTo>
                  <a:pt x="29" y="412"/>
                </a:moveTo>
                <a:cubicBezTo>
                  <a:pt x="12" y="412"/>
                  <a:pt x="0" y="399"/>
                  <a:pt x="0" y="38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82"/>
                </a:lnTo>
                <a:cubicBezTo>
                  <a:pt x="57" y="399"/>
                  <a:pt x="44" y="412"/>
                  <a:pt x="29" y="41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864360" y="1985400"/>
            <a:ext cx="198360" cy="197640"/>
          </a:xfrm>
          <a:custGeom>
            <a:avLst/>
            <a:gdLst/>
            <a:ahLst/>
            <a:rect l="0" t="0" r="r" b="b"/>
            <a:pathLst>
              <a:path w="551" h="549">
                <a:moveTo>
                  <a:pt x="551" y="422"/>
                </a:moveTo>
                <a:cubicBezTo>
                  <a:pt x="551" y="452"/>
                  <a:pt x="554" y="466"/>
                  <a:pt x="523" y="488"/>
                </a:cubicBezTo>
                <a:lnTo>
                  <a:pt x="454" y="539"/>
                </a:lnTo>
                <a:cubicBezTo>
                  <a:pt x="423" y="561"/>
                  <a:pt x="411" y="542"/>
                  <a:pt x="411" y="512"/>
                </a:cubicBezTo>
                <a:lnTo>
                  <a:pt x="411" y="432"/>
                </a:lnTo>
                <a:cubicBezTo>
                  <a:pt x="411" y="426"/>
                  <a:pt x="411" y="421"/>
                  <a:pt x="404" y="415"/>
                </a:cubicBezTo>
                <a:cubicBezTo>
                  <a:pt x="332" y="357"/>
                  <a:pt x="51" y="140"/>
                  <a:pt x="0" y="100"/>
                </a:cubicBezTo>
                <a:lnTo>
                  <a:pt x="130" y="0"/>
                </a:lnTo>
                <a:cubicBezTo>
                  <a:pt x="166" y="25"/>
                  <a:pt x="431" y="225"/>
                  <a:pt x="541" y="311"/>
                </a:cubicBezTo>
                <a:cubicBezTo>
                  <a:pt x="547" y="315"/>
                  <a:pt x="551" y="319"/>
                  <a:pt x="551" y="325"/>
                </a:cubicBezTo>
                <a:lnTo>
                  <a:pt x="551" y="422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864360" y="1985400"/>
            <a:ext cx="197280" cy="153000"/>
          </a:xfrm>
          <a:custGeom>
            <a:avLst/>
            <a:gdLst/>
            <a:ahLst/>
            <a:rect l="0" t="0" r="r" b="b"/>
            <a:pathLst>
              <a:path w="548" h="425">
                <a:moveTo>
                  <a:pt x="541" y="311"/>
                </a:moveTo>
                <a:cubicBezTo>
                  <a:pt x="431" y="226"/>
                  <a:pt x="166" y="25"/>
                  <a:pt x="130" y="0"/>
                </a:cubicBezTo>
                <a:lnTo>
                  <a:pt x="82" y="37"/>
                </a:lnTo>
                <a:lnTo>
                  <a:pt x="0" y="100"/>
                </a:lnTo>
                <a:cubicBezTo>
                  <a:pt x="51" y="140"/>
                  <a:pt x="332" y="357"/>
                  <a:pt x="404" y="415"/>
                </a:cubicBezTo>
                <a:cubicBezTo>
                  <a:pt x="408" y="419"/>
                  <a:pt x="410" y="422"/>
                  <a:pt x="411" y="425"/>
                </a:cubicBezTo>
                <a:lnTo>
                  <a:pt x="548" y="317"/>
                </a:lnTo>
                <a:cubicBezTo>
                  <a:pt x="547" y="315"/>
                  <a:pt x="544" y="313"/>
                  <a:pt x="541" y="31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889920" y="1985400"/>
            <a:ext cx="172800" cy="183240"/>
          </a:xfrm>
          <a:custGeom>
            <a:avLst/>
            <a:gdLst/>
            <a:ahLst/>
            <a:rect l="0" t="0" r="r" b="b"/>
            <a:pathLst>
              <a:path w="480" h="509">
                <a:moveTo>
                  <a:pt x="480" y="422"/>
                </a:moveTo>
                <a:lnTo>
                  <a:pt x="480" y="325"/>
                </a:lnTo>
                <a:cubicBezTo>
                  <a:pt x="480" y="319"/>
                  <a:pt x="476" y="314"/>
                  <a:pt x="470" y="310"/>
                </a:cubicBezTo>
                <a:cubicBezTo>
                  <a:pt x="360" y="225"/>
                  <a:pt x="94" y="25"/>
                  <a:pt x="58" y="0"/>
                </a:cubicBezTo>
                <a:lnTo>
                  <a:pt x="0" y="45"/>
                </a:lnTo>
                <a:cubicBezTo>
                  <a:pt x="95" y="118"/>
                  <a:pt x="350" y="308"/>
                  <a:pt x="416" y="361"/>
                </a:cubicBezTo>
                <a:cubicBezTo>
                  <a:pt x="424" y="366"/>
                  <a:pt x="424" y="372"/>
                  <a:pt x="424" y="377"/>
                </a:cubicBezTo>
                <a:lnTo>
                  <a:pt x="424" y="509"/>
                </a:lnTo>
                <a:lnTo>
                  <a:pt x="452" y="488"/>
                </a:lnTo>
                <a:cubicBezTo>
                  <a:pt x="483" y="466"/>
                  <a:pt x="480" y="452"/>
                  <a:pt x="480" y="42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889920" y="1985400"/>
            <a:ext cx="171720" cy="130680"/>
          </a:xfrm>
          <a:custGeom>
            <a:avLst/>
            <a:gdLst/>
            <a:ahLst/>
            <a:rect l="0" t="0" r="r" b="b"/>
            <a:pathLst>
              <a:path w="477" h="363">
                <a:moveTo>
                  <a:pt x="470" y="311"/>
                </a:moveTo>
                <a:cubicBezTo>
                  <a:pt x="360" y="226"/>
                  <a:pt x="94" y="25"/>
                  <a:pt x="58" y="0"/>
                </a:cubicBezTo>
                <a:lnTo>
                  <a:pt x="0" y="45"/>
                </a:lnTo>
                <a:cubicBezTo>
                  <a:pt x="95" y="119"/>
                  <a:pt x="350" y="309"/>
                  <a:pt x="416" y="361"/>
                </a:cubicBezTo>
                <a:cubicBezTo>
                  <a:pt x="417" y="362"/>
                  <a:pt x="418" y="362"/>
                  <a:pt x="419" y="363"/>
                </a:cubicBezTo>
                <a:lnTo>
                  <a:pt x="477" y="317"/>
                </a:lnTo>
                <a:cubicBezTo>
                  <a:pt x="476" y="315"/>
                  <a:pt x="473" y="313"/>
                  <a:pt x="470" y="31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60280" y="188892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2626200"/>
            <a:ext cx="733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visual de bloques de memoria (tabla o cuadrícula)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111840"/>
            <a:ext cx="435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o pseudocódigo inicial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3588120"/>
            <a:ext cx="508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Hoja de ejercicios con llamadas simuladas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4073760"/>
            <a:ext cx="567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Alternativas de representación (digital o papel)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4559760"/>
            <a:ext cx="466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 gráfico con ejemplos animados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28800" y="1466640"/>
            <a:ext cx="164160" cy="164160"/>
          </a:xfrm>
          <a:custGeom>
            <a:avLst/>
            <a:gdLst/>
            <a:ahLst/>
            <a:rect l="0" t="0" r="r" b="b"/>
            <a:pathLst>
              <a:path w="456" h="456">
                <a:moveTo>
                  <a:pt x="440" y="269"/>
                </a:moveTo>
                <a:lnTo>
                  <a:pt x="187" y="16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5"/>
                  <a:pt x="92" y="56"/>
                </a:cubicBezTo>
                <a:cubicBezTo>
                  <a:pt x="92" y="71"/>
                  <a:pt x="98" y="85"/>
                  <a:pt x="108" y="95"/>
                </a:cubicBezTo>
                <a:lnTo>
                  <a:pt x="0" y="203"/>
                </a:lnTo>
                <a:lnTo>
                  <a:pt x="252" y="456"/>
                </a:lnTo>
                <a:lnTo>
                  <a:pt x="360" y="348"/>
                </a:lnTo>
                <a:cubicBezTo>
                  <a:pt x="370" y="358"/>
                  <a:pt x="385" y="364"/>
                  <a:pt x="400" y="364"/>
                </a:cubicBezTo>
                <a:cubicBezTo>
                  <a:pt x="431" y="364"/>
                  <a:pt x="456" y="339"/>
                  <a:pt x="456" y="308"/>
                </a:cubicBezTo>
                <a:cubicBezTo>
                  <a:pt x="456" y="293"/>
                  <a:pt x="450" y="279"/>
                  <a:pt x="440" y="26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90920" y="1466640"/>
            <a:ext cx="302040" cy="362160"/>
          </a:xfrm>
          <a:custGeom>
            <a:avLst/>
            <a:gdLst/>
            <a:ahLst/>
            <a:rect l="0" t="0" r="r" b="b"/>
            <a:pathLst>
              <a:path w="839" h="1006">
                <a:moveTo>
                  <a:pt x="531" y="0"/>
                </a:moveTo>
                <a:lnTo>
                  <a:pt x="112" y="0"/>
                </a:lnTo>
                <a:cubicBezTo>
                  <a:pt x="50" y="0"/>
                  <a:pt x="0" y="50"/>
                  <a:pt x="0" y="112"/>
                </a:cubicBezTo>
                <a:lnTo>
                  <a:pt x="0" y="895"/>
                </a:lnTo>
                <a:cubicBezTo>
                  <a:pt x="0" y="956"/>
                  <a:pt x="50" y="1006"/>
                  <a:pt x="112" y="1006"/>
                </a:cubicBezTo>
                <a:lnTo>
                  <a:pt x="726" y="1006"/>
                </a:lnTo>
                <a:cubicBezTo>
                  <a:pt x="789" y="1006"/>
                  <a:pt x="839" y="956"/>
                  <a:pt x="839" y="895"/>
                </a:cubicBezTo>
                <a:lnTo>
                  <a:pt x="839" y="307"/>
                </a:lnTo>
                <a:lnTo>
                  <a:pt x="587" y="307"/>
                </a:lnTo>
                <a:cubicBezTo>
                  <a:pt x="559" y="307"/>
                  <a:pt x="531" y="279"/>
                  <a:pt x="531" y="251"/>
                </a:cubicBezTo>
                <a:lnTo>
                  <a:pt x="531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31240" y="1466640"/>
            <a:ext cx="261720" cy="291960"/>
          </a:xfrm>
          <a:custGeom>
            <a:avLst/>
            <a:gdLst/>
            <a:ahLst/>
            <a:rect l="0" t="0" r="r" b="b"/>
            <a:pathLst>
              <a:path w="727" h="811">
                <a:moveTo>
                  <a:pt x="420" y="0"/>
                </a:moveTo>
                <a:lnTo>
                  <a:pt x="364" y="0"/>
                </a:lnTo>
                <a:lnTo>
                  <a:pt x="364" y="251"/>
                </a:lnTo>
                <a:cubicBezTo>
                  <a:pt x="364" y="313"/>
                  <a:pt x="414" y="363"/>
                  <a:pt x="476" y="363"/>
                </a:cubicBezTo>
                <a:lnTo>
                  <a:pt x="727" y="363"/>
                </a:lnTo>
                <a:lnTo>
                  <a:pt x="727" y="307"/>
                </a:lnTo>
                <a:lnTo>
                  <a:pt x="476" y="307"/>
                </a:lnTo>
                <a:cubicBezTo>
                  <a:pt x="448" y="307"/>
                  <a:pt x="420" y="279"/>
                  <a:pt x="420" y="251"/>
                </a:cubicBezTo>
                <a:lnTo>
                  <a:pt x="420" y="0"/>
                </a:lnTo>
                <a:moveTo>
                  <a:pt x="280" y="224"/>
                </a:moveTo>
                <a:cubicBezTo>
                  <a:pt x="280" y="239"/>
                  <a:pt x="267" y="251"/>
                  <a:pt x="252" y="251"/>
                </a:cubicBezTo>
                <a:lnTo>
                  <a:pt x="28" y="251"/>
                </a:lnTo>
                <a:cubicBezTo>
                  <a:pt x="12" y="251"/>
                  <a:pt x="0" y="239"/>
                  <a:pt x="0" y="224"/>
                </a:cubicBezTo>
                <a:cubicBezTo>
                  <a:pt x="0" y="208"/>
                  <a:pt x="12" y="196"/>
                  <a:pt x="28" y="196"/>
                </a:cubicBezTo>
                <a:lnTo>
                  <a:pt x="252" y="196"/>
                </a:lnTo>
                <a:cubicBezTo>
                  <a:pt x="267" y="196"/>
                  <a:pt x="280" y="208"/>
                  <a:pt x="280" y="224"/>
                </a:cubicBezTo>
                <a:moveTo>
                  <a:pt x="280" y="335"/>
                </a:moveTo>
                <a:cubicBezTo>
                  <a:pt x="280" y="351"/>
                  <a:pt x="267" y="363"/>
                  <a:pt x="252" y="363"/>
                </a:cubicBezTo>
                <a:lnTo>
                  <a:pt x="28" y="363"/>
                </a:lnTo>
                <a:cubicBezTo>
                  <a:pt x="12" y="363"/>
                  <a:pt x="0" y="351"/>
                  <a:pt x="0" y="335"/>
                </a:cubicBezTo>
                <a:cubicBezTo>
                  <a:pt x="0" y="320"/>
                  <a:pt x="12" y="307"/>
                  <a:pt x="28" y="307"/>
                </a:cubicBezTo>
                <a:lnTo>
                  <a:pt x="252" y="307"/>
                </a:lnTo>
                <a:cubicBezTo>
                  <a:pt x="267" y="307"/>
                  <a:pt x="280" y="320"/>
                  <a:pt x="280" y="335"/>
                </a:cubicBezTo>
                <a:moveTo>
                  <a:pt x="615" y="448"/>
                </a:moveTo>
                <a:cubicBezTo>
                  <a:pt x="615" y="463"/>
                  <a:pt x="603" y="476"/>
                  <a:pt x="587" y="476"/>
                </a:cubicBezTo>
                <a:lnTo>
                  <a:pt x="28" y="476"/>
                </a:lnTo>
                <a:cubicBezTo>
                  <a:pt x="12" y="476"/>
                  <a:pt x="0" y="463"/>
                  <a:pt x="0" y="448"/>
                </a:cubicBezTo>
                <a:cubicBezTo>
                  <a:pt x="0" y="433"/>
                  <a:pt x="12" y="420"/>
                  <a:pt x="28" y="420"/>
                </a:cubicBezTo>
                <a:lnTo>
                  <a:pt x="587" y="420"/>
                </a:lnTo>
                <a:cubicBezTo>
                  <a:pt x="603" y="420"/>
                  <a:pt x="615" y="433"/>
                  <a:pt x="615" y="448"/>
                </a:cubicBezTo>
                <a:moveTo>
                  <a:pt x="615" y="560"/>
                </a:moveTo>
                <a:cubicBezTo>
                  <a:pt x="615" y="575"/>
                  <a:pt x="603" y="588"/>
                  <a:pt x="587" y="588"/>
                </a:cubicBezTo>
                <a:lnTo>
                  <a:pt x="28" y="588"/>
                </a:lnTo>
                <a:cubicBezTo>
                  <a:pt x="12" y="588"/>
                  <a:pt x="0" y="575"/>
                  <a:pt x="0" y="560"/>
                </a:cubicBezTo>
                <a:cubicBezTo>
                  <a:pt x="0" y="544"/>
                  <a:pt x="12" y="532"/>
                  <a:pt x="28" y="532"/>
                </a:cubicBezTo>
                <a:lnTo>
                  <a:pt x="587" y="532"/>
                </a:lnTo>
                <a:cubicBezTo>
                  <a:pt x="603" y="532"/>
                  <a:pt x="615" y="544"/>
                  <a:pt x="615" y="560"/>
                </a:cubicBezTo>
                <a:moveTo>
                  <a:pt x="615" y="671"/>
                </a:moveTo>
                <a:cubicBezTo>
                  <a:pt x="615" y="687"/>
                  <a:pt x="603" y="699"/>
                  <a:pt x="587" y="699"/>
                </a:cubicBezTo>
                <a:lnTo>
                  <a:pt x="28" y="699"/>
                </a:lnTo>
                <a:cubicBezTo>
                  <a:pt x="12" y="699"/>
                  <a:pt x="0" y="687"/>
                  <a:pt x="0" y="671"/>
                </a:cubicBezTo>
                <a:cubicBezTo>
                  <a:pt x="0" y="656"/>
                  <a:pt x="12" y="643"/>
                  <a:pt x="28" y="643"/>
                </a:cubicBezTo>
                <a:lnTo>
                  <a:pt x="587" y="643"/>
                </a:lnTo>
                <a:cubicBezTo>
                  <a:pt x="603" y="643"/>
                  <a:pt x="615" y="656"/>
                  <a:pt x="615" y="671"/>
                </a:cubicBezTo>
                <a:moveTo>
                  <a:pt x="615" y="783"/>
                </a:moveTo>
                <a:cubicBezTo>
                  <a:pt x="615" y="799"/>
                  <a:pt x="603" y="811"/>
                  <a:pt x="587" y="811"/>
                </a:cubicBezTo>
                <a:lnTo>
                  <a:pt x="28" y="811"/>
                </a:lnTo>
                <a:cubicBezTo>
                  <a:pt x="12" y="811"/>
                  <a:pt x="0" y="799"/>
                  <a:pt x="0" y="783"/>
                </a:cubicBezTo>
                <a:cubicBezTo>
                  <a:pt x="0" y="768"/>
                  <a:pt x="12" y="755"/>
                  <a:pt x="28" y="755"/>
                </a:cubicBezTo>
                <a:lnTo>
                  <a:pt x="587" y="755"/>
                </a:lnTo>
                <a:cubicBezTo>
                  <a:pt x="603" y="755"/>
                  <a:pt x="615" y="768"/>
                  <a:pt x="615" y="78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992160" y="1657800"/>
            <a:ext cx="101160" cy="100800"/>
          </a:xfrm>
          <a:custGeom>
            <a:avLst/>
            <a:gdLst/>
            <a:ahLst/>
            <a:rect l="0" t="0" r="r" b="b"/>
            <a:pathLst>
              <a:path w="281" h="280">
                <a:moveTo>
                  <a:pt x="281" y="0"/>
                </a:moveTo>
                <a:cubicBezTo>
                  <a:pt x="281" y="0"/>
                  <a:pt x="115" y="0"/>
                  <a:pt x="114" y="0"/>
                </a:cubicBezTo>
                <a:cubicBezTo>
                  <a:pt x="106" y="0"/>
                  <a:pt x="89" y="5"/>
                  <a:pt x="79" y="17"/>
                </a:cubicBezTo>
                <a:lnTo>
                  <a:pt x="14" y="98"/>
                </a:lnTo>
                <a:cubicBezTo>
                  <a:pt x="-4" y="121"/>
                  <a:pt x="-4" y="158"/>
                  <a:pt x="14" y="180"/>
                </a:cubicBezTo>
                <a:lnTo>
                  <a:pt x="79" y="262"/>
                </a:lnTo>
                <a:cubicBezTo>
                  <a:pt x="89" y="274"/>
                  <a:pt x="106" y="280"/>
                  <a:pt x="114" y="280"/>
                </a:cubicBezTo>
                <a:cubicBezTo>
                  <a:pt x="115" y="280"/>
                  <a:pt x="214" y="280"/>
                  <a:pt x="281" y="280"/>
                </a:cubicBezTo>
                <a:lnTo>
                  <a:pt x="281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90360" y="1657800"/>
            <a:ext cx="142920" cy="80640"/>
          </a:xfrm>
          <a:custGeom>
            <a:avLst/>
            <a:gdLst/>
            <a:ahLst/>
            <a:rect l="0" t="0" r="r" b="b"/>
            <a:pathLst>
              <a:path w="397" h="224">
                <a:moveTo>
                  <a:pt x="341" y="0"/>
                </a:moveTo>
                <a:cubicBezTo>
                  <a:pt x="341" y="0"/>
                  <a:pt x="115" y="0"/>
                  <a:pt x="114" y="0"/>
                </a:cubicBezTo>
                <a:cubicBezTo>
                  <a:pt x="106" y="0"/>
                  <a:pt x="89" y="4"/>
                  <a:pt x="79" y="13"/>
                </a:cubicBezTo>
                <a:lnTo>
                  <a:pt x="14" y="79"/>
                </a:lnTo>
                <a:cubicBezTo>
                  <a:pt x="-4" y="97"/>
                  <a:pt x="-4" y="126"/>
                  <a:pt x="14" y="144"/>
                </a:cubicBezTo>
                <a:lnTo>
                  <a:pt x="79" y="211"/>
                </a:lnTo>
                <a:cubicBezTo>
                  <a:pt x="89" y="220"/>
                  <a:pt x="106" y="224"/>
                  <a:pt x="114" y="224"/>
                </a:cubicBezTo>
                <a:cubicBezTo>
                  <a:pt x="115" y="224"/>
                  <a:pt x="341" y="224"/>
                  <a:pt x="341" y="224"/>
                </a:cubicBezTo>
                <a:cubicBezTo>
                  <a:pt x="372" y="224"/>
                  <a:pt x="397" y="199"/>
                  <a:pt x="397" y="167"/>
                </a:cubicBezTo>
                <a:lnTo>
                  <a:pt x="397" y="56"/>
                </a:lnTo>
                <a:cubicBezTo>
                  <a:pt x="397" y="25"/>
                  <a:pt x="372" y="0"/>
                  <a:pt x="341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60280" y="140328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15560" y="2140200"/>
            <a:ext cx="692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Introducción: ¿Qué es la memoria y cómo se gestiona?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15560" y="2626200"/>
            <a:ext cx="752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Simulación paso a paso en pizarra con llamadas de ejemplo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015560" y="3111840"/>
            <a:ext cx="631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Diseño de una estructura de memoria como array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015560" y="3588120"/>
            <a:ext cx="469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Desarrollo del simulador por parejas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015560" y="4073760"/>
            <a:ext cx="645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Visualización dinámica en consola o interfaz básica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15560" y="4559760"/>
            <a:ext cx="801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Discusión de errores comunes: falta de hueco, huecos dispersos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15560" y="5045400"/>
            <a:ext cx="614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Evaluación del trabajo + presentación voluntaria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80840" y="1203120"/>
            <a:ext cx="362160" cy="302040"/>
          </a:xfrm>
          <a:custGeom>
            <a:avLst/>
            <a:gdLst/>
            <a:ahLst/>
            <a:rect l="0" t="0" r="r" b="b"/>
            <a:pathLst>
              <a:path w="1006" h="839">
                <a:moveTo>
                  <a:pt x="951" y="646"/>
                </a:moveTo>
                <a:cubicBezTo>
                  <a:pt x="939" y="619"/>
                  <a:pt x="926" y="590"/>
                  <a:pt x="895" y="590"/>
                </a:cubicBezTo>
                <a:lnTo>
                  <a:pt x="867" y="590"/>
                </a:lnTo>
                <a:cubicBezTo>
                  <a:pt x="898" y="590"/>
                  <a:pt x="923" y="565"/>
                  <a:pt x="923" y="534"/>
                </a:cubicBezTo>
                <a:lnTo>
                  <a:pt x="923" y="56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6"/>
                </a:cubicBezTo>
                <a:lnTo>
                  <a:pt x="84" y="534"/>
                </a:lnTo>
                <a:cubicBezTo>
                  <a:pt x="84" y="565"/>
                  <a:pt x="109" y="590"/>
                  <a:pt x="140" y="590"/>
                </a:cubicBezTo>
                <a:lnTo>
                  <a:pt x="112" y="590"/>
                </a:lnTo>
                <a:cubicBezTo>
                  <a:pt x="81" y="590"/>
                  <a:pt x="65" y="618"/>
                  <a:pt x="56" y="646"/>
                </a:cubicBezTo>
                <a:lnTo>
                  <a:pt x="0" y="783"/>
                </a:lnTo>
                <a:cubicBezTo>
                  <a:pt x="0" y="814"/>
                  <a:pt x="25" y="839"/>
                  <a:pt x="56" y="839"/>
                </a:cubicBezTo>
                <a:lnTo>
                  <a:pt x="951" y="839"/>
                </a:lnTo>
                <a:cubicBezTo>
                  <a:pt x="981" y="839"/>
                  <a:pt x="1006" y="814"/>
                  <a:pt x="1006" y="783"/>
                </a:cubicBezTo>
                <a:lnTo>
                  <a:pt x="951" y="64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780840" y="1485360"/>
            <a:ext cx="362160" cy="19800"/>
          </a:xfrm>
          <a:custGeom>
            <a:avLst/>
            <a:gdLst/>
            <a:ahLst/>
            <a:rect l="0" t="0" r="r" b="b"/>
            <a:pathLst>
              <a:path w="1006" h="55">
                <a:moveTo>
                  <a:pt x="0" y="0"/>
                </a:moveTo>
                <a:lnTo>
                  <a:pt x="0" y="2"/>
                </a:lnTo>
                <a:lnTo>
                  <a:pt x="5" y="21"/>
                </a:lnTo>
                <a:cubicBezTo>
                  <a:pt x="14" y="41"/>
                  <a:pt x="33" y="55"/>
                  <a:pt x="56" y="55"/>
                </a:cubicBezTo>
                <a:lnTo>
                  <a:pt x="951" y="55"/>
                </a:lnTo>
                <a:cubicBezTo>
                  <a:pt x="981" y="55"/>
                  <a:pt x="1005" y="30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31240" y="1223280"/>
            <a:ext cx="261720" cy="172080"/>
          </a:xfrm>
          <a:custGeom>
            <a:avLst/>
            <a:gdLst/>
            <a:ahLst/>
            <a:rect l="0" t="0" r="r" b="b"/>
            <a:pathLst>
              <a:path w="727" h="478">
                <a:moveTo>
                  <a:pt x="727" y="450"/>
                </a:moveTo>
                <a:cubicBezTo>
                  <a:pt x="727" y="465"/>
                  <a:pt x="714" y="478"/>
                  <a:pt x="699" y="478"/>
                </a:cubicBezTo>
                <a:lnTo>
                  <a:pt x="28" y="478"/>
                </a:lnTo>
                <a:cubicBezTo>
                  <a:pt x="12" y="478"/>
                  <a:pt x="0" y="465"/>
                  <a:pt x="0" y="450"/>
                </a:cubicBez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3"/>
                  <a:pt x="727" y="28"/>
                </a:cubicBezTo>
                <a:lnTo>
                  <a:pt x="727" y="45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813240" y="1424520"/>
            <a:ext cx="299160" cy="41040"/>
          </a:xfrm>
          <a:custGeom>
            <a:avLst/>
            <a:gdLst/>
            <a:ahLst/>
            <a:rect l="0" t="0" r="r" b="b"/>
            <a:pathLst>
              <a:path w="831" h="114">
                <a:moveTo>
                  <a:pt x="830" y="85"/>
                </a:moveTo>
                <a:lnTo>
                  <a:pt x="809" y="25"/>
                </a:lnTo>
                <a:cubicBezTo>
                  <a:pt x="802" y="11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2"/>
                  <a:pt x="21" y="30"/>
                </a:cubicBezTo>
                <a:lnTo>
                  <a:pt x="1" y="85"/>
                </a:lnTo>
                <a:cubicBezTo>
                  <a:pt x="-5" y="102"/>
                  <a:pt x="14" y="114"/>
                  <a:pt x="29" y="114"/>
                </a:cubicBezTo>
                <a:lnTo>
                  <a:pt x="241" y="114"/>
                </a:lnTo>
                <a:cubicBezTo>
                  <a:pt x="241" y="114"/>
                  <a:pt x="267" y="112"/>
                  <a:pt x="272" y="97"/>
                </a:cubicBezTo>
                <a:cubicBezTo>
                  <a:pt x="277" y="78"/>
                  <a:pt x="283" y="51"/>
                  <a:pt x="285" y="46"/>
                </a:cubicBezTo>
                <a:cubicBezTo>
                  <a:pt x="287" y="39"/>
                  <a:pt x="295" y="32"/>
                  <a:pt x="309" y="32"/>
                </a:cubicBezTo>
                <a:lnTo>
                  <a:pt x="548" y="32"/>
                </a:lnTo>
                <a:cubicBezTo>
                  <a:pt x="562" y="32"/>
                  <a:pt x="569" y="39"/>
                  <a:pt x="571" y="47"/>
                </a:cubicBezTo>
                <a:cubicBezTo>
                  <a:pt x="572" y="53"/>
                  <a:pt x="579" y="79"/>
                  <a:pt x="583" y="97"/>
                </a:cubicBezTo>
                <a:cubicBezTo>
                  <a:pt x="586" y="113"/>
                  <a:pt x="617" y="113"/>
                  <a:pt x="617" y="113"/>
                </a:cubicBezTo>
                <a:lnTo>
                  <a:pt x="802" y="113"/>
                </a:lnTo>
                <a:cubicBezTo>
                  <a:pt x="818" y="113"/>
                  <a:pt x="836" y="100"/>
                  <a:pt x="830" y="8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922680" y="1445400"/>
            <a:ext cx="88920" cy="30600"/>
          </a:xfrm>
          <a:custGeom>
            <a:avLst/>
            <a:gdLst/>
            <a:ahLst/>
            <a:rect l="0" t="0" r="r" b="b"/>
            <a:pathLst>
              <a:path w="247" h="85">
                <a:moveTo>
                  <a:pt x="232" y="85"/>
                </a:moveTo>
                <a:lnTo>
                  <a:pt x="15" y="85"/>
                </a:lnTo>
                <a:cubicBezTo>
                  <a:pt x="3" y="85"/>
                  <a:pt x="-1" y="76"/>
                  <a:pt x="0" y="66"/>
                </a:cubicBezTo>
                <a:cubicBezTo>
                  <a:pt x="2" y="56"/>
                  <a:pt x="11" y="15"/>
                  <a:pt x="12" y="11"/>
                </a:cubicBezTo>
                <a:cubicBezTo>
                  <a:pt x="12" y="6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5"/>
                  <a:pt x="238" y="14"/>
                </a:cubicBezTo>
                <a:cubicBezTo>
                  <a:pt x="239" y="23"/>
                  <a:pt x="246" y="61"/>
                  <a:pt x="247" y="69"/>
                </a:cubicBezTo>
                <a:cubicBezTo>
                  <a:pt x="247" y="77"/>
                  <a:pt x="242" y="85"/>
                  <a:pt x="232" y="8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60280" y="107928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28360" y="25426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747720" y="1863000"/>
            <a:ext cx="10797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de gestión de memoria con llamadas desde un programa ficticio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28360" y="295236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065240" y="2435760"/>
            <a:ext cx="765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memoria se modela como un array de N bloques contiguos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065240" y="2845080"/>
            <a:ext cx="249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alumnado simula: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3416760"/>
            <a:ext cx="263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Solicitudes de reserva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3893040"/>
            <a:ext cx="151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Liberaciones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86600" y="501588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8"/>
                  <a:pt x="0" y="65"/>
                </a:cubicBezTo>
                <a:lnTo>
                  <a:pt x="0" y="619"/>
                </a:lnTo>
                <a:cubicBezTo>
                  <a:pt x="0" y="654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4"/>
                  <a:pt x="683" y="619"/>
                </a:cubicBezTo>
                <a:lnTo>
                  <a:pt x="683" y="65"/>
                </a:lnTo>
                <a:cubicBezTo>
                  <a:pt x="683" y="28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779040" y="500796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9"/>
                  <a:pt x="0" y="86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41"/>
                </a:cubicBezTo>
                <a:lnTo>
                  <a:pt x="726" y="86"/>
                </a:lnTo>
                <a:cubicBezTo>
                  <a:pt x="726" y="39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6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5"/>
                </a:moveTo>
                <a:lnTo>
                  <a:pt x="683" y="385"/>
                </a:lnTo>
                <a:lnTo>
                  <a:pt x="683" y="513"/>
                </a:lnTo>
                <a:lnTo>
                  <a:pt x="555" y="513"/>
                </a:lnTo>
                <a:lnTo>
                  <a:pt x="555" y="385"/>
                </a:lnTo>
                <a:moveTo>
                  <a:pt x="555" y="342"/>
                </a:moveTo>
                <a:lnTo>
                  <a:pt x="555" y="215"/>
                </a:lnTo>
                <a:lnTo>
                  <a:pt x="683" y="215"/>
                </a:lnTo>
                <a:lnTo>
                  <a:pt x="683" y="342"/>
                </a:lnTo>
                <a:lnTo>
                  <a:pt x="555" y="342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5"/>
                </a:moveTo>
                <a:lnTo>
                  <a:pt x="512" y="215"/>
                </a:lnTo>
                <a:lnTo>
                  <a:pt x="512" y="342"/>
                </a:lnTo>
                <a:lnTo>
                  <a:pt x="385" y="342"/>
                </a:lnTo>
                <a:lnTo>
                  <a:pt x="385" y="215"/>
                </a:lnTo>
                <a:moveTo>
                  <a:pt x="385" y="385"/>
                </a:moveTo>
                <a:lnTo>
                  <a:pt x="512" y="385"/>
                </a:lnTo>
                <a:lnTo>
                  <a:pt x="512" y="513"/>
                </a:lnTo>
                <a:lnTo>
                  <a:pt x="385" y="513"/>
                </a:lnTo>
                <a:lnTo>
                  <a:pt x="385" y="385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5"/>
                </a:moveTo>
                <a:lnTo>
                  <a:pt x="341" y="215"/>
                </a:lnTo>
                <a:lnTo>
                  <a:pt x="341" y="342"/>
                </a:lnTo>
                <a:lnTo>
                  <a:pt x="213" y="342"/>
                </a:lnTo>
                <a:lnTo>
                  <a:pt x="213" y="215"/>
                </a:lnTo>
                <a:moveTo>
                  <a:pt x="213" y="385"/>
                </a:moveTo>
                <a:lnTo>
                  <a:pt x="341" y="385"/>
                </a:lnTo>
                <a:lnTo>
                  <a:pt x="341" y="513"/>
                </a:lnTo>
                <a:lnTo>
                  <a:pt x="213" y="513"/>
                </a:lnTo>
                <a:lnTo>
                  <a:pt x="213" y="385"/>
                </a:lnTo>
                <a:moveTo>
                  <a:pt x="43" y="86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6"/>
                </a:lnTo>
                <a:moveTo>
                  <a:pt x="43" y="215"/>
                </a:moveTo>
                <a:lnTo>
                  <a:pt x="170" y="215"/>
                </a:lnTo>
                <a:lnTo>
                  <a:pt x="170" y="342"/>
                </a:lnTo>
                <a:lnTo>
                  <a:pt x="43" y="342"/>
                </a:lnTo>
                <a:lnTo>
                  <a:pt x="43" y="215"/>
                </a:lnTo>
                <a:moveTo>
                  <a:pt x="43" y="385"/>
                </a:moveTo>
                <a:lnTo>
                  <a:pt x="170" y="385"/>
                </a:lnTo>
                <a:lnTo>
                  <a:pt x="170" y="513"/>
                </a:lnTo>
                <a:lnTo>
                  <a:pt x="43" y="513"/>
                </a:lnTo>
                <a:lnTo>
                  <a:pt x="43" y="385"/>
                </a:lnTo>
                <a:moveTo>
                  <a:pt x="85" y="683"/>
                </a:moveTo>
                <a:cubicBezTo>
                  <a:pt x="62" y="683"/>
                  <a:pt x="43" y="664"/>
                  <a:pt x="43" y="641"/>
                </a:cubicBezTo>
                <a:lnTo>
                  <a:pt x="43" y="556"/>
                </a:lnTo>
                <a:lnTo>
                  <a:pt x="170" y="556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6"/>
                </a:lnTo>
                <a:lnTo>
                  <a:pt x="341" y="556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6"/>
                </a:lnTo>
                <a:lnTo>
                  <a:pt x="512" y="556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6"/>
                </a:lnTo>
                <a:lnTo>
                  <a:pt x="683" y="556"/>
                </a:lnTo>
                <a:lnTo>
                  <a:pt x="683" y="641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25120" y="5108040"/>
            <a:ext cx="46440" cy="145800"/>
          </a:xfrm>
          <a:custGeom>
            <a:avLst/>
            <a:gdLst/>
            <a:ahLst/>
            <a:rect l="0" t="0" r="r" b="b"/>
            <a:pathLst>
              <a:path w="129" h="405">
                <a:moveTo>
                  <a:pt x="129" y="405"/>
                </a:moveTo>
                <a:lnTo>
                  <a:pt x="0" y="405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405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947880" y="505404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886320" y="5161680"/>
            <a:ext cx="46440" cy="92160"/>
          </a:xfrm>
          <a:custGeom>
            <a:avLst/>
            <a:gdLst/>
            <a:ahLst/>
            <a:rect l="0" t="0" r="r" b="b"/>
            <a:pathLst>
              <a:path w="129" h="256">
                <a:moveTo>
                  <a:pt x="129" y="256"/>
                </a:moveTo>
                <a:lnTo>
                  <a:pt x="0" y="256"/>
                </a:lnTo>
                <a:lnTo>
                  <a:pt x="0" y="42"/>
                </a:lnTo>
                <a:cubicBezTo>
                  <a:pt x="0" y="19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25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4378680"/>
            <a:ext cx="245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Consultas de estado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75440" y="5415840"/>
            <a:ext cx="268560" cy="263160"/>
          </a:xfrm>
          <a:custGeom>
            <a:avLst/>
            <a:gdLst/>
            <a:ahLst/>
            <a:rect l="0" t="0" r="r" b="b"/>
            <a:pathLst>
              <a:path w="746" h="731">
                <a:moveTo>
                  <a:pt x="45" y="731"/>
                </a:moveTo>
                <a:cubicBezTo>
                  <a:pt x="6" y="731"/>
                  <a:pt x="-11" y="702"/>
                  <a:pt x="7" y="667"/>
                </a:cubicBezTo>
                <a:lnTo>
                  <a:pt x="339" y="26"/>
                </a:lnTo>
                <a:cubicBezTo>
                  <a:pt x="357" y="-9"/>
                  <a:pt x="387" y="-9"/>
                  <a:pt x="405" y="26"/>
                </a:cubicBezTo>
                <a:lnTo>
                  <a:pt x="739" y="667"/>
                </a:lnTo>
                <a:cubicBezTo>
                  <a:pt x="757" y="702"/>
                  <a:pt x="740" y="731"/>
                  <a:pt x="700" y="731"/>
                </a:cubicBezTo>
                <a:lnTo>
                  <a:pt x="45" y="731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891000" y="5475600"/>
            <a:ext cx="37440" cy="175320"/>
          </a:xfrm>
          <a:custGeom>
            <a:avLst/>
            <a:gdLst/>
            <a:ahLst/>
            <a:rect l="0" t="0" r="r" b="b"/>
            <a:pathLst>
              <a:path w="104" h="487">
                <a:moveTo>
                  <a:pt x="0" y="436"/>
                </a:moveTo>
                <a:cubicBezTo>
                  <a:pt x="0" y="408"/>
                  <a:pt x="23" y="384"/>
                  <a:pt x="52" y="384"/>
                </a:cubicBezTo>
                <a:cubicBezTo>
                  <a:pt x="81" y="384"/>
                  <a:pt x="104" y="408"/>
                  <a:pt x="104" y="436"/>
                </a:cubicBezTo>
                <a:cubicBezTo>
                  <a:pt x="104" y="464"/>
                  <a:pt x="81" y="487"/>
                  <a:pt x="52" y="487"/>
                </a:cubicBezTo>
                <a:cubicBezTo>
                  <a:pt x="23" y="487"/>
                  <a:pt x="0" y="464"/>
                  <a:pt x="0" y="436"/>
                </a:cubicBezTo>
                <a:moveTo>
                  <a:pt x="4" y="45"/>
                </a:moveTo>
                <a:cubicBezTo>
                  <a:pt x="4" y="17"/>
                  <a:pt x="24" y="0"/>
                  <a:pt x="52" y="0"/>
                </a:cubicBezTo>
                <a:cubicBezTo>
                  <a:pt x="79" y="0"/>
                  <a:pt x="100" y="18"/>
                  <a:pt x="100" y="45"/>
                </a:cubicBezTo>
                <a:lnTo>
                  <a:pt x="100" y="300"/>
                </a:lnTo>
                <a:cubicBezTo>
                  <a:pt x="100" y="328"/>
                  <a:pt x="79" y="345"/>
                  <a:pt x="52" y="345"/>
                </a:cubicBezTo>
                <a:cubicBezTo>
                  <a:pt x="24" y="345"/>
                  <a:pt x="4" y="328"/>
                  <a:pt x="4" y="300"/>
                </a:cubicBezTo>
                <a:lnTo>
                  <a:pt x="4" y="45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065240" y="4950360"/>
            <a:ext cx="791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Cada operación se refleja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visualmente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una tabla o cuadrícula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065240" y="5359680"/>
            <a:ext cx="1020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analiza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fragmentación externa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 fallar una reserva por falta de hueco contiguo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