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566440"/>
            <a:ext cx="147240" cy="89640"/>
          </a:xfrm>
          <a:custGeom>
            <a:avLst/>
            <a:gdLst/>
            <a:ahLst/>
            <a:rect l="0" t="0" r="r" b="b"/>
            <a:pathLst>
              <a:path w="409" h="249">
                <a:moveTo>
                  <a:pt x="409" y="69"/>
                </a:moveTo>
                <a:cubicBezTo>
                  <a:pt x="409" y="79"/>
                  <a:pt x="407" y="91"/>
                  <a:pt x="404" y="102"/>
                </a:cubicBezTo>
                <a:cubicBezTo>
                  <a:pt x="386" y="174"/>
                  <a:pt x="304" y="256"/>
                  <a:pt x="189" y="249"/>
                </a:cubicBezTo>
                <a:cubicBezTo>
                  <a:pt x="85" y="242"/>
                  <a:pt x="0" y="194"/>
                  <a:pt x="0" y="124"/>
                </a:cubicBezTo>
                <a:cubicBezTo>
                  <a:pt x="0" y="56"/>
                  <a:pt x="85" y="0"/>
                  <a:pt x="189" y="0"/>
                </a:cubicBezTo>
                <a:cubicBezTo>
                  <a:pt x="294" y="0"/>
                  <a:pt x="409" y="1"/>
                  <a:pt x="409" y="6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570760"/>
            <a:ext cx="187920" cy="56520"/>
          </a:xfrm>
          <a:custGeom>
            <a:avLst/>
            <a:gdLst/>
            <a:ahLst/>
            <a:rect l="0" t="0" r="r" b="b"/>
            <a:pathLst>
              <a:path w="522" h="157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6"/>
                  <a:pt x="0" y="86"/>
                </a:cubicBezTo>
                <a:cubicBezTo>
                  <a:pt x="0" y="105"/>
                  <a:pt x="10" y="123"/>
                  <a:pt x="26" y="135"/>
                </a:cubicBezTo>
                <a:cubicBezTo>
                  <a:pt x="26" y="135"/>
                  <a:pt x="61" y="169"/>
                  <a:pt x="123" y="153"/>
                </a:cubicBezTo>
                <a:cubicBezTo>
                  <a:pt x="151" y="146"/>
                  <a:pt x="196" y="92"/>
                  <a:pt x="275" y="83"/>
                </a:cubicBezTo>
                <a:cubicBezTo>
                  <a:pt x="314" y="79"/>
                  <a:pt x="387" y="109"/>
                  <a:pt x="516" y="109"/>
                </a:cubicBezTo>
                <a:cubicBezTo>
                  <a:pt x="521" y="98"/>
                  <a:pt x="522" y="90"/>
                  <a:pt x="522" y="90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31444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7"/>
                </a:cubicBezTo>
                <a:cubicBezTo>
                  <a:pt x="1185" y="656"/>
                  <a:pt x="1178" y="580"/>
                  <a:pt x="1178" y="580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2"/>
                  <a:pt x="1086" y="232"/>
                </a:cubicBezTo>
                <a:cubicBezTo>
                  <a:pt x="1042" y="130"/>
                  <a:pt x="945" y="103"/>
                  <a:pt x="945" y="103"/>
                </a:cubicBezTo>
                <a:cubicBezTo>
                  <a:pt x="869" y="16"/>
                  <a:pt x="732" y="18"/>
                  <a:pt x="732" y="18"/>
                </a:cubicBezTo>
                <a:cubicBezTo>
                  <a:pt x="732" y="18"/>
                  <a:pt x="606" y="-27"/>
                  <a:pt x="431" y="24"/>
                </a:cubicBezTo>
                <a:cubicBezTo>
                  <a:pt x="403" y="32"/>
                  <a:pt x="306" y="52"/>
                  <a:pt x="236" y="94"/>
                </a:cubicBezTo>
                <a:cubicBezTo>
                  <a:pt x="13" y="228"/>
                  <a:pt x="-3" y="435"/>
                  <a:pt x="0" y="469"/>
                </a:cubicBezTo>
                <a:cubicBezTo>
                  <a:pt x="17" y="658"/>
                  <a:pt x="152" y="693"/>
                  <a:pt x="239" y="712"/>
                </a:cubicBezTo>
                <a:cubicBezTo>
                  <a:pt x="259" y="766"/>
                  <a:pt x="333" y="864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34180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3"/>
                </a:moveTo>
                <a:cubicBezTo>
                  <a:pt x="608" y="381"/>
                  <a:pt x="651" y="385"/>
                  <a:pt x="690" y="388"/>
                </a:cubicBezTo>
                <a:cubicBezTo>
                  <a:pt x="702" y="389"/>
                  <a:pt x="714" y="390"/>
                  <a:pt x="725" y="390"/>
                </a:cubicBezTo>
                <a:cubicBezTo>
                  <a:pt x="794" y="388"/>
                  <a:pt x="849" y="359"/>
                  <a:pt x="874" y="332"/>
                </a:cubicBezTo>
                <a:cubicBezTo>
                  <a:pt x="880" y="325"/>
                  <a:pt x="879" y="314"/>
                  <a:pt x="872" y="308"/>
                </a:cubicBezTo>
                <a:cubicBezTo>
                  <a:pt x="865" y="302"/>
                  <a:pt x="854" y="302"/>
                  <a:pt x="848" y="309"/>
                </a:cubicBezTo>
                <a:cubicBezTo>
                  <a:pt x="829" y="330"/>
                  <a:pt x="782" y="354"/>
                  <a:pt x="724" y="355"/>
                </a:cubicBezTo>
                <a:cubicBezTo>
                  <a:pt x="714" y="355"/>
                  <a:pt x="704" y="354"/>
                  <a:pt x="693" y="353"/>
                </a:cubicBezTo>
                <a:cubicBezTo>
                  <a:pt x="652" y="350"/>
                  <a:pt x="600" y="345"/>
                  <a:pt x="511" y="393"/>
                </a:cubicBezTo>
                <a:cubicBezTo>
                  <a:pt x="488" y="405"/>
                  <a:pt x="456" y="410"/>
                  <a:pt x="422" y="413"/>
                </a:cubicBezTo>
                <a:cubicBezTo>
                  <a:pt x="346" y="305"/>
                  <a:pt x="392" y="212"/>
                  <a:pt x="405" y="189"/>
                </a:cubicBezTo>
                <a:cubicBezTo>
                  <a:pt x="406" y="190"/>
                  <a:pt x="408" y="190"/>
                  <a:pt x="409" y="190"/>
                </a:cubicBezTo>
                <a:cubicBezTo>
                  <a:pt x="423" y="190"/>
                  <a:pt x="437" y="187"/>
                  <a:pt x="449" y="180"/>
                </a:cubicBezTo>
                <a:cubicBezTo>
                  <a:pt x="457" y="175"/>
                  <a:pt x="460" y="165"/>
                  <a:pt x="456" y="157"/>
                </a:cubicBezTo>
                <a:cubicBezTo>
                  <a:pt x="451" y="149"/>
                  <a:pt x="440" y="146"/>
                  <a:pt x="432" y="150"/>
                </a:cubicBezTo>
                <a:cubicBezTo>
                  <a:pt x="410" y="162"/>
                  <a:pt x="381" y="155"/>
                  <a:pt x="367" y="134"/>
                </a:cubicBezTo>
                <a:cubicBezTo>
                  <a:pt x="362" y="127"/>
                  <a:pt x="351" y="124"/>
                  <a:pt x="343" y="129"/>
                </a:cubicBezTo>
                <a:cubicBezTo>
                  <a:pt x="335" y="134"/>
                  <a:pt x="333" y="145"/>
                  <a:pt x="338" y="153"/>
                </a:cubicBezTo>
                <a:cubicBezTo>
                  <a:pt x="346" y="165"/>
                  <a:pt x="358" y="175"/>
                  <a:pt x="371" y="181"/>
                </a:cubicBezTo>
                <a:cubicBezTo>
                  <a:pt x="353" y="217"/>
                  <a:pt x="319" y="311"/>
                  <a:pt x="384" y="417"/>
                </a:cubicBezTo>
                <a:cubicBezTo>
                  <a:pt x="338" y="421"/>
                  <a:pt x="291" y="428"/>
                  <a:pt x="255" y="450"/>
                </a:cubicBezTo>
                <a:cubicBezTo>
                  <a:pt x="232" y="465"/>
                  <a:pt x="209" y="486"/>
                  <a:pt x="191" y="511"/>
                </a:cubicBezTo>
                <a:cubicBezTo>
                  <a:pt x="169" y="507"/>
                  <a:pt x="89" y="488"/>
                  <a:pt x="75" y="402"/>
                </a:cubicBezTo>
                <a:cubicBezTo>
                  <a:pt x="84" y="395"/>
                  <a:pt x="91" y="386"/>
                  <a:pt x="95" y="376"/>
                </a:cubicBezTo>
                <a:cubicBezTo>
                  <a:pt x="99" y="367"/>
                  <a:pt x="94" y="356"/>
                  <a:pt x="86" y="353"/>
                </a:cubicBezTo>
                <a:cubicBezTo>
                  <a:pt x="77" y="349"/>
                  <a:pt x="67" y="354"/>
                  <a:pt x="63" y="363"/>
                </a:cubicBezTo>
                <a:cubicBezTo>
                  <a:pt x="60" y="371"/>
                  <a:pt x="55" y="376"/>
                  <a:pt x="47" y="379"/>
                </a:cubicBezTo>
                <a:cubicBezTo>
                  <a:pt x="40" y="381"/>
                  <a:pt x="33" y="381"/>
                  <a:pt x="25" y="377"/>
                </a:cubicBezTo>
                <a:cubicBezTo>
                  <a:pt x="17" y="372"/>
                  <a:pt x="6" y="375"/>
                  <a:pt x="2" y="383"/>
                </a:cubicBezTo>
                <a:cubicBezTo>
                  <a:pt x="-3" y="391"/>
                  <a:pt x="0" y="402"/>
                  <a:pt x="8" y="406"/>
                </a:cubicBezTo>
                <a:cubicBezTo>
                  <a:pt x="18" y="411"/>
                  <a:pt x="29" y="414"/>
                  <a:pt x="39" y="414"/>
                </a:cubicBezTo>
                <a:cubicBezTo>
                  <a:pt x="40" y="414"/>
                  <a:pt x="42" y="414"/>
                  <a:pt x="43" y="413"/>
                </a:cubicBezTo>
                <a:cubicBezTo>
                  <a:pt x="59" y="495"/>
                  <a:pt x="125" y="531"/>
                  <a:pt x="172" y="542"/>
                </a:cubicBezTo>
                <a:cubicBezTo>
                  <a:pt x="166" y="555"/>
                  <a:pt x="162" y="568"/>
                  <a:pt x="160" y="582"/>
                </a:cubicBezTo>
                <a:cubicBezTo>
                  <a:pt x="160" y="591"/>
                  <a:pt x="167" y="600"/>
                  <a:pt x="176" y="600"/>
                </a:cubicBezTo>
                <a:lnTo>
                  <a:pt x="178" y="600"/>
                </a:lnTo>
                <a:cubicBezTo>
                  <a:pt x="187" y="600"/>
                  <a:pt x="194" y="594"/>
                  <a:pt x="195" y="585"/>
                </a:cubicBezTo>
                <a:cubicBezTo>
                  <a:pt x="199" y="544"/>
                  <a:pt x="239" y="501"/>
                  <a:pt x="274" y="479"/>
                </a:cubicBezTo>
                <a:cubicBezTo>
                  <a:pt x="307" y="458"/>
                  <a:pt x="357" y="453"/>
                  <a:pt x="404" y="449"/>
                </a:cubicBezTo>
                <a:cubicBezTo>
                  <a:pt x="450" y="445"/>
                  <a:pt x="493" y="441"/>
                  <a:pt x="527" y="423"/>
                </a:cubicBezTo>
                <a:moveTo>
                  <a:pt x="972" y="372"/>
                </a:moveTo>
                <a:cubicBezTo>
                  <a:pt x="967" y="380"/>
                  <a:pt x="970" y="391"/>
                  <a:pt x="979" y="395"/>
                </a:cubicBezTo>
                <a:cubicBezTo>
                  <a:pt x="981" y="396"/>
                  <a:pt x="984" y="397"/>
                  <a:pt x="987" y="397"/>
                </a:cubicBezTo>
                <a:cubicBezTo>
                  <a:pt x="993" y="397"/>
                  <a:pt x="999" y="394"/>
                  <a:pt x="1002" y="388"/>
                </a:cubicBezTo>
                <a:cubicBezTo>
                  <a:pt x="1003" y="387"/>
                  <a:pt x="1066" y="271"/>
                  <a:pt x="948" y="193"/>
                </a:cubicBezTo>
                <a:cubicBezTo>
                  <a:pt x="940" y="188"/>
                  <a:pt x="929" y="190"/>
                  <a:pt x="924" y="198"/>
                </a:cubicBezTo>
                <a:cubicBezTo>
                  <a:pt x="918" y="206"/>
                  <a:pt x="921" y="216"/>
                  <a:pt x="928" y="221"/>
                </a:cubicBezTo>
                <a:cubicBezTo>
                  <a:pt x="1020" y="281"/>
                  <a:pt x="974" y="369"/>
                  <a:pt x="972" y="372"/>
                </a:cubicBezTo>
                <a:moveTo>
                  <a:pt x="255" y="98"/>
                </a:moveTo>
                <a:cubicBezTo>
                  <a:pt x="260" y="98"/>
                  <a:pt x="265" y="96"/>
                  <a:pt x="269" y="91"/>
                </a:cubicBezTo>
                <a:cubicBezTo>
                  <a:pt x="320" y="23"/>
                  <a:pt x="389" y="46"/>
                  <a:pt x="392" y="47"/>
                </a:cubicBezTo>
                <a:cubicBezTo>
                  <a:pt x="401" y="51"/>
                  <a:pt x="411" y="46"/>
                  <a:pt x="414" y="37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4"/>
                  <a:pt x="293" y="0"/>
                  <a:pt x="241" y="71"/>
                </a:cubicBezTo>
                <a:cubicBezTo>
                  <a:pt x="235" y="79"/>
                  <a:pt x="237" y="90"/>
                  <a:pt x="245" y="95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4"/>
                </a:moveTo>
                <a:cubicBezTo>
                  <a:pt x="784" y="28"/>
                  <a:pt x="819" y="83"/>
                  <a:pt x="821" y="85"/>
                </a:cubicBezTo>
                <a:cubicBezTo>
                  <a:pt x="824" y="91"/>
                  <a:pt x="830" y="94"/>
                  <a:pt x="836" y="94"/>
                </a:cubicBezTo>
                <a:cubicBezTo>
                  <a:pt x="838" y="94"/>
                  <a:pt x="842" y="93"/>
                  <a:pt x="844" y="91"/>
                </a:cubicBezTo>
                <a:cubicBezTo>
                  <a:pt x="852" y="87"/>
                  <a:pt x="855" y="76"/>
                  <a:pt x="850" y="68"/>
                </a:cubicBezTo>
                <a:cubicBezTo>
                  <a:pt x="849" y="65"/>
                  <a:pt x="804" y="-7"/>
                  <a:pt x="705" y="1"/>
                </a:cubicBezTo>
                <a:cubicBezTo>
                  <a:pt x="695" y="1"/>
                  <a:pt x="688" y="10"/>
                  <a:pt x="689" y="19"/>
                </a:cubicBezTo>
                <a:cubicBezTo>
                  <a:pt x="689" y="28"/>
                  <a:pt x="698" y="35"/>
                  <a:pt x="707" y="34"/>
                </a:cubicBezTo>
                <a:moveTo>
                  <a:pt x="1023" y="529"/>
                </a:moveTo>
                <a:cubicBezTo>
                  <a:pt x="1015" y="529"/>
                  <a:pt x="1005" y="535"/>
                  <a:pt x="1005" y="545"/>
                </a:cubicBezTo>
                <a:cubicBezTo>
                  <a:pt x="1005" y="545"/>
                  <a:pt x="999" y="603"/>
                  <a:pt x="939" y="622"/>
                </a:cubicBezTo>
                <a:cubicBezTo>
                  <a:pt x="930" y="625"/>
                  <a:pt x="925" y="635"/>
                  <a:pt x="928" y="644"/>
                </a:cubicBezTo>
                <a:cubicBezTo>
                  <a:pt x="930" y="651"/>
                  <a:pt x="937" y="655"/>
                  <a:pt x="944" y="655"/>
                </a:cubicBezTo>
                <a:cubicBezTo>
                  <a:pt x="946" y="655"/>
                  <a:pt x="948" y="655"/>
                  <a:pt x="950" y="654"/>
                </a:cubicBezTo>
                <a:cubicBezTo>
                  <a:pt x="1031" y="628"/>
                  <a:pt x="1039" y="551"/>
                  <a:pt x="1039" y="548"/>
                </a:cubicBezTo>
                <a:cubicBezTo>
                  <a:pt x="1040" y="538"/>
                  <a:pt x="1033" y="530"/>
                  <a:pt x="1023" y="52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345760"/>
            <a:ext cx="282960" cy="228240"/>
          </a:xfrm>
          <a:custGeom>
            <a:avLst/>
            <a:gdLst/>
            <a:ahLst/>
            <a:rect l="0" t="0" r="r" b="b"/>
            <a:pathLst>
              <a:path w="786" h="634">
                <a:moveTo>
                  <a:pt x="13" y="354"/>
                </a:moveTo>
                <a:cubicBezTo>
                  <a:pt x="11" y="363"/>
                  <a:pt x="16" y="372"/>
                  <a:pt x="26" y="375"/>
                </a:cubicBezTo>
                <a:cubicBezTo>
                  <a:pt x="27" y="375"/>
                  <a:pt x="29" y="375"/>
                  <a:pt x="30" y="375"/>
                </a:cubicBezTo>
                <a:cubicBezTo>
                  <a:pt x="38" y="375"/>
                  <a:pt x="45" y="370"/>
                  <a:pt x="47" y="363"/>
                </a:cubicBezTo>
                <a:cubicBezTo>
                  <a:pt x="53" y="339"/>
                  <a:pt x="79" y="323"/>
                  <a:pt x="104" y="329"/>
                </a:cubicBezTo>
                <a:cubicBezTo>
                  <a:pt x="113" y="330"/>
                  <a:pt x="122" y="325"/>
                  <a:pt x="124" y="316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4"/>
                  <a:pt x="68" y="298"/>
                </a:cubicBezTo>
                <a:cubicBezTo>
                  <a:pt x="27" y="231"/>
                  <a:pt x="35" y="165"/>
                  <a:pt x="35" y="164"/>
                </a:cubicBezTo>
                <a:cubicBezTo>
                  <a:pt x="37" y="155"/>
                  <a:pt x="30" y="146"/>
                  <a:pt x="21" y="145"/>
                </a:cubicBezTo>
                <a:cubicBezTo>
                  <a:pt x="11" y="144"/>
                  <a:pt x="2" y="150"/>
                  <a:pt x="1" y="159"/>
                </a:cubicBezTo>
                <a:cubicBezTo>
                  <a:pt x="1" y="163"/>
                  <a:pt x="-9" y="238"/>
                  <a:pt x="38" y="315"/>
                </a:cubicBezTo>
                <a:cubicBezTo>
                  <a:pt x="26" y="325"/>
                  <a:pt x="18" y="339"/>
                  <a:pt x="13" y="354"/>
                </a:cubicBezTo>
                <a:moveTo>
                  <a:pt x="400" y="271"/>
                </a:moveTo>
                <a:cubicBezTo>
                  <a:pt x="415" y="258"/>
                  <a:pt x="437" y="258"/>
                  <a:pt x="451" y="271"/>
                </a:cubicBezTo>
                <a:cubicBezTo>
                  <a:pt x="454" y="274"/>
                  <a:pt x="458" y="276"/>
                  <a:pt x="463" y="276"/>
                </a:cubicBezTo>
                <a:cubicBezTo>
                  <a:pt x="467" y="276"/>
                  <a:pt x="472" y="274"/>
                  <a:pt x="475" y="271"/>
                </a:cubicBezTo>
                <a:cubicBezTo>
                  <a:pt x="482" y="264"/>
                  <a:pt x="482" y="253"/>
                  <a:pt x="475" y="247"/>
                </a:cubicBezTo>
                <a:cubicBezTo>
                  <a:pt x="467" y="239"/>
                  <a:pt x="457" y="234"/>
                  <a:pt x="447" y="231"/>
                </a:cubicBezTo>
                <a:cubicBezTo>
                  <a:pt x="458" y="197"/>
                  <a:pt x="453" y="181"/>
                  <a:pt x="444" y="153"/>
                </a:cubicBezTo>
                <a:cubicBezTo>
                  <a:pt x="442" y="148"/>
                  <a:pt x="440" y="142"/>
                  <a:pt x="439" y="136"/>
                </a:cubicBezTo>
                <a:lnTo>
                  <a:pt x="438" y="133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8"/>
                </a:cubicBezTo>
                <a:cubicBezTo>
                  <a:pt x="379" y="59"/>
                  <a:pt x="391" y="97"/>
                  <a:pt x="404" y="143"/>
                </a:cubicBezTo>
                <a:lnTo>
                  <a:pt x="405" y="146"/>
                </a:lnTo>
                <a:cubicBezTo>
                  <a:pt x="408" y="152"/>
                  <a:pt x="409" y="158"/>
                  <a:pt x="411" y="163"/>
                </a:cubicBezTo>
                <a:cubicBezTo>
                  <a:pt x="420" y="189"/>
                  <a:pt x="422" y="198"/>
                  <a:pt x="412" y="229"/>
                </a:cubicBezTo>
                <a:cubicBezTo>
                  <a:pt x="399" y="231"/>
                  <a:pt x="387" y="237"/>
                  <a:pt x="377" y="246"/>
                </a:cubicBezTo>
                <a:cubicBezTo>
                  <a:pt x="370" y="252"/>
                  <a:pt x="370" y="263"/>
                  <a:pt x="376" y="270"/>
                </a:cubicBezTo>
                <a:cubicBezTo>
                  <a:pt x="383" y="277"/>
                  <a:pt x="394" y="277"/>
                  <a:pt x="400" y="271"/>
                </a:cubicBezTo>
                <a:moveTo>
                  <a:pt x="620" y="170"/>
                </a:moveTo>
                <a:cubicBezTo>
                  <a:pt x="630" y="170"/>
                  <a:pt x="641" y="168"/>
                  <a:pt x="650" y="163"/>
                </a:cubicBezTo>
                <a:cubicBezTo>
                  <a:pt x="659" y="159"/>
                  <a:pt x="662" y="149"/>
                  <a:pt x="658" y="141"/>
                </a:cubicBezTo>
                <a:cubicBezTo>
                  <a:pt x="654" y="132"/>
                  <a:pt x="644" y="128"/>
                  <a:pt x="635" y="133"/>
                </a:cubicBezTo>
                <a:cubicBezTo>
                  <a:pt x="618" y="141"/>
                  <a:pt x="597" y="134"/>
                  <a:pt x="587" y="116"/>
                </a:cubicBezTo>
                <a:cubicBezTo>
                  <a:pt x="583" y="108"/>
                  <a:pt x="572" y="105"/>
                  <a:pt x="564" y="109"/>
                </a:cubicBezTo>
                <a:cubicBezTo>
                  <a:pt x="556" y="114"/>
                  <a:pt x="553" y="124"/>
                  <a:pt x="557" y="133"/>
                </a:cubicBezTo>
                <a:cubicBezTo>
                  <a:pt x="563" y="144"/>
                  <a:pt x="573" y="153"/>
                  <a:pt x="583" y="160"/>
                </a:cubicBezTo>
                <a:cubicBezTo>
                  <a:pt x="565" y="204"/>
                  <a:pt x="575" y="251"/>
                  <a:pt x="584" y="275"/>
                </a:cubicBezTo>
                <a:cubicBezTo>
                  <a:pt x="586" y="283"/>
                  <a:pt x="593" y="287"/>
                  <a:pt x="600" y="287"/>
                </a:cubicBezTo>
                <a:cubicBezTo>
                  <a:pt x="602" y="287"/>
                  <a:pt x="604" y="287"/>
                  <a:pt x="606" y="286"/>
                </a:cubicBezTo>
                <a:cubicBezTo>
                  <a:pt x="615" y="283"/>
                  <a:pt x="620" y="274"/>
                  <a:pt x="617" y="265"/>
                </a:cubicBezTo>
                <a:cubicBezTo>
                  <a:pt x="611" y="248"/>
                  <a:pt x="600" y="205"/>
                  <a:pt x="617" y="169"/>
                </a:cubicBezTo>
                <a:cubicBezTo>
                  <a:pt x="618" y="169"/>
                  <a:pt x="619" y="170"/>
                  <a:pt x="620" y="170"/>
                </a:cubicBezTo>
                <a:moveTo>
                  <a:pt x="786" y="488"/>
                </a:moveTo>
                <a:cubicBezTo>
                  <a:pt x="785" y="479"/>
                  <a:pt x="777" y="472"/>
                  <a:pt x="768" y="473"/>
                </a:cubicBezTo>
                <a:cubicBezTo>
                  <a:pt x="733" y="475"/>
                  <a:pt x="703" y="449"/>
                  <a:pt x="700" y="415"/>
                </a:cubicBezTo>
                <a:cubicBezTo>
                  <a:pt x="700" y="406"/>
                  <a:pt x="691" y="399"/>
                  <a:pt x="682" y="399"/>
                </a:cubicBezTo>
                <a:cubicBezTo>
                  <a:pt x="673" y="400"/>
                  <a:pt x="665" y="408"/>
                  <a:pt x="666" y="417"/>
                </a:cubicBezTo>
                <a:cubicBezTo>
                  <a:pt x="667" y="437"/>
                  <a:pt x="675" y="455"/>
                  <a:pt x="687" y="470"/>
                </a:cubicBezTo>
                <a:cubicBezTo>
                  <a:pt x="659" y="502"/>
                  <a:pt x="623" y="511"/>
                  <a:pt x="603" y="513"/>
                </a:cubicBezTo>
                <a:cubicBezTo>
                  <a:pt x="585" y="515"/>
                  <a:pt x="569" y="514"/>
                  <a:pt x="551" y="512"/>
                </a:cubicBezTo>
                <a:cubicBezTo>
                  <a:pt x="534" y="510"/>
                  <a:pt x="515" y="508"/>
                  <a:pt x="492" y="508"/>
                </a:cubicBezTo>
                <a:cubicBezTo>
                  <a:pt x="491" y="499"/>
                  <a:pt x="489" y="485"/>
                  <a:pt x="481" y="473"/>
                </a:cubicBezTo>
                <a:cubicBezTo>
                  <a:pt x="476" y="465"/>
                  <a:pt x="466" y="463"/>
                  <a:pt x="458" y="467"/>
                </a:cubicBezTo>
                <a:cubicBezTo>
                  <a:pt x="450" y="472"/>
                  <a:pt x="447" y="483"/>
                  <a:pt x="452" y="491"/>
                </a:cubicBezTo>
                <a:cubicBezTo>
                  <a:pt x="457" y="498"/>
                  <a:pt x="458" y="510"/>
                  <a:pt x="458" y="515"/>
                </a:cubicBezTo>
                <a:cubicBezTo>
                  <a:pt x="440" y="521"/>
                  <a:pt x="425" y="530"/>
                  <a:pt x="412" y="539"/>
                </a:cubicBezTo>
                <a:cubicBezTo>
                  <a:pt x="387" y="555"/>
                  <a:pt x="368" y="567"/>
                  <a:pt x="339" y="560"/>
                </a:cubicBezTo>
                <a:cubicBezTo>
                  <a:pt x="313" y="555"/>
                  <a:pt x="286" y="553"/>
                  <a:pt x="264" y="556"/>
                </a:cubicBezTo>
                <a:cubicBezTo>
                  <a:pt x="260" y="548"/>
                  <a:pt x="255" y="538"/>
                  <a:pt x="246" y="530"/>
                </a:cubicBezTo>
                <a:cubicBezTo>
                  <a:pt x="240" y="524"/>
                  <a:pt x="229" y="524"/>
                  <a:pt x="222" y="531"/>
                </a:cubicBezTo>
                <a:cubicBezTo>
                  <a:pt x="216" y="537"/>
                  <a:pt x="216" y="548"/>
                  <a:pt x="223" y="555"/>
                </a:cubicBezTo>
                <a:cubicBezTo>
                  <a:pt x="226" y="557"/>
                  <a:pt x="228" y="561"/>
                  <a:pt x="230" y="565"/>
                </a:cubicBezTo>
                <a:cubicBezTo>
                  <a:pt x="192" y="581"/>
                  <a:pt x="173" y="606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4"/>
                  <a:pt x="186" y="634"/>
                </a:cubicBezTo>
                <a:cubicBezTo>
                  <a:pt x="191" y="634"/>
                  <a:pt x="197" y="632"/>
                  <a:pt x="200" y="627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7"/>
                  <a:pt x="332" y="593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0"/>
                  <a:pt x="393" y="623"/>
                  <a:pt x="392" y="613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4"/>
                  <a:pt x="417" y="576"/>
                  <a:pt x="430" y="567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1"/>
                  <a:pt x="531" y="543"/>
                  <a:pt x="547" y="545"/>
                </a:cubicBezTo>
                <a:cubicBezTo>
                  <a:pt x="563" y="547"/>
                  <a:pt x="579" y="548"/>
                  <a:pt x="597" y="547"/>
                </a:cubicBezTo>
                <a:cubicBezTo>
                  <a:pt x="600" y="556"/>
                  <a:pt x="600" y="567"/>
                  <a:pt x="600" y="571"/>
                </a:cubicBezTo>
                <a:cubicBezTo>
                  <a:pt x="598" y="580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5"/>
                </a:cubicBezTo>
                <a:cubicBezTo>
                  <a:pt x="634" y="573"/>
                  <a:pt x="636" y="558"/>
                  <a:pt x="632" y="542"/>
                </a:cubicBezTo>
                <a:cubicBezTo>
                  <a:pt x="657" y="536"/>
                  <a:pt x="687" y="521"/>
                  <a:pt x="713" y="492"/>
                </a:cubicBezTo>
                <a:cubicBezTo>
                  <a:pt x="728" y="501"/>
                  <a:pt x="745" y="507"/>
                  <a:pt x="764" y="507"/>
                </a:cubicBezTo>
                <a:cubicBezTo>
                  <a:pt x="766" y="507"/>
                  <a:pt x="768" y="507"/>
                  <a:pt x="770" y="506"/>
                </a:cubicBezTo>
                <a:cubicBezTo>
                  <a:pt x="779" y="506"/>
                  <a:pt x="787" y="498"/>
                  <a:pt x="786" y="48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18052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18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71480" y="3895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0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0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06040" y="3930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32680" y="3956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2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2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63280" y="3987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86320" y="40107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0"/>
                  <a:pt x="124" y="88"/>
                </a:cubicBezTo>
                <a:cubicBezTo>
                  <a:pt x="121" y="96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6"/>
                  <a:pt x="5" y="88"/>
                </a:cubicBezTo>
                <a:cubicBezTo>
                  <a:pt x="2" y="80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06120" y="40359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3960" y="4021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54360" y="3895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10800" y="39200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3098520"/>
            <a:ext cx="6072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Operativos: Gestión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02080" y="438948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7"/>
                  <a:pt x="24" y="317"/>
                  <a:pt x="24" y="317"/>
                </a:cubicBezTo>
                <a:lnTo>
                  <a:pt x="271" y="512"/>
                </a:lnTo>
                <a:cubicBezTo>
                  <a:pt x="310" y="542"/>
                  <a:pt x="299" y="477"/>
                  <a:pt x="299" y="477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09000" y="438948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7"/>
                  <a:pt x="278" y="317"/>
                  <a:pt x="278" y="317"/>
                </a:cubicBezTo>
                <a:cubicBezTo>
                  <a:pt x="278" y="317"/>
                  <a:pt x="70" y="480"/>
                  <a:pt x="31" y="512"/>
                </a:cubicBezTo>
                <a:cubicBezTo>
                  <a:pt x="-9" y="542"/>
                  <a:pt x="1" y="477"/>
                  <a:pt x="1" y="477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02080" y="430560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9"/>
                  <a:pt x="12" y="262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60"/>
                </a:lnTo>
                <a:cubicBezTo>
                  <a:pt x="602" y="247"/>
                  <a:pt x="602" y="226"/>
                  <a:pt x="586" y="213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01800" y="446364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2"/>
                  <a:pt x="0" y="300"/>
                </a:cubicBezTo>
                <a:lnTo>
                  <a:pt x="0" y="23"/>
                </a:lnTo>
                <a:cubicBezTo>
                  <a:pt x="0" y="10"/>
                  <a:pt x="10" y="0"/>
                  <a:pt x="21" y="0"/>
                </a:cubicBezTo>
                <a:cubicBezTo>
                  <a:pt x="33" y="0"/>
                  <a:pt x="44" y="10"/>
                  <a:pt x="44" y="23"/>
                </a:cubicBezTo>
                <a:lnTo>
                  <a:pt x="44" y="300"/>
                </a:lnTo>
                <a:cubicBezTo>
                  <a:pt x="44" y="312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35200" y="433116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30"/>
                </a:moveTo>
                <a:cubicBezTo>
                  <a:pt x="420" y="354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8"/>
                </a:lnTo>
                <a:cubicBezTo>
                  <a:pt x="313" y="334"/>
                  <a:pt x="312" y="329"/>
                  <a:pt x="307" y="325"/>
                </a:cubicBezTo>
                <a:cubicBezTo>
                  <a:pt x="252" y="280"/>
                  <a:pt x="39" y="109"/>
                  <a:pt x="0" y="78"/>
                </a:cubicBezTo>
                <a:lnTo>
                  <a:pt x="98" y="0"/>
                </a:lnTo>
                <a:cubicBezTo>
                  <a:pt x="125" y="19"/>
                  <a:pt x="328" y="175"/>
                  <a:pt x="413" y="243"/>
                </a:cubicBezTo>
                <a:cubicBezTo>
                  <a:pt x="417" y="246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35200" y="433116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8" y="176"/>
                  <a:pt x="125" y="19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10"/>
                  <a:pt x="252" y="280"/>
                  <a:pt x="307" y="325"/>
                </a:cubicBezTo>
                <a:cubicBezTo>
                  <a:pt x="310" y="328"/>
                  <a:pt x="312" y="330"/>
                  <a:pt x="312" y="333"/>
                </a:cubicBezTo>
                <a:lnTo>
                  <a:pt x="418" y="248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54640" y="4331160"/>
            <a:ext cx="131760" cy="143280"/>
          </a:xfrm>
          <a:custGeom>
            <a:avLst/>
            <a:gdLst/>
            <a:ahLst/>
            <a:rect l="0" t="0" r="r" b="b"/>
            <a:pathLst>
              <a:path w="366" h="398">
                <a:moveTo>
                  <a:pt x="366" y="330"/>
                </a:moveTo>
                <a:lnTo>
                  <a:pt x="366" y="254"/>
                </a:lnTo>
                <a:cubicBezTo>
                  <a:pt x="366" y="250"/>
                  <a:pt x="362" y="246"/>
                  <a:pt x="358" y="243"/>
                </a:cubicBezTo>
                <a:cubicBezTo>
                  <a:pt x="274" y="176"/>
                  <a:pt x="71" y="19"/>
                  <a:pt x="44" y="0"/>
                </a:cubicBezTo>
                <a:lnTo>
                  <a:pt x="0" y="35"/>
                </a:lnTo>
                <a:cubicBezTo>
                  <a:pt x="72" y="93"/>
                  <a:pt x="266" y="242"/>
                  <a:pt x="317" y="282"/>
                </a:cubicBezTo>
                <a:cubicBezTo>
                  <a:pt x="322" y="287"/>
                  <a:pt x="323" y="291"/>
                  <a:pt x="323" y="295"/>
                </a:cubicBezTo>
                <a:lnTo>
                  <a:pt x="323" y="398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54640" y="433116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2"/>
                </a:moveTo>
                <a:cubicBezTo>
                  <a:pt x="274" y="175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2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7"/>
                </a:lnTo>
                <a:cubicBezTo>
                  <a:pt x="363" y="246"/>
                  <a:pt x="361" y="244"/>
                  <a:pt x="359" y="24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065240" y="3845160"/>
            <a:ext cx="667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Control de la interacción entre la CPU y los periféricos.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065240" y="4254840"/>
            <a:ext cx="940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Clave para el rendimiento, la eficiencia y la comunicación hardware/software.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2453400"/>
            <a:ext cx="2175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Por función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300320" y="3016800"/>
            <a:ext cx="274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Entrada: teclado, ratón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3502440"/>
            <a:ext cx="318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Salida: pantalla, impresora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0320" y="3988080"/>
            <a:ext cx="369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Entrada/Salida: disco, red, USB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323720" y="3314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683" y="0"/>
                </a:moveTo>
                <a:lnTo>
                  <a:pt x="213" y="0"/>
                </a:lnTo>
                <a:cubicBezTo>
                  <a:pt x="166" y="0"/>
                  <a:pt x="128" y="38"/>
                  <a:pt x="128" y="85"/>
                </a:cubicBezTo>
                <a:lnTo>
                  <a:pt x="128" y="598"/>
                </a:lnTo>
                <a:lnTo>
                  <a:pt x="85" y="598"/>
                </a:lnTo>
                <a:cubicBezTo>
                  <a:pt x="38" y="598"/>
                  <a:pt x="0" y="636"/>
                  <a:pt x="0" y="683"/>
                </a:cubicBezTo>
                <a:cubicBezTo>
                  <a:pt x="0" y="730"/>
                  <a:pt x="38" y="768"/>
                  <a:pt x="85" y="768"/>
                </a:cubicBezTo>
                <a:lnTo>
                  <a:pt x="598" y="768"/>
                </a:lnTo>
                <a:cubicBezTo>
                  <a:pt x="645" y="768"/>
                  <a:pt x="683" y="730"/>
                  <a:pt x="683" y="683"/>
                </a:cubicBezTo>
                <a:lnTo>
                  <a:pt x="683" y="171"/>
                </a:lnTo>
                <a:cubicBezTo>
                  <a:pt x="730" y="171"/>
                  <a:pt x="768" y="132"/>
                  <a:pt x="768" y="85"/>
                </a:cubicBezTo>
                <a:cubicBezTo>
                  <a:pt x="768" y="38"/>
                  <a:pt x="730" y="0"/>
                  <a:pt x="683" y="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385280" y="3368160"/>
            <a:ext cx="184320" cy="23400"/>
          </a:xfrm>
          <a:custGeom>
            <a:avLst/>
            <a:gdLst/>
            <a:ahLst/>
            <a:rect l="0" t="0" r="r" b="b"/>
            <a:pathLst>
              <a:path w="512" h="65">
                <a:moveTo>
                  <a:pt x="0" y="65"/>
                </a:moveTo>
                <a:lnTo>
                  <a:pt x="512" y="65"/>
                </a:lnTo>
                <a:lnTo>
                  <a:pt x="512" y="22"/>
                </a:lnTo>
                <a:lnTo>
                  <a:pt x="42" y="22"/>
                </a:lnTo>
                <a:lnTo>
                  <a:pt x="0" y="0"/>
                </a:lnTo>
                <a:lnTo>
                  <a:pt x="0" y="65"/>
                </a:lnTo>
                <a:close/>
              </a:path>
            </a:pathLst>
          </a:custGeom>
          <a:solidFill>
            <a:srgbClr val="e39f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323720" y="3314520"/>
            <a:ext cx="108000" cy="276480"/>
          </a:xfrm>
          <a:custGeom>
            <a:avLst/>
            <a:gdLst/>
            <a:ahLst/>
            <a:rect l="0" t="0" r="r" b="b"/>
            <a:pathLst>
              <a:path w="300" h="768">
                <a:moveTo>
                  <a:pt x="214" y="0"/>
                </a:moveTo>
                <a:cubicBezTo>
                  <a:pt x="167" y="0"/>
                  <a:pt x="129" y="38"/>
                  <a:pt x="129" y="85"/>
                </a:cubicBezTo>
                <a:lnTo>
                  <a:pt x="129" y="610"/>
                </a:lnTo>
                <a:cubicBezTo>
                  <a:pt x="117" y="602"/>
                  <a:pt x="102" y="598"/>
                  <a:pt x="86" y="598"/>
                </a:cubicBezTo>
                <a:cubicBezTo>
                  <a:pt x="38" y="598"/>
                  <a:pt x="0" y="636"/>
                  <a:pt x="0" y="683"/>
                </a:cubicBezTo>
                <a:cubicBezTo>
                  <a:pt x="0" y="730"/>
                  <a:pt x="38" y="768"/>
                  <a:pt x="86" y="768"/>
                </a:cubicBezTo>
                <a:cubicBezTo>
                  <a:pt x="134" y="768"/>
                  <a:pt x="172" y="730"/>
                  <a:pt x="172" y="683"/>
                </a:cubicBezTo>
                <a:lnTo>
                  <a:pt x="172" y="159"/>
                </a:lnTo>
                <a:cubicBezTo>
                  <a:pt x="184" y="166"/>
                  <a:pt x="199" y="171"/>
                  <a:pt x="214" y="171"/>
                </a:cubicBezTo>
                <a:cubicBezTo>
                  <a:pt x="261" y="171"/>
                  <a:pt x="300" y="132"/>
                  <a:pt x="300" y="85"/>
                </a:cubicBezTo>
                <a:cubicBezTo>
                  <a:pt x="300" y="38"/>
                  <a:pt x="261" y="0"/>
                  <a:pt x="214" y="0"/>
                </a:cubicBezTo>
                <a:close/>
              </a:path>
            </a:pathLst>
          </a:custGeom>
          <a:solidFill>
            <a:srgbClr val="ffe8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339200" y="3330000"/>
            <a:ext cx="215280" cy="245880"/>
          </a:xfrm>
          <a:custGeom>
            <a:avLst/>
            <a:gdLst/>
            <a:ahLst/>
            <a:rect l="0" t="0" r="r" b="b"/>
            <a:pathLst>
              <a:path w="598" h="683">
                <a:moveTo>
                  <a:pt x="214" y="42"/>
                </a:moveTo>
                <a:cubicBezTo>
                  <a:pt x="214" y="66"/>
                  <a:pt x="195" y="85"/>
                  <a:pt x="171" y="85"/>
                </a:cubicBezTo>
                <a:cubicBezTo>
                  <a:pt x="147" y="85"/>
                  <a:pt x="128" y="66"/>
                  <a:pt x="128" y="42"/>
                </a:cubicBezTo>
                <a:cubicBezTo>
                  <a:pt x="128" y="19"/>
                  <a:pt x="147" y="0"/>
                  <a:pt x="171" y="0"/>
                </a:cubicBezTo>
                <a:cubicBezTo>
                  <a:pt x="195" y="0"/>
                  <a:pt x="214" y="19"/>
                  <a:pt x="214" y="42"/>
                </a:cubicBezTo>
                <a:moveTo>
                  <a:pt x="85" y="640"/>
                </a:moveTo>
                <a:cubicBezTo>
                  <a:pt x="85" y="664"/>
                  <a:pt x="66" y="683"/>
                  <a:pt x="42" y="683"/>
                </a:cubicBezTo>
                <a:cubicBezTo>
                  <a:pt x="19" y="683"/>
                  <a:pt x="0" y="664"/>
                  <a:pt x="0" y="640"/>
                </a:cubicBezTo>
                <a:cubicBezTo>
                  <a:pt x="0" y="616"/>
                  <a:pt x="19" y="596"/>
                  <a:pt x="42" y="596"/>
                </a:cubicBezTo>
                <a:cubicBezTo>
                  <a:pt x="66" y="596"/>
                  <a:pt x="85" y="616"/>
                  <a:pt x="85" y="640"/>
                </a:cubicBezTo>
                <a:moveTo>
                  <a:pt x="598" y="277"/>
                </a:moveTo>
                <a:cubicBezTo>
                  <a:pt x="598" y="288"/>
                  <a:pt x="588" y="298"/>
                  <a:pt x="576" y="298"/>
                </a:cubicBezTo>
                <a:lnTo>
                  <a:pt x="193" y="298"/>
                </a:lnTo>
                <a:cubicBezTo>
                  <a:pt x="181" y="298"/>
                  <a:pt x="171" y="288"/>
                  <a:pt x="171" y="277"/>
                </a:cubicBezTo>
                <a:cubicBezTo>
                  <a:pt x="171" y="265"/>
                  <a:pt x="181" y="255"/>
                  <a:pt x="193" y="255"/>
                </a:cubicBezTo>
                <a:lnTo>
                  <a:pt x="576" y="255"/>
                </a:lnTo>
                <a:cubicBezTo>
                  <a:pt x="588" y="255"/>
                  <a:pt x="598" y="265"/>
                  <a:pt x="598" y="277"/>
                </a:cubicBezTo>
                <a:moveTo>
                  <a:pt x="598" y="362"/>
                </a:moveTo>
                <a:cubicBezTo>
                  <a:pt x="598" y="374"/>
                  <a:pt x="588" y="383"/>
                  <a:pt x="576" y="383"/>
                </a:cubicBezTo>
                <a:lnTo>
                  <a:pt x="193" y="383"/>
                </a:lnTo>
                <a:cubicBezTo>
                  <a:pt x="181" y="383"/>
                  <a:pt x="171" y="374"/>
                  <a:pt x="171" y="362"/>
                </a:cubicBezTo>
                <a:cubicBezTo>
                  <a:pt x="171" y="350"/>
                  <a:pt x="181" y="341"/>
                  <a:pt x="193" y="341"/>
                </a:cubicBezTo>
                <a:lnTo>
                  <a:pt x="576" y="341"/>
                </a:lnTo>
                <a:cubicBezTo>
                  <a:pt x="588" y="341"/>
                  <a:pt x="598" y="350"/>
                  <a:pt x="598" y="362"/>
                </a:cubicBezTo>
                <a:moveTo>
                  <a:pt x="598" y="447"/>
                </a:moveTo>
                <a:cubicBezTo>
                  <a:pt x="598" y="459"/>
                  <a:pt x="588" y="469"/>
                  <a:pt x="576" y="469"/>
                </a:cubicBezTo>
                <a:lnTo>
                  <a:pt x="193" y="469"/>
                </a:lnTo>
                <a:cubicBezTo>
                  <a:pt x="181" y="469"/>
                  <a:pt x="171" y="459"/>
                  <a:pt x="171" y="447"/>
                </a:cubicBezTo>
                <a:cubicBezTo>
                  <a:pt x="171" y="435"/>
                  <a:pt x="181" y="426"/>
                  <a:pt x="193" y="426"/>
                </a:cubicBezTo>
                <a:lnTo>
                  <a:pt x="576" y="426"/>
                </a:lnTo>
                <a:cubicBezTo>
                  <a:pt x="588" y="426"/>
                  <a:pt x="598" y="435"/>
                  <a:pt x="598" y="447"/>
                </a:cubicBezTo>
                <a:moveTo>
                  <a:pt x="598" y="532"/>
                </a:moveTo>
                <a:cubicBezTo>
                  <a:pt x="598" y="544"/>
                  <a:pt x="588" y="554"/>
                  <a:pt x="576" y="554"/>
                </a:cubicBezTo>
                <a:lnTo>
                  <a:pt x="193" y="554"/>
                </a:lnTo>
                <a:cubicBezTo>
                  <a:pt x="181" y="554"/>
                  <a:pt x="171" y="544"/>
                  <a:pt x="171" y="532"/>
                </a:cubicBezTo>
                <a:cubicBezTo>
                  <a:pt x="171" y="521"/>
                  <a:pt x="181" y="511"/>
                  <a:pt x="193" y="511"/>
                </a:cubicBezTo>
                <a:lnTo>
                  <a:pt x="576" y="511"/>
                </a:lnTo>
                <a:cubicBezTo>
                  <a:pt x="588" y="511"/>
                  <a:pt x="598" y="521"/>
                  <a:pt x="598" y="53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2691720"/>
            <a:ext cx="3125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Por tipo de acceso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354320" y="387504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0" y="0"/>
                </a:moveTo>
                <a:lnTo>
                  <a:pt x="0" y="264"/>
                </a:lnTo>
                <a:cubicBezTo>
                  <a:pt x="0" y="308"/>
                  <a:pt x="24" y="317"/>
                  <a:pt x="24" y="317"/>
                </a:cubicBezTo>
                <a:lnTo>
                  <a:pt x="270" y="512"/>
                </a:lnTo>
                <a:cubicBezTo>
                  <a:pt x="310" y="543"/>
                  <a:pt x="300" y="478"/>
                  <a:pt x="300" y="478"/>
                </a:cubicBezTo>
                <a:lnTo>
                  <a:pt x="300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461600" y="387504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300" y="0"/>
                </a:moveTo>
                <a:lnTo>
                  <a:pt x="300" y="264"/>
                </a:lnTo>
                <a:cubicBezTo>
                  <a:pt x="300" y="308"/>
                  <a:pt x="278" y="317"/>
                  <a:pt x="278" y="317"/>
                </a:cubicBezTo>
                <a:cubicBezTo>
                  <a:pt x="278" y="317"/>
                  <a:pt x="68" y="481"/>
                  <a:pt x="30" y="512"/>
                </a:cubicBezTo>
                <a:cubicBezTo>
                  <a:pt x="-9" y="543"/>
                  <a:pt x="1" y="478"/>
                  <a:pt x="1" y="478"/>
                </a:cubicBezTo>
                <a:lnTo>
                  <a:pt x="1" y="235"/>
                </a:lnTo>
                <a:lnTo>
                  <a:pt x="30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354320" y="3791160"/>
            <a:ext cx="215280" cy="171360"/>
          </a:xfrm>
          <a:custGeom>
            <a:avLst/>
            <a:gdLst/>
            <a:ahLst/>
            <a:rect l="0" t="0" r="r" b="b"/>
            <a:pathLst>
              <a:path w="598" h="476">
                <a:moveTo>
                  <a:pt x="327" y="10"/>
                </a:moveTo>
                <a:cubicBezTo>
                  <a:pt x="311" y="-3"/>
                  <a:pt x="285" y="-3"/>
                  <a:pt x="269" y="10"/>
                </a:cubicBezTo>
                <a:lnTo>
                  <a:pt x="13" y="214"/>
                </a:lnTo>
                <a:cubicBezTo>
                  <a:pt x="-4" y="227"/>
                  <a:pt x="-4" y="248"/>
                  <a:pt x="13" y="261"/>
                </a:cubicBezTo>
                <a:lnTo>
                  <a:pt x="270" y="466"/>
                </a:lnTo>
                <a:cubicBezTo>
                  <a:pt x="286" y="479"/>
                  <a:pt x="312" y="479"/>
                  <a:pt x="328" y="466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454400" y="3949200"/>
            <a:ext cx="15480" cy="116280"/>
          </a:xfrm>
          <a:custGeom>
            <a:avLst/>
            <a:gdLst/>
            <a:ahLst/>
            <a:rect l="0" t="0" r="r" b="b"/>
            <a:pathLst>
              <a:path w="43" h="323">
                <a:moveTo>
                  <a:pt x="22" y="323"/>
                </a:moveTo>
                <a:cubicBezTo>
                  <a:pt x="9" y="323"/>
                  <a:pt x="0" y="313"/>
                  <a:pt x="0" y="300"/>
                </a:cubicBezTo>
                <a:lnTo>
                  <a:pt x="0" y="23"/>
                </a:lnTo>
                <a:cubicBezTo>
                  <a:pt x="0" y="11"/>
                  <a:pt x="9" y="0"/>
                  <a:pt x="22" y="0"/>
                </a:cubicBezTo>
                <a:cubicBezTo>
                  <a:pt x="34" y="0"/>
                  <a:pt x="43" y="11"/>
                  <a:pt x="43" y="23"/>
                </a:cubicBezTo>
                <a:lnTo>
                  <a:pt x="43" y="300"/>
                </a:lnTo>
                <a:cubicBezTo>
                  <a:pt x="43" y="313"/>
                  <a:pt x="34" y="323"/>
                  <a:pt x="22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387440" y="3816720"/>
            <a:ext cx="151560" cy="154440"/>
          </a:xfrm>
          <a:custGeom>
            <a:avLst/>
            <a:gdLst/>
            <a:ahLst/>
            <a:rect l="0" t="0" r="r" b="b"/>
            <a:pathLst>
              <a:path w="421" h="429">
                <a:moveTo>
                  <a:pt x="421" y="329"/>
                </a:moveTo>
                <a:cubicBezTo>
                  <a:pt x="421" y="354"/>
                  <a:pt x="423" y="365"/>
                  <a:pt x="400" y="382"/>
                </a:cubicBezTo>
                <a:lnTo>
                  <a:pt x="347" y="422"/>
                </a:lnTo>
                <a:cubicBezTo>
                  <a:pt x="324" y="439"/>
                  <a:pt x="314" y="425"/>
                  <a:pt x="314" y="401"/>
                </a:cubicBezTo>
                <a:lnTo>
                  <a:pt x="314" y="337"/>
                </a:lnTo>
                <a:cubicBezTo>
                  <a:pt x="314" y="333"/>
                  <a:pt x="314" y="329"/>
                  <a:pt x="308" y="324"/>
                </a:cubicBezTo>
                <a:cubicBezTo>
                  <a:pt x="254" y="279"/>
                  <a:pt x="39" y="109"/>
                  <a:pt x="0" y="78"/>
                </a:cubicBezTo>
                <a:lnTo>
                  <a:pt x="99" y="0"/>
                </a:lnTo>
                <a:cubicBezTo>
                  <a:pt x="126" y="20"/>
                  <a:pt x="329" y="176"/>
                  <a:pt x="414" y="242"/>
                </a:cubicBezTo>
                <a:cubicBezTo>
                  <a:pt x="418" y="246"/>
                  <a:pt x="421" y="249"/>
                  <a:pt x="421" y="253"/>
                </a:cubicBezTo>
                <a:lnTo>
                  <a:pt x="421" y="3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387440" y="3816720"/>
            <a:ext cx="150840" cy="119880"/>
          </a:xfrm>
          <a:custGeom>
            <a:avLst/>
            <a:gdLst/>
            <a:ahLst/>
            <a:rect l="0" t="0" r="r" b="b"/>
            <a:pathLst>
              <a:path w="419" h="333">
                <a:moveTo>
                  <a:pt x="414" y="243"/>
                </a:moveTo>
                <a:cubicBezTo>
                  <a:pt x="329" y="176"/>
                  <a:pt x="127" y="20"/>
                  <a:pt x="99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4" y="280"/>
                  <a:pt x="308" y="325"/>
                </a:cubicBezTo>
                <a:cubicBezTo>
                  <a:pt x="312" y="328"/>
                  <a:pt x="313" y="331"/>
                  <a:pt x="314" y="333"/>
                </a:cubicBezTo>
                <a:lnTo>
                  <a:pt x="419" y="249"/>
                </a:lnTo>
                <a:cubicBezTo>
                  <a:pt x="418" y="247"/>
                  <a:pt x="416" y="245"/>
                  <a:pt x="414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407240" y="381672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3"/>
                </a:lnTo>
                <a:cubicBezTo>
                  <a:pt x="366" y="249"/>
                  <a:pt x="363" y="246"/>
                  <a:pt x="359" y="242"/>
                </a:cubicBezTo>
                <a:cubicBezTo>
                  <a:pt x="273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2"/>
                </a:cubicBezTo>
                <a:cubicBezTo>
                  <a:pt x="323" y="286"/>
                  <a:pt x="323" y="290"/>
                  <a:pt x="323" y="295"/>
                </a:cubicBezTo>
                <a:lnTo>
                  <a:pt x="323" y="399"/>
                </a:lnTo>
                <a:lnTo>
                  <a:pt x="345" y="382"/>
                </a:lnTo>
                <a:cubicBezTo>
                  <a:pt x="368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407240" y="381672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7"/>
                  <a:pt x="71" y="21"/>
                  <a:pt x="44" y="0"/>
                </a:cubicBezTo>
                <a:lnTo>
                  <a:pt x="0" y="36"/>
                </a:lnTo>
                <a:cubicBezTo>
                  <a:pt x="72" y="93"/>
                  <a:pt x="267" y="242"/>
                  <a:pt x="317" y="283"/>
                </a:cubicBezTo>
                <a:cubicBezTo>
                  <a:pt x="318" y="283"/>
                  <a:pt x="319" y="284"/>
                  <a:pt x="319" y="284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617480" y="3264480"/>
            <a:ext cx="428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Carácter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flujo secuencial (teclado)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617480" y="3750120"/>
            <a:ext cx="505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Bloque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acceso por bloques fijos (discos)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323720" y="3314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362240" y="334512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4" y="0"/>
                </a:lnTo>
                <a:lnTo>
                  <a:pt x="384" y="86"/>
                </a:lnTo>
                <a:lnTo>
                  <a:pt x="213" y="86"/>
                </a:lnTo>
                <a:cubicBezTo>
                  <a:pt x="95" y="86"/>
                  <a:pt x="0" y="181"/>
                  <a:pt x="0" y="299"/>
                </a:cubicBezTo>
                <a:cubicBezTo>
                  <a:pt x="0" y="329"/>
                  <a:pt x="6" y="357"/>
                  <a:pt x="17" y="383"/>
                </a:cubicBezTo>
                <a:lnTo>
                  <a:pt x="88" y="325"/>
                </a:lnTo>
                <a:cubicBezTo>
                  <a:pt x="86" y="316"/>
                  <a:pt x="85" y="308"/>
                  <a:pt x="85" y="299"/>
                </a:cubicBezTo>
                <a:cubicBezTo>
                  <a:pt x="85" y="228"/>
                  <a:pt x="142" y="171"/>
                  <a:pt x="213" y="171"/>
                </a:cubicBezTo>
                <a:lnTo>
                  <a:pt x="384" y="171"/>
                </a:lnTo>
                <a:lnTo>
                  <a:pt x="384" y="256"/>
                </a:lnTo>
                <a:lnTo>
                  <a:pt x="538" y="128"/>
                </a:lnTo>
                <a:moveTo>
                  <a:pt x="537" y="214"/>
                </a:moveTo>
                <a:lnTo>
                  <a:pt x="467" y="272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69"/>
                  <a:pt x="412" y="427"/>
                  <a:pt x="341" y="427"/>
                </a:cubicBezTo>
                <a:lnTo>
                  <a:pt x="170" y="427"/>
                </a:lnTo>
                <a:lnTo>
                  <a:pt x="170" y="341"/>
                </a:lnTo>
                <a:lnTo>
                  <a:pt x="17" y="469"/>
                </a:lnTo>
                <a:lnTo>
                  <a:pt x="170" y="598"/>
                </a:lnTo>
                <a:lnTo>
                  <a:pt x="170" y="512"/>
                </a:lnTo>
                <a:lnTo>
                  <a:pt x="341" y="512"/>
                </a:lnTo>
                <a:cubicBezTo>
                  <a:pt x="459" y="512"/>
                  <a:pt x="555" y="416"/>
                  <a:pt x="555" y="299"/>
                </a:cubicBezTo>
                <a:cubicBezTo>
                  <a:pt x="555" y="269"/>
                  <a:pt x="549" y="240"/>
                  <a:pt x="537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747720" y="2691720"/>
            <a:ext cx="3124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Por sincronización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323720" y="3790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385280" y="384444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235"/>
                </a:moveTo>
                <a:lnTo>
                  <a:pt x="214" y="0"/>
                </a:lnTo>
                <a:lnTo>
                  <a:pt x="214" y="195"/>
                </a:lnTo>
                <a:lnTo>
                  <a:pt x="0" y="0"/>
                </a:lnTo>
                <a:lnTo>
                  <a:pt x="0" y="470"/>
                </a:lnTo>
                <a:lnTo>
                  <a:pt x="214" y="274"/>
                </a:lnTo>
                <a:lnTo>
                  <a:pt x="214" y="470"/>
                </a:lnTo>
                <a:lnTo>
                  <a:pt x="470" y="23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617480" y="3264480"/>
            <a:ext cx="547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Sincrónico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el proceso espera a que termine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617480" y="3750120"/>
            <a:ext cx="673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Asincrónico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el proceso continúa y es notificado luego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747720" y="3136680"/>
            <a:ext cx="5637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Planificación de E/S (en discos)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47720" y="2205720"/>
            <a:ext cx="3034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 comunes: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0320" y="2778480"/>
            <a:ext cx="330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FCFS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por orden de llegada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300320" y="3264480"/>
            <a:ext cx="395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SSTF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menor distancia al cabezal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3750120"/>
            <a:ext cx="716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SCAN / C-SCAN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"ascensor", barrido en ambas direcciones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300320" y="4226400"/>
            <a:ext cx="632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LOOK / C-LOOK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barrido solo donde hay peticiones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3136680"/>
            <a:ext cx="5447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Monitorización y rendimiento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747720" y="2691720"/>
            <a:ext cx="3297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7.1 Herramientas útiles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3264480"/>
            <a:ext cx="474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iostat, iotop, dstat, htop, Task Manager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3750120"/>
            <a:ext cx="536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Prometheus + Grafana (visualización en red)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446480" y="3105360"/>
            <a:ext cx="30960" cy="23400"/>
          </a:xfrm>
          <a:custGeom>
            <a:avLst/>
            <a:gdLst/>
            <a:ahLst/>
            <a:rect l="0" t="0" r="r" b="b"/>
            <a:pathLst>
              <a:path w="86" h="65">
                <a:moveTo>
                  <a:pt x="0" y="0"/>
                </a:moveTo>
                <a:lnTo>
                  <a:pt x="86" y="0"/>
                </a:lnTo>
                <a:lnTo>
                  <a:pt x="86" y="65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1415880" y="3074400"/>
            <a:ext cx="150120" cy="85320"/>
          </a:xfrm>
          <a:custGeom>
            <a:avLst/>
            <a:gdLst/>
            <a:ahLst/>
            <a:rect l="0" t="0" r="r" b="b"/>
            <a:pathLst>
              <a:path w="417" h="237">
                <a:moveTo>
                  <a:pt x="214" y="0"/>
                </a:moveTo>
                <a:lnTo>
                  <a:pt x="44" y="0"/>
                </a:lnTo>
                <a:cubicBezTo>
                  <a:pt x="20" y="0"/>
                  <a:pt x="0" y="21"/>
                  <a:pt x="0" y="44"/>
                </a:cubicBezTo>
                <a:cubicBezTo>
                  <a:pt x="0" y="67"/>
                  <a:pt x="20" y="87"/>
                  <a:pt x="44" y="87"/>
                </a:cubicBezTo>
                <a:lnTo>
                  <a:pt x="214" y="87"/>
                </a:lnTo>
                <a:cubicBezTo>
                  <a:pt x="238" y="87"/>
                  <a:pt x="257" y="67"/>
                  <a:pt x="257" y="44"/>
                </a:cubicBezTo>
                <a:cubicBezTo>
                  <a:pt x="257" y="21"/>
                  <a:pt x="238" y="0"/>
                  <a:pt x="214" y="0"/>
                </a:cubicBezTo>
                <a:moveTo>
                  <a:pt x="346" y="225"/>
                </a:moveTo>
                <a:lnTo>
                  <a:pt x="314" y="197"/>
                </a:lnTo>
                <a:cubicBezTo>
                  <a:pt x="296" y="182"/>
                  <a:pt x="294" y="155"/>
                  <a:pt x="310" y="137"/>
                </a:cubicBezTo>
                <a:cubicBezTo>
                  <a:pt x="325" y="119"/>
                  <a:pt x="352" y="118"/>
                  <a:pt x="370" y="133"/>
                </a:cubicBezTo>
                <a:lnTo>
                  <a:pt x="402" y="161"/>
                </a:lnTo>
                <a:cubicBezTo>
                  <a:pt x="420" y="177"/>
                  <a:pt x="422" y="204"/>
                  <a:pt x="406" y="221"/>
                </a:cubicBezTo>
                <a:cubicBezTo>
                  <a:pt x="391" y="240"/>
                  <a:pt x="364" y="242"/>
                  <a:pt x="346" y="22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377360" y="314352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235"/>
                </a:moveTo>
                <a:cubicBezTo>
                  <a:pt x="470" y="250"/>
                  <a:pt x="469" y="265"/>
                  <a:pt x="466" y="280"/>
                </a:cubicBezTo>
                <a:cubicBezTo>
                  <a:pt x="463" y="296"/>
                  <a:pt x="458" y="310"/>
                  <a:pt x="452" y="324"/>
                </a:cubicBezTo>
                <a:cubicBezTo>
                  <a:pt x="447" y="339"/>
                  <a:pt x="439" y="352"/>
                  <a:pt x="431" y="365"/>
                </a:cubicBezTo>
                <a:cubicBezTo>
                  <a:pt x="422" y="378"/>
                  <a:pt x="413" y="390"/>
                  <a:pt x="402" y="401"/>
                </a:cubicBezTo>
                <a:cubicBezTo>
                  <a:pt x="391" y="412"/>
                  <a:pt x="379" y="422"/>
                  <a:pt x="366" y="431"/>
                </a:cubicBezTo>
                <a:cubicBezTo>
                  <a:pt x="353" y="439"/>
                  <a:pt x="340" y="446"/>
                  <a:pt x="326" y="452"/>
                </a:cubicBezTo>
                <a:cubicBezTo>
                  <a:pt x="311" y="458"/>
                  <a:pt x="297" y="463"/>
                  <a:pt x="282" y="466"/>
                </a:cubicBezTo>
                <a:cubicBezTo>
                  <a:pt x="266" y="469"/>
                  <a:pt x="251" y="470"/>
                  <a:pt x="236" y="470"/>
                </a:cubicBezTo>
                <a:cubicBezTo>
                  <a:pt x="220" y="470"/>
                  <a:pt x="205" y="469"/>
                  <a:pt x="190" y="466"/>
                </a:cubicBezTo>
                <a:cubicBezTo>
                  <a:pt x="175" y="463"/>
                  <a:pt x="160" y="458"/>
                  <a:pt x="145" y="452"/>
                </a:cubicBezTo>
                <a:cubicBezTo>
                  <a:pt x="131" y="446"/>
                  <a:pt x="117" y="439"/>
                  <a:pt x="105" y="431"/>
                </a:cubicBezTo>
                <a:cubicBezTo>
                  <a:pt x="92" y="422"/>
                  <a:pt x="80" y="412"/>
                  <a:pt x="69" y="401"/>
                </a:cubicBezTo>
                <a:cubicBezTo>
                  <a:pt x="58" y="390"/>
                  <a:pt x="48" y="378"/>
                  <a:pt x="40" y="365"/>
                </a:cubicBezTo>
                <a:cubicBezTo>
                  <a:pt x="31" y="352"/>
                  <a:pt x="24" y="339"/>
                  <a:pt x="18" y="324"/>
                </a:cubicBezTo>
                <a:cubicBezTo>
                  <a:pt x="12" y="310"/>
                  <a:pt x="8" y="296"/>
                  <a:pt x="5" y="280"/>
                </a:cubicBezTo>
                <a:cubicBezTo>
                  <a:pt x="2" y="265"/>
                  <a:pt x="0" y="250"/>
                  <a:pt x="0" y="235"/>
                </a:cubicBezTo>
                <a:cubicBezTo>
                  <a:pt x="0" y="219"/>
                  <a:pt x="2" y="204"/>
                  <a:pt x="5" y="189"/>
                </a:cubicBezTo>
                <a:cubicBezTo>
                  <a:pt x="8" y="174"/>
                  <a:pt x="12" y="159"/>
                  <a:pt x="18" y="145"/>
                </a:cubicBezTo>
                <a:cubicBezTo>
                  <a:pt x="24" y="131"/>
                  <a:pt x="31" y="117"/>
                  <a:pt x="40" y="104"/>
                </a:cubicBezTo>
                <a:cubicBezTo>
                  <a:pt x="48" y="92"/>
                  <a:pt x="58" y="80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7" y="31"/>
                  <a:pt x="131" y="24"/>
                  <a:pt x="145" y="18"/>
                </a:cubicBezTo>
                <a:cubicBezTo>
                  <a:pt x="160" y="12"/>
                  <a:pt x="175" y="8"/>
                  <a:pt x="190" y="5"/>
                </a:cubicBezTo>
                <a:cubicBezTo>
                  <a:pt x="205" y="2"/>
                  <a:pt x="220" y="0"/>
                  <a:pt x="236" y="0"/>
                </a:cubicBezTo>
                <a:cubicBezTo>
                  <a:pt x="251" y="0"/>
                  <a:pt x="266" y="2"/>
                  <a:pt x="282" y="5"/>
                </a:cubicBezTo>
                <a:cubicBezTo>
                  <a:pt x="297" y="8"/>
                  <a:pt x="311" y="12"/>
                  <a:pt x="326" y="18"/>
                </a:cubicBezTo>
                <a:cubicBezTo>
                  <a:pt x="340" y="24"/>
                  <a:pt x="353" y="31"/>
                  <a:pt x="366" y="40"/>
                </a:cubicBezTo>
                <a:cubicBezTo>
                  <a:pt x="379" y="48"/>
                  <a:pt x="391" y="58"/>
                  <a:pt x="402" y="69"/>
                </a:cubicBezTo>
                <a:cubicBezTo>
                  <a:pt x="413" y="80"/>
                  <a:pt x="422" y="92"/>
                  <a:pt x="431" y="104"/>
                </a:cubicBezTo>
                <a:cubicBezTo>
                  <a:pt x="439" y="117"/>
                  <a:pt x="447" y="131"/>
                  <a:pt x="452" y="145"/>
                </a:cubicBezTo>
                <a:cubicBezTo>
                  <a:pt x="458" y="159"/>
                  <a:pt x="463" y="174"/>
                  <a:pt x="466" y="189"/>
                </a:cubicBezTo>
                <a:cubicBezTo>
                  <a:pt x="469" y="204"/>
                  <a:pt x="470" y="219"/>
                  <a:pt x="470" y="235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1354320" y="3120480"/>
            <a:ext cx="215280" cy="215280"/>
          </a:xfrm>
          <a:custGeom>
            <a:avLst/>
            <a:gdLst/>
            <a:ahLst/>
            <a:rect l="0" t="0" r="r" b="b"/>
            <a:pathLst>
              <a:path w="598" h="598">
                <a:moveTo>
                  <a:pt x="300" y="0"/>
                </a:moveTo>
                <a:cubicBezTo>
                  <a:pt x="135" y="0"/>
                  <a:pt x="0" y="134"/>
                  <a:pt x="0" y="299"/>
                </a:cubicBezTo>
                <a:cubicBezTo>
                  <a:pt x="0" y="463"/>
                  <a:pt x="135" y="598"/>
                  <a:pt x="300" y="598"/>
                </a:cubicBezTo>
                <a:cubicBezTo>
                  <a:pt x="465" y="598"/>
                  <a:pt x="598" y="463"/>
                  <a:pt x="598" y="299"/>
                </a:cubicBezTo>
                <a:cubicBezTo>
                  <a:pt x="598" y="134"/>
                  <a:pt x="465" y="0"/>
                  <a:pt x="300" y="0"/>
                </a:cubicBezTo>
                <a:moveTo>
                  <a:pt x="300" y="533"/>
                </a:moveTo>
                <a:cubicBezTo>
                  <a:pt x="171" y="533"/>
                  <a:pt x="64" y="428"/>
                  <a:pt x="64" y="299"/>
                </a:cubicBezTo>
                <a:cubicBezTo>
                  <a:pt x="64" y="169"/>
                  <a:pt x="171" y="64"/>
                  <a:pt x="300" y="64"/>
                </a:cubicBezTo>
                <a:cubicBezTo>
                  <a:pt x="429" y="64"/>
                  <a:pt x="534" y="169"/>
                  <a:pt x="534" y="299"/>
                </a:cubicBezTo>
                <a:cubicBezTo>
                  <a:pt x="534" y="428"/>
                  <a:pt x="429" y="533"/>
                  <a:pt x="300" y="533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446480" y="3220200"/>
            <a:ext cx="92520" cy="15840"/>
          </a:xfrm>
          <a:custGeom>
            <a:avLst/>
            <a:gdLst/>
            <a:ahLst/>
            <a:rect l="0" t="0" r="r" b="b"/>
            <a:pathLst>
              <a:path w="257" h="44">
                <a:moveTo>
                  <a:pt x="236" y="44"/>
                </a:moveTo>
                <a:lnTo>
                  <a:pt x="22" y="44"/>
                </a:lnTo>
                <a:cubicBezTo>
                  <a:pt x="10" y="44"/>
                  <a:pt x="0" y="34"/>
                  <a:pt x="0" y="23"/>
                </a:cubicBezTo>
                <a:cubicBezTo>
                  <a:pt x="0" y="10"/>
                  <a:pt x="10" y="0"/>
                  <a:pt x="22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3"/>
                </a:cubicBezTo>
                <a:cubicBezTo>
                  <a:pt x="257" y="34"/>
                  <a:pt x="247" y="44"/>
                  <a:pt x="236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1454400" y="3151440"/>
            <a:ext cx="15480" cy="15480"/>
          </a:xfrm>
          <a:custGeom>
            <a:avLst/>
            <a:gdLst/>
            <a:ahLst/>
            <a:rect l="0" t="0" r="r" b="b"/>
            <a:pathLst>
              <a:path w="43" h="43">
                <a:moveTo>
                  <a:pt x="43" y="22"/>
                </a:moveTo>
                <a:cubicBezTo>
                  <a:pt x="43" y="28"/>
                  <a:pt x="41" y="33"/>
                  <a:pt x="37" y="37"/>
                </a:cubicBezTo>
                <a:cubicBezTo>
                  <a:pt x="33" y="41"/>
                  <a:pt x="28" y="43"/>
                  <a:pt x="22" y="43"/>
                </a:cubicBezTo>
                <a:cubicBezTo>
                  <a:pt x="16" y="43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6" y="0"/>
                  <a:pt x="22" y="0"/>
                </a:cubicBezTo>
                <a:cubicBezTo>
                  <a:pt x="28" y="0"/>
                  <a:pt x="33" y="2"/>
                  <a:pt x="37" y="7"/>
                </a:cubicBezTo>
                <a:cubicBezTo>
                  <a:pt x="41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454400" y="328932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1"/>
                </a:moveTo>
                <a:cubicBezTo>
                  <a:pt x="43" y="27"/>
                  <a:pt x="41" y="32"/>
                  <a:pt x="37" y="37"/>
                </a:cubicBezTo>
                <a:cubicBezTo>
                  <a:pt x="33" y="42"/>
                  <a:pt x="28" y="44"/>
                  <a:pt x="22" y="44"/>
                </a:cubicBezTo>
                <a:cubicBezTo>
                  <a:pt x="16" y="44"/>
                  <a:pt x="10" y="42"/>
                  <a:pt x="6" y="37"/>
                </a:cubicBezTo>
                <a:cubicBezTo>
                  <a:pt x="2" y="32"/>
                  <a:pt x="0" y="27"/>
                  <a:pt x="0" y="21"/>
                </a:cubicBezTo>
                <a:cubicBezTo>
                  <a:pt x="0" y="16"/>
                  <a:pt x="2" y="11"/>
                  <a:pt x="6" y="6"/>
                </a:cubicBezTo>
                <a:cubicBezTo>
                  <a:pt x="10" y="2"/>
                  <a:pt x="16" y="0"/>
                  <a:pt x="22" y="0"/>
                </a:cubicBezTo>
                <a:cubicBezTo>
                  <a:pt x="28" y="0"/>
                  <a:pt x="33" y="2"/>
                  <a:pt x="37" y="6"/>
                </a:cubicBezTo>
                <a:cubicBezTo>
                  <a:pt x="41" y="11"/>
                  <a:pt x="43" y="16"/>
                  <a:pt x="43" y="2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1408320" y="317412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2"/>
                </a:moveTo>
                <a:cubicBezTo>
                  <a:pt x="43" y="29"/>
                  <a:pt x="41" y="34"/>
                  <a:pt x="37" y="38"/>
                </a:cubicBezTo>
                <a:cubicBezTo>
                  <a:pt x="33" y="42"/>
                  <a:pt x="28" y="44"/>
                  <a:pt x="22" y="44"/>
                </a:cubicBezTo>
                <a:cubicBezTo>
                  <a:pt x="15" y="44"/>
                  <a:pt x="10" y="42"/>
                  <a:pt x="6" y="38"/>
                </a:cubicBezTo>
                <a:cubicBezTo>
                  <a:pt x="2" y="34"/>
                  <a:pt x="0" y="29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3"/>
                  <a:pt x="15" y="0"/>
                  <a:pt x="22" y="0"/>
                </a:cubicBezTo>
                <a:cubicBezTo>
                  <a:pt x="28" y="0"/>
                  <a:pt x="33" y="3"/>
                  <a:pt x="37" y="7"/>
                </a:cubicBezTo>
                <a:cubicBezTo>
                  <a:pt x="41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500120" y="326628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3"/>
                </a:moveTo>
                <a:cubicBezTo>
                  <a:pt x="44" y="28"/>
                  <a:pt x="42" y="33"/>
                  <a:pt x="38" y="38"/>
                </a:cubicBezTo>
                <a:cubicBezTo>
                  <a:pt x="34" y="42"/>
                  <a:pt x="29" y="44"/>
                  <a:pt x="23" y="44"/>
                </a:cubicBezTo>
                <a:cubicBezTo>
                  <a:pt x="17" y="44"/>
                  <a:pt x="11" y="42"/>
                  <a:pt x="7" y="38"/>
                </a:cubicBezTo>
                <a:cubicBezTo>
                  <a:pt x="3" y="33"/>
                  <a:pt x="0" y="28"/>
                  <a:pt x="0" y="23"/>
                </a:cubicBezTo>
                <a:cubicBezTo>
                  <a:pt x="0" y="16"/>
                  <a:pt x="3" y="11"/>
                  <a:pt x="7" y="6"/>
                </a:cubicBezTo>
                <a:cubicBezTo>
                  <a:pt x="11" y="2"/>
                  <a:pt x="17" y="0"/>
                  <a:pt x="23" y="0"/>
                </a:cubicBezTo>
                <a:cubicBezTo>
                  <a:pt x="29" y="0"/>
                  <a:pt x="34" y="2"/>
                  <a:pt x="38" y="6"/>
                </a:cubicBezTo>
                <a:cubicBezTo>
                  <a:pt x="42" y="11"/>
                  <a:pt x="44" y="16"/>
                  <a:pt x="44" y="2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385280" y="322020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3"/>
                </a:moveTo>
                <a:cubicBezTo>
                  <a:pt x="43" y="29"/>
                  <a:pt x="41" y="34"/>
                  <a:pt x="36" y="38"/>
                </a:cubicBezTo>
                <a:cubicBezTo>
                  <a:pt x="32" y="42"/>
                  <a:pt x="27" y="44"/>
                  <a:pt x="21" y="44"/>
                </a:cubicBezTo>
                <a:cubicBezTo>
                  <a:pt x="15" y="44"/>
                  <a:pt x="10" y="42"/>
                  <a:pt x="6" y="38"/>
                </a:cubicBezTo>
                <a:cubicBezTo>
                  <a:pt x="2" y="34"/>
                  <a:pt x="0" y="29"/>
                  <a:pt x="0" y="23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6" y="7"/>
                </a:cubicBezTo>
                <a:cubicBezTo>
                  <a:pt x="41" y="11"/>
                  <a:pt x="43" y="16"/>
                  <a:pt x="43" y="2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500120" y="317412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2"/>
                </a:moveTo>
                <a:cubicBezTo>
                  <a:pt x="44" y="29"/>
                  <a:pt x="42" y="34"/>
                  <a:pt x="38" y="38"/>
                </a:cubicBezTo>
                <a:cubicBezTo>
                  <a:pt x="34" y="42"/>
                  <a:pt x="29" y="44"/>
                  <a:pt x="23" y="44"/>
                </a:cubicBezTo>
                <a:cubicBezTo>
                  <a:pt x="17" y="44"/>
                  <a:pt x="11" y="42"/>
                  <a:pt x="7" y="38"/>
                </a:cubicBezTo>
                <a:cubicBezTo>
                  <a:pt x="3" y="34"/>
                  <a:pt x="0" y="29"/>
                  <a:pt x="0" y="22"/>
                </a:cubicBezTo>
                <a:cubicBezTo>
                  <a:pt x="0" y="16"/>
                  <a:pt x="3" y="11"/>
                  <a:pt x="7" y="7"/>
                </a:cubicBezTo>
                <a:cubicBezTo>
                  <a:pt x="11" y="3"/>
                  <a:pt x="17" y="0"/>
                  <a:pt x="23" y="0"/>
                </a:cubicBezTo>
                <a:cubicBezTo>
                  <a:pt x="29" y="0"/>
                  <a:pt x="34" y="3"/>
                  <a:pt x="38" y="7"/>
                </a:cubicBezTo>
                <a:cubicBezTo>
                  <a:pt x="42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408320" y="3212640"/>
            <a:ext cx="69480" cy="69480"/>
          </a:xfrm>
          <a:custGeom>
            <a:avLst/>
            <a:gdLst/>
            <a:ahLst/>
            <a:rect l="0" t="0" r="r" b="b"/>
            <a:pathLst>
              <a:path w="193" h="193">
                <a:moveTo>
                  <a:pt x="22" y="193"/>
                </a:moveTo>
                <a:cubicBezTo>
                  <a:pt x="17" y="193"/>
                  <a:pt x="11" y="191"/>
                  <a:pt x="7" y="187"/>
                </a:cubicBezTo>
                <a:cubicBezTo>
                  <a:pt x="-2" y="178"/>
                  <a:pt x="-2" y="165"/>
                  <a:pt x="7" y="156"/>
                </a:cubicBezTo>
                <a:lnTo>
                  <a:pt x="156" y="6"/>
                </a:lnTo>
                <a:cubicBezTo>
                  <a:pt x="164" y="-2"/>
                  <a:pt x="178" y="-2"/>
                  <a:pt x="186" y="6"/>
                </a:cubicBezTo>
                <a:cubicBezTo>
                  <a:pt x="195" y="15"/>
                  <a:pt x="195" y="28"/>
                  <a:pt x="186" y="36"/>
                </a:cubicBezTo>
                <a:lnTo>
                  <a:pt x="37" y="187"/>
                </a:lnTo>
                <a:cubicBezTo>
                  <a:pt x="33" y="191"/>
                  <a:pt x="27" y="193"/>
                  <a:pt x="22" y="19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747720" y="2453400"/>
            <a:ext cx="2976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7.2 Indicadores clave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339200" y="356796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5" y="0"/>
                </a:lnTo>
                <a:cubicBezTo>
                  <a:pt x="28" y="0"/>
                  <a:pt x="0" y="29"/>
                  <a:pt x="0" y="64"/>
                </a:cubicBezTo>
                <a:lnTo>
                  <a:pt x="0" y="618"/>
                </a:lnTo>
                <a:cubicBezTo>
                  <a:pt x="0" y="653"/>
                  <a:pt x="28" y="683"/>
                  <a:pt x="65" y="683"/>
                </a:cubicBezTo>
                <a:lnTo>
                  <a:pt x="619" y="683"/>
                </a:lnTo>
                <a:cubicBezTo>
                  <a:pt x="654" y="683"/>
                  <a:pt x="683" y="653"/>
                  <a:pt x="683" y="618"/>
                </a:cubicBezTo>
                <a:lnTo>
                  <a:pt x="683" y="64"/>
                </a:lnTo>
                <a:cubicBezTo>
                  <a:pt x="683" y="29"/>
                  <a:pt x="654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331640" y="3560400"/>
            <a:ext cx="261000" cy="261000"/>
          </a:xfrm>
          <a:custGeom>
            <a:avLst/>
            <a:gdLst/>
            <a:ahLst/>
            <a:rect l="0" t="0" r="r" b="b"/>
            <a:pathLst>
              <a:path w="725" h="725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0"/>
                </a:lnTo>
                <a:cubicBezTo>
                  <a:pt x="0" y="687"/>
                  <a:pt x="38" y="725"/>
                  <a:pt x="85" y="725"/>
                </a:cubicBezTo>
                <a:lnTo>
                  <a:pt x="640" y="725"/>
                </a:lnTo>
                <a:cubicBezTo>
                  <a:pt x="687" y="725"/>
                  <a:pt x="725" y="687"/>
                  <a:pt x="725" y="640"/>
                </a:cubicBezTo>
                <a:lnTo>
                  <a:pt x="725" y="85"/>
                </a:lnTo>
                <a:cubicBezTo>
                  <a:pt x="725" y="38"/>
                  <a:pt x="687" y="0"/>
                  <a:pt x="640" y="0"/>
                </a:cubicBezTo>
                <a:moveTo>
                  <a:pt x="640" y="42"/>
                </a:moveTo>
                <a:cubicBezTo>
                  <a:pt x="663" y="42"/>
                  <a:pt x="683" y="62"/>
                  <a:pt x="683" y="85"/>
                </a:cubicBezTo>
                <a:lnTo>
                  <a:pt x="683" y="170"/>
                </a:lnTo>
                <a:lnTo>
                  <a:pt x="555" y="170"/>
                </a:lnTo>
                <a:lnTo>
                  <a:pt x="555" y="42"/>
                </a:lnTo>
                <a:lnTo>
                  <a:pt x="640" y="42"/>
                </a:lnTo>
                <a:moveTo>
                  <a:pt x="555" y="383"/>
                </a:moveTo>
                <a:lnTo>
                  <a:pt x="683" y="383"/>
                </a:lnTo>
                <a:lnTo>
                  <a:pt x="683" y="511"/>
                </a:lnTo>
                <a:lnTo>
                  <a:pt x="555" y="511"/>
                </a:lnTo>
                <a:lnTo>
                  <a:pt x="555" y="383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2"/>
                </a:moveTo>
                <a:lnTo>
                  <a:pt x="512" y="170"/>
                </a:lnTo>
                <a:lnTo>
                  <a:pt x="384" y="170"/>
                </a:lnTo>
                <a:lnTo>
                  <a:pt x="384" y="42"/>
                </a:lnTo>
                <a:lnTo>
                  <a:pt x="512" y="42"/>
                </a:lnTo>
                <a:moveTo>
                  <a:pt x="384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4" y="341"/>
                </a:lnTo>
                <a:lnTo>
                  <a:pt x="384" y="213"/>
                </a:lnTo>
                <a:moveTo>
                  <a:pt x="384" y="383"/>
                </a:moveTo>
                <a:lnTo>
                  <a:pt x="512" y="383"/>
                </a:lnTo>
                <a:lnTo>
                  <a:pt x="512" y="511"/>
                </a:lnTo>
                <a:lnTo>
                  <a:pt x="384" y="511"/>
                </a:lnTo>
                <a:lnTo>
                  <a:pt x="384" y="383"/>
                </a:lnTo>
                <a:moveTo>
                  <a:pt x="342" y="42"/>
                </a:moveTo>
                <a:lnTo>
                  <a:pt x="342" y="170"/>
                </a:lnTo>
                <a:lnTo>
                  <a:pt x="213" y="170"/>
                </a:lnTo>
                <a:lnTo>
                  <a:pt x="213" y="42"/>
                </a:lnTo>
                <a:lnTo>
                  <a:pt x="342" y="42"/>
                </a:lnTo>
                <a:moveTo>
                  <a:pt x="213" y="213"/>
                </a:moveTo>
                <a:lnTo>
                  <a:pt x="342" y="213"/>
                </a:lnTo>
                <a:lnTo>
                  <a:pt x="342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3"/>
                </a:moveTo>
                <a:lnTo>
                  <a:pt x="342" y="383"/>
                </a:lnTo>
                <a:lnTo>
                  <a:pt x="342" y="511"/>
                </a:lnTo>
                <a:lnTo>
                  <a:pt x="213" y="511"/>
                </a:lnTo>
                <a:lnTo>
                  <a:pt x="213" y="383"/>
                </a:lnTo>
                <a:moveTo>
                  <a:pt x="42" y="85"/>
                </a:moveTo>
                <a:cubicBezTo>
                  <a:pt x="42" y="62"/>
                  <a:pt x="61" y="42"/>
                  <a:pt x="85" y="42"/>
                </a:cubicBezTo>
                <a:lnTo>
                  <a:pt x="170" y="42"/>
                </a:lnTo>
                <a:lnTo>
                  <a:pt x="170" y="170"/>
                </a:lnTo>
                <a:lnTo>
                  <a:pt x="42" y="170"/>
                </a:lnTo>
                <a:lnTo>
                  <a:pt x="42" y="85"/>
                </a:lnTo>
                <a:moveTo>
                  <a:pt x="42" y="213"/>
                </a:moveTo>
                <a:lnTo>
                  <a:pt x="170" y="213"/>
                </a:lnTo>
                <a:lnTo>
                  <a:pt x="170" y="341"/>
                </a:lnTo>
                <a:lnTo>
                  <a:pt x="42" y="341"/>
                </a:lnTo>
                <a:lnTo>
                  <a:pt x="42" y="213"/>
                </a:lnTo>
                <a:moveTo>
                  <a:pt x="42" y="383"/>
                </a:moveTo>
                <a:lnTo>
                  <a:pt x="170" y="383"/>
                </a:lnTo>
                <a:lnTo>
                  <a:pt x="170" y="511"/>
                </a:lnTo>
                <a:lnTo>
                  <a:pt x="42" y="511"/>
                </a:lnTo>
                <a:lnTo>
                  <a:pt x="42" y="383"/>
                </a:lnTo>
                <a:moveTo>
                  <a:pt x="85" y="683"/>
                </a:moveTo>
                <a:cubicBezTo>
                  <a:pt x="61" y="683"/>
                  <a:pt x="42" y="664"/>
                  <a:pt x="42" y="640"/>
                </a:cubicBezTo>
                <a:lnTo>
                  <a:pt x="42" y="554"/>
                </a:lnTo>
                <a:lnTo>
                  <a:pt x="170" y="554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4"/>
                </a:lnTo>
                <a:lnTo>
                  <a:pt x="342" y="554"/>
                </a:lnTo>
                <a:lnTo>
                  <a:pt x="342" y="683"/>
                </a:lnTo>
                <a:lnTo>
                  <a:pt x="213" y="683"/>
                </a:lnTo>
                <a:moveTo>
                  <a:pt x="384" y="683"/>
                </a:moveTo>
                <a:lnTo>
                  <a:pt x="384" y="554"/>
                </a:lnTo>
                <a:lnTo>
                  <a:pt x="512" y="554"/>
                </a:lnTo>
                <a:lnTo>
                  <a:pt x="512" y="683"/>
                </a:lnTo>
                <a:lnTo>
                  <a:pt x="384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4"/>
                </a:lnTo>
                <a:lnTo>
                  <a:pt x="683" y="554"/>
                </a:lnTo>
                <a:lnTo>
                  <a:pt x="683" y="640"/>
                </a:lnTo>
                <a:cubicBezTo>
                  <a:pt x="683" y="664"/>
                  <a:pt x="663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377360" y="366012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500120" y="360648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438920" y="371376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4"/>
                </a:lnTo>
                <a:cubicBezTo>
                  <a:pt x="0" y="20"/>
                  <a:pt x="20" y="0"/>
                  <a:pt x="44" y="0"/>
                </a:cubicBezTo>
                <a:lnTo>
                  <a:pt x="86" y="0"/>
                </a:lnTo>
                <a:cubicBezTo>
                  <a:pt x="110" y="0"/>
                  <a:pt x="129" y="20"/>
                  <a:pt x="129" y="44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617480" y="3016800"/>
            <a:ext cx="408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Latencia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retardo en la respuesta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326600" y="4121640"/>
            <a:ext cx="271080" cy="168480"/>
          </a:xfrm>
          <a:custGeom>
            <a:avLst/>
            <a:gdLst/>
            <a:ahLst/>
            <a:rect l="0" t="0" r="r" b="b"/>
            <a:pathLst>
              <a:path w="753" h="468">
                <a:moveTo>
                  <a:pt x="753" y="0"/>
                </a:moveTo>
                <a:lnTo>
                  <a:pt x="0" y="122"/>
                </a:lnTo>
                <a:lnTo>
                  <a:pt x="0" y="329"/>
                </a:lnTo>
                <a:cubicBezTo>
                  <a:pt x="0" y="332"/>
                  <a:pt x="3" y="335"/>
                  <a:pt x="10" y="339"/>
                </a:cubicBezTo>
                <a:cubicBezTo>
                  <a:pt x="25" y="348"/>
                  <a:pt x="219" y="452"/>
                  <a:pt x="235" y="459"/>
                </a:cubicBezTo>
                <a:cubicBezTo>
                  <a:pt x="254" y="470"/>
                  <a:pt x="265" y="471"/>
                  <a:pt x="282" y="463"/>
                </a:cubicBezTo>
                <a:cubicBezTo>
                  <a:pt x="295" y="455"/>
                  <a:pt x="693" y="245"/>
                  <a:pt x="729" y="226"/>
                </a:cubicBezTo>
                <a:cubicBezTo>
                  <a:pt x="747" y="216"/>
                  <a:pt x="753" y="210"/>
                  <a:pt x="752" y="206"/>
                </a:cubicBezTo>
                <a:lnTo>
                  <a:pt x="753" y="206"/>
                </a:lnTo>
                <a:lnTo>
                  <a:pt x="753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326600" y="416556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7"/>
                </a:lnTo>
                <a:cubicBezTo>
                  <a:pt x="0" y="210"/>
                  <a:pt x="3" y="213"/>
                  <a:pt x="10" y="217"/>
                </a:cubicBezTo>
                <a:cubicBezTo>
                  <a:pt x="25" y="226"/>
                  <a:pt x="220" y="330"/>
                  <a:pt x="236" y="338"/>
                </a:cubicBezTo>
                <a:cubicBezTo>
                  <a:pt x="245" y="343"/>
                  <a:pt x="252" y="345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326600" y="4070880"/>
            <a:ext cx="271080" cy="144360"/>
          </a:xfrm>
          <a:custGeom>
            <a:avLst/>
            <a:gdLst/>
            <a:ahLst/>
            <a:rect l="0" t="0" r="r" b="b"/>
            <a:pathLst>
              <a:path w="753" h="401">
                <a:moveTo>
                  <a:pt x="467" y="10"/>
                </a:moveTo>
                <a:cubicBezTo>
                  <a:pt x="490" y="-2"/>
                  <a:pt x="491" y="-4"/>
                  <a:pt x="515" y="9"/>
                </a:cubicBezTo>
                <a:cubicBezTo>
                  <a:pt x="539" y="22"/>
                  <a:pt x="725" y="122"/>
                  <a:pt x="738" y="129"/>
                </a:cubicBezTo>
                <a:cubicBezTo>
                  <a:pt x="756" y="138"/>
                  <a:pt x="762" y="142"/>
                  <a:pt x="729" y="160"/>
                </a:cubicBezTo>
                <a:cubicBezTo>
                  <a:pt x="693" y="179"/>
                  <a:pt x="295" y="389"/>
                  <a:pt x="282" y="396"/>
                </a:cubicBezTo>
                <a:cubicBezTo>
                  <a:pt x="265" y="404"/>
                  <a:pt x="254" y="403"/>
                  <a:pt x="235" y="393"/>
                </a:cubicBezTo>
                <a:cubicBezTo>
                  <a:pt x="219" y="386"/>
                  <a:pt x="25" y="282"/>
                  <a:pt x="10" y="273"/>
                </a:cubicBezTo>
                <a:cubicBezTo>
                  <a:pt x="-8" y="263"/>
                  <a:pt x="-1" y="258"/>
                  <a:pt x="26" y="244"/>
                </a:cubicBezTo>
                <a:lnTo>
                  <a:pt x="46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381320" y="415620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1" y="64"/>
                  <a:pt x="134" y="68"/>
                </a:cubicBezTo>
                <a:cubicBezTo>
                  <a:pt x="127" y="72"/>
                  <a:pt x="118" y="74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8" y="79"/>
                  <a:pt x="58" y="78"/>
                  <a:pt x="49" y="76"/>
                </a:cubicBezTo>
                <a:cubicBezTo>
                  <a:pt x="39" y="74"/>
                  <a:pt x="31" y="72"/>
                  <a:pt x="23" y="68"/>
                </a:cubicBezTo>
                <a:cubicBezTo>
                  <a:pt x="16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6" y="15"/>
                  <a:pt x="23" y="12"/>
                </a:cubicBezTo>
                <a:cubicBezTo>
                  <a:pt x="31" y="8"/>
                  <a:pt x="39" y="5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1" y="15"/>
                  <a:pt x="148" y="19"/>
                  <a:pt x="152" y="24"/>
                </a:cubicBezTo>
                <a:cubicBezTo>
                  <a:pt x="156" y="29"/>
                  <a:pt x="158" y="34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381320" y="4164480"/>
            <a:ext cx="49320" cy="20160"/>
          </a:xfrm>
          <a:custGeom>
            <a:avLst/>
            <a:gdLst/>
            <a:ahLst/>
            <a:rect l="0" t="0" r="r" b="b"/>
            <a:pathLst>
              <a:path w="137" h="56">
                <a:moveTo>
                  <a:pt x="89" y="6"/>
                </a:moveTo>
                <a:cubicBezTo>
                  <a:pt x="56" y="-5"/>
                  <a:pt x="18" y="-1"/>
                  <a:pt x="1" y="15"/>
                </a:cubicBezTo>
                <a:cubicBezTo>
                  <a:pt x="1" y="16"/>
                  <a:pt x="0" y="16"/>
                  <a:pt x="0" y="17"/>
                </a:cubicBezTo>
                <a:cubicBezTo>
                  <a:pt x="0" y="39"/>
                  <a:pt x="36" y="56"/>
                  <a:pt x="80" y="56"/>
                </a:cubicBezTo>
                <a:cubicBezTo>
                  <a:pt x="102" y="56"/>
                  <a:pt x="123" y="52"/>
                  <a:pt x="137" y="44"/>
                </a:cubicBezTo>
                <a:cubicBezTo>
                  <a:pt x="130" y="29"/>
                  <a:pt x="114" y="16"/>
                  <a:pt x="89" y="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433520" y="412884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1"/>
                </a:moveTo>
                <a:cubicBezTo>
                  <a:pt x="158" y="46"/>
                  <a:pt x="156" y="51"/>
                  <a:pt x="151" y="56"/>
                </a:cubicBezTo>
                <a:cubicBezTo>
                  <a:pt x="147" y="60"/>
                  <a:pt x="142" y="65"/>
                  <a:pt x="134" y="68"/>
                </a:cubicBezTo>
                <a:cubicBezTo>
                  <a:pt x="127" y="72"/>
                  <a:pt x="118" y="75"/>
                  <a:pt x="109" y="77"/>
                </a:cubicBezTo>
                <a:cubicBezTo>
                  <a:pt x="99" y="79"/>
                  <a:pt x="89" y="80"/>
                  <a:pt x="79" y="80"/>
                </a:cubicBezTo>
                <a:cubicBezTo>
                  <a:pt x="68" y="80"/>
                  <a:pt x="58" y="79"/>
                  <a:pt x="49" y="77"/>
                </a:cubicBezTo>
                <a:cubicBezTo>
                  <a:pt x="39" y="75"/>
                  <a:pt x="31" y="72"/>
                  <a:pt x="23" y="68"/>
                </a:cubicBezTo>
                <a:cubicBezTo>
                  <a:pt x="16" y="65"/>
                  <a:pt x="10" y="60"/>
                  <a:pt x="6" y="56"/>
                </a:cubicBezTo>
                <a:cubicBezTo>
                  <a:pt x="2" y="51"/>
                  <a:pt x="0" y="46"/>
                  <a:pt x="0" y="41"/>
                </a:cubicBezTo>
                <a:cubicBezTo>
                  <a:pt x="0" y="34"/>
                  <a:pt x="2" y="29"/>
                  <a:pt x="6" y="25"/>
                </a:cubicBezTo>
                <a:cubicBezTo>
                  <a:pt x="10" y="20"/>
                  <a:pt x="16" y="15"/>
                  <a:pt x="23" y="12"/>
                </a:cubicBezTo>
                <a:cubicBezTo>
                  <a:pt x="31" y="8"/>
                  <a:pt x="39" y="5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2" y="15"/>
                  <a:pt x="147" y="20"/>
                  <a:pt x="151" y="25"/>
                </a:cubicBezTo>
                <a:cubicBezTo>
                  <a:pt x="156" y="29"/>
                  <a:pt x="158" y="34"/>
                  <a:pt x="158" y="4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433520" y="4137120"/>
            <a:ext cx="49680" cy="20520"/>
          </a:xfrm>
          <a:custGeom>
            <a:avLst/>
            <a:gdLst/>
            <a:ahLst/>
            <a:rect l="0" t="0" r="r" b="b"/>
            <a:pathLst>
              <a:path w="138" h="57">
                <a:moveTo>
                  <a:pt x="90" y="7"/>
                </a:moveTo>
                <a:cubicBezTo>
                  <a:pt x="56" y="-4"/>
                  <a:pt x="18" y="-1"/>
                  <a:pt x="2" y="14"/>
                </a:cubicBezTo>
                <a:cubicBezTo>
                  <a:pt x="2" y="15"/>
                  <a:pt x="0" y="16"/>
                  <a:pt x="0" y="17"/>
                </a:cubicBezTo>
                <a:cubicBezTo>
                  <a:pt x="0" y="39"/>
                  <a:pt x="37" y="57"/>
                  <a:pt x="80" y="57"/>
                </a:cubicBezTo>
                <a:cubicBezTo>
                  <a:pt x="103" y="57"/>
                  <a:pt x="123" y="52"/>
                  <a:pt x="138" y="44"/>
                </a:cubicBezTo>
                <a:cubicBezTo>
                  <a:pt x="130" y="28"/>
                  <a:pt x="114" y="15"/>
                  <a:pt x="90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486080" y="4101840"/>
            <a:ext cx="56520" cy="28440"/>
          </a:xfrm>
          <a:custGeom>
            <a:avLst/>
            <a:gdLst/>
            <a:ahLst/>
            <a:rect l="0" t="0" r="r" b="b"/>
            <a:pathLst>
              <a:path w="157" h="79">
                <a:moveTo>
                  <a:pt x="157" y="40"/>
                </a:moveTo>
                <a:cubicBezTo>
                  <a:pt x="157" y="45"/>
                  <a:pt x="155" y="50"/>
                  <a:pt x="151" y="55"/>
                </a:cubicBezTo>
                <a:cubicBezTo>
                  <a:pt x="147" y="60"/>
                  <a:pt x="142" y="64"/>
                  <a:pt x="134" y="68"/>
                </a:cubicBezTo>
                <a:cubicBezTo>
                  <a:pt x="127" y="71"/>
                  <a:pt x="119" y="74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9" y="79"/>
                  <a:pt x="59" y="78"/>
                  <a:pt x="49" y="76"/>
                </a:cubicBezTo>
                <a:cubicBezTo>
                  <a:pt x="39" y="74"/>
                  <a:pt x="31" y="71"/>
                  <a:pt x="24" y="68"/>
                </a:cubicBezTo>
                <a:cubicBezTo>
                  <a:pt x="16" y="64"/>
                  <a:pt x="11" y="60"/>
                  <a:pt x="7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29"/>
                  <a:pt x="7" y="24"/>
                </a:cubicBezTo>
                <a:cubicBezTo>
                  <a:pt x="11" y="19"/>
                  <a:pt x="16" y="15"/>
                  <a:pt x="24" y="11"/>
                </a:cubicBezTo>
                <a:cubicBezTo>
                  <a:pt x="31" y="7"/>
                  <a:pt x="39" y="5"/>
                  <a:pt x="49" y="3"/>
                </a:cubicBezTo>
                <a:cubicBezTo>
                  <a:pt x="59" y="1"/>
                  <a:pt x="69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9" y="5"/>
                  <a:pt x="127" y="7"/>
                  <a:pt x="134" y="11"/>
                </a:cubicBezTo>
                <a:cubicBezTo>
                  <a:pt x="142" y="15"/>
                  <a:pt x="147" y="19"/>
                  <a:pt x="151" y="24"/>
                </a:cubicBezTo>
                <a:cubicBezTo>
                  <a:pt x="155" y="29"/>
                  <a:pt x="157" y="35"/>
                  <a:pt x="157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486080" y="411012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8" y="7"/>
                </a:moveTo>
                <a:cubicBezTo>
                  <a:pt x="54" y="-5"/>
                  <a:pt x="16" y="-1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38"/>
                  <a:pt x="35" y="57"/>
                  <a:pt x="78" y="57"/>
                </a:cubicBezTo>
                <a:cubicBezTo>
                  <a:pt x="101" y="57"/>
                  <a:pt x="121" y="51"/>
                  <a:pt x="136" y="43"/>
                </a:cubicBezTo>
                <a:cubicBezTo>
                  <a:pt x="129" y="29"/>
                  <a:pt x="112" y="15"/>
                  <a:pt x="88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617480" y="3502440"/>
            <a:ext cx="553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Throughput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datos procesados por segundo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617480" y="3988080"/>
            <a:ext cx="668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Cuellos de botella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procesos que ralentizan 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2453400"/>
            <a:ext cx="3212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7.3 Aplicación práctica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300320" y="3016800"/>
            <a:ext cx="490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Comparar técnicas de E/S en laboratorio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300320" y="3502440"/>
            <a:ext cx="550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Analizar comportamiento real de disco y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300320" y="3988080"/>
            <a:ext cx="416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Evaluar impacto en el rendimiento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71480" y="1904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15040" y="195048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5" y="309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9"/>
                  <a:pt x="528" y="26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47720" y="1108080"/>
            <a:ext cx="2256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065240" y="1854720"/>
            <a:ext cx="723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E/S es esencial en cualquier sistema operativo moderno.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300320" y="2416680"/>
            <a:ext cx="456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Conecta el mundo físico con el lógico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300320" y="2902320"/>
            <a:ext cx="511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 eficiencia mejora el rendimiento global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300320" y="3387960"/>
            <a:ext cx="122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Evolución: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3270960" y="3871080"/>
            <a:ext cx="230400" cy="230400"/>
          </a:xfrm>
          <a:custGeom>
            <a:avLst/>
            <a:gdLst/>
            <a:ahLst/>
            <a:rect l="0" t="0" r="r" b="b"/>
            <a:pathLst>
              <a:path w="640" h="640">
                <a:moveTo>
                  <a:pt x="193" y="0"/>
                </a:moveTo>
                <a:lnTo>
                  <a:pt x="0" y="191"/>
                </a:lnTo>
                <a:lnTo>
                  <a:pt x="0" y="448"/>
                </a:lnTo>
                <a:lnTo>
                  <a:pt x="193" y="640"/>
                </a:lnTo>
                <a:lnTo>
                  <a:pt x="448" y="640"/>
                </a:lnTo>
                <a:lnTo>
                  <a:pt x="640" y="448"/>
                </a:lnTo>
                <a:lnTo>
                  <a:pt x="640" y="191"/>
                </a:lnTo>
                <a:lnTo>
                  <a:pt x="448" y="0"/>
                </a:lnTo>
                <a:lnTo>
                  <a:pt x="193" y="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3255480" y="385560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509" y="0"/>
                </a:moveTo>
                <a:lnTo>
                  <a:pt x="218" y="0"/>
                </a:lnTo>
                <a:lnTo>
                  <a:pt x="0" y="216"/>
                </a:lnTo>
                <a:lnTo>
                  <a:pt x="0" y="508"/>
                </a:lnTo>
                <a:lnTo>
                  <a:pt x="218" y="726"/>
                </a:lnTo>
                <a:lnTo>
                  <a:pt x="509" y="726"/>
                </a:lnTo>
                <a:lnTo>
                  <a:pt x="726" y="508"/>
                </a:lnTo>
                <a:lnTo>
                  <a:pt x="726" y="216"/>
                </a:lnTo>
                <a:lnTo>
                  <a:pt x="509" y="0"/>
                </a:lnTo>
                <a:moveTo>
                  <a:pt x="683" y="490"/>
                </a:moveTo>
                <a:lnTo>
                  <a:pt x="491" y="683"/>
                </a:lnTo>
                <a:lnTo>
                  <a:pt x="236" y="683"/>
                </a:lnTo>
                <a:lnTo>
                  <a:pt x="44" y="490"/>
                </a:lnTo>
                <a:lnTo>
                  <a:pt x="44" y="234"/>
                </a:lnTo>
                <a:lnTo>
                  <a:pt x="236" y="43"/>
                </a:lnTo>
                <a:lnTo>
                  <a:pt x="491" y="43"/>
                </a:lnTo>
                <a:lnTo>
                  <a:pt x="683" y="234"/>
                </a:lnTo>
                <a:lnTo>
                  <a:pt x="683" y="49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852560" y="3797640"/>
            <a:ext cx="140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polling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4032720" y="433368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638" y="334"/>
                </a:moveTo>
                <a:cubicBezTo>
                  <a:pt x="635" y="325"/>
                  <a:pt x="627" y="320"/>
                  <a:pt x="617" y="320"/>
                </a:cubicBezTo>
                <a:lnTo>
                  <a:pt x="360" y="320"/>
                </a:lnTo>
                <a:lnTo>
                  <a:pt x="509" y="31"/>
                </a:lnTo>
                <a:cubicBezTo>
                  <a:pt x="513" y="22"/>
                  <a:pt x="511" y="11"/>
                  <a:pt x="503" y="5"/>
                </a:cubicBezTo>
                <a:cubicBezTo>
                  <a:pt x="499" y="2"/>
                  <a:pt x="494" y="0"/>
                  <a:pt x="490" y="0"/>
                </a:cubicBezTo>
                <a:cubicBezTo>
                  <a:pt x="485" y="0"/>
                  <a:pt x="480" y="2"/>
                  <a:pt x="476" y="5"/>
                </a:cubicBezTo>
                <a:lnTo>
                  <a:pt x="319" y="140"/>
                </a:lnTo>
                <a:lnTo>
                  <a:pt x="7" y="410"/>
                </a:lnTo>
                <a:cubicBezTo>
                  <a:pt x="0" y="416"/>
                  <a:pt x="-2" y="425"/>
                  <a:pt x="1" y="434"/>
                </a:cubicBezTo>
                <a:cubicBezTo>
                  <a:pt x="4" y="442"/>
                  <a:pt x="12" y="448"/>
                  <a:pt x="21" y="448"/>
                </a:cubicBezTo>
                <a:lnTo>
                  <a:pt x="278" y="448"/>
                </a:lnTo>
                <a:lnTo>
                  <a:pt x="130" y="737"/>
                </a:lnTo>
                <a:cubicBezTo>
                  <a:pt x="125" y="746"/>
                  <a:pt x="127" y="757"/>
                  <a:pt x="135" y="764"/>
                </a:cubicBezTo>
                <a:cubicBezTo>
                  <a:pt x="139" y="767"/>
                  <a:pt x="144" y="768"/>
                  <a:pt x="149" y="768"/>
                </a:cubicBezTo>
                <a:cubicBezTo>
                  <a:pt x="154" y="768"/>
                  <a:pt x="159" y="767"/>
                  <a:pt x="163" y="763"/>
                </a:cubicBezTo>
                <a:lnTo>
                  <a:pt x="319" y="628"/>
                </a:lnTo>
                <a:lnTo>
                  <a:pt x="632" y="357"/>
                </a:lnTo>
                <a:cubicBezTo>
                  <a:pt x="639" y="351"/>
                  <a:pt x="642" y="342"/>
                  <a:pt x="638" y="33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852560" y="4283640"/>
            <a:ext cx="220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interrupciones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6179760" y="4896360"/>
            <a:ext cx="192240" cy="191880"/>
          </a:xfrm>
          <a:custGeom>
            <a:avLst/>
            <a:gdLst/>
            <a:ahLst/>
            <a:rect l="0" t="0" r="r" b="b"/>
            <a:pathLst>
              <a:path w="534" h="533">
                <a:moveTo>
                  <a:pt x="0" y="149"/>
                </a:moveTo>
                <a:lnTo>
                  <a:pt x="171" y="0"/>
                </a:lnTo>
                <a:lnTo>
                  <a:pt x="512" y="21"/>
                </a:lnTo>
                <a:lnTo>
                  <a:pt x="534" y="362"/>
                </a:lnTo>
                <a:lnTo>
                  <a:pt x="384" y="533"/>
                </a:lnTo>
                <a:cubicBezTo>
                  <a:pt x="384" y="533"/>
                  <a:pt x="384" y="405"/>
                  <a:pt x="257" y="277"/>
                </a:cubicBezTo>
                <a:cubicBezTo>
                  <a:pt x="129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6179400" y="498204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-1" y="124"/>
                  <a:pt x="64" y="60"/>
                </a:cubicBezTo>
                <a:cubicBezTo>
                  <a:pt x="128" y="-4"/>
                  <a:pt x="300" y="0"/>
                  <a:pt x="300" y="0"/>
                </a:cubicBezTo>
                <a:cubicBezTo>
                  <a:pt x="300" y="0"/>
                  <a:pt x="300" y="168"/>
                  <a:pt x="235" y="231"/>
                </a:cubicBezTo>
                <a:cubicBezTo>
                  <a:pt x="171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6210360" y="499608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6"/>
                  <a:pt x="169" y="107"/>
                  <a:pt x="165" y="118"/>
                </a:cubicBezTo>
                <a:cubicBezTo>
                  <a:pt x="161" y="128"/>
                  <a:pt x="155" y="137"/>
                  <a:pt x="147" y="145"/>
                </a:cubicBezTo>
                <a:cubicBezTo>
                  <a:pt x="139" y="154"/>
                  <a:pt x="129" y="160"/>
                  <a:pt x="119" y="165"/>
                </a:cubicBezTo>
                <a:cubicBezTo>
                  <a:pt x="108" y="169"/>
                  <a:pt x="98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3" y="160"/>
                  <a:pt x="34" y="154"/>
                  <a:pt x="26" y="145"/>
                </a:cubicBezTo>
                <a:cubicBezTo>
                  <a:pt x="18" y="137"/>
                  <a:pt x="12" y="128"/>
                  <a:pt x="8" y="118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8" y="52"/>
                </a:cubicBezTo>
                <a:cubicBezTo>
                  <a:pt x="12" y="42"/>
                  <a:pt x="18" y="33"/>
                  <a:pt x="26" y="25"/>
                </a:cubicBezTo>
                <a:cubicBezTo>
                  <a:pt x="34" y="17"/>
                  <a:pt x="43" y="10"/>
                  <a:pt x="54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8" y="2"/>
                  <a:pt x="119" y="6"/>
                </a:cubicBezTo>
                <a:cubicBezTo>
                  <a:pt x="129" y="10"/>
                  <a:pt x="139" y="17"/>
                  <a:pt x="147" y="25"/>
                </a:cubicBezTo>
                <a:cubicBezTo>
                  <a:pt x="155" y="33"/>
                  <a:pt x="161" y="42"/>
                  <a:pt x="165" y="52"/>
                </a:cubicBezTo>
                <a:cubicBezTo>
                  <a:pt x="169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6239520" y="481932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1"/>
                  <a:pt x="-17" y="513"/>
                  <a:pt x="26" y="556"/>
                </a:cubicBezTo>
                <a:cubicBezTo>
                  <a:pt x="68" y="598"/>
                  <a:pt x="260" y="598"/>
                  <a:pt x="368" y="470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6351120" y="485784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8" y="0"/>
                </a:moveTo>
                <a:cubicBezTo>
                  <a:pt x="43" y="0"/>
                  <a:pt x="14" y="21"/>
                  <a:pt x="0" y="51"/>
                </a:cubicBezTo>
                <a:cubicBezTo>
                  <a:pt x="11" y="46"/>
                  <a:pt x="23" y="44"/>
                  <a:pt x="35" y="44"/>
                </a:cubicBezTo>
                <a:cubicBezTo>
                  <a:pt x="82" y="44"/>
                  <a:pt x="122" y="82"/>
                  <a:pt x="122" y="129"/>
                </a:cubicBezTo>
                <a:cubicBezTo>
                  <a:pt x="122" y="141"/>
                  <a:pt x="119" y="153"/>
                  <a:pt x="114" y="164"/>
                </a:cubicBezTo>
                <a:cubicBezTo>
                  <a:pt x="144" y="150"/>
                  <a:pt x="164" y="121"/>
                  <a:pt x="164" y="86"/>
                </a:cubicBezTo>
                <a:cubicBezTo>
                  <a:pt x="164" y="39"/>
                  <a:pt x="12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6233400" y="491868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6"/>
                  <a:pt x="21" y="215"/>
                </a:cubicBezTo>
                <a:cubicBezTo>
                  <a:pt x="43" y="193"/>
                  <a:pt x="299" y="-20"/>
                  <a:pt x="321" y="1"/>
                </a:cubicBezTo>
                <a:cubicBezTo>
                  <a:pt x="342" y="23"/>
                  <a:pt x="128" y="279"/>
                  <a:pt x="107" y="300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771480" y="5381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6"/>
                  <a:pt x="19" y="262"/>
                  <a:pt x="29" y="238"/>
                </a:cubicBezTo>
                <a:cubicBezTo>
                  <a:pt x="38" y="215"/>
                  <a:pt x="50" y="193"/>
                  <a:pt x="64" y="172"/>
                </a:cubicBezTo>
                <a:cubicBezTo>
                  <a:pt x="78" y="151"/>
                  <a:pt x="94" y="132"/>
                  <a:pt x="112" y="114"/>
                </a:cubicBezTo>
                <a:cubicBezTo>
                  <a:pt x="130" y="96"/>
                  <a:pt x="149" y="80"/>
                  <a:pt x="170" y="66"/>
                </a:cubicBezTo>
                <a:cubicBezTo>
                  <a:pt x="191" y="52"/>
                  <a:pt x="213" y="40"/>
                  <a:pt x="236" y="31"/>
                </a:cubicBezTo>
                <a:cubicBezTo>
                  <a:pt x="260" y="21"/>
                  <a:pt x="284" y="14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4"/>
                  <a:pt x="507" y="21"/>
                  <a:pt x="530" y="31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6"/>
                  <a:pt x="656" y="114"/>
                </a:cubicBezTo>
                <a:cubicBezTo>
                  <a:pt x="673" y="132"/>
                  <a:pt x="689" y="151"/>
                  <a:pt x="703" y="172"/>
                </a:cubicBezTo>
                <a:cubicBezTo>
                  <a:pt x="717" y="193"/>
                  <a:pt x="729" y="215"/>
                  <a:pt x="739" y="238"/>
                </a:cubicBezTo>
                <a:cubicBezTo>
                  <a:pt x="748" y="262"/>
                  <a:pt x="756" y="286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06040" y="54158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832680" y="54428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5"/>
                  <a:pt x="16" y="133"/>
                </a:cubicBezTo>
                <a:cubicBezTo>
                  <a:pt x="22" y="120"/>
                  <a:pt x="28" y="107"/>
                  <a:pt x="37" y="96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5"/>
                  <a:pt x="96" y="37"/>
                </a:cubicBezTo>
                <a:cubicBezTo>
                  <a:pt x="107" y="29"/>
                  <a:pt x="120" y="23"/>
                  <a:pt x="133" y="17"/>
                </a:cubicBezTo>
                <a:cubicBezTo>
                  <a:pt x="146" y="12"/>
                  <a:pt x="159" y="8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8"/>
                  <a:pt x="283" y="12"/>
                  <a:pt x="296" y="17"/>
                </a:cubicBezTo>
                <a:cubicBezTo>
                  <a:pt x="309" y="23"/>
                  <a:pt x="321" y="29"/>
                  <a:pt x="333" y="37"/>
                </a:cubicBezTo>
                <a:cubicBezTo>
                  <a:pt x="344" y="45"/>
                  <a:pt x="355" y="53"/>
                  <a:pt x="365" y="63"/>
                </a:cubicBezTo>
                <a:cubicBezTo>
                  <a:pt x="375" y="73"/>
                  <a:pt x="384" y="84"/>
                  <a:pt x="391" y="96"/>
                </a:cubicBezTo>
                <a:cubicBezTo>
                  <a:pt x="399" y="107"/>
                  <a:pt x="406" y="120"/>
                  <a:pt x="411" y="133"/>
                </a:cubicBezTo>
                <a:cubicBezTo>
                  <a:pt x="417" y="145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863280" y="54734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886320" y="54964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06120" y="55216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903960" y="55076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954360" y="53816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9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10800" y="54057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852560" y="4769280"/>
            <a:ext cx="430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Hasta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DMA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sistemas inteligentes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065240" y="5331240"/>
            <a:ext cx="615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Sin buena gestión de E/S, no hay rendimiento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208908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2826000"/>
            <a:ext cx="317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gestión de E/S permite: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3387960"/>
            <a:ext cx="545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Interacción eficiente entre CPU y dispositivos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3873960"/>
            <a:ext cx="711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Intercambio de datos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coordinado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transparente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4359600"/>
            <a:ext cx="690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Aislar los detalles del hardware para facilitar el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28360" y="20188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2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2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1174680"/>
            <a:ext cx="5773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Objetivos del subsistema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71480" y="2381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25120" y="243468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50"/>
                </a:moveTo>
                <a:lnTo>
                  <a:pt x="192" y="150"/>
                </a:lnTo>
                <a:lnTo>
                  <a:pt x="192" y="0"/>
                </a:lnTo>
                <a:lnTo>
                  <a:pt x="470" y="236"/>
                </a:lnTo>
                <a:lnTo>
                  <a:pt x="192" y="470"/>
                </a:lnTo>
                <a:lnTo>
                  <a:pt x="192" y="321"/>
                </a:lnTo>
                <a:lnTo>
                  <a:pt x="0" y="321"/>
                </a:lnTo>
                <a:lnTo>
                  <a:pt x="0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65240" y="1911600"/>
            <a:ext cx="337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Abstracción del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828360" y="29998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4"/>
                  <a:pt x="-2" y="220"/>
                  <a:pt x="6" y="212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065240" y="2331000"/>
            <a:ext cx="613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Oculta complejidad técnica, facilita la portabilidad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71480" y="3362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825120" y="341568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51"/>
                </a:moveTo>
                <a:lnTo>
                  <a:pt x="192" y="151"/>
                </a:lnTo>
                <a:lnTo>
                  <a:pt x="192" y="0"/>
                </a:lnTo>
                <a:lnTo>
                  <a:pt x="470" y="236"/>
                </a:lnTo>
                <a:lnTo>
                  <a:pt x="192" y="470"/>
                </a:lnTo>
                <a:lnTo>
                  <a:pt x="192" y="321"/>
                </a:lnTo>
                <a:lnTo>
                  <a:pt x="0" y="321"/>
                </a:lnTo>
                <a:lnTo>
                  <a:pt x="0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065240" y="2892960"/>
            <a:ext cx="509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y liberación de dispositivos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828360" y="398088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065240" y="3312000"/>
            <a:ext cx="429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Compartición eficiente de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71480" y="4343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4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4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25120" y="439704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49"/>
                </a:moveTo>
                <a:lnTo>
                  <a:pt x="192" y="149"/>
                </a:lnTo>
                <a:lnTo>
                  <a:pt x="192" y="0"/>
                </a:lnTo>
                <a:lnTo>
                  <a:pt x="470" y="235"/>
                </a:lnTo>
                <a:lnTo>
                  <a:pt x="192" y="470"/>
                </a:lnTo>
                <a:lnTo>
                  <a:pt x="192" y="320"/>
                </a:lnTo>
                <a:lnTo>
                  <a:pt x="0" y="320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65240" y="3873960"/>
            <a:ext cx="305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Planificación de acceso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28360" y="49622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8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8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65240" y="4293000"/>
            <a:ext cx="588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Ordena peticiones y mejora el uso del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71480" y="53244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25120" y="537804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49"/>
                </a:moveTo>
                <a:lnTo>
                  <a:pt x="192" y="149"/>
                </a:lnTo>
                <a:lnTo>
                  <a:pt x="192" y="0"/>
                </a:lnTo>
                <a:lnTo>
                  <a:pt x="470" y="234"/>
                </a:lnTo>
                <a:lnTo>
                  <a:pt x="192" y="470"/>
                </a:lnTo>
                <a:lnTo>
                  <a:pt x="192" y="321"/>
                </a:lnTo>
                <a:lnTo>
                  <a:pt x="0" y="321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065240" y="4854960"/>
            <a:ext cx="360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Protección y sincronización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065240" y="5274000"/>
            <a:ext cx="513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Previene conflictos o accesos simultáneos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323720" y="2914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525680" y="306720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3" y="29"/>
                  <a:pt x="20" y="30"/>
                  <a:pt x="16" y="30"/>
                </a:cubicBezTo>
                <a:cubicBezTo>
                  <a:pt x="12" y="30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7"/>
                  <a:pt x="4" y="4"/>
                </a:cubicBezTo>
                <a:cubicBezTo>
                  <a:pt x="7" y="2"/>
                  <a:pt x="12" y="0"/>
                  <a:pt x="16" y="0"/>
                </a:cubicBezTo>
                <a:cubicBezTo>
                  <a:pt x="20" y="0"/>
                  <a:pt x="23" y="2"/>
                  <a:pt x="26" y="4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550160" y="3074400"/>
            <a:ext cx="11520" cy="10800"/>
          </a:xfrm>
          <a:custGeom>
            <a:avLst/>
            <a:gdLst/>
            <a:ahLst/>
            <a:rect l="0" t="0" r="r" b="b"/>
            <a:pathLst>
              <a:path w="32" h="30">
                <a:moveTo>
                  <a:pt x="32" y="15"/>
                </a:moveTo>
                <a:cubicBezTo>
                  <a:pt x="32" y="19"/>
                  <a:pt x="29" y="23"/>
                  <a:pt x="26" y="26"/>
                </a:cubicBezTo>
                <a:cubicBezTo>
                  <a:pt x="23" y="29"/>
                  <a:pt x="20" y="30"/>
                  <a:pt x="16" y="30"/>
                </a:cubicBezTo>
                <a:cubicBezTo>
                  <a:pt x="12" y="30"/>
                  <a:pt x="8" y="29"/>
                  <a:pt x="6" y="26"/>
                </a:cubicBezTo>
                <a:cubicBezTo>
                  <a:pt x="3" y="23"/>
                  <a:pt x="0" y="19"/>
                  <a:pt x="0" y="15"/>
                </a:cubicBezTo>
                <a:cubicBezTo>
                  <a:pt x="0" y="11"/>
                  <a:pt x="3" y="8"/>
                  <a:pt x="6" y="5"/>
                </a:cubicBezTo>
                <a:cubicBezTo>
                  <a:pt x="8" y="2"/>
                  <a:pt x="12" y="0"/>
                  <a:pt x="16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2" y="11"/>
                  <a:pt x="32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501200" y="307440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3" y="29"/>
                  <a:pt x="19" y="30"/>
                  <a:pt x="14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9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483560" y="309168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6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20" y="31"/>
                  <a:pt x="16" y="31"/>
                </a:cubicBezTo>
                <a:cubicBezTo>
                  <a:pt x="11" y="31"/>
                  <a:pt x="7" y="29"/>
                  <a:pt x="4" y="26"/>
                </a:cubicBezTo>
                <a:cubicBezTo>
                  <a:pt x="2" y="23"/>
                  <a:pt x="0" y="20"/>
                  <a:pt x="0" y="16"/>
                </a:cubicBezTo>
                <a:cubicBezTo>
                  <a:pt x="0" y="12"/>
                  <a:pt x="2" y="8"/>
                  <a:pt x="4" y="5"/>
                </a:cubicBezTo>
                <a:cubicBezTo>
                  <a:pt x="7" y="2"/>
                  <a:pt x="11" y="0"/>
                  <a:pt x="16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0" y="12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476720" y="311652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4"/>
                </a:moveTo>
                <a:cubicBezTo>
                  <a:pt x="30" y="18"/>
                  <a:pt x="28" y="22"/>
                  <a:pt x="26" y="25"/>
                </a:cubicBezTo>
                <a:cubicBezTo>
                  <a:pt x="23" y="27"/>
                  <a:pt x="19" y="30"/>
                  <a:pt x="15" y="30"/>
                </a:cubicBezTo>
                <a:cubicBezTo>
                  <a:pt x="11" y="30"/>
                  <a:pt x="8" y="27"/>
                  <a:pt x="5" y="25"/>
                </a:cubicBezTo>
                <a:cubicBezTo>
                  <a:pt x="1" y="22"/>
                  <a:pt x="0" y="18"/>
                  <a:pt x="0" y="14"/>
                </a:cubicBezTo>
                <a:cubicBezTo>
                  <a:pt x="0" y="10"/>
                  <a:pt x="1" y="7"/>
                  <a:pt x="5" y="4"/>
                </a:cubicBezTo>
                <a:cubicBezTo>
                  <a:pt x="8" y="1"/>
                  <a:pt x="11" y="0"/>
                  <a:pt x="15" y="0"/>
                </a:cubicBezTo>
                <a:cubicBezTo>
                  <a:pt x="19" y="0"/>
                  <a:pt x="23" y="1"/>
                  <a:pt x="26" y="4"/>
                </a:cubicBezTo>
                <a:cubicBezTo>
                  <a:pt x="28" y="7"/>
                  <a:pt x="30" y="10"/>
                  <a:pt x="30" y="14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567800" y="309168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6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20" y="31"/>
                  <a:pt x="16" y="31"/>
                </a:cubicBezTo>
                <a:cubicBezTo>
                  <a:pt x="12" y="31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2"/>
                  <a:pt x="1" y="8"/>
                  <a:pt x="4" y="5"/>
                </a:cubicBezTo>
                <a:cubicBezTo>
                  <a:pt x="7" y="2"/>
                  <a:pt x="12" y="0"/>
                  <a:pt x="16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0" y="12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574640" y="311652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4"/>
                </a:moveTo>
                <a:cubicBezTo>
                  <a:pt x="31" y="18"/>
                  <a:pt x="29" y="22"/>
                  <a:pt x="26" y="25"/>
                </a:cubicBezTo>
                <a:cubicBezTo>
                  <a:pt x="24" y="27"/>
                  <a:pt x="19" y="30"/>
                  <a:pt x="15" y="30"/>
                </a:cubicBezTo>
                <a:cubicBezTo>
                  <a:pt x="11" y="30"/>
                  <a:pt x="8" y="27"/>
                  <a:pt x="5" y="25"/>
                </a:cubicBezTo>
                <a:cubicBezTo>
                  <a:pt x="2" y="22"/>
                  <a:pt x="0" y="18"/>
                  <a:pt x="0" y="14"/>
                </a:cubicBezTo>
                <a:cubicBezTo>
                  <a:pt x="0" y="10"/>
                  <a:pt x="2" y="7"/>
                  <a:pt x="5" y="4"/>
                </a:cubicBezTo>
                <a:cubicBezTo>
                  <a:pt x="8" y="1"/>
                  <a:pt x="11" y="0"/>
                  <a:pt x="15" y="0"/>
                </a:cubicBezTo>
                <a:cubicBezTo>
                  <a:pt x="19" y="0"/>
                  <a:pt x="24" y="1"/>
                  <a:pt x="26" y="4"/>
                </a:cubicBezTo>
                <a:cubicBezTo>
                  <a:pt x="29" y="7"/>
                  <a:pt x="31" y="10"/>
                  <a:pt x="31" y="14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493640" y="308412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5"/>
                </a:moveTo>
                <a:cubicBezTo>
                  <a:pt x="209" y="119"/>
                  <a:pt x="206" y="132"/>
                  <a:pt x="201" y="145"/>
                </a:cubicBezTo>
                <a:cubicBezTo>
                  <a:pt x="196" y="158"/>
                  <a:pt x="188" y="169"/>
                  <a:pt x="178" y="179"/>
                </a:cubicBezTo>
                <a:cubicBezTo>
                  <a:pt x="168" y="189"/>
                  <a:pt x="157" y="196"/>
                  <a:pt x="144" y="201"/>
                </a:cubicBezTo>
                <a:cubicBezTo>
                  <a:pt x="132" y="207"/>
                  <a:pt x="118" y="209"/>
                  <a:pt x="104" y="209"/>
                </a:cubicBezTo>
                <a:cubicBezTo>
                  <a:pt x="90" y="209"/>
                  <a:pt x="77" y="207"/>
                  <a:pt x="64" y="201"/>
                </a:cubicBezTo>
                <a:cubicBezTo>
                  <a:pt x="51" y="196"/>
                  <a:pt x="40" y="189"/>
                  <a:pt x="30" y="179"/>
                </a:cubicBezTo>
                <a:cubicBezTo>
                  <a:pt x="20" y="169"/>
                  <a:pt x="13" y="158"/>
                  <a:pt x="8" y="145"/>
                </a:cubicBezTo>
                <a:cubicBezTo>
                  <a:pt x="2" y="132"/>
                  <a:pt x="0" y="119"/>
                  <a:pt x="0" y="105"/>
                </a:cubicBezTo>
                <a:cubicBezTo>
                  <a:pt x="0" y="91"/>
                  <a:pt x="2" y="78"/>
                  <a:pt x="8" y="64"/>
                </a:cubicBezTo>
                <a:cubicBezTo>
                  <a:pt x="13" y="52"/>
                  <a:pt x="20" y="40"/>
                  <a:pt x="30" y="31"/>
                </a:cubicBezTo>
                <a:cubicBezTo>
                  <a:pt x="40" y="21"/>
                  <a:pt x="51" y="13"/>
                  <a:pt x="64" y="8"/>
                </a:cubicBezTo>
                <a:cubicBezTo>
                  <a:pt x="77" y="3"/>
                  <a:pt x="90" y="0"/>
                  <a:pt x="104" y="0"/>
                </a:cubicBezTo>
                <a:cubicBezTo>
                  <a:pt x="118" y="0"/>
                  <a:pt x="132" y="3"/>
                  <a:pt x="144" y="8"/>
                </a:cubicBezTo>
                <a:cubicBezTo>
                  <a:pt x="157" y="13"/>
                  <a:pt x="168" y="21"/>
                  <a:pt x="178" y="31"/>
                </a:cubicBezTo>
                <a:cubicBezTo>
                  <a:pt x="188" y="40"/>
                  <a:pt x="196" y="52"/>
                  <a:pt x="201" y="64"/>
                </a:cubicBezTo>
                <a:cubicBezTo>
                  <a:pt x="206" y="78"/>
                  <a:pt x="209" y="91"/>
                  <a:pt x="209" y="10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500480" y="309096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5"/>
                </a:moveTo>
                <a:cubicBezTo>
                  <a:pt x="171" y="97"/>
                  <a:pt x="169" y="107"/>
                  <a:pt x="163" y="118"/>
                </a:cubicBezTo>
                <a:cubicBezTo>
                  <a:pt x="159" y="128"/>
                  <a:pt x="153" y="137"/>
                  <a:pt x="145" y="145"/>
                </a:cubicBezTo>
                <a:cubicBezTo>
                  <a:pt x="137" y="153"/>
                  <a:pt x="128" y="160"/>
                  <a:pt x="117" y="164"/>
                </a:cubicBezTo>
                <a:cubicBezTo>
                  <a:pt x="107" y="168"/>
                  <a:pt x="96" y="171"/>
                  <a:pt x="85" y="171"/>
                </a:cubicBezTo>
                <a:cubicBezTo>
                  <a:pt x="73" y="171"/>
                  <a:pt x="63" y="168"/>
                  <a:pt x="52" y="164"/>
                </a:cubicBezTo>
                <a:cubicBezTo>
                  <a:pt x="42" y="160"/>
                  <a:pt x="32" y="153"/>
                  <a:pt x="24" y="145"/>
                </a:cubicBezTo>
                <a:cubicBezTo>
                  <a:pt x="17" y="137"/>
                  <a:pt x="10" y="128"/>
                  <a:pt x="6" y="118"/>
                </a:cubicBezTo>
                <a:cubicBezTo>
                  <a:pt x="2" y="107"/>
                  <a:pt x="0" y="97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0" y="42"/>
                  <a:pt x="17" y="33"/>
                  <a:pt x="24" y="25"/>
                </a:cubicBezTo>
                <a:cubicBezTo>
                  <a:pt x="32" y="17"/>
                  <a:pt x="42" y="11"/>
                  <a:pt x="52" y="7"/>
                </a:cubicBezTo>
                <a:cubicBezTo>
                  <a:pt x="63" y="2"/>
                  <a:pt x="73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8" y="11"/>
                  <a:pt x="137" y="17"/>
                  <a:pt x="145" y="25"/>
                </a:cubicBezTo>
                <a:cubicBezTo>
                  <a:pt x="153" y="33"/>
                  <a:pt x="159" y="42"/>
                  <a:pt x="163" y="53"/>
                </a:cubicBezTo>
                <a:cubicBezTo>
                  <a:pt x="169" y="63"/>
                  <a:pt x="171" y="74"/>
                  <a:pt x="171" y="8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526400" y="3097800"/>
            <a:ext cx="20520" cy="29160"/>
          </a:xfrm>
          <a:custGeom>
            <a:avLst/>
            <a:gdLst/>
            <a:ahLst/>
            <a:rect l="0" t="0" r="r" b="b"/>
            <a:pathLst>
              <a:path w="57" h="81">
                <a:moveTo>
                  <a:pt x="38" y="5"/>
                </a:moveTo>
                <a:lnTo>
                  <a:pt x="2" y="65"/>
                </a:lnTo>
                <a:cubicBezTo>
                  <a:pt x="-1" y="70"/>
                  <a:pt x="0" y="77"/>
                  <a:pt x="5" y="80"/>
                </a:cubicBezTo>
                <a:cubicBezTo>
                  <a:pt x="10" y="83"/>
                  <a:pt x="16" y="81"/>
                  <a:pt x="19" y="76"/>
                </a:cubicBezTo>
                <a:lnTo>
                  <a:pt x="56" y="15"/>
                </a:lnTo>
                <a:cubicBezTo>
                  <a:pt x="59" y="10"/>
                  <a:pt x="57" y="4"/>
                  <a:pt x="53" y="1"/>
                </a:cubicBezTo>
                <a:cubicBezTo>
                  <a:pt x="48" y="-1"/>
                  <a:pt x="41" y="0"/>
                  <a:pt x="38" y="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387440" y="306720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19"/>
                  <a:pt x="29" y="23"/>
                  <a:pt x="26" y="26"/>
                </a:cubicBezTo>
                <a:cubicBezTo>
                  <a:pt x="24" y="29"/>
                  <a:pt x="20" y="30"/>
                  <a:pt x="15" y="30"/>
                </a:cubicBezTo>
                <a:cubicBezTo>
                  <a:pt x="11" y="30"/>
                  <a:pt x="8" y="29"/>
                  <a:pt x="5" y="26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2"/>
                  <a:pt x="11" y="0"/>
                  <a:pt x="15" y="0"/>
                </a:cubicBezTo>
                <a:cubicBezTo>
                  <a:pt x="20" y="0"/>
                  <a:pt x="24" y="2"/>
                  <a:pt x="26" y="4"/>
                </a:cubicBezTo>
                <a:cubicBezTo>
                  <a:pt x="29" y="7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412280" y="307440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8" y="23"/>
                  <a:pt x="26" y="26"/>
                </a:cubicBezTo>
                <a:cubicBezTo>
                  <a:pt x="23" y="29"/>
                  <a:pt x="19" y="30"/>
                  <a:pt x="15" y="30"/>
                </a:cubicBezTo>
                <a:cubicBezTo>
                  <a:pt x="11" y="30"/>
                  <a:pt x="8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8" y="2"/>
                  <a:pt x="11" y="0"/>
                  <a:pt x="15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8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362960" y="307440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3"/>
                  <a:pt x="25" y="26"/>
                </a:cubicBezTo>
                <a:cubicBezTo>
                  <a:pt x="22" y="29"/>
                  <a:pt x="19" y="30"/>
                  <a:pt x="15" y="30"/>
                </a:cubicBezTo>
                <a:cubicBezTo>
                  <a:pt x="11" y="30"/>
                  <a:pt x="7" y="29"/>
                  <a:pt x="4" y="26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1"/>
                  <a:pt x="2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5" y="5"/>
                </a:cubicBezTo>
                <a:cubicBezTo>
                  <a:pt x="29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345320" y="309168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6"/>
                </a:moveTo>
                <a:cubicBezTo>
                  <a:pt x="31" y="20"/>
                  <a:pt x="29" y="23"/>
                  <a:pt x="26" y="26"/>
                </a:cubicBezTo>
                <a:cubicBezTo>
                  <a:pt x="24" y="29"/>
                  <a:pt x="20" y="31"/>
                  <a:pt x="15" y="31"/>
                </a:cubicBezTo>
                <a:cubicBezTo>
                  <a:pt x="11" y="31"/>
                  <a:pt x="8" y="29"/>
                  <a:pt x="5" y="26"/>
                </a:cubicBezTo>
                <a:cubicBezTo>
                  <a:pt x="2" y="23"/>
                  <a:pt x="0" y="20"/>
                  <a:pt x="0" y="16"/>
                </a:cubicBezTo>
                <a:cubicBezTo>
                  <a:pt x="0" y="12"/>
                  <a:pt x="2" y="8"/>
                  <a:pt x="5" y="5"/>
                </a:cubicBezTo>
                <a:cubicBezTo>
                  <a:pt x="8" y="2"/>
                  <a:pt x="11" y="0"/>
                  <a:pt x="15" y="0"/>
                </a:cubicBezTo>
                <a:cubicBezTo>
                  <a:pt x="20" y="0"/>
                  <a:pt x="24" y="2"/>
                  <a:pt x="26" y="5"/>
                </a:cubicBezTo>
                <a:cubicBezTo>
                  <a:pt x="29" y="8"/>
                  <a:pt x="31" y="12"/>
                  <a:pt x="31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338480" y="311652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4"/>
                </a:moveTo>
                <a:cubicBezTo>
                  <a:pt x="30" y="18"/>
                  <a:pt x="29" y="22"/>
                  <a:pt x="26" y="25"/>
                </a:cubicBezTo>
                <a:cubicBezTo>
                  <a:pt x="23" y="27"/>
                  <a:pt x="20" y="30"/>
                  <a:pt x="16" y="30"/>
                </a:cubicBezTo>
                <a:cubicBezTo>
                  <a:pt x="12" y="30"/>
                  <a:pt x="7" y="27"/>
                  <a:pt x="4" y="25"/>
                </a:cubicBezTo>
                <a:cubicBezTo>
                  <a:pt x="1" y="22"/>
                  <a:pt x="0" y="18"/>
                  <a:pt x="0" y="14"/>
                </a:cubicBezTo>
                <a:cubicBezTo>
                  <a:pt x="0" y="10"/>
                  <a:pt x="1" y="7"/>
                  <a:pt x="4" y="4"/>
                </a:cubicBezTo>
                <a:cubicBezTo>
                  <a:pt x="7" y="1"/>
                  <a:pt x="12" y="0"/>
                  <a:pt x="16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0" y="10"/>
                  <a:pt x="30" y="14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429560" y="309168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6"/>
                </a:moveTo>
                <a:cubicBezTo>
                  <a:pt x="31" y="20"/>
                  <a:pt x="29" y="23"/>
                  <a:pt x="26" y="26"/>
                </a:cubicBezTo>
                <a:cubicBezTo>
                  <a:pt x="23" y="29"/>
                  <a:pt x="20" y="31"/>
                  <a:pt x="15" y="31"/>
                </a:cubicBezTo>
                <a:cubicBezTo>
                  <a:pt x="11" y="31"/>
                  <a:pt x="7" y="29"/>
                  <a:pt x="5" y="26"/>
                </a:cubicBezTo>
                <a:cubicBezTo>
                  <a:pt x="2" y="23"/>
                  <a:pt x="0" y="20"/>
                  <a:pt x="0" y="16"/>
                </a:cubicBezTo>
                <a:cubicBezTo>
                  <a:pt x="0" y="12"/>
                  <a:pt x="2" y="8"/>
                  <a:pt x="5" y="5"/>
                </a:cubicBezTo>
                <a:cubicBezTo>
                  <a:pt x="7" y="2"/>
                  <a:pt x="11" y="0"/>
                  <a:pt x="15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1" y="12"/>
                  <a:pt x="31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436760" y="311652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4"/>
                </a:moveTo>
                <a:cubicBezTo>
                  <a:pt x="30" y="18"/>
                  <a:pt x="29" y="22"/>
                  <a:pt x="25" y="25"/>
                </a:cubicBezTo>
                <a:cubicBezTo>
                  <a:pt x="22" y="27"/>
                  <a:pt x="18" y="30"/>
                  <a:pt x="14" y="30"/>
                </a:cubicBezTo>
                <a:cubicBezTo>
                  <a:pt x="10" y="30"/>
                  <a:pt x="7" y="27"/>
                  <a:pt x="4" y="25"/>
                </a:cubicBezTo>
                <a:cubicBezTo>
                  <a:pt x="1" y="22"/>
                  <a:pt x="0" y="18"/>
                  <a:pt x="0" y="14"/>
                </a:cubicBezTo>
                <a:cubicBezTo>
                  <a:pt x="0" y="10"/>
                  <a:pt x="1" y="7"/>
                  <a:pt x="4" y="4"/>
                </a:cubicBezTo>
                <a:cubicBezTo>
                  <a:pt x="7" y="1"/>
                  <a:pt x="10" y="0"/>
                  <a:pt x="14" y="0"/>
                </a:cubicBezTo>
                <a:cubicBezTo>
                  <a:pt x="18" y="0"/>
                  <a:pt x="22" y="1"/>
                  <a:pt x="25" y="4"/>
                </a:cubicBezTo>
                <a:cubicBezTo>
                  <a:pt x="29" y="7"/>
                  <a:pt x="30" y="10"/>
                  <a:pt x="30" y="14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55400" y="308412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5"/>
                </a:moveTo>
                <a:cubicBezTo>
                  <a:pt x="209" y="119"/>
                  <a:pt x="206" y="132"/>
                  <a:pt x="201" y="145"/>
                </a:cubicBezTo>
                <a:cubicBezTo>
                  <a:pt x="196" y="158"/>
                  <a:pt x="188" y="169"/>
                  <a:pt x="179" y="179"/>
                </a:cubicBezTo>
                <a:cubicBezTo>
                  <a:pt x="169" y="189"/>
                  <a:pt x="158" y="196"/>
                  <a:pt x="145" y="201"/>
                </a:cubicBezTo>
                <a:cubicBezTo>
                  <a:pt x="132" y="207"/>
                  <a:pt x="119" y="209"/>
                  <a:pt x="105" y="209"/>
                </a:cubicBezTo>
                <a:cubicBezTo>
                  <a:pt x="91" y="209"/>
                  <a:pt x="77" y="207"/>
                  <a:pt x="64" y="201"/>
                </a:cubicBezTo>
                <a:cubicBezTo>
                  <a:pt x="51" y="196"/>
                  <a:pt x="40" y="189"/>
                  <a:pt x="30" y="179"/>
                </a:cubicBezTo>
                <a:cubicBezTo>
                  <a:pt x="21" y="169"/>
                  <a:pt x="13" y="158"/>
                  <a:pt x="8" y="145"/>
                </a:cubicBezTo>
                <a:cubicBezTo>
                  <a:pt x="3" y="132"/>
                  <a:pt x="0" y="119"/>
                  <a:pt x="0" y="105"/>
                </a:cubicBezTo>
                <a:cubicBezTo>
                  <a:pt x="0" y="91"/>
                  <a:pt x="3" y="78"/>
                  <a:pt x="8" y="64"/>
                </a:cubicBezTo>
                <a:cubicBezTo>
                  <a:pt x="13" y="52"/>
                  <a:pt x="21" y="40"/>
                  <a:pt x="30" y="31"/>
                </a:cubicBezTo>
                <a:cubicBezTo>
                  <a:pt x="40" y="21"/>
                  <a:pt x="51" y="13"/>
                  <a:pt x="64" y="8"/>
                </a:cubicBezTo>
                <a:cubicBezTo>
                  <a:pt x="77" y="3"/>
                  <a:pt x="91" y="0"/>
                  <a:pt x="105" y="0"/>
                </a:cubicBezTo>
                <a:cubicBezTo>
                  <a:pt x="119" y="0"/>
                  <a:pt x="132" y="3"/>
                  <a:pt x="145" y="8"/>
                </a:cubicBezTo>
                <a:cubicBezTo>
                  <a:pt x="158" y="13"/>
                  <a:pt x="169" y="21"/>
                  <a:pt x="179" y="31"/>
                </a:cubicBezTo>
                <a:cubicBezTo>
                  <a:pt x="188" y="40"/>
                  <a:pt x="196" y="52"/>
                  <a:pt x="201" y="64"/>
                </a:cubicBezTo>
                <a:cubicBezTo>
                  <a:pt x="206" y="78"/>
                  <a:pt x="209" y="91"/>
                  <a:pt x="209" y="10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362240" y="309096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5"/>
                </a:moveTo>
                <a:cubicBezTo>
                  <a:pt x="171" y="96"/>
                  <a:pt x="169" y="107"/>
                  <a:pt x="165" y="118"/>
                </a:cubicBezTo>
                <a:cubicBezTo>
                  <a:pt x="160" y="128"/>
                  <a:pt x="154" y="137"/>
                  <a:pt x="146" y="145"/>
                </a:cubicBezTo>
                <a:cubicBezTo>
                  <a:pt x="138" y="153"/>
                  <a:pt x="129" y="160"/>
                  <a:pt x="119" y="164"/>
                </a:cubicBezTo>
                <a:cubicBezTo>
                  <a:pt x="108" y="168"/>
                  <a:pt x="97" y="171"/>
                  <a:pt x="86" y="171"/>
                </a:cubicBezTo>
                <a:cubicBezTo>
                  <a:pt x="75" y="171"/>
                  <a:pt x="64" y="168"/>
                  <a:pt x="53" y="164"/>
                </a:cubicBezTo>
                <a:cubicBezTo>
                  <a:pt x="43" y="160"/>
                  <a:pt x="33" y="153"/>
                  <a:pt x="25" y="145"/>
                </a:cubicBezTo>
                <a:cubicBezTo>
                  <a:pt x="17" y="137"/>
                  <a:pt x="11" y="128"/>
                  <a:pt x="6" y="118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3" y="11"/>
                  <a:pt x="53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9" y="7"/>
                </a:cubicBezTo>
                <a:cubicBezTo>
                  <a:pt x="129" y="11"/>
                  <a:pt x="138" y="17"/>
                  <a:pt x="146" y="25"/>
                </a:cubicBezTo>
                <a:cubicBezTo>
                  <a:pt x="154" y="33"/>
                  <a:pt x="160" y="42"/>
                  <a:pt x="165" y="53"/>
                </a:cubicBezTo>
                <a:cubicBezTo>
                  <a:pt x="169" y="63"/>
                  <a:pt x="171" y="74"/>
                  <a:pt x="171" y="8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368720" y="3106080"/>
            <a:ext cx="29520" cy="20160"/>
          </a:xfrm>
          <a:custGeom>
            <a:avLst/>
            <a:gdLst/>
            <a:ahLst/>
            <a:rect l="0" t="0" r="r" b="b"/>
            <a:pathLst>
              <a:path w="82" h="56">
                <a:moveTo>
                  <a:pt x="5" y="18"/>
                </a:moveTo>
                <a:lnTo>
                  <a:pt x="66" y="54"/>
                </a:lnTo>
                <a:cubicBezTo>
                  <a:pt x="71" y="57"/>
                  <a:pt x="77" y="55"/>
                  <a:pt x="81" y="51"/>
                </a:cubicBezTo>
                <a:cubicBezTo>
                  <a:pt x="83" y="46"/>
                  <a:pt x="82" y="40"/>
                  <a:pt x="76" y="37"/>
                </a:cubicBezTo>
                <a:lnTo>
                  <a:pt x="15" y="1"/>
                </a:lnTo>
                <a:cubicBezTo>
                  <a:pt x="10" y="-2"/>
                  <a:pt x="4" y="0"/>
                  <a:pt x="2" y="4"/>
                </a:cubicBezTo>
                <a:cubicBezTo>
                  <a:pt x="-1" y="9"/>
                  <a:pt x="0" y="15"/>
                  <a:pt x="5" y="1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525680" y="293688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20" y="30"/>
                  <a:pt x="16" y="30"/>
                </a:cubicBezTo>
                <a:cubicBezTo>
                  <a:pt x="12" y="30"/>
                  <a:pt x="7" y="29"/>
                  <a:pt x="4" y="26"/>
                </a:cubicBezTo>
                <a:cubicBezTo>
                  <a:pt x="1" y="23"/>
                  <a:pt x="0" y="20"/>
                  <a:pt x="0" y="15"/>
                </a:cubicBezTo>
                <a:cubicBezTo>
                  <a:pt x="0" y="11"/>
                  <a:pt x="1" y="8"/>
                  <a:pt x="4" y="4"/>
                </a:cubicBezTo>
                <a:cubicBezTo>
                  <a:pt x="7" y="1"/>
                  <a:pt x="12" y="0"/>
                  <a:pt x="16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550160" y="2943720"/>
            <a:ext cx="11520" cy="11160"/>
          </a:xfrm>
          <a:custGeom>
            <a:avLst/>
            <a:gdLst/>
            <a:ahLst/>
            <a:rect l="0" t="0" r="r" b="b"/>
            <a:pathLst>
              <a:path w="32" h="31">
                <a:moveTo>
                  <a:pt x="32" y="15"/>
                </a:moveTo>
                <a:cubicBezTo>
                  <a:pt x="32" y="20"/>
                  <a:pt x="29" y="23"/>
                  <a:pt x="26" y="26"/>
                </a:cubicBezTo>
                <a:cubicBezTo>
                  <a:pt x="23" y="29"/>
                  <a:pt x="20" y="31"/>
                  <a:pt x="16" y="31"/>
                </a:cubicBezTo>
                <a:cubicBezTo>
                  <a:pt x="12" y="31"/>
                  <a:pt x="8" y="29"/>
                  <a:pt x="6" y="26"/>
                </a:cubicBezTo>
                <a:cubicBezTo>
                  <a:pt x="3" y="23"/>
                  <a:pt x="0" y="20"/>
                  <a:pt x="0" y="15"/>
                </a:cubicBezTo>
                <a:cubicBezTo>
                  <a:pt x="0" y="11"/>
                  <a:pt x="3" y="7"/>
                  <a:pt x="6" y="5"/>
                </a:cubicBezTo>
                <a:cubicBezTo>
                  <a:pt x="8" y="2"/>
                  <a:pt x="12" y="0"/>
                  <a:pt x="16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7"/>
                  <a:pt x="32" y="11"/>
                  <a:pt x="32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501200" y="294372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19" y="31"/>
                  <a:pt x="14" y="31"/>
                </a:cubicBezTo>
                <a:cubicBezTo>
                  <a:pt x="10" y="31"/>
                  <a:pt x="7" y="29"/>
                  <a:pt x="4" y="26"/>
                </a:cubicBezTo>
                <a:cubicBezTo>
                  <a:pt x="1" y="23"/>
                  <a:pt x="0" y="20"/>
                  <a:pt x="0" y="15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483560" y="296136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2"/>
                  <a:pt x="26" y="26"/>
                </a:cubicBezTo>
                <a:cubicBezTo>
                  <a:pt x="23" y="29"/>
                  <a:pt x="20" y="30"/>
                  <a:pt x="16" y="30"/>
                </a:cubicBezTo>
                <a:cubicBezTo>
                  <a:pt x="11" y="30"/>
                  <a:pt x="7" y="29"/>
                  <a:pt x="4" y="26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4" y="4"/>
                </a:cubicBezTo>
                <a:cubicBezTo>
                  <a:pt x="7" y="1"/>
                  <a:pt x="11" y="0"/>
                  <a:pt x="16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476720" y="298584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6"/>
                </a:moveTo>
                <a:cubicBezTo>
                  <a:pt x="30" y="20"/>
                  <a:pt x="28" y="23"/>
                  <a:pt x="26" y="26"/>
                </a:cubicBezTo>
                <a:cubicBezTo>
                  <a:pt x="23" y="29"/>
                  <a:pt x="19" y="31"/>
                  <a:pt x="15" y="31"/>
                </a:cubicBezTo>
                <a:cubicBezTo>
                  <a:pt x="11" y="31"/>
                  <a:pt x="8" y="29"/>
                  <a:pt x="5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1"/>
                  <a:pt x="1" y="7"/>
                  <a:pt x="5" y="5"/>
                </a:cubicBezTo>
                <a:cubicBezTo>
                  <a:pt x="8" y="2"/>
                  <a:pt x="11" y="0"/>
                  <a:pt x="15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8" y="7"/>
                  <a:pt x="30" y="11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567800" y="296136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2"/>
                  <a:pt x="26" y="26"/>
                </a:cubicBezTo>
                <a:cubicBezTo>
                  <a:pt x="23" y="29"/>
                  <a:pt x="20" y="30"/>
                  <a:pt x="16" y="30"/>
                </a:cubicBezTo>
                <a:cubicBezTo>
                  <a:pt x="12" y="30"/>
                  <a:pt x="7" y="29"/>
                  <a:pt x="4" y="26"/>
                </a:cubicBezTo>
                <a:cubicBezTo>
                  <a:pt x="1" y="22"/>
                  <a:pt x="0" y="19"/>
                  <a:pt x="0" y="15"/>
                </a:cubicBezTo>
                <a:cubicBezTo>
                  <a:pt x="0" y="11"/>
                  <a:pt x="1" y="7"/>
                  <a:pt x="4" y="4"/>
                </a:cubicBezTo>
                <a:cubicBezTo>
                  <a:pt x="7" y="1"/>
                  <a:pt x="12" y="0"/>
                  <a:pt x="16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574640" y="298584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6"/>
                </a:moveTo>
                <a:cubicBezTo>
                  <a:pt x="31" y="20"/>
                  <a:pt x="29" y="23"/>
                  <a:pt x="26" y="26"/>
                </a:cubicBezTo>
                <a:cubicBezTo>
                  <a:pt x="24" y="29"/>
                  <a:pt x="19" y="31"/>
                  <a:pt x="15" y="31"/>
                </a:cubicBezTo>
                <a:cubicBezTo>
                  <a:pt x="11" y="31"/>
                  <a:pt x="8" y="29"/>
                  <a:pt x="5" y="26"/>
                </a:cubicBezTo>
                <a:cubicBezTo>
                  <a:pt x="2" y="23"/>
                  <a:pt x="0" y="20"/>
                  <a:pt x="0" y="16"/>
                </a:cubicBezTo>
                <a:cubicBezTo>
                  <a:pt x="0" y="11"/>
                  <a:pt x="2" y="7"/>
                  <a:pt x="5" y="5"/>
                </a:cubicBezTo>
                <a:cubicBezTo>
                  <a:pt x="8" y="2"/>
                  <a:pt x="11" y="0"/>
                  <a:pt x="15" y="0"/>
                </a:cubicBezTo>
                <a:cubicBezTo>
                  <a:pt x="19" y="0"/>
                  <a:pt x="24" y="2"/>
                  <a:pt x="26" y="5"/>
                </a:cubicBezTo>
                <a:cubicBezTo>
                  <a:pt x="29" y="7"/>
                  <a:pt x="31" y="11"/>
                  <a:pt x="31" y="16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493640" y="295380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5"/>
                </a:moveTo>
                <a:cubicBezTo>
                  <a:pt x="209" y="119"/>
                  <a:pt x="206" y="132"/>
                  <a:pt x="201" y="145"/>
                </a:cubicBezTo>
                <a:cubicBezTo>
                  <a:pt x="196" y="157"/>
                  <a:pt x="188" y="169"/>
                  <a:pt x="178" y="178"/>
                </a:cubicBezTo>
                <a:cubicBezTo>
                  <a:pt x="168" y="188"/>
                  <a:pt x="157" y="196"/>
                  <a:pt x="144" y="201"/>
                </a:cubicBezTo>
                <a:cubicBezTo>
                  <a:pt x="132" y="206"/>
                  <a:pt x="118" y="209"/>
                  <a:pt x="104" y="209"/>
                </a:cubicBezTo>
                <a:cubicBezTo>
                  <a:pt x="90" y="209"/>
                  <a:pt x="77" y="206"/>
                  <a:pt x="64" y="201"/>
                </a:cubicBezTo>
                <a:cubicBezTo>
                  <a:pt x="51" y="196"/>
                  <a:pt x="40" y="188"/>
                  <a:pt x="30" y="178"/>
                </a:cubicBezTo>
                <a:cubicBezTo>
                  <a:pt x="20" y="169"/>
                  <a:pt x="13" y="157"/>
                  <a:pt x="8" y="145"/>
                </a:cubicBezTo>
                <a:cubicBezTo>
                  <a:pt x="2" y="132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0" y="41"/>
                  <a:pt x="30" y="31"/>
                </a:cubicBezTo>
                <a:cubicBezTo>
                  <a:pt x="40" y="22"/>
                  <a:pt x="51" y="14"/>
                  <a:pt x="64" y="8"/>
                </a:cubicBezTo>
                <a:cubicBezTo>
                  <a:pt x="77" y="2"/>
                  <a:pt x="90" y="0"/>
                  <a:pt x="104" y="0"/>
                </a:cubicBezTo>
                <a:cubicBezTo>
                  <a:pt x="118" y="0"/>
                  <a:pt x="132" y="2"/>
                  <a:pt x="144" y="8"/>
                </a:cubicBezTo>
                <a:cubicBezTo>
                  <a:pt x="157" y="14"/>
                  <a:pt x="168" y="22"/>
                  <a:pt x="178" y="31"/>
                </a:cubicBezTo>
                <a:cubicBezTo>
                  <a:pt x="188" y="41"/>
                  <a:pt x="196" y="52"/>
                  <a:pt x="201" y="65"/>
                </a:cubicBezTo>
                <a:cubicBezTo>
                  <a:pt x="206" y="78"/>
                  <a:pt x="209" y="91"/>
                  <a:pt x="209" y="10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500480" y="296064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6"/>
                </a:moveTo>
                <a:cubicBezTo>
                  <a:pt x="171" y="97"/>
                  <a:pt x="169" y="108"/>
                  <a:pt x="163" y="118"/>
                </a:cubicBezTo>
                <a:cubicBezTo>
                  <a:pt x="159" y="129"/>
                  <a:pt x="153" y="138"/>
                  <a:pt x="145" y="146"/>
                </a:cubicBezTo>
                <a:cubicBezTo>
                  <a:pt x="137" y="154"/>
                  <a:pt x="128" y="160"/>
                  <a:pt x="117" y="165"/>
                </a:cubicBezTo>
                <a:cubicBezTo>
                  <a:pt x="107" y="169"/>
                  <a:pt x="96" y="171"/>
                  <a:pt x="85" y="171"/>
                </a:cubicBezTo>
                <a:cubicBezTo>
                  <a:pt x="73" y="171"/>
                  <a:pt x="63" y="169"/>
                  <a:pt x="52" y="165"/>
                </a:cubicBezTo>
                <a:cubicBezTo>
                  <a:pt x="42" y="160"/>
                  <a:pt x="32" y="154"/>
                  <a:pt x="25" y="146"/>
                </a:cubicBezTo>
                <a:cubicBezTo>
                  <a:pt x="17" y="138"/>
                  <a:pt x="10" y="129"/>
                  <a:pt x="6" y="118"/>
                </a:cubicBezTo>
                <a:cubicBezTo>
                  <a:pt x="2" y="108"/>
                  <a:pt x="0" y="97"/>
                  <a:pt x="0" y="86"/>
                </a:cubicBezTo>
                <a:cubicBezTo>
                  <a:pt x="0" y="75"/>
                  <a:pt x="2" y="64"/>
                  <a:pt x="6" y="53"/>
                </a:cubicBezTo>
                <a:cubicBezTo>
                  <a:pt x="10" y="43"/>
                  <a:pt x="17" y="34"/>
                  <a:pt x="25" y="26"/>
                </a:cubicBezTo>
                <a:cubicBezTo>
                  <a:pt x="32" y="17"/>
                  <a:pt x="42" y="11"/>
                  <a:pt x="52" y="6"/>
                </a:cubicBezTo>
                <a:cubicBezTo>
                  <a:pt x="63" y="2"/>
                  <a:pt x="73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8" y="11"/>
                  <a:pt x="137" y="17"/>
                  <a:pt x="145" y="26"/>
                </a:cubicBezTo>
                <a:cubicBezTo>
                  <a:pt x="153" y="34"/>
                  <a:pt x="159" y="43"/>
                  <a:pt x="163" y="53"/>
                </a:cubicBezTo>
                <a:cubicBezTo>
                  <a:pt x="169" y="64"/>
                  <a:pt x="171" y="75"/>
                  <a:pt x="171" y="8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515240" y="2967480"/>
            <a:ext cx="20880" cy="29160"/>
          </a:xfrm>
          <a:custGeom>
            <a:avLst/>
            <a:gdLst/>
            <a:ahLst/>
            <a:rect l="0" t="0" r="r" b="b"/>
            <a:pathLst>
              <a:path w="58" h="81">
                <a:moveTo>
                  <a:pt x="1" y="15"/>
                </a:moveTo>
                <a:lnTo>
                  <a:pt x="38" y="76"/>
                </a:lnTo>
                <a:cubicBezTo>
                  <a:pt x="41" y="81"/>
                  <a:pt x="47" y="82"/>
                  <a:pt x="52" y="79"/>
                </a:cubicBezTo>
                <a:cubicBezTo>
                  <a:pt x="57" y="77"/>
                  <a:pt x="59" y="70"/>
                  <a:pt x="56" y="66"/>
                </a:cubicBezTo>
                <a:lnTo>
                  <a:pt x="20" y="4"/>
                </a:lnTo>
                <a:cubicBezTo>
                  <a:pt x="16" y="0"/>
                  <a:pt x="9" y="-2"/>
                  <a:pt x="5" y="1"/>
                </a:cubicBezTo>
                <a:cubicBezTo>
                  <a:pt x="0" y="4"/>
                  <a:pt x="-2" y="10"/>
                  <a:pt x="1" y="1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387440" y="293688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20"/>
                  <a:pt x="29" y="23"/>
                  <a:pt x="26" y="26"/>
                </a:cubicBezTo>
                <a:cubicBezTo>
                  <a:pt x="24" y="29"/>
                  <a:pt x="20" y="30"/>
                  <a:pt x="15" y="30"/>
                </a:cubicBezTo>
                <a:cubicBezTo>
                  <a:pt x="11" y="30"/>
                  <a:pt x="8" y="29"/>
                  <a:pt x="5" y="26"/>
                </a:cubicBezTo>
                <a:cubicBezTo>
                  <a:pt x="2" y="23"/>
                  <a:pt x="0" y="20"/>
                  <a:pt x="0" y="15"/>
                </a:cubicBezTo>
                <a:cubicBezTo>
                  <a:pt x="0" y="11"/>
                  <a:pt x="2" y="8"/>
                  <a:pt x="5" y="4"/>
                </a:cubicBezTo>
                <a:cubicBezTo>
                  <a:pt x="8" y="1"/>
                  <a:pt x="11" y="0"/>
                  <a:pt x="15" y="0"/>
                </a:cubicBezTo>
                <a:cubicBezTo>
                  <a:pt x="20" y="0"/>
                  <a:pt x="24" y="1"/>
                  <a:pt x="26" y="4"/>
                </a:cubicBezTo>
                <a:cubicBezTo>
                  <a:pt x="29" y="8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412280" y="294372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20"/>
                  <a:pt x="28" y="23"/>
                  <a:pt x="26" y="26"/>
                </a:cubicBezTo>
                <a:cubicBezTo>
                  <a:pt x="23" y="29"/>
                  <a:pt x="19" y="31"/>
                  <a:pt x="15" y="31"/>
                </a:cubicBezTo>
                <a:cubicBezTo>
                  <a:pt x="11" y="31"/>
                  <a:pt x="8" y="29"/>
                  <a:pt x="4" y="26"/>
                </a:cubicBezTo>
                <a:cubicBezTo>
                  <a:pt x="1" y="23"/>
                  <a:pt x="0" y="20"/>
                  <a:pt x="0" y="15"/>
                </a:cubicBezTo>
                <a:cubicBezTo>
                  <a:pt x="0" y="11"/>
                  <a:pt x="1" y="7"/>
                  <a:pt x="4" y="5"/>
                </a:cubicBezTo>
                <a:cubicBezTo>
                  <a:pt x="8" y="2"/>
                  <a:pt x="11" y="0"/>
                  <a:pt x="15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8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362960" y="294372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20"/>
                  <a:pt x="29" y="23"/>
                  <a:pt x="25" y="26"/>
                </a:cubicBezTo>
                <a:cubicBezTo>
                  <a:pt x="22" y="29"/>
                  <a:pt x="19" y="31"/>
                  <a:pt x="15" y="31"/>
                </a:cubicBezTo>
                <a:cubicBezTo>
                  <a:pt x="11" y="31"/>
                  <a:pt x="7" y="29"/>
                  <a:pt x="4" y="26"/>
                </a:cubicBezTo>
                <a:cubicBezTo>
                  <a:pt x="2" y="23"/>
                  <a:pt x="0" y="20"/>
                  <a:pt x="0" y="15"/>
                </a:cubicBezTo>
                <a:cubicBezTo>
                  <a:pt x="0" y="11"/>
                  <a:pt x="2" y="7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5" y="5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345320" y="296136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19"/>
                  <a:pt x="29" y="22"/>
                  <a:pt x="26" y="26"/>
                </a:cubicBezTo>
                <a:cubicBezTo>
                  <a:pt x="24" y="29"/>
                  <a:pt x="20" y="30"/>
                  <a:pt x="15" y="30"/>
                </a:cubicBezTo>
                <a:cubicBezTo>
                  <a:pt x="11" y="30"/>
                  <a:pt x="8" y="29"/>
                  <a:pt x="5" y="26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1" y="0"/>
                  <a:pt x="15" y="0"/>
                </a:cubicBezTo>
                <a:cubicBezTo>
                  <a:pt x="20" y="0"/>
                  <a:pt x="24" y="1"/>
                  <a:pt x="26" y="4"/>
                </a:cubicBezTo>
                <a:cubicBezTo>
                  <a:pt x="29" y="7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338480" y="298584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6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20" y="31"/>
                  <a:pt x="16" y="31"/>
                </a:cubicBezTo>
                <a:cubicBezTo>
                  <a:pt x="12" y="31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2" y="0"/>
                  <a:pt x="16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7"/>
                  <a:pt x="30" y="11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429560" y="296136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19"/>
                  <a:pt x="29" y="22"/>
                  <a:pt x="26" y="26"/>
                </a:cubicBezTo>
                <a:cubicBezTo>
                  <a:pt x="23" y="29"/>
                  <a:pt x="20" y="30"/>
                  <a:pt x="15" y="30"/>
                </a:cubicBezTo>
                <a:cubicBezTo>
                  <a:pt x="11" y="30"/>
                  <a:pt x="7" y="29"/>
                  <a:pt x="5" y="26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7" y="1"/>
                  <a:pt x="11" y="0"/>
                  <a:pt x="15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436760" y="298584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6"/>
                </a:moveTo>
                <a:cubicBezTo>
                  <a:pt x="30" y="20"/>
                  <a:pt x="29" y="23"/>
                  <a:pt x="25" y="26"/>
                </a:cubicBezTo>
                <a:cubicBezTo>
                  <a:pt x="22" y="29"/>
                  <a:pt x="18" y="31"/>
                  <a:pt x="14" y="31"/>
                </a:cubicBezTo>
                <a:cubicBezTo>
                  <a:pt x="10" y="31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8" y="0"/>
                  <a:pt x="22" y="2"/>
                  <a:pt x="25" y="5"/>
                </a:cubicBezTo>
                <a:cubicBezTo>
                  <a:pt x="29" y="7"/>
                  <a:pt x="30" y="11"/>
                  <a:pt x="30" y="16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355400" y="295380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5"/>
                </a:moveTo>
                <a:cubicBezTo>
                  <a:pt x="209" y="119"/>
                  <a:pt x="206" y="132"/>
                  <a:pt x="201" y="145"/>
                </a:cubicBezTo>
                <a:cubicBezTo>
                  <a:pt x="196" y="157"/>
                  <a:pt x="188" y="169"/>
                  <a:pt x="179" y="178"/>
                </a:cubicBezTo>
                <a:cubicBezTo>
                  <a:pt x="169" y="188"/>
                  <a:pt x="158" y="196"/>
                  <a:pt x="145" y="201"/>
                </a:cubicBezTo>
                <a:cubicBezTo>
                  <a:pt x="132" y="206"/>
                  <a:pt x="119" y="209"/>
                  <a:pt x="105" y="209"/>
                </a:cubicBezTo>
                <a:cubicBezTo>
                  <a:pt x="91" y="209"/>
                  <a:pt x="77" y="206"/>
                  <a:pt x="64" y="201"/>
                </a:cubicBezTo>
                <a:cubicBezTo>
                  <a:pt x="51" y="196"/>
                  <a:pt x="40" y="188"/>
                  <a:pt x="30" y="178"/>
                </a:cubicBezTo>
                <a:cubicBezTo>
                  <a:pt x="21" y="169"/>
                  <a:pt x="13" y="157"/>
                  <a:pt x="8" y="145"/>
                </a:cubicBezTo>
                <a:cubicBezTo>
                  <a:pt x="3" y="132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3" y="52"/>
                  <a:pt x="21" y="41"/>
                  <a:pt x="30" y="31"/>
                </a:cubicBezTo>
                <a:cubicBezTo>
                  <a:pt x="40" y="22"/>
                  <a:pt x="51" y="14"/>
                  <a:pt x="64" y="8"/>
                </a:cubicBezTo>
                <a:cubicBezTo>
                  <a:pt x="77" y="2"/>
                  <a:pt x="91" y="0"/>
                  <a:pt x="105" y="0"/>
                </a:cubicBezTo>
                <a:cubicBezTo>
                  <a:pt x="119" y="0"/>
                  <a:pt x="132" y="2"/>
                  <a:pt x="145" y="8"/>
                </a:cubicBezTo>
                <a:cubicBezTo>
                  <a:pt x="158" y="14"/>
                  <a:pt x="169" y="22"/>
                  <a:pt x="179" y="31"/>
                </a:cubicBezTo>
                <a:cubicBezTo>
                  <a:pt x="188" y="41"/>
                  <a:pt x="196" y="52"/>
                  <a:pt x="201" y="65"/>
                </a:cubicBezTo>
                <a:cubicBezTo>
                  <a:pt x="206" y="78"/>
                  <a:pt x="209" y="91"/>
                  <a:pt x="209" y="10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362240" y="296064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6"/>
                </a:moveTo>
                <a:cubicBezTo>
                  <a:pt x="171" y="97"/>
                  <a:pt x="169" y="108"/>
                  <a:pt x="165" y="118"/>
                </a:cubicBezTo>
                <a:cubicBezTo>
                  <a:pt x="160" y="129"/>
                  <a:pt x="154" y="138"/>
                  <a:pt x="146" y="146"/>
                </a:cubicBezTo>
                <a:cubicBezTo>
                  <a:pt x="138" y="154"/>
                  <a:pt x="129" y="160"/>
                  <a:pt x="119" y="165"/>
                </a:cubicBezTo>
                <a:cubicBezTo>
                  <a:pt x="108" y="169"/>
                  <a:pt x="97" y="171"/>
                  <a:pt x="86" y="171"/>
                </a:cubicBezTo>
                <a:cubicBezTo>
                  <a:pt x="75" y="171"/>
                  <a:pt x="64" y="169"/>
                  <a:pt x="53" y="165"/>
                </a:cubicBezTo>
                <a:cubicBezTo>
                  <a:pt x="43" y="160"/>
                  <a:pt x="33" y="154"/>
                  <a:pt x="25" y="146"/>
                </a:cubicBezTo>
                <a:cubicBezTo>
                  <a:pt x="17" y="138"/>
                  <a:pt x="11" y="129"/>
                  <a:pt x="6" y="118"/>
                </a:cubicBezTo>
                <a:cubicBezTo>
                  <a:pt x="2" y="108"/>
                  <a:pt x="0" y="97"/>
                  <a:pt x="0" y="86"/>
                </a:cubicBezTo>
                <a:cubicBezTo>
                  <a:pt x="0" y="75"/>
                  <a:pt x="2" y="64"/>
                  <a:pt x="6" y="53"/>
                </a:cubicBezTo>
                <a:cubicBezTo>
                  <a:pt x="11" y="43"/>
                  <a:pt x="17" y="34"/>
                  <a:pt x="25" y="26"/>
                </a:cubicBezTo>
                <a:cubicBezTo>
                  <a:pt x="33" y="17"/>
                  <a:pt x="43" y="11"/>
                  <a:pt x="53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9" y="6"/>
                </a:cubicBezTo>
                <a:cubicBezTo>
                  <a:pt x="129" y="11"/>
                  <a:pt x="138" y="17"/>
                  <a:pt x="146" y="26"/>
                </a:cubicBezTo>
                <a:cubicBezTo>
                  <a:pt x="154" y="34"/>
                  <a:pt x="160" y="43"/>
                  <a:pt x="165" y="53"/>
                </a:cubicBezTo>
                <a:cubicBezTo>
                  <a:pt x="169" y="64"/>
                  <a:pt x="171" y="75"/>
                  <a:pt x="171" y="8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387800" y="2975760"/>
            <a:ext cx="29520" cy="20160"/>
          </a:xfrm>
          <a:custGeom>
            <a:avLst/>
            <a:gdLst/>
            <a:ahLst/>
            <a:rect l="0" t="0" r="r" b="b"/>
            <a:pathLst>
              <a:path w="82" h="56">
                <a:moveTo>
                  <a:pt x="67" y="1"/>
                </a:moveTo>
                <a:lnTo>
                  <a:pt x="5" y="37"/>
                </a:lnTo>
                <a:cubicBezTo>
                  <a:pt x="0" y="40"/>
                  <a:pt x="-1" y="46"/>
                  <a:pt x="1" y="51"/>
                </a:cubicBezTo>
                <a:cubicBezTo>
                  <a:pt x="4" y="56"/>
                  <a:pt x="10" y="58"/>
                  <a:pt x="15" y="55"/>
                </a:cubicBezTo>
                <a:lnTo>
                  <a:pt x="77" y="20"/>
                </a:lnTo>
                <a:cubicBezTo>
                  <a:pt x="82" y="17"/>
                  <a:pt x="83" y="10"/>
                  <a:pt x="81" y="5"/>
                </a:cubicBezTo>
                <a:cubicBezTo>
                  <a:pt x="78" y="0"/>
                  <a:pt x="72" y="-1"/>
                  <a:pt x="67" y="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7720" y="2127240"/>
            <a:ext cx="5905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Componentes del sistema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462680" y="358920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3"/>
                </a:moveTo>
                <a:cubicBezTo>
                  <a:pt x="252" y="50"/>
                  <a:pt x="251" y="57"/>
                  <a:pt x="249" y="64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0"/>
                  <a:pt x="252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436400" y="359172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10"/>
                  <a:pt x="59" y="10"/>
                </a:cubicBezTo>
                <a:cubicBezTo>
                  <a:pt x="27" y="10"/>
                  <a:pt x="0" y="30"/>
                  <a:pt x="0" y="55"/>
                </a:cubicBezTo>
                <a:cubicBezTo>
                  <a:pt x="0" y="66"/>
                  <a:pt x="6" y="78"/>
                  <a:pt x="16" y="86"/>
                </a:cubicBezTo>
                <a:cubicBezTo>
                  <a:pt x="16" y="86"/>
                  <a:pt x="38" y="108"/>
                  <a:pt x="77" y="97"/>
                </a:cubicBezTo>
                <a:cubicBezTo>
                  <a:pt x="94" y="93"/>
                  <a:pt x="121" y="58"/>
                  <a:pt x="170" y="53"/>
                </a:cubicBezTo>
                <a:cubicBezTo>
                  <a:pt x="194" y="50"/>
                  <a:pt x="239" y="70"/>
                  <a:pt x="318" y="70"/>
                </a:cubicBezTo>
                <a:cubicBezTo>
                  <a:pt x="322" y="62"/>
                  <a:pt x="322" y="57"/>
                  <a:pt x="322" y="57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328040" y="3430080"/>
            <a:ext cx="266400" cy="190080"/>
          </a:xfrm>
          <a:custGeom>
            <a:avLst/>
            <a:gdLst/>
            <a:ahLst/>
            <a:rect l="0" t="0" r="r" b="b"/>
            <a:pathLst>
              <a:path w="740" h="528">
                <a:moveTo>
                  <a:pt x="622" y="507"/>
                </a:moveTo>
                <a:cubicBezTo>
                  <a:pt x="622" y="507"/>
                  <a:pt x="669" y="497"/>
                  <a:pt x="698" y="459"/>
                </a:cubicBezTo>
                <a:cubicBezTo>
                  <a:pt x="732" y="415"/>
                  <a:pt x="727" y="368"/>
                  <a:pt x="727" y="368"/>
                </a:cubicBezTo>
                <a:cubicBezTo>
                  <a:pt x="761" y="304"/>
                  <a:pt x="716" y="244"/>
                  <a:pt x="716" y="244"/>
                </a:cubicBezTo>
                <a:cubicBezTo>
                  <a:pt x="712" y="175"/>
                  <a:pt x="670" y="147"/>
                  <a:pt x="670" y="147"/>
                </a:cubicBezTo>
                <a:cubicBezTo>
                  <a:pt x="643" y="83"/>
                  <a:pt x="583" y="65"/>
                  <a:pt x="583" y="65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6"/>
                </a:cubicBezTo>
                <a:cubicBezTo>
                  <a:pt x="248" y="21"/>
                  <a:pt x="189" y="33"/>
                  <a:pt x="145" y="60"/>
                </a:cubicBezTo>
                <a:cubicBezTo>
                  <a:pt x="8" y="144"/>
                  <a:pt x="-2" y="276"/>
                  <a:pt x="0" y="297"/>
                </a:cubicBezTo>
                <a:cubicBezTo>
                  <a:pt x="10" y="416"/>
                  <a:pt x="94" y="438"/>
                  <a:pt x="147" y="450"/>
                </a:cubicBezTo>
                <a:cubicBezTo>
                  <a:pt x="159" y="484"/>
                  <a:pt x="205" y="546"/>
                  <a:pt x="287" y="523"/>
                </a:cubicBezTo>
                <a:cubicBezTo>
                  <a:pt x="390" y="505"/>
                  <a:pt x="432" y="475"/>
                  <a:pt x="457" y="475"/>
                </a:cubicBezTo>
                <a:cubicBezTo>
                  <a:pt x="482" y="475"/>
                  <a:pt x="551" y="502"/>
                  <a:pt x="622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342800" y="34477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7"/>
                </a:moveTo>
                <a:cubicBezTo>
                  <a:pt x="374" y="240"/>
                  <a:pt x="401" y="242"/>
                  <a:pt x="425" y="244"/>
                </a:cubicBezTo>
                <a:cubicBezTo>
                  <a:pt x="433" y="245"/>
                  <a:pt x="440" y="246"/>
                  <a:pt x="447" y="246"/>
                </a:cubicBezTo>
                <a:cubicBezTo>
                  <a:pt x="490" y="245"/>
                  <a:pt x="524" y="227"/>
                  <a:pt x="539" y="210"/>
                </a:cubicBezTo>
                <a:cubicBezTo>
                  <a:pt x="543" y="205"/>
                  <a:pt x="543" y="198"/>
                  <a:pt x="538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1" y="209"/>
                  <a:pt x="483" y="224"/>
                  <a:pt x="447" y="224"/>
                </a:cubicBezTo>
                <a:cubicBezTo>
                  <a:pt x="441" y="225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5"/>
                  <a:pt x="281" y="258"/>
                  <a:pt x="259" y="260"/>
                </a:cubicBezTo>
                <a:cubicBezTo>
                  <a:pt x="213" y="193"/>
                  <a:pt x="241" y="134"/>
                  <a:pt x="249" y="120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4"/>
                </a:cubicBezTo>
                <a:cubicBezTo>
                  <a:pt x="281" y="111"/>
                  <a:pt x="283" y="103"/>
                  <a:pt x="280" y="98"/>
                </a:cubicBezTo>
                <a:cubicBezTo>
                  <a:pt x="277" y="93"/>
                  <a:pt x="271" y="91"/>
                  <a:pt x="266" y="94"/>
                </a:cubicBezTo>
                <a:cubicBezTo>
                  <a:pt x="252" y="102"/>
                  <a:pt x="234" y="98"/>
                  <a:pt x="226" y="84"/>
                </a:cubicBezTo>
                <a:cubicBezTo>
                  <a:pt x="222" y="79"/>
                  <a:pt x="216" y="78"/>
                  <a:pt x="211" y="81"/>
                </a:cubicBezTo>
                <a:cubicBezTo>
                  <a:pt x="206" y="84"/>
                  <a:pt x="204" y="91"/>
                  <a:pt x="208" y="96"/>
                </a:cubicBezTo>
                <a:cubicBezTo>
                  <a:pt x="213" y="104"/>
                  <a:pt x="220" y="111"/>
                  <a:pt x="228" y="115"/>
                </a:cubicBezTo>
                <a:cubicBezTo>
                  <a:pt x="217" y="137"/>
                  <a:pt x="196" y="196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6"/>
                  <a:pt x="117" y="322"/>
                </a:cubicBezTo>
                <a:cubicBezTo>
                  <a:pt x="104" y="320"/>
                  <a:pt x="55" y="308"/>
                  <a:pt x="46" y="253"/>
                </a:cubicBezTo>
                <a:cubicBezTo>
                  <a:pt x="51" y="249"/>
                  <a:pt x="56" y="243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3"/>
                  <a:pt x="39" y="229"/>
                </a:cubicBezTo>
                <a:cubicBezTo>
                  <a:pt x="37" y="234"/>
                  <a:pt x="33" y="237"/>
                  <a:pt x="29" y="239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4"/>
                  <a:pt x="3" y="236"/>
                  <a:pt x="1" y="241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1"/>
                </a:cubicBezTo>
                <a:cubicBezTo>
                  <a:pt x="102" y="350"/>
                  <a:pt x="99" y="358"/>
                  <a:pt x="99" y="367"/>
                </a:cubicBezTo>
                <a:cubicBezTo>
                  <a:pt x="98" y="373"/>
                  <a:pt x="102" y="378"/>
                  <a:pt x="108" y="378"/>
                </a:cubicBezTo>
                <a:lnTo>
                  <a:pt x="109" y="378"/>
                </a:lnTo>
                <a:cubicBezTo>
                  <a:pt x="115" y="378"/>
                  <a:pt x="119" y="374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8"/>
                  <a:pt x="219" y="286"/>
                  <a:pt x="248" y="283"/>
                </a:cubicBezTo>
                <a:cubicBezTo>
                  <a:pt x="277" y="280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8"/>
                  <a:pt x="618" y="245"/>
                </a:cubicBezTo>
                <a:cubicBezTo>
                  <a:pt x="619" y="244"/>
                  <a:pt x="657" y="171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29" y="178"/>
                  <a:pt x="601" y="232"/>
                  <a:pt x="599" y="235"/>
                </a:cubicBezTo>
                <a:moveTo>
                  <a:pt x="157" y="61"/>
                </a:moveTo>
                <a:cubicBezTo>
                  <a:pt x="160" y="61"/>
                  <a:pt x="163" y="60"/>
                  <a:pt x="165" y="57"/>
                </a:cubicBezTo>
                <a:cubicBezTo>
                  <a:pt x="196" y="14"/>
                  <a:pt x="239" y="29"/>
                  <a:pt x="241" y="29"/>
                </a:cubicBezTo>
                <a:cubicBezTo>
                  <a:pt x="246" y="31"/>
                  <a:pt x="252" y="29"/>
                  <a:pt x="255" y="23"/>
                </a:cubicBezTo>
                <a:cubicBezTo>
                  <a:pt x="257" y="18"/>
                  <a:pt x="254" y="11"/>
                  <a:pt x="248" y="9"/>
                </a:cubicBezTo>
                <a:cubicBezTo>
                  <a:pt x="228" y="2"/>
                  <a:pt x="181" y="-1"/>
                  <a:pt x="148" y="45"/>
                </a:cubicBezTo>
                <a:cubicBezTo>
                  <a:pt x="145" y="49"/>
                  <a:pt x="146" y="56"/>
                  <a:pt x="150" y="59"/>
                </a:cubicBezTo>
                <a:cubicBezTo>
                  <a:pt x="152" y="61"/>
                  <a:pt x="155" y="61"/>
                  <a:pt x="157" y="61"/>
                </a:cubicBezTo>
                <a:moveTo>
                  <a:pt x="436" y="21"/>
                </a:moveTo>
                <a:cubicBezTo>
                  <a:pt x="484" y="17"/>
                  <a:pt x="505" y="52"/>
                  <a:pt x="506" y="53"/>
                </a:cubicBezTo>
                <a:cubicBezTo>
                  <a:pt x="508" y="57"/>
                  <a:pt x="512" y="59"/>
                  <a:pt x="515" y="59"/>
                </a:cubicBezTo>
                <a:cubicBezTo>
                  <a:pt x="517" y="59"/>
                  <a:pt x="519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6" y="-5"/>
                  <a:pt x="435" y="0"/>
                </a:cubicBezTo>
                <a:cubicBezTo>
                  <a:pt x="428" y="0"/>
                  <a:pt x="423" y="6"/>
                  <a:pt x="424" y="11"/>
                </a:cubicBezTo>
                <a:cubicBezTo>
                  <a:pt x="424" y="17"/>
                  <a:pt x="431" y="22"/>
                  <a:pt x="436" y="21"/>
                </a:cubicBezTo>
                <a:moveTo>
                  <a:pt x="631" y="334"/>
                </a:moveTo>
                <a:cubicBezTo>
                  <a:pt x="626" y="333"/>
                  <a:pt x="620" y="337"/>
                  <a:pt x="620" y="343"/>
                </a:cubicBezTo>
                <a:cubicBezTo>
                  <a:pt x="620" y="344"/>
                  <a:pt x="616" y="380"/>
                  <a:pt x="579" y="392"/>
                </a:cubicBezTo>
                <a:cubicBezTo>
                  <a:pt x="574" y="394"/>
                  <a:pt x="571" y="400"/>
                  <a:pt x="572" y="406"/>
                </a:cubicBezTo>
                <a:cubicBezTo>
                  <a:pt x="574" y="410"/>
                  <a:pt x="578" y="413"/>
                  <a:pt x="582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377360" y="345024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9"/>
                  <a:pt x="11" y="235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4" y="236"/>
                  <a:pt x="28" y="233"/>
                  <a:pt x="29" y="229"/>
                </a:cubicBezTo>
                <a:cubicBezTo>
                  <a:pt x="33" y="213"/>
                  <a:pt x="49" y="204"/>
                  <a:pt x="65" y="207"/>
                </a:cubicBezTo>
                <a:cubicBezTo>
                  <a:pt x="70" y="208"/>
                  <a:pt x="76" y="205"/>
                  <a:pt x="77" y="199"/>
                </a:cubicBezTo>
                <a:cubicBezTo>
                  <a:pt x="78" y="193"/>
                  <a:pt x="75" y="186"/>
                  <a:pt x="69" y="185"/>
                </a:cubicBezTo>
                <a:cubicBezTo>
                  <a:pt x="60" y="183"/>
                  <a:pt x="51" y="184"/>
                  <a:pt x="42" y="187"/>
                </a:cubicBezTo>
                <a:cubicBezTo>
                  <a:pt x="17" y="144"/>
                  <a:pt x="22" y="103"/>
                  <a:pt x="22" y="102"/>
                </a:cubicBezTo>
                <a:cubicBezTo>
                  <a:pt x="23" y="96"/>
                  <a:pt x="19" y="91"/>
                  <a:pt x="13" y="90"/>
                </a:cubicBezTo>
                <a:cubicBezTo>
                  <a:pt x="7" y="89"/>
                  <a:pt x="2" y="93"/>
                  <a:pt x="1" y="99"/>
                </a:cubicBezTo>
                <a:cubicBezTo>
                  <a:pt x="1" y="101"/>
                  <a:pt x="-5" y="149"/>
                  <a:pt x="24" y="199"/>
                </a:cubicBezTo>
                <a:cubicBezTo>
                  <a:pt x="17" y="205"/>
                  <a:pt x="11" y="213"/>
                  <a:pt x="9" y="223"/>
                </a:cubicBezTo>
                <a:moveTo>
                  <a:pt x="247" y="169"/>
                </a:moveTo>
                <a:cubicBezTo>
                  <a:pt x="256" y="161"/>
                  <a:pt x="270" y="162"/>
                  <a:pt x="278" y="170"/>
                </a:cubicBezTo>
                <a:cubicBezTo>
                  <a:pt x="280" y="172"/>
                  <a:pt x="283" y="173"/>
                  <a:pt x="286" y="173"/>
                </a:cubicBezTo>
                <a:cubicBezTo>
                  <a:pt x="288" y="173"/>
                  <a:pt x="292" y="172"/>
                  <a:pt x="294" y="169"/>
                </a:cubicBezTo>
                <a:cubicBezTo>
                  <a:pt x="298" y="165"/>
                  <a:pt x="298" y="159"/>
                  <a:pt x="294" y="154"/>
                </a:cubicBezTo>
                <a:cubicBezTo>
                  <a:pt x="288" y="150"/>
                  <a:pt x="282" y="146"/>
                  <a:pt x="276" y="145"/>
                </a:cubicBezTo>
                <a:cubicBezTo>
                  <a:pt x="282" y="123"/>
                  <a:pt x="280" y="113"/>
                  <a:pt x="274" y="95"/>
                </a:cubicBezTo>
                <a:cubicBezTo>
                  <a:pt x="273" y="92"/>
                  <a:pt x="272" y="89"/>
                  <a:pt x="271" y="85"/>
                </a:cubicBezTo>
                <a:lnTo>
                  <a:pt x="270" y="82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4"/>
                  <a:pt x="268" y="1"/>
                </a:cubicBezTo>
                <a:cubicBezTo>
                  <a:pt x="263" y="-2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8"/>
                  <a:pt x="260" y="123"/>
                  <a:pt x="254" y="143"/>
                </a:cubicBezTo>
                <a:cubicBezTo>
                  <a:pt x="246" y="145"/>
                  <a:pt x="239" y="148"/>
                  <a:pt x="233" y="154"/>
                </a:cubicBezTo>
                <a:cubicBezTo>
                  <a:pt x="228" y="158"/>
                  <a:pt x="228" y="165"/>
                  <a:pt x="232" y="169"/>
                </a:cubicBezTo>
                <a:cubicBezTo>
                  <a:pt x="236" y="173"/>
                  <a:pt x="243" y="173"/>
                  <a:pt x="247" y="169"/>
                </a:cubicBezTo>
                <a:moveTo>
                  <a:pt x="384" y="106"/>
                </a:moveTo>
                <a:cubicBezTo>
                  <a:pt x="390" y="106"/>
                  <a:pt x="396" y="104"/>
                  <a:pt x="402" y="102"/>
                </a:cubicBezTo>
                <a:cubicBezTo>
                  <a:pt x="407" y="99"/>
                  <a:pt x="410" y="93"/>
                  <a:pt x="407" y="88"/>
                </a:cubicBezTo>
                <a:cubicBezTo>
                  <a:pt x="405" y="82"/>
                  <a:pt x="398" y="80"/>
                  <a:pt x="393" y="82"/>
                </a:cubicBezTo>
                <a:cubicBezTo>
                  <a:pt x="382" y="87"/>
                  <a:pt x="369" y="83"/>
                  <a:pt x="363" y="73"/>
                </a:cubicBezTo>
                <a:cubicBezTo>
                  <a:pt x="361" y="67"/>
                  <a:pt x="354" y="66"/>
                  <a:pt x="349" y="68"/>
                </a:cubicBezTo>
                <a:cubicBezTo>
                  <a:pt x="344" y="71"/>
                  <a:pt x="342" y="78"/>
                  <a:pt x="345" y="83"/>
                </a:cubicBezTo>
                <a:cubicBezTo>
                  <a:pt x="349" y="90"/>
                  <a:pt x="354" y="96"/>
                  <a:pt x="361" y="99"/>
                </a:cubicBezTo>
                <a:cubicBezTo>
                  <a:pt x="349" y="127"/>
                  <a:pt x="356" y="157"/>
                  <a:pt x="361" y="172"/>
                </a:cubicBezTo>
                <a:cubicBezTo>
                  <a:pt x="363" y="177"/>
                  <a:pt x="367" y="180"/>
                  <a:pt x="371" y="180"/>
                </a:cubicBezTo>
                <a:cubicBezTo>
                  <a:pt x="372" y="180"/>
                  <a:pt x="374" y="180"/>
                  <a:pt x="375" y="179"/>
                </a:cubicBezTo>
                <a:cubicBezTo>
                  <a:pt x="380" y="177"/>
                  <a:pt x="383" y="171"/>
                  <a:pt x="381" y="166"/>
                </a:cubicBezTo>
                <a:cubicBezTo>
                  <a:pt x="378" y="155"/>
                  <a:pt x="371" y="128"/>
                  <a:pt x="381" y="105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7"/>
                  <a:pt x="475" y="298"/>
                </a:cubicBezTo>
                <a:cubicBezTo>
                  <a:pt x="453" y="299"/>
                  <a:pt x="435" y="283"/>
                  <a:pt x="433" y="261"/>
                </a:cubicBezTo>
                <a:cubicBezTo>
                  <a:pt x="433" y="256"/>
                  <a:pt x="428" y="251"/>
                  <a:pt x="422" y="252"/>
                </a:cubicBezTo>
                <a:cubicBezTo>
                  <a:pt x="416" y="252"/>
                  <a:pt x="411" y="257"/>
                  <a:pt x="412" y="263"/>
                </a:cubicBezTo>
                <a:cubicBezTo>
                  <a:pt x="413" y="276"/>
                  <a:pt x="418" y="287"/>
                  <a:pt x="425" y="296"/>
                </a:cubicBezTo>
                <a:cubicBezTo>
                  <a:pt x="408" y="316"/>
                  <a:pt x="385" y="322"/>
                  <a:pt x="373" y="323"/>
                </a:cubicBezTo>
                <a:cubicBezTo>
                  <a:pt x="362" y="325"/>
                  <a:pt x="352" y="324"/>
                  <a:pt x="341" y="322"/>
                </a:cubicBezTo>
                <a:cubicBezTo>
                  <a:pt x="331" y="321"/>
                  <a:pt x="319" y="320"/>
                  <a:pt x="305" y="320"/>
                </a:cubicBezTo>
                <a:cubicBezTo>
                  <a:pt x="304" y="314"/>
                  <a:pt x="303" y="305"/>
                  <a:pt x="298" y="298"/>
                </a:cubicBezTo>
                <a:cubicBezTo>
                  <a:pt x="295" y="293"/>
                  <a:pt x="287" y="291"/>
                  <a:pt x="282" y="295"/>
                </a:cubicBezTo>
                <a:cubicBezTo>
                  <a:pt x="277" y="298"/>
                  <a:pt x="276" y="304"/>
                  <a:pt x="279" y="309"/>
                </a:cubicBezTo>
                <a:cubicBezTo>
                  <a:pt x="282" y="314"/>
                  <a:pt x="282" y="321"/>
                  <a:pt x="282" y="325"/>
                </a:cubicBezTo>
                <a:cubicBezTo>
                  <a:pt x="272" y="329"/>
                  <a:pt x="262" y="334"/>
                  <a:pt x="254" y="340"/>
                </a:cubicBezTo>
                <a:cubicBezTo>
                  <a:pt x="239" y="349"/>
                  <a:pt x="227" y="357"/>
                  <a:pt x="209" y="353"/>
                </a:cubicBezTo>
                <a:cubicBezTo>
                  <a:pt x="193" y="349"/>
                  <a:pt x="177" y="349"/>
                  <a:pt x="163" y="351"/>
                </a:cubicBezTo>
                <a:cubicBezTo>
                  <a:pt x="161" y="345"/>
                  <a:pt x="158" y="339"/>
                  <a:pt x="153" y="334"/>
                </a:cubicBezTo>
                <a:cubicBezTo>
                  <a:pt x="148" y="330"/>
                  <a:pt x="142" y="330"/>
                  <a:pt x="138" y="334"/>
                </a:cubicBezTo>
                <a:cubicBezTo>
                  <a:pt x="134" y="339"/>
                  <a:pt x="134" y="345"/>
                  <a:pt x="138" y="349"/>
                </a:cubicBezTo>
                <a:cubicBezTo>
                  <a:pt x="140" y="351"/>
                  <a:pt x="141" y="354"/>
                  <a:pt x="142" y="356"/>
                </a:cubicBezTo>
                <a:cubicBezTo>
                  <a:pt x="119" y="366"/>
                  <a:pt x="107" y="382"/>
                  <a:pt x="107" y="383"/>
                </a:cubicBezTo>
                <a:cubicBezTo>
                  <a:pt x="103" y="388"/>
                  <a:pt x="104" y="394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8"/>
                  <a:pt x="124" y="395"/>
                </a:cubicBezTo>
                <a:cubicBezTo>
                  <a:pt x="124" y="395"/>
                  <a:pt x="136" y="379"/>
                  <a:pt x="159" y="373"/>
                </a:cubicBezTo>
                <a:cubicBezTo>
                  <a:pt x="171" y="370"/>
                  <a:pt x="188" y="370"/>
                  <a:pt x="205" y="374"/>
                </a:cubicBezTo>
                <a:cubicBezTo>
                  <a:pt x="209" y="375"/>
                  <a:pt x="214" y="375"/>
                  <a:pt x="218" y="375"/>
                </a:cubicBezTo>
                <a:cubicBezTo>
                  <a:pt x="220" y="380"/>
                  <a:pt x="221" y="386"/>
                  <a:pt x="221" y="388"/>
                </a:cubicBezTo>
                <a:cubicBezTo>
                  <a:pt x="221" y="393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7"/>
                  <a:pt x="242" y="392"/>
                  <a:pt x="242" y="386"/>
                </a:cubicBezTo>
                <a:cubicBezTo>
                  <a:pt x="242" y="385"/>
                  <a:pt x="241" y="379"/>
                  <a:pt x="239" y="372"/>
                </a:cubicBezTo>
                <a:cubicBezTo>
                  <a:pt x="249" y="368"/>
                  <a:pt x="258" y="363"/>
                  <a:pt x="266" y="358"/>
                </a:cubicBezTo>
                <a:cubicBezTo>
                  <a:pt x="278" y="350"/>
                  <a:pt x="290" y="342"/>
                  <a:pt x="305" y="342"/>
                </a:cubicBezTo>
                <a:cubicBezTo>
                  <a:pt x="318" y="341"/>
                  <a:pt x="328" y="342"/>
                  <a:pt x="338" y="343"/>
                </a:cubicBezTo>
                <a:cubicBezTo>
                  <a:pt x="349" y="345"/>
                  <a:pt x="358" y="345"/>
                  <a:pt x="369" y="345"/>
                </a:cubicBezTo>
                <a:cubicBezTo>
                  <a:pt x="371" y="350"/>
                  <a:pt x="371" y="357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1"/>
                  <a:pt x="393" y="352"/>
                  <a:pt x="391" y="342"/>
                </a:cubicBezTo>
                <a:cubicBezTo>
                  <a:pt x="406" y="338"/>
                  <a:pt x="425" y="329"/>
                  <a:pt x="441" y="310"/>
                </a:cubicBezTo>
                <a:cubicBezTo>
                  <a:pt x="450" y="316"/>
                  <a:pt x="461" y="319"/>
                  <a:pt x="472" y="319"/>
                </a:cubicBezTo>
                <a:cubicBezTo>
                  <a:pt x="473" y="319"/>
                  <a:pt x="475" y="319"/>
                  <a:pt x="476" y="319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617480" y="2864160"/>
            <a:ext cx="737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Drivers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traducen órdenes del SO al lenguaje del dispositivo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435680" y="391284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3"/>
                </a:moveTo>
                <a:lnTo>
                  <a:pt x="233" y="0"/>
                </a:lnTo>
                <a:lnTo>
                  <a:pt x="381" y="149"/>
                </a:lnTo>
                <a:lnTo>
                  <a:pt x="149" y="382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336320" y="3973320"/>
            <a:ext cx="216000" cy="177120"/>
          </a:xfrm>
          <a:custGeom>
            <a:avLst/>
            <a:gdLst/>
            <a:ahLst/>
            <a:rect l="0" t="0" r="r" b="b"/>
            <a:pathLst>
              <a:path w="600" h="492">
                <a:moveTo>
                  <a:pt x="138" y="492"/>
                </a:moveTo>
                <a:cubicBezTo>
                  <a:pt x="18" y="483"/>
                  <a:pt x="-3" y="398"/>
                  <a:pt x="0" y="353"/>
                </a:cubicBezTo>
                <a:cubicBezTo>
                  <a:pt x="7" y="245"/>
                  <a:pt x="334" y="0"/>
                  <a:pt x="334" y="0"/>
                </a:cubicBezTo>
                <a:lnTo>
                  <a:pt x="600" y="41"/>
                </a:lnTo>
                <a:cubicBezTo>
                  <a:pt x="600" y="41"/>
                  <a:pt x="230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324440" y="3886920"/>
            <a:ext cx="275400" cy="275040"/>
          </a:xfrm>
          <a:custGeom>
            <a:avLst/>
            <a:gdLst/>
            <a:ahLst/>
            <a:rect l="0" t="0" r="r" b="b"/>
            <a:pathLst>
              <a:path w="765" h="764">
                <a:moveTo>
                  <a:pt x="688" y="77"/>
                </a:moveTo>
                <a:cubicBezTo>
                  <a:pt x="626" y="14"/>
                  <a:pt x="556" y="-16"/>
                  <a:pt x="531" y="8"/>
                </a:cubicBezTo>
                <a:cubicBezTo>
                  <a:pt x="531" y="8"/>
                  <a:pt x="531" y="9"/>
                  <a:pt x="530" y="9"/>
                </a:cubicBezTo>
                <a:lnTo>
                  <a:pt x="47" y="492"/>
                </a:lnTo>
                <a:cubicBezTo>
                  <a:pt x="17" y="522"/>
                  <a:pt x="0" y="562"/>
                  <a:pt x="0" y="605"/>
                </a:cubicBezTo>
                <a:cubicBezTo>
                  <a:pt x="0" y="647"/>
                  <a:pt x="17" y="688"/>
                  <a:pt x="47" y="718"/>
                </a:cubicBezTo>
                <a:cubicBezTo>
                  <a:pt x="77" y="748"/>
                  <a:pt x="117" y="764"/>
                  <a:pt x="160" y="764"/>
                </a:cubicBezTo>
                <a:cubicBezTo>
                  <a:pt x="202" y="764"/>
                  <a:pt x="242" y="748"/>
                  <a:pt x="273" y="718"/>
                </a:cubicBezTo>
                <a:lnTo>
                  <a:pt x="755" y="235"/>
                </a:lnTo>
                <a:lnTo>
                  <a:pt x="756" y="234"/>
                </a:lnTo>
                <a:lnTo>
                  <a:pt x="757" y="234"/>
                </a:lnTo>
                <a:cubicBezTo>
                  <a:pt x="781" y="209"/>
                  <a:pt x="750" y="139"/>
                  <a:pt x="688" y="77"/>
                </a:cubicBezTo>
                <a:moveTo>
                  <a:pt x="227" y="672"/>
                </a:moveTo>
                <a:cubicBezTo>
                  <a:pt x="209" y="690"/>
                  <a:pt x="185" y="700"/>
                  <a:pt x="160" y="700"/>
                </a:cubicBezTo>
                <a:cubicBezTo>
                  <a:pt x="134" y="700"/>
                  <a:pt x="110" y="690"/>
                  <a:pt x="92" y="672"/>
                </a:cubicBezTo>
                <a:cubicBezTo>
                  <a:pt x="74" y="654"/>
                  <a:pt x="64" y="630"/>
                  <a:pt x="64" y="605"/>
                </a:cubicBezTo>
                <a:cubicBezTo>
                  <a:pt x="64" y="579"/>
                  <a:pt x="74" y="555"/>
                  <a:pt x="92" y="537"/>
                </a:cubicBezTo>
                <a:lnTo>
                  <a:pt x="541" y="89"/>
                </a:lnTo>
                <a:cubicBezTo>
                  <a:pt x="554" y="113"/>
                  <a:pt x="574" y="140"/>
                  <a:pt x="599" y="165"/>
                </a:cubicBezTo>
                <a:cubicBezTo>
                  <a:pt x="625" y="191"/>
                  <a:pt x="651" y="211"/>
                  <a:pt x="676" y="224"/>
                </a:cubicBezTo>
                <a:lnTo>
                  <a:pt x="227" y="67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373040" y="397116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486" y="44"/>
                </a:moveTo>
                <a:cubicBezTo>
                  <a:pt x="485" y="52"/>
                  <a:pt x="430" y="60"/>
                  <a:pt x="365" y="51"/>
                </a:cubicBezTo>
                <a:cubicBezTo>
                  <a:pt x="299" y="42"/>
                  <a:pt x="247" y="25"/>
                  <a:pt x="249" y="12"/>
                </a:cubicBezTo>
                <a:cubicBezTo>
                  <a:pt x="251" y="-1"/>
                  <a:pt x="305" y="-4"/>
                  <a:pt x="371" y="5"/>
                </a:cubicBezTo>
                <a:cubicBezTo>
                  <a:pt x="437" y="14"/>
                  <a:pt x="488" y="31"/>
                  <a:pt x="486" y="44"/>
                </a:cubicBezTo>
                <a:moveTo>
                  <a:pt x="94" y="259"/>
                </a:moveTo>
                <a:cubicBezTo>
                  <a:pt x="88" y="266"/>
                  <a:pt x="77" y="266"/>
                  <a:pt x="70" y="259"/>
                </a:cubicBezTo>
                <a:cubicBezTo>
                  <a:pt x="64" y="252"/>
                  <a:pt x="64" y="242"/>
                  <a:pt x="70" y="235"/>
                </a:cubicBezTo>
                <a:cubicBezTo>
                  <a:pt x="77" y="228"/>
                  <a:pt x="88" y="228"/>
                  <a:pt x="94" y="235"/>
                </a:cubicBezTo>
                <a:cubicBezTo>
                  <a:pt x="101" y="242"/>
                  <a:pt x="101" y="252"/>
                  <a:pt x="94" y="259"/>
                </a:cubicBezTo>
                <a:moveTo>
                  <a:pt x="165" y="315"/>
                </a:moveTo>
                <a:cubicBezTo>
                  <a:pt x="154" y="326"/>
                  <a:pt x="137" y="325"/>
                  <a:pt x="126" y="315"/>
                </a:cubicBezTo>
                <a:cubicBezTo>
                  <a:pt x="115" y="304"/>
                  <a:pt x="115" y="286"/>
                  <a:pt x="126" y="276"/>
                </a:cubicBezTo>
                <a:cubicBezTo>
                  <a:pt x="137" y="265"/>
                  <a:pt x="154" y="265"/>
                  <a:pt x="165" y="276"/>
                </a:cubicBezTo>
                <a:cubicBezTo>
                  <a:pt x="176" y="286"/>
                  <a:pt x="176" y="304"/>
                  <a:pt x="165" y="315"/>
                </a:cubicBezTo>
                <a:moveTo>
                  <a:pt x="201" y="201"/>
                </a:moveTo>
                <a:cubicBezTo>
                  <a:pt x="191" y="211"/>
                  <a:pt x="174" y="211"/>
                  <a:pt x="164" y="201"/>
                </a:cubicBezTo>
                <a:cubicBezTo>
                  <a:pt x="154" y="191"/>
                  <a:pt x="154" y="175"/>
                  <a:pt x="164" y="164"/>
                </a:cubicBezTo>
                <a:cubicBezTo>
                  <a:pt x="174" y="154"/>
                  <a:pt x="191" y="154"/>
                  <a:pt x="201" y="164"/>
                </a:cubicBezTo>
                <a:cubicBezTo>
                  <a:pt x="211" y="175"/>
                  <a:pt x="211" y="191"/>
                  <a:pt x="201" y="201"/>
                </a:cubicBezTo>
                <a:moveTo>
                  <a:pt x="54" y="391"/>
                </a:moveTo>
                <a:cubicBezTo>
                  <a:pt x="42" y="403"/>
                  <a:pt x="22" y="403"/>
                  <a:pt x="9" y="391"/>
                </a:cubicBezTo>
                <a:cubicBezTo>
                  <a:pt x="-3" y="379"/>
                  <a:pt x="-3" y="359"/>
                  <a:pt x="9" y="346"/>
                </a:cubicBezTo>
                <a:cubicBezTo>
                  <a:pt x="22" y="333"/>
                  <a:pt x="42" y="333"/>
                  <a:pt x="54" y="346"/>
                </a:cubicBezTo>
                <a:cubicBezTo>
                  <a:pt x="67" y="359"/>
                  <a:pt x="67" y="379"/>
                  <a:pt x="54" y="391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6"/>
                  <a:pt x="257" y="172"/>
                  <a:pt x="265" y="163"/>
                </a:cubicBezTo>
                <a:cubicBezTo>
                  <a:pt x="274" y="154"/>
                  <a:pt x="288" y="154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3"/>
                </a:moveTo>
                <a:cubicBezTo>
                  <a:pt x="266" y="109"/>
                  <a:pt x="256" y="109"/>
                  <a:pt x="251" y="103"/>
                </a:cubicBezTo>
                <a:cubicBezTo>
                  <a:pt x="245" y="98"/>
                  <a:pt x="245" y="88"/>
                  <a:pt x="251" y="83"/>
                </a:cubicBezTo>
                <a:cubicBezTo>
                  <a:pt x="256" y="77"/>
                  <a:pt x="266" y="77"/>
                  <a:pt x="271" y="83"/>
                </a:cubicBezTo>
                <a:cubicBezTo>
                  <a:pt x="277" y="88"/>
                  <a:pt x="277" y="98"/>
                  <a:pt x="271" y="103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533240" y="389916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8"/>
                </a:moveTo>
                <a:cubicBezTo>
                  <a:pt x="104" y="68"/>
                  <a:pt x="112" y="77"/>
                  <a:pt x="120" y="87"/>
                </a:cubicBezTo>
                <a:cubicBezTo>
                  <a:pt x="129" y="97"/>
                  <a:pt x="135" y="106"/>
                  <a:pt x="140" y="115"/>
                </a:cubicBezTo>
                <a:cubicBezTo>
                  <a:pt x="145" y="123"/>
                  <a:pt x="149" y="131"/>
                  <a:pt x="150" y="136"/>
                </a:cubicBezTo>
                <a:cubicBezTo>
                  <a:pt x="152" y="142"/>
                  <a:pt x="151" y="147"/>
                  <a:pt x="149" y="149"/>
                </a:cubicBezTo>
                <a:cubicBezTo>
                  <a:pt x="147" y="151"/>
                  <a:pt x="143" y="152"/>
                  <a:pt x="137" y="150"/>
                </a:cubicBezTo>
                <a:cubicBezTo>
                  <a:pt x="131" y="149"/>
                  <a:pt x="124" y="145"/>
                  <a:pt x="115" y="140"/>
                </a:cubicBezTo>
                <a:cubicBezTo>
                  <a:pt x="107" y="135"/>
                  <a:pt x="97" y="128"/>
                  <a:pt x="88" y="120"/>
                </a:cubicBezTo>
                <a:cubicBezTo>
                  <a:pt x="78" y="112"/>
                  <a:pt x="68" y="103"/>
                  <a:pt x="58" y="94"/>
                </a:cubicBezTo>
                <a:cubicBezTo>
                  <a:pt x="49" y="84"/>
                  <a:pt x="40" y="74"/>
                  <a:pt x="32" y="64"/>
                </a:cubicBezTo>
                <a:cubicBezTo>
                  <a:pt x="24" y="54"/>
                  <a:pt x="17" y="45"/>
                  <a:pt x="11" y="36"/>
                </a:cubicBezTo>
                <a:cubicBezTo>
                  <a:pt x="6" y="27"/>
                  <a:pt x="2" y="20"/>
                  <a:pt x="1" y="14"/>
                </a:cubicBezTo>
                <a:cubicBezTo>
                  <a:pt x="-1" y="8"/>
                  <a:pt x="0" y="4"/>
                  <a:pt x="2" y="2"/>
                </a:cubicBezTo>
                <a:cubicBezTo>
                  <a:pt x="4" y="-1"/>
                  <a:pt x="8" y="-1"/>
                  <a:pt x="14" y="1"/>
                </a:cubicBezTo>
                <a:cubicBezTo>
                  <a:pt x="21" y="2"/>
                  <a:pt x="28" y="5"/>
                  <a:pt x="37" y="11"/>
                </a:cubicBezTo>
                <a:cubicBezTo>
                  <a:pt x="46" y="16"/>
                  <a:pt x="55" y="22"/>
                  <a:pt x="65" y="30"/>
                </a:cubicBezTo>
                <a:cubicBezTo>
                  <a:pt x="74" y="38"/>
                  <a:pt x="84" y="48"/>
                  <a:pt x="94" y="5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617480" y="3350160"/>
            <a:ext cx="610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Subsistema E/S (kernel)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gestiona colas y acceso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6419520" y="3885840"/>
            <a:ext cx="276840" cy="276840"/>
          </a:xfrm>
          <a:custGeom>
            <a:avLst/>
            <a:gdLst/>
            <a:ahLst/>
            <a:rect l="0" t="0" r="r" b="b"/>
            <a:pathLst>
              <a:path w="769" h="769">
                <a:moveTo>
                  <a:pt x="769" y="684"/>
                </a:moveTo>
                <a:cubicBezTo>
                  <a:pt x="769" y="731"/>
                  <a:pt x="731" y="769"/>
                  <a:pt x="683" y="769"/>
                </a:cubicBezTo>
                <a:lnTo>
                  <a:pt x="86" y="769"/>
                </a:lnTo>
                <a:cubicBezTo>
                  <a:pt x="39" y="769"/>
                  <a:pt x="0" y="731"/>
                  <a:pt x="0" y="684"/>
                </a:cubicBez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683" y="0"/>
                </a:lnTo>
                <a:cubicBezTo>
                  <a:pt x="731" y="0"/>
                  <a:pt x="769" y="39"/>
                  <a:pt x="769" y="86"/>
                </a:cubicBezTo>
                <a:lnTo>
                  <a:pt x="769" y="68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6442560" y="3954960"/>
            <a:ext cx="230760" cy="138600"/>
          </a:xfrm>
          <a:custGeom>
            <a:avLst/>
            <a:gdLst/>
            <a:ahLst/>
            <a:rect l="0" t="0" r="r" b="b"/>
            <a:pathLst>
              <a:path w="641" h="385">
                <a:moveTo>
                  <a:pt x="213" y="0"/>
                </a:moveTo>
                <a:lnTo>
                  <a:pt x="0" y="192"/>
                </a:lnTo>
                <a:lnTo>
                  <a:pt x="213" y="385"/>
                </a:lnTo>
                <a:lnTo>
                  <a:pt x="213" y="0"/>
                </a:lnTo>
                <a:moveTo>
                  <a:pt x="641" y="192"/>
                </a:moveTo>
                <a:lnTo>
                  <a:pt x="428" y="0"/>
                </a:lnTo>
                <a:lnTo>
                  <a:pt x="428" y="385"/>
                </a:lnTo>
                <a:lnTo>
                  <a:pt x="641" y="19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6511680" y="399348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0" y="0"/>
                </a:moveTo>
                <a:lnTo>
                  <a:pt x="257" y="0"/>
                </a:lnTo>
                <a:lnTo>
                  <a:pt x="257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617480" y="3835800"/>
            <a:ext cx="483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Buffering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desacopla velocidades CPU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346760" y="4362120"/>
            <a:ext cx="230760" cy="276840"/>
          </a:xfrm>
          <a:custGeom>
            <a:avLst/>
            <a:gdLst/>
            <a:ahLst/>
            <a:rect l="0" t="0" r="r" b="b"/>
            <a:pathLst>
              <a:path w="641" h="769">
                <a:moveTo>
                  <a:pt x="639" y="334"/>
                </a:moveTo>
                <a:cubicBezTo>
                  <a:pt x="636" y="326"/>
                  <a:pt x="628" y="320"/>
                  <a:pt x="619" y="320"/>
                </a:cubicBezTo>
                <a:lnTo>
                  <a:pt x="361" y="320"/>
                </a:lnTo>
                <a:lnTo>
                  <a:pt x="510" y="31"/>
                </a:lnTo>
                <a:cubicBezTo>
                  <a:pt x="515" y="22"/>
                  <a:pt x="513" y="11"/>
                  <a:pt x="505" y="5"/>
                </a:cubicBezTo>
                <a:cubicBezTo>
                  <a:pt x="501" y="2"/>
                  <a:pt x="496" y="0"/>
                  <a:pt x="491" y="0"/>
                </a:cubicBezTo>
                <a:cubicBezTo>
                  <a:pt x="486" y="0"/>
                  <a:pt x="481" y="2"/>
                  <a:pt x="477" y="6"/>
                </a:cubicBezTo>
                <a:lnTo>
                  <a:pt x="320" y="141"/>
                </a:lnTo>
                <a:lnTo>
                  <a:pt x="8" y="411"/>
                </a:lnTo>
                <a:cubicBezTo>
                  <a:pt x="1" y="416"/>
                  <a:pt x="-2" y="426"/>
                  <a:pt x="1" y="434"/>
                </a:cubicBezTo>
                <a:cubicBezTo>
                  <a:pt x="5" y="442"/>
                  <a:pt x="13" y="448"/>
                  <a:pt x="21" y="448"/>
                </a:cubicBezTo>
                <a:lnTo>
                  <a:pt x="279" y="448"/>
                </a:lnTo>
                <a:lnTo>
                  <a:pt x="130" y="738"/>
                </a:lnTo>
                <a:cubicBezTo>
                  <a:pt x="126" y="747"/>
                  <a:pt x="128" y="758"/>
                  <a:pt x="136" y="764"/>
                </a:cubicBezTo>
                <a:cubicBezTo>
                  <a:pt x="140" y="767"/>
                  <a:pt x="145" y="769"/>
                  <a:pt x="149" y="769"/>
                </a:cubicBezTo>
                <a:cubicBezTo>
                  <a:pt x="154" y="769"/>
                  <a:pt x="159" y="767"/>
                  <a:pt x="163" y="764"/>
                </a:cubicBezTo>
                <a:lnTo>
                  <a:pt x="320" y="628"/>
                </a:lnTo>
                <a:lnTo>
                  <a:pt x="633" y="358"/>
                </a:lnTo>
                <a:cubicBezTo>
                  <a:pt x="640" y="352"/>
                  <a:pt x="642" y="342"/>
                  <a:pt x="639" y="33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6707880" y="3835800"/>
            <a:ext cx="138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dispositivo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617480" y="4321440"/>
            <a:ext cx="643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Caching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acelera accesos frecuentes, reduce latencia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3136680"/>
            <a:ext cx="4865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Técnicas de gestión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81920" y="2749320"/>
            <a:ext cx="303120" cy="289800"/>
          </a:xfrm>
          <a:custGeom>
            <a:avLst/>
            <a:gdLst/>
            <a:ahLst/>
            <a:rect l="0" t="0" r="r" b="b"/>
            <a:pathLst>
              <a:path w="842" h="805">
                <a:moveTo>
                  <a:pt x="840" y="560"/>
                </a:moveTo>
                <a:cubicBezTo>
                  <a:pt x="837" y="550"/>
                  <a:pt x="830" y="541"/>
                  <a:pt x="820" y="536"/>
                </a:cubicBezTo>
                <a:cubicBezTo>
                  <a:pt x="801" y="526"/>
                  <a:pt x="776" y="534"/>
                  <a:pt x="765" y="552"/>
                </a:cubicBezTo>
                <a:cubicBezTo>
                  <a:pt x="723" y="630"/>
                  <a:pt x="653" y="686"/>
                  <a:pt x="568" y="711"/>
                </a:cubicBezTo>
                <a:cubicBezTo>
                  <a:pt x="484" y="736"/>
                  <a:pt x="393" y="726"/>
                  <a:pt x="316" y="684"/>
                </a:cubicBezTo>
                <a:cubicBezTo>
                  <a:pt x="256" y="652"/>
                  <a:pt x="212" y="597"/>
                  <a:pt x="193" y="532"/>
                </a:cubicBezTo>
                <a:cubicBezTo>
                  <a:pt x="176" y="472"/>
                  <a:pt x="181" y="414"/>
                  <a:pt x="206" y="366"/>
                </a:cubicBezTo>
                <a:cubicBezTo>
                  <a:pt x="198" y="404"/>
                  <a:pt x="199" y="443"/>
                  <a:pt x="210" y="482"/>
                </a:cubicBezTo>
                <a:cubicBezTo>
                  <a:pt x="227" y="541"/>
                  <a:pt x="267" y="589"/>
                  <a:pt x="320" y="619"/>
                </a:cubicBezTo>
                <a:cubicBezTo>
                  <a:pt x="385" y="654"/>
                  <a:pt x="461" y="662"/>
                  <a:pt x="532" y="641"/>
                </a:cubicBezTo>
                <a:cubicBezTo>
                  <a:pt x="603" y="620"/>
                  <a:pt x="661" y="573"/>
                  <a:pt x="697" y="508"/>
                </a:cubicBezTo>
                <a:cubicBezTo>
                  <a:pt x="740" y="429"/>
                  <a:pt x="750" y="338"/>
                  <a:pt x="724" y="251"/>
                </a:cubicBezTo>
                <a:cubicBezTo>
                  <a:pt x="699" y="165"/>
                  <a:pt x="641" y="94"/>
                  <a:pt x="562" y="51"/>
                </a:cubicBezTo>
                <a:cubicBezTo>
                  <a:pt x="467" y="-2"/>
                  <a:pt x="354" y="-14"/>
                  <a:pt x="250" y="18"/>
                </a:cubicBezTo>
                <a:cubicBezTo>
                  <a:pt x="144" y="49"/>
                  <a:pt x="57" y="119"/>
                  <a:pt x="5" y="215"/>
                </a:cubicBezTo>
                <a:cubicBezTo>
                  <a:pt x="-6" y="234"/>
                  <a:pt x="1" y="259"/>
                  <a:pt x="21" y="269"/>
                </a:cubicBezTo>
                <a:cubicBezTo>
                  <a:pt x="40" y="280"/>
                  <a:pt x="65" y="272"/>
                  <a:pt x="75" y="253"/>
                </a:cubicBezTo>
                <a:cubicBezTo>
                  <a:pt x="118" y="176"/>
                  <a:pt x="188" y="120"/>
                  <a:pt x="272" y="95"/>
                </a:cubicBezTo>
                <a:cubicBezTo>
                  <a:pt x="356" y="70"/>
                  <a:pt x="447" y="80"/>
                  <a:pt x="524" y="121"/>
                </a:cubicBezTo>
                <a:cubicBezTo>
                  <a:pt x="584" y="154"/>
                  <a:pt x="628" y="208"/>
                  <a:pt x="647" y="274"/>
                </a:cubicBezTo>
                <a:cubicBezTo>
                  <a:pt x="665" y="333"/>
                  <a:pt x="659" y="392"/>
                  <a:pt x="634" y="440"/>
                </a:cubicBezTo>
                <a:cubicBezTo>
                  <a:pt x="643" y="402"/>
                  <a:pt x="642" y="362"/>
                  <a:pt x="630" y="324"/>
                </a:cubicBezTo>
                <a:cubicBezTo>
                  <a:pt x="613" y="265"/>
                  <a:pt x="574" y="217"/>
                  <a:pt x="520" y="187"/>
                </a:cubicBezTo>
                <a:cubicBezTo>
                  <a:pt x="455" y="152"/>
                  <a:pt x="379" y="144"/>
                  <a:pt x="309" y="165"/>
                </a:cubicBezTo>
                <a:cubicBezTo>
                  <a:pt x="238" y="186"/>
                  <a:pt x="179" y="233"/>
                  <a:pt x="143" y="298"/>
                </a:cubicBezTo>
                <a:cubicBezTo>
                  <a:pt x="100" y="377"/>
                  <a:pt x="91" y="468"/>
                  <a:pt x="116" y="554"/>
                </a:cubicBezTo>
                <a:cubicBezTo>
                  <a:pt x="141" y="641"/>
                  <a:pt x="199" y="712"/>
                  <a:pt x="278" y="755"/>
                </a:cubicBezTo>
                <a:cubicBezTo>
                  <a:pt x="338" y="788"/>
                  <a:pt x="406" y="805"/>
                  <a:pt x="474" y="805"/>
                </a:cubicBezTo>
                <a:cubicBezTo>
                  <a:pt x="513" y="805"/>
                  <a:pt x="552" y="799"/>
                  <a:pt x="591" y="788"/>
                </a:cubicBezTo>
                <a:cubicBezTo>
                  <a:pt x="696" y="757"/>
                  <a:pt x="784" y="687"/>
                  <a:pt x="836" y="591"/>
                </a:cubicBezTo>
                <a:cubicBezTo>
                  <a:pt x="842" y="581"/>
                  <a:pt x="843" y="570"/>
                  <a:pt x="840" y="560"/>
                </a:cubicBezTo>
                <a:moveTo>
                  <a:pt x="392" y="313"/>
                </a:moveTo>
                <a:cubicBezTo>
                  <a:pt x="401" y="310"/>
                  <a:pt x="410" y="309"/>
                  <a:pt x="419" y="309"/>
                </a:cubicBezTo>
                <a:cubicBezTo>
                  <a:pt x="461" y="309"/>
                  <a:pt x="498" y="337"/>
                  <a:pt x="510" y="377"/>
                </a:cubicBezTo>
                <a:cubicBezTo>
                  <a:pt x="525" y="427"/>
                  <a:pt x="496" y="480"/>
                  <a:pt x="445" y="495"/>
                </a:cubicBezTo>
                <a:cubicBezTo>
                  <a:pt x="437" y="498"/>
                  <a:pt x="428" y="499"/>
                  <a:pt x="419" y="499"/>
                </a:cubicBezTo>
                <a:cubicBezTo>
                  <a:pt x="377" y="499"/>
                  <a:pt x="339" y="471"/>
                  <a:pt x="327" y="431"/>
                </a:cubicBezTo>
                <a:cubicBezTo>
                  <a:pt x="313" y="381"/>
                  <a:pt x="342" y="328"/>
                  <a:pt x="392" y="31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096920" y="2691720"/>
            <a:ext cx="3699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E/S Programada (Polling)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335240" y="3802320"/>
            <a:ext cx="254160" cy="253800"/>
          </a:xfrm>
          <a:custGeom>
            <a:avLst/>
            <a:gdLst/>
            <a:ahLst/>
            <a:rect l="0" t="0" r="r" b="b"/>
            <a:pathLst>
              <a:path w="706" h="705">
                <a:moveTo>
                  <a:pt x="429" y="353"/>
                </a:moveTo>
                <a:lnTo>
                  <a:pt x="690" y="91"/>
                </a:lnTo>
                <a:cubicBezTo>
                  <a:pt x="711" y="70"/>
                  <a:pt x="711" y="36"/>
                  <a:pt x="690" y="16"/>
                </a:cubicBezTo>
                <a:cubicBezTo>
                  <a:pt x="669" y="-5"/>
                  <a:pt x="635" y="-5"/>
                  <a:pt x="615" y="16"/>
                </a:cubicBezTo>
                <a:lnTo>
                  <a:pt x="354" y="276"/>
                </a:lnTo>
                <a:lnTo>
                  <a:pt x="92" y="16"/>
                </a:lnTo>
                <a:cubicBezTo>
                  <a:pt x="71" y="-5"/>
                  <a:pt x="37" y="-5"/>
                  <a:pt x="17" y="16"/>
                </a:cubicBezTo>
                <a:cubicBezTo>
                  <a:pt x="-4" y="36"/>
                  <a:pt x="-4" y="70"/>
                  <a:pt x="17" y="91"/>
                </a:cubicBezTo>
                <a:lnTo>
                  <a:pt x="278" y="353"/>
                </a:lnTo>
                <a:lnTo>
                  <a:pt x="16" y="614"/>
                </a:lnTo>
                <a:cubicBezTo>
                  <a:pt x="-5" y="635"/>
                  <a:pt x="-5" y="669"/>
                  <a:pt x="16" y="689"/>
                </a:cubicBezTo>
                <a:cubicBezTo>
                  <a:pt x="27" y="700"/>
                  <a:pt x="40" y="705"/>
                  <a:pt x="54" y="705"/>
                </a:cubicBezTo>
                <a:cubicBezTo>
                  <a:pt x="67" y="705"/>
                  <a:pt x="81" y="700"/>
                  <a:pt x="91" y="689"/>
                </a:cubicBezTo>
                <a:lnTo>
                  <a:pt x="354" y="428"/>
                </a:lnTo>
                <a:lnTo>
                  <a:pt x="615" y="689"/>
                </a:lnTo>
                <a:cubicBezTo>
                  <a:pt x="625" y="699"/>
                  <a:pt x="639" y="704"/>
                  <a:pt x="652" y="704"/>
                </a:cubicBezTo>
                <a:cubicBezTo>
                  <a:pt x="666" y="704"/>
                  <a:pt x="680" y="699"/>
                  <a:pt x="690" y="689"/>
                </a:cubicBezTo>
                <a:cubicBezTo>
                  <a:pt x="711" y="668"/>
                  <a:pt x="711" y="634"/>
                  <a:pt x="690" y="613"/>
                </a:cubicBezTo>
                <a:lnTo>
                  <a:pt x="429" y="35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3264480"/>
            <a:ext cx="562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CPU interroga continuamente al dispositivo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617480" y="3750120"/>
            <a:ext cx="528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Ineficiente → la CPU se bloquea esperando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06400" y="2742840"/>
            <a:ext cx="254160" cy="305280"/>
          </a:xfrm>
          <a:custGeom>
            <a:avLst/>
            <a:gdLst/>
            <a:ahLst/>
            <a:rect l="0" t="0" r="r" b="b"/>
            <a:pathLst>
              <a:path w="706" h="848">
                <a:moveTo>
                  <a:pt x="705" y="369"/>
                </a:moveTo>
                <a:cubicBezTo>
                  <a:pt x="701" y="359"/>
                  <a:pt x="693" y="353"/>
                  <a:pt x="683" y="353"/>
                </a:cubicBezTo>
                <a:lnTo>
                  <a:pt x="399" y="353"/>
                </a:lnTo>
                <a:lnTo>
                  <a:pt x="562" y="35"/>
                </a:lnTo>
                <a:cubicBezTo>
                  <a:pt x="568" y="25"/>
                  <a:pt x="565" y="13"/>
                  <a:pt x="556" y="6"/>
                </a:cubicBezTo>
                <a:cubicBezTo>
                  <a:pt x="552" y="2"/>
                  <a:pt x="547" y="0"/>
                  <a:pt x="542" y="0"/>
                </a:cubicBezTo>
                <a:cubicBezTo>
                  <a:pt x="536" y="0"/>
                  <a:pt x="531" y="2"/>
                  <a:pt x="526" y="6"/>
                </a:cubicBezTo>
                <a:lnTo>
                  <a:pt x="353" y="155"/>
                </a:lnTo>
                <a:lnTo>
                  <a:pt x="8" y="454"/>
                </a:lnTo>
                <a:cubicBezTo>
                  <a:pt x="0" y="460"/>
                  <a:pt x="-2" y="471"/>
                  <a:pt x="1" y="480"/>
                </a:cubicBezTo>
                <a:cubicBezTo>
                  <a:pt x="5" y="489"/>
                  <a:pt x="13" y="495"/>
                  <a:pt x="23" y="495"/>
                </a:cubicBezTo>
                <a:lnTo>
                  <a:pt x="308" y="495"/>
                </a:lnTo>
                <a:lnTo>
                  <a:pt x="143" y="814"/>
                </a:lnTo>
                <a:cubicBezTo>
                  <a:pt x="138" y="824"/>
                  <a:pt x="141" y="836"/>
                  <a:pt x="150" y="843"/>
                </a:cubicBezTo>
                <a:cubicBezTo>
                  <a:pt x="154" y="846"/>
                  <a:pt x="159" y="848"/>
                  <a:pt x="164" y="848"/>
                </a:cubicBezTo>
                <a:cubicBezTo>
                  <a:pt x="170" y="848"/>
                  <a:pt x="175" y="846"/>
                  <a:pt x="180" y="842"/>
                </a:cubicBezTo>
                <a:lnTo>
                  <a:pt x="353" y="693"/>
                </a:lnTo>
                <a:lnTo>
                  <a:pt x="698" y="395"/>
                </a:lnTo>
                <a:cubicBezTo>
                  <a:pt x="705" y="388"/>
                  <a:pt x="708" y="378"/>
                  <a:pt x="705" y="36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096920" y="2691720"/>
            <a:ext cx="3304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E/S con Interrupciones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323720" y="3790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367640" y="383652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7"/>
                  <a:pt x="-5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300320" y="3264480"/>
            <a:ext cx="63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dispositivo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interrumpe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 la CPU cuando está listo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617480" y="3750120"/>
            <a:ext cx="433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Más eficiente → permite multitarea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89480" y="2589480"/>
            <a:ext cx="212040" cy="212040"/>
          </a:xfrm>
          <a:custGeom>
            <a:avLst/>
            <a:gdLst/>
            <a:ahLst/>
            <a:rect l="0" t="0" r="r" b="b"/>
            <a:pathLst>
              <a:path w="589" h="589">
                <a:moveTo>
                  <a:pt x="0" y="166"/>
                </a:moveTo>
                <a:lnTo>
                  <a:pt x="188" y="0"/>
                </a:lnTo>
                <a:lnTo>
                  <a:pt x="565" y="24"/>
                </a:lnTo>
                <a:lnTo>
                  <a:pt x="589" y="401"/>
                </a:lnTo>
                <a:lnTo>
                  <a:pt x="423" y="589"/>
                </a:lnTo>
                <a:cubicBezTo>
                  <a:pt x="423" y="589"/>
                  <a:pt x="423" y="448"/>
                  <a:pt x="282" y="307"/>
                </a:cubicBezTo>
                <a:cubicBezTo>
                  <a:pt x="141" y="166"/>
                  <a:pt x="0" y="166"/>
                  <a:pt x="0" y="16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89120" y="2684160"/>
            <a:ext cx="119160" cy="117360"/>
          </a:xfrm>
          <a:custGeom>
            <a:avLst/>
            <a:gdLst/>
            <a:ahLst/>
            <a:rect l="0" t="0" r="r" b="b"/>
            <a:pathLst>
              <a:path w="331" h="326">
                <a:moveTo>
                  <a:pt x="0" y="326"/>
                </a:moveTo>
                <a:cubicBezTo>
                  <a:pt x="0" y="326"/>
                  <a:pt x="-1" y="138"/>
                  <a:pt x="70" y="66"/>
                </a:cubicBezTo>
                <a:cubicBezTo>
                  <a:pt x="141" y="-5"/>
                  <a:pt x="331" y="0"/>
                  <a:pt x="331" y="0"/>
                </a:cubicBezTo>
                <a:cubicBezTo>
                  <a:pt x="331" y="0"/>
                  <a:pt x="331" y="185"/>
                  <a:pt x="259" y="256"/>
                </a:cubicBezTo>
                <a:cubicBezTo>
                  <a:pt x="189" y="326"/>
                  <a:pt x="0" y="326"/>
                  <a:pt x="0" y="32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23320" y="2699640"/>
            <a:ext cx="68040" cy="68040"/>
          </a:xfrm>
          <a:custGeom>
            <a:avLst/>
            <a:gdLst/>
            <a:ahLst/>
            <a:rect l="0" t="0" r="r" b="b"/>
            <a:pathLst>
              <a:path w="189" h="189">
                <a:moveTo>
                  <a:pt x="189" y="94"/>
                </a:moveTo>
                <a:cubicBezTo>
                  <a:pt x="189" y="107"/>
                  <a:pt x="186" y="120"/>
                  <a:pt x="182" y="131"/>
                </a:cubicBezTo>
                <a:cubicBezTo>
                  <a:pt x="177" y="143"/>
                  <a:pt x="170" y="153"/>
                  <a:pt x="161" y="162"/>
                </a:cubicBezTo>
                <a:cubicBezTo>
                  <a:pt x="152" y="170"/>
                  <a:pt x="142" y="177"/>
                  <a:pt x="131" y="182"/>
                </a:cubicBezTo>
                <a:cubicBezTo>
                  <a:pt x="119" y="187"/>
                  <a:pt x="107" y="189"/>
                  <a:pt x="95" y="189"/>
                </a:cubicBezTo>
                <a:cubicBezTo>
                  <a:pt x="82" y="189"/>
                  <a:pt x="70" y="187"/>
                  <a:pt x="58" y="182"/>
                </a:cubicBezTo>
                <a:cubicBezTo>
                  <a:pt x="46" y="177"/>
                  <a:pt x="36" y="170"/>
                  <a:pt x="27" y="162"/>
                </a:cubicBezTo>
                <a:cubicBezTo>
                  <a:pt x="18" y="153"/>
                  <a:pt x="12" y="143"/>
                  <a:pt x="7" y="131"/>
                </a:cubicBezTo>
                <a:cubicBezTo>
                  <a:pt x="2" y="120"/>
                  <a:pt x="0" y="107"/>
                  <a:pt x="0" y="94"/>
                </a:cubicBezTo>
                <a:cubicBezTo>
                  <a:pt x="0" y="82"/>
                  <a:pt x="2" y="70"/>
                  <a:pt x="7" y="58"/>
                </a:cubicBezTo>
                <a:cubicBezTo>
                  <a:pt x="12" y="47"/>
                  <a:pt x="18" y="36"/>
                  <a:pt x="27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70" y="2"/>
                  <a:pt x="82" y="0"/>
                  <a:pt x="95" y="0"/>
                </a:cubicBezTo>
                <a:cubicBezTo>
                  <a:pt x="107" y="0"/>
                  <a:pt x="119" y="2"/>
                  <a:pt x="131" y="7"/>
                </a:cubicBezTo>
                <a:cubicBezTo>
                  <a:pt x="142" y="12"/>
                  <a:pt x="152" y="19"/>
                  <a:pt x="161" y="28"/>
                </a:cubicBezTo>
                <a:cubicBezTo>
                  <a:pt x="170" y="36"/>
                  <a:pt x="177" y="47"/>
                  <a:pt x="182" y="58"/>
                </a:cubicBezTo>
                <a:cubicBezTo>
                  <a:pt x="186" y="70"/>
                  <a:pt x="189" y="82"/>
                  <a:pt x="189" y="9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55360" y="2504880"/>
            <a:ext cx="230760" cy="230760"/>
          </a:xfrm>
          <a:custGeom>
            <a:avLst/>
            <a:gdLst/>
            <a:ahLst/>
            <a:rect l="0" t="0" r="r" b="b"/>
            <a:pathLst>
              <a:path w="641" h="641">
                <a:moveTo>
                  <a:pt x="641" y="0"/>
                </a:moveTo>
                <a:cubicBezTo>
                  <a:pt x="641" y="0"/>
                  <a:pt x="405" y="0"/>
                  <a:pt x="122" y="235"/>
                </a:cubicBezTo>
                <a:cubicBezTo>
                  <a:pt x="-19" y="353"/>
                  <a:pt x="-19" y="565"/>
                  <a:pt x="28" y="613"/>
                </a:cubicBezTo>
                <a:cubicBezTo>
                  <a:pt x="75" y="660"/>
                  <a:pt x="287" y="660"/>
                  <a:pt x="405" y="518"/>
                </a:cubicBezTo>
                <a:cubicBezTo>
                  <a:pt x="641" y="235"/>
                  <a:pt x="641" y="0"/>
                  <a:pt x="64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978480" y="2547360"/>
            <a:ext cx="65160" cy="64800"/>
          </a:xfrm>
          <a:custGeom>
            <a:avLst/>
            <a:gdLst/>
            <a:ahLst/>
            <a:rect l="0" t="0" r="r" b="b"/>
            <a:pathLst>
              <a:path w="181" h="180">
                <a:moveTo>
                  <a:pt x="87" y="0"/>
                </a:moveTo>
                <a:cubicBezTo>
                  <a:pt x="48" y="0"/>
                  <a:pt x="15" y="22"/>
                  <a:pt x="0" y="55"/>
                </a:cubicBezTo>
                <a:cubicBezTo>
                  <a:pt x="12" y="50"/>
                  <a:pt x="25" y="47"/>
                  <a:pt x="39" y="47"/>
                </a:cubicBezTo>
                <a:cubicBezTo>
                  <a:pt x="92" y="47"/>
                  <a:pt x="134" y="89"/>
                  <a:pt x="134" y="141"/>
                </a:cubicBezTo>
                <a:cubicBezTo>
                  <a:pt x="134" y="155"/>
                  <a:pt x="131" y="168"/>
                  <a:pt x="126" y="180"/>
                </a:cubicBezTo>
                <a:cubicBezTo>
                  <a:pt x="158" y="165"/>
                  <a:pt x="181" y="132"/>
                  <a:pt x="181" y="94"/>
                </a:cubicBezTo>
                <a:cubicBezTo>
                  <a:pt x="181" y="42"/>
                  <a:pt x="139" y="0"/>
                  <a:pt x="87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48520" y="2614320"/>
            <a:ext cx="128160" cy="128160"/>
          </a:xfrm>
          <a:custGeom>
            <a:avLst/>
            <a:gdLst/>
            <a:ahLst/>
            <a:rect l="0" t="0" r="r" b="b"/>
            <a:pathLst>
              <a:path w="356" h="356">
                <a:moveTo>
                  <a:pt x="0" y="356"/>
                </a:moveTo>
                <a:cubicBezTo>
                  <a:pt x="0" y="356"/>
                  <a:pt x="0" y="260"/>
                  <a:pt x="24" y="237"/>
                </a:cubicBezTo>
                <a:cubicBezTo>
                  <a:pt x="47" y="213"/>
                  <a:pt x="331" y="-23"/>
                  <a:pt x="354" y="2"/>
                </a:cubicBezTo>
                <a:cubicBezTo>
                  <a:pt x="378" y="25"/>
                  <a:pt x="141" y="308"/>
                  <a:pt x="118" y="331"/>
                </a:cubicBezTo>
                <a:cubicBezTo>
                  <a:pt x="94" y="356"/>
                  <a:pt x="0" y="356"/>
                  <a:pt x="0" y="35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096920" y="2453400"/>
            <a:ext cx="4281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DMA (Direct Memory Access)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300320" y="3016800"/>
            <a:ext cx="74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dispositivo accede directamente a la memoria sin usar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323720" y="4038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367640" y="408420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89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300320" y="3502440"/>
            <a:ext cx="343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Ideal para: discos, red, vídeo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617480" y="3988080"/>
            <a:ext cx="361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Reduce carga del procesador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747720" y="3136680"/>
            <a:ext cx="8389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Clasificación de dispositivos y modos de acceso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