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1015200" y="2754000"/>
            <a:ext cx="147240" cy="91800"/>
          </a:xfrm>
          <a:custGeom>
            <a:avLst/>
            <a:gdLst/>
            <a:ahLst/>
            <a:rect l="0" t="0" r="r" b="b"/>
            <a:pathLst>
              <a:path w="409" h="255">
                <a:moveTo>
                  <a:pt x="409" y="71"/>
                </a:moveTo>
                <a:cubicBezTo>
                  <a:pt x="409" y="81"/>
                  <a:pt x="407" y="94"/>
                  <a:pt x="404" y="105"/>
                </a:cubicBezTo>
                <a:cubicBezTo>
                  <a:pt x="386" y="179"/>
                  <a:pt x="304" y="262"/>
                  <a:pt x="189" y="254"/>
                </a:cubicBezTo>
                <a:cubicBezTo>
                  <a:pt x="85" y="247"/>
                  <a:pt x="0" y="197"/>
                  <a:pt x="0" y="128"/>
                </a:cubicBezTo>
                <a:cubicBezTo>
                  <a:pt x="0" y="57"/>
                  <a:pt x="85" y="0"/>
                  <a:pt x="189" y="0"/>
                </a:cubicBezTo>
                <a:cubicBezTo>
                  <a:pt x="294" y="0"/>
                  <a:pt x="409" y="0"/>
                  <a:pt x="409" y="71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972720" y="2758320"/>
            <a:ext cx="187920" cy="57960"/>
          </a:xfrm>
          <a:custGeom>
            <a:avLst/>
            <a:gdLst/>
            <a:ahLst/>
            <a:rect l="0" t="0" r="r" b="b"/>
            <a:pathLst>
              <a:path w="522" h="161">
                <a:moveTo>
                  <a:pt x="308" y="0"/>
                </a:moveTo>
                <a:cubicBezTo>
                  <a:pt x="252" y="0"/>
                  <a:pt x="123" y="15"/>
                  <a:pt x="94" y="15"/>
                </a:cubicBezTo>
                <a:cubicBezTo>
                  <a:pt x="42" y="15"/>
                  <a:pt x="0" y="48"/>
                  <a:pt x="0" y="88"/>
                </a:cubicBezTo>
                <a:cubicBezTo>
                  <a:pt x="0" y="108"/>
                  <a:pt x="10" y="125"/>
                  <a:pt x="26" y="138"/>
                </a:cubicBezTo>
                <a:cubicBezTo>
                  <a:pt x="26" y="138"/>
                  <a:pt x="61" y="173"/>
                  <a:pt x="123" y="156"/>
                </a:cubicBezTo>
                <a:cubicBezTo>
                  <a:pt x="151" y="149"/>
                  <a:pt x="196" y="94"/>
                  <a:pt x="275" y="85"/>
                </a:cubicBezTo>
                <a:cubicBezTo>
                  <a:pt x="314" y="81"/>
                  <a:pt x="387" y="112"/>
                  <a:pt x="516" y="113"/>
                </a:cubicBezTo>
                <a:cubicBezTo>
                  <a:pt x="521" y="101"/>
                  <a:pt x="522" y="92"/>
                  <a:pt x="522" y="92"/>
                </a:cubicBezTo>
                <a:cubicBezTo>
                  <a:pt x="522" y="22"/>
                  <a:pt x="412" y="0"/>
                  <a:pt x="308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797400" y="2496240"/>
            <a:ext cx="431640" cy="307440"/>
          </a:xfrm>
          <a:custGeom>
            <a:avLst/>
            <a:gdLst/>
            <a:ahLst/>
            <a:rect l="0" t="0" r="r" b="b"/>
            <a:pathLst>
              <a:path w="1199" h="854">
                <a:moveTo>
                  <a:pt x="1008" y="821"/>
                </a:moveTo>
                <a:cubicBezTo>
                  <a:pt x="1008" y="821"/>
                  <a:pt x="1084" y="805"/>
                  <a:pt x="1131" y="744"/>
                </a:cubicBezTo>
                <a:cubicBezTo>
                  <a:pt x="1185" y="672"/>
                  <a:pt x="1178" y="595"/>
                  <a:pt x="1178" y="595"/>
                </a:cubicBezTo>
                <a:cubicBezTo>
                  <a:pt x="1233" y="491"/>
                  <a:pt x="1161" y="394"/>
                  <a:pt x="1161" y="394"/>
                </a:cubicBezTo>
                <a:cubicBezTo>
                  <a:pt x="1154" y="283"/>
                  <a:pt x="1086" y="238"/>
                  <a:pt x="1086" y="238"/>
                </a:cubicBezTo>
                <a:cubicBezTo>
                  <a:pt x="1042" y="134"/>
                  <a:pt x="945" y="106"/>
                  <a:pt x="945" y="106"/>
                </a:cubicBezTo>
                <a:cubicBezTo>
                  <a:pt x="869" y="16"/>
                  <a:pt x="732" y="19"/>
                  <a:pt x="732" y="19"/>
                </a:cubicBezTo>
                <a:cubicBezTo>
                  <a:pt x="732" y="19"/>
                  <a:pt x="606" y="-27"/>
                  <a:pt x="431" y="25"/>
                </a:cubicBezTo>
                <a:cubicBezTo>
                  <a:pt x="403" y="34"/>
                  <a:pt x="306" y="54"/>
                  <a:pt x="236" y="97"/>
                </a:cubicBezTo>
                <a:cubicBezTo>
                  <a:pt x="13" y="233"/>
                  <a:pt x="-3" y="446"/>
                  <a:pt x="0" y="481"/>
                </a:cubicBezTo>
                <a:cubicBezTo>
                  <a:pt x="17" y="674"/>
                  <a:pt x="152" y="708"/>
                  <a:pt x="239" y="728"/>
                </a:cubicBezTo>
                <a:cubicBezTo>
                  <a:pt x="259" y="783"/>
                  <a:pt x="333" y="884"/>
                  <a:pt x="466" y="846"/>
                </a:cubicBezTo>
                <a:cubicBezTo>
                  <a:pt x="630" y="818"/>
                  <a:pt x="699" y="769"/>
                  <a:pt x="739" y="769"/>
                </a:cubicBezTo>
                <a:cubicBezTo>
                  <a:pt x="781" y="769"/>
                  <a:pt x="893" y="812"/>
                  <a:pt x="1008" y="821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21520" y="2524320"/>
            <a:ext cx="374400" cy="241200"/>
          </a:xfrm>
          <a:custGeom>
            <a:avLst/>
            <a:gdLst/>
            <a:ahLst/>
            <a:rect l="0" t="0" r="r" b="b"/>
            <a:pathLst>
              <a:path w="1040" h="670">
                <a:moveTo>
                  <a:pt x="527" y="432"/>
                </a:moveTo>
                <a:cubicBezTo>
                  <a:pt x="608" y="389"/>
                  <a:pt x="651" y="393"/>
                  <a:pt x="690" y="397"/>
                </a:cubicBezTo>
                <a:cubicBezTo>
                  <a:pt x="702" y="398"/>
                  <a:pt x="714" y="399"/>
                  <a:pt x="725" y="399"/>
                </a:cubicBezTo>
                <a:cubicBezTo>
                  <a:pt x="794" y="397"/>
                  <a:pt x="849" y="368"/>
                  <a:pt x="874" y="340"/>
                </a:cubicBezTo>
                <a:cubicBezTo>
                  <a:pt x="880" y="333"/>
                  <a:pt x="879" y="322"/>
                  <a:pt x="872" y="316"/>
                </a:cubicBezTo>
                <a:cubicBezTo>
                  <a:pt x="865" y="309"/>
                  <a:pt x="854" y="310"/>
                  <a:pt x="848" y="317"/>
                </a:cubicBezTo>
                <a:cubicBezTo>
                  <a:pt x="829" y="339"/>
                  <a:pt x="782" y="363"/>
                  <a:pt x="724" y="364"/>
                </a:cubicBezTo>
                <a:cubicBezTo>
                  <a:pt x="714" y="364"/>
                  <a:pt x="704" y="363"/>
                  <a:pt x="693" y="362"/>
                </a:cubicBezTo>
                <a:cubicBezTo>
                  <a:pt x="652" y="358"/>
                  <a:pt x="600" y="354"/>
                  <a:pt x="511" y="402"/>
                </a:cubicBezTo>
                <a:cubicBezTo>
                  <a:pt x="488" y="414"/>
                  <a:pt x="456" y="419"/>
                  <a:pt x="422" y="422"/>
                </a:cubicBezTo>
                <a:cubicBezTo>
                  <a:pt x="346" y="313"/>
                  <a:pt x="392" y="218"/>
                  <a:pt x="405" y="195"/>
                </a:cubicBezTo>
                <a:cubicBezTo>
                  <a:pt x="406" y="195"/>
                  <a:pt x="408" y="195"/>
                  <a:pt x="409" y="195"/>
                </a:cubicBezTo>
                <a:cubicBezTo>
                  <a:pt x="423" y="195"/>
                  <a:pt x="437" y="192"/>
                  <a:pt x="449" y="185"/>
                </a:cubicBezTo>
                <a:cubicBezTo>
                  <a:pt x="457" y="180"/>
                  <a:pt x="460" y="170"/>
                  <a:pt x="456" y="161"/>
                </a:cubicBezTo>
                <a:cubicBezTo>
                  <a:pt x="451" y="153"/>
                  <a:pt x="440" y="150"/>
                  <a:pt x="432" y="155"/>
                </a:cubicBezTo>
                <a:cubicBezTo>
                  <a:pt x="410" y="167"/>
                  <a:pt x="381" y="160"/>
                  <a:pt x="367" y="139"/>
                </a:cubicBezTo>
                <a:cubicBezTo>
                  <a:pt x="362" y="131"/>
                  <a:pt x="351" y="128"/>
                  <a:pt x="343" y="133"/>
                </a:cubicBezTo>
                <a:cubicBezTo>
                  <a:pt x="335" y="139"/>
                  <a:pt x="333" y="149"/>
                  <a:pt x="338" y="157"/>
                </a:cubicBezTo>
                <a:cubicBezTo>
                  <a:pt x="346" y="170"/>
                  <a:pt x="358" y="180"/>
                  <a:pt x="371" y="186"/>
                </a:cubicBezTo>
                <a:cubicBezTo>
                  <a:pt x="353" y="223"/>
                  <a:pt x="319" y="319"/>
                  <a:pt x="384" y="426"/>
                </a:cubicBezTo>
                <a:cubicBezTo>
                  <a:pt x="338" y="431"/>
                  <a:pt x="291" y="437"/>
                  <a:pt x="255" y="460"/>
                </a:cubicBezTo>
                <a:cubicBezTo>
                  <a:pt x="232" y="475"/>
                  <a:pt x="209" y="497"/>
                  <a:pt x="191" y="522"/>
                </a:cubicBezTo>
                <a:cubicBezTo>
                  <a:pt x="169" y="518"/>
                  <a:pt x="89" y="499"/>
                  <a:pt x="75" y="411"/>
                </a:cubicBezTo>
                <a:cubicBezTo>
                  <a:pt x="84" y="404"/>
                  <a:pt x="91" y="395"/>
                  <a:pt x="95" y="384"/>
                </a:cubicBezTo>
                <a:cubicBezTo>
                  <a:pt x="99" y="375"/>
                  <a:pt x="94" y="365"/>
                  <a:pt x="86" y="362"/>
                </a:cubicBezTo>
                <a:cubicBezTo>
                  <a:pt x="77" y="358"/>
                  <a:pt x="67" y="363"/>
                  <a:pt x="63" y="371"/>
                </a:cubicBezTo>
                <a:cubicBezTo>
                  <a:pt x="60" y="379"/>
                  <a:pt x="55" y="385"/>
                  <a:pt x="47" y="387"/>
                </a:cubicBezTo>
                <a:cubicBezTo>
                  <a:pt x="40" y="390"/>
                  <a:pt x="33" y="389"/>
                  <a:pt x="25" y="385"/>
                </a:cubicBezTo>
                <a:cubicBezTo>
                  <a:pt x="17" y="380"/>
                  <a:pt x="6" y="383"/>
                  <a:pt x="2" y="392"/>
                </a:cubicBezTo>
                <a:cubicBezTo>
                  <a:pt x="-3" y="400"/>
                  <a:pt x="0" y="410"/>
                  <a:pt x="8" y="415"/>
                </a:cubicBezTo>
                <a:cubicBezTo>
                  <a:pt x="18" y="421"/>
                  <a:pt x="29" y="423"/>
                  <a:pt x="39" y="423"/>
                </a:cubicBezTo>
                <a:cubicBezTo>
                  <a:pt x="40" y="423"/>
                  <a:pt x="42" y="423"/>
                  <a:pt x="43" y="423"/>
                </a:cubicBezTo>
                <a:cubicBezTo>
                  <a:pt x="59" y="506"/>
                  <a:pt x="125" y="543"/>
                  <a:pt x="172" y="554"/>
                </a:cubicBezTo>
                <a:cubicBezTo>
                  <a:pt x="166" y="567"/>
                  <a:pt x="162" y="581"/>
                  <a:pt x="160" y="595"/>
                </a:cubicBezTo>
                <a:cubicBezTo>
                  <a:pt x="160" y="604"/>
                  <a:pt x="167" y="613"/>
                  <a:pt x="176" y="614"/>
                </a:cubicBezTo>
                <a:lnTo>
                  <a:pt x="178" y="614"/>
                </a:lnTo>
                <a:cubicBezTo>
                  <a:pt x="187" y="614"/>
                  <a:pt x="194" y="607"/>
                  <a:pt x="195" y="598"/>
                </a:cubicBezTo>
                <a:cubicBezTo>
                  <a:pt x="199" y="556"/>
                  <a:pt x="239" y="512"/>
                  <a:pt x="274" y="489"/>
                </a:cubicBezTo>
                <a:cubicBezTo>
                  <a:pt x="307" y="468"/>
                  <a:pt x="357" y="463"/>
                  <a:pt x="404" y="459"/>
                </a:cubicBezTo>
                <a:cubicBezTo>
                  <a:pt x="450" y="455"/>
                  <a:pt x="493" y="451"/>
                  <a:pt x="527" y="432"/>
                </a:cubicBezTo>
                <a:moveTo>
                  <a:pt x="972" y="380"/>
                </a:moveTo>
                <a:cubicBezTo>
                  <a:pt x="967" y="389"/>
                  <a:pt x="970" y="399"/>
                  <a:pt x="979" y="404"/>
                </a:cubicBezTo>
                <a:cubicBezTo>
                  <a:pt x="981" y="405"/>
                  <a:pt x="984" y="406"/>
                  <a:pt x="987" y="406"/>
                </a:cubicBezTo>
                <a:cubicBezTo>
                  <a:pt x="993" y="406"/>
                  <a:pt x="999" y="403"/>
                  <a:pt x="1002" y="397"/>
                </a:cubicBezTo>
                <a:cubicBezTo>
                  <a:pt x="1003" y="396"/>
                  <a:pt x="1066" y="278"/>
                  <a:pt x="948" y="199"/>
                </a:cubicBezTo>
                <a:cubicBezTo>
                  <a:pt x="940" y="193"/>
                  <a:pt x="929" y="195"/>
                  <a:pt x="924" y="203"/>
                </a:cubicBezTo>
                <a:cubicBezTo>
                  <a:pt x="918" y="211"/>
                  <a:pt x="921" y="222"/>
                  <a:pt x="928" y="227"/>
                </a:cubicBezTo>
                <a:cubicBezTo>
                  <a:pt x="1020" y="289"/>
                  <a:pt x="974" y="377"/>
                  <a:pt x="972" y="380"/>
                </a:cubicBezTo>
                <a:moveTo>
                  <a:pt x="255" y="102"/>
                </a:moveTo>
                <a:cubicBezTo>
                  <a:pt x="260" y="102"/>
                  <a:pt x="265" y="99"/>
                  <a:pt x="269" y="94"/>
                </a:cubicBezTo>
                <a:cubicBezTo>
                  <a:pt x="320" y="25"/>
                  <a:pt x="389" y="49"/>
                  <a:pt x="392" y="50"/>
                </a:cubicBezTo>
                <a:cubicBezTo>
                  <a:pt x="401" y="53"/>
                  <a:pt x="411" y="48"/>
                  <a:pt x="414" y="39"/>
                </a:cubicBezTo>
                <a:cubicBezTo>
                  <a:pt x="418" y="31"/>
                  <a:pt x="413" y="21"/>
                  <a:pt x="404" y="17"/>
                </a:cubicBezTo>
                <a:cubicBezTo>
                  <a:pt x="371" y="5"/>
                  <a:pt x="293" y="0"/>
                  <a:pt x="241" y="74"/>
                </a:cubicBezTo>
                <a:cubicBezTo>
                  <a:pt x="235" y="82"/>
                  <a:pt x="237" y="93"/>
                  <a:pt x="245" y="98"/>
                </a:cubicBezTo>
                <a:cubicBezTo>
                  <a:pt x="248" y="101"/>
                  <a:pt x="251" y="102"/>
                  <a:pt x="255" y="102"/>
                </a:cubicBezTo>
                <a:moveTo>
                  <a:pt x="707" y="36"/>
                </a:moveTo>
                <a:cubicBezTo>
                  <a:pt x="784" y="30"/>
                  <a:pt x="819" y="86"/>
                  <a:pt x="821" y="88"/>
                </a:cubicBezTo>
                <a:cubicBezTo>
                  <a:pt x="824" y="94"/>
                  <a:pt x="830" y="97"/>
                  <a:pt x="836" y="97"/>
                </a:cubicBezTo>
                <a:cubicBezTo>
                  <a:pt x="838" y="97"/>
                  <a:pt x="842" y="96"/>
                  <a:pt x="844" y="95"/>
                </a:cubicBezTo>
                <a:cubicBezTo>
                  <a:pt x="852" y="90"/>
                  <a:pt x="855" y="79"/>
                  <a:pt x="850" y="71"/>
                </a:cubicBezTo>
                <a:cubicBezTo>
                  <a:pt x="849" y="68"/>
                  <a:pt x="804" y="-7"/>
                  <a:pt x="705" y="1"/>
                </a:cubicBezTo>
                <a:cubicBezTo>
                  <a:pt x="695" y="3"/>
                  <a:pt x="688" y="11"/>
                  <a:pt x="689" y="21"/>
                </a:cubicBezTo>
                <a:cubicBezTo>
                  <a:pt x="689" y="30"/>
                  <a:pt x="698" y="37"/>
                  <a:pt x="707" y="36"/>
                </a:cubicBezTo>
                <a:moveTo>
                  <a:pt x="1023" y="541"/>
                </a:moveTo>
                <a:cubicBezTo>
                  <a:pt x="1015" y="541"/>
                  <a:pt x="1005" y="547"/>
                  <a:pt x="1005" y="557"/>
                </a:cubicBezTo>
                <a:cubicBezTo>
                  <a:pt x="1005" y="557"/>
                  <a:pt x="999" y="616"/>
                  <a:pt x="939" y="636"/>
                </a:cubicBezTo>
                <a:cubicBezTo>
                  <a:pt x="930" y="639"/>
                  <a:pt x="925" y="649"/>
                  <a:pt x="928" y="658"/>
                </a:cubicBezTo>
                <a:cubicBezTo>
                  <a:pt x="930" y="665"/>
                  <a:pt x="937" y="670"/>
                  <a:pt x="944" y="670"/>
                </a:cubicBezTo>
                <a:cubicBezTo>
                  <a:pt x="946" y="670"/>
                  <a:pt x="948" y="670"/>
                  <a:pt x="950" y="669"/>
                </a:cubicBezTo>
                <a:cubicBezTo>
                  <a:pt x="1031" y="642"/>
                  <a:pt x="1039" y="563"/>
                  <a:pt x="1039" y="560"/>
                </a:cubicBezTo>
                <a:cubicBezTo>
                  <a:pt x="1040" y="550"/>
                  <a:pt x="1033" y="542"/>
                  <a:pt x="1023" y="541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76960" y="2528640"/>
            <a:ext cx="282960" cy="232920"/>
          </a:xfrm>
          <a:custGeom>
            <a:avLst/>
            <a:gdLst/>
            <a:ahLst/>
            <a:rect l="0" t="0" r="r" b="b"/>
            <a:pathLst>
              <a:path w="786" h="647">
                <a:moveTo>
                  <a:pt x="13" y="360"/>
                </a:moveTo>
                <a:cubicBezTo>
                  <a:pt x="11" y="369"/>
                  <a:pt x="16" y="379"/>
                  <a:pt x="26" y="381"/>
                </a:cubicBezTo>
                <a:cubicBezTo>
                  <a:pt x="27" y="382"/>
                  <a:pt x="29" y="382"/>
                  <a:pt x="30" y="382"/>
                </a:cubicBezTo>
                <a:cubicBezTo>
                  <a:pt x="38" y="382"/>
                  <a:pt x="45" y="377"/>
                  <a:pt x="47" y="369"/>
                </a:cubicBezTo>
                <a:cubicBezTo>
                  <a:pt x="53" y="345"/>
                  <a:pt x="79" y="329"/>
                  <a:pt x="104" y="334"/>
                </a:cubicBezTo>
                <a:cubicBezTo>
                  <a:pt x="113" y="336"/>
                  <a:pt x="122" y="330"/>
                  <a:pt x="124" y="321"/>
                </a:cubicBezTo>
                <a:cubicBezTo>
                  <a:pt x="126" y="311"/>
                  <a:pt x="120" y="302"/>
                  <a:pt x="111" y="300"/>
                </a:cubicBezTo>
                <a:cubicBezTo>
                  <a:pt x="96" y="297"/>
                  <a:pt x="81" y="299"/>
                  <a:pt x="68" y="303"/>
                </a:cubicBezTo>
                <a:cubicBezTo>
                  <a:pt x="27" y="234"/>
                  <a:pt x="35" y="167"/>
                  <a:pt x="35" y="166"/>
                </a:cubicBezTo>
                <a:cubicBezTo>
                  <a:pt x="37" y="156"/>
                  <a:pt x="30" y="148"/>
                  <a:pt x="21" y="146"/>
                </a:cubicBezTo>
                <a:cubicBezTo>
                  <a:pt x="11" y="145"/>
                  <a:pt x="2" y="152"/>
                  <a:pt x="1" y="161"/>
                </a:cubicBezTo>
                <a:cubicBezTo>
                  <a:pt x="1" y="165"/>
                  <a:pt x="-9" y="241"/>
                  <a:pt x="38" y="321"/>
                </a:cubicBezTo>
                <a:cubicBezTo>
                  <a:pt x="26" y="331"/>
                  <a:pt x="18" y="345"/>
                  <a:pt x="13" y="360"/>
                </a:cubicBezTo>
                <a:moveTo>
                  <a:pt x="400" y="275"/>
                </a:moveTo>
                <a:cubicBezTo>
                  <a:pt x="415" y="262"/>
                  <a:pt x="437" y="262"/>
                  <a:pt x="451" y="275"/>
                </a:cubicBezTo>
                <a:cubicBezTo>
                  <a:pt x="454" y="279"/>
                  <a:pt x="458" y="280"/>
                  <a:pt x="463" y="280"/>
                </a:cubicBezTo>
                <a:cubicBezTo>
                  <a:pt x="467" y="280"/>
                  <a:pt x="472" y="279"/>
                  <a:pt x="475" y="275"/>
                </a:cubicBezTo>
                <a:cubicBezTo>
                  <a:pt x="482" y="268"/>
                  <a:pt x="482" y="257"/>
                  <a:pt x="475" y="251"/>
                </a:cubicBezTo>
                <a:cubicBezTo>
                  <a:pt x="467" y="243"/>
                  <a:pt x="457" y="238"/>
                  <a:pt x="447" y="235"/>
                </a:cubicBezTo>
                <a:cubicBezTo>
                  <a:pt x="458" y="199"/>
                  <a:pt x="453" y="184"/>
                  <a:pt x="444" y="155"/>
                </a:cubicBezTo>
                <a:cubicBezTo>
                  <a:pt x="442" y="150"/>
                  <a:pt x="440" y="144"/>
                  <a:pt x="439" y="138"/>
                </a:cubicBezTo>
                <a:lnTo>
                  <a:pt x="438" y="134"/>
                </a:lnTo>
                <a:cubicBezTo>
                  <a:pt x="425" y="92"/>
                  <a:pt x="417" y="65"/>
                  <a:pt x="441" y="26"/>
                </a:cubicBezTo>
                <a:cubicBezTo>
                  <a:pt x="446" y="18"/>
                  <a:pt x="443" y="7"/>
                  <a:pt x="435" y="2"/>
                </a:cubicBezTo>
                <a:cubicBezTo>
                  <a:pt x="427" y="-3"/>
                  <a:pt x="416" y="0"/>
                  <a:pt x="411" y="8"/>
                </a:cubicBezTo>
                <a:cubicBezTo>
                  <a:pt x="379" y="60"/>
                  <a:pt x="391" y="99"/>
                  <a:pt x="404" y="144"/>
                </a:cubicBezTo>
                <a:lnTo>
                  <a:pt x="405" y="148"/>
                </a:lnTo>
                <a:cubicBezTo>
                  <a:pt x="408" y="154"/>
                  <a:pt x="409" y="160"/>
                  <a:pt x="411" y="165"/>
                </a:cubicBezTo>
                <a:cubicBezTo>
                  <a:pt x="420" y="192"/>
                  <a:pt x="422" y="200"/>
                  <a:pt x="412" y="232"/>
                </a:cubicBezTo>
                <a:cubicBezTo>
                  <a:pt x="399" y="235"/>
                  <a:pt x="387" y="240"/>
                  <a:pt x="377" y="250"/>
                </a:cubicBezTo>
                <a:cubicBezTo>
                  <a:pt x="370" y="256"/>
                  <a:pt x="370" y="267"/>
                  <a:pt x="376" y="274"/>
                </a:cubicBezTo>
                <a:cubicBezTo>
                  <a:pt x="383" y="281"/>
                  <a:pt x="394" y="281"/>
                  <a:pt x="400" y="275"/>
                </a:cubicBezTo>
                <a:moveTo>
                  <a:pt x="620" y="172"/>
                </a:moveTo>
                <a:cubicBezTo>
                  <a:pt x="630" y="172"/>
                  <a:pt x="641" y="170"/>
                  <a:pt x="650" y="165"/>
                </a:cubicBezTo>
                <a:cubicBezTo>
                  <a:pt x="659" y="161"/>
                  <a:pt x="662" y="151"/>
                  <a:pt x="658" y="142"/>
                </a:cubicBezTo>
                <a:cubicBezTo>
                  <a:pt x="654" y="134"/>
                  <a:pt x="644" y="130"/>
                  <a:pt x="635" y="134"/>
                </a:cubicBezTo>
                <a:cubicBezTo>
                  <a:pt x="618" y="142"/>
                  <a:pt x="597" y="135"/>
                  <a:pt x="587" y="118"/>
                </a:cubicBezTo>
                <a:cubicBezTo>
                  <a:pt x="583" y="110"/>
                  <a:pt x="572" y="107"/>
                  <a:pt x="564" y="111"/>
                </a:cubicBezTo>
                <a:cubicBezTo>
                  <a:pt x="556" y="116"/>
                  <a:pt x="553" y="126"/>
                  <a:pt x="557" y="134"/>
                </a:cubicBezTo>
                <a:cubicBezTo>
                  <a:pt x="563" y="146"/>
                  <a:pt x="573" y="155"/>
                  <a:pt x="583" y="162"/>
                </a:cubicBezTo>
                <a:cubicBezTo>
                  <a:pt x="565" y="207"/>
                  <a:pt x="575" y="255"/>
                  <a:pt x="584" y="280"/>
                </a:cubicBezTo>
                <a:cubicBezTo>
                  <a:pt x="586" y="287"/>
                  <a:pt x="593" y="292"/>
                  <a:pt x="600" y="292"/>
                </a:cubicBezTo>
                <a:cubicBezTo>
                  <a:pt x="602" y="292"/>
                  <a:pt x="604" y="291"/>
                  <a:pt x="606" y="291"/>
                </a:cubicBezTo>
                <a:cubicBezTo>
                  <a:pt x="615" y="288"/>
                  <a:pt x="620" y="278"/>
                  <a:pt x="617" y="269"/>
                </a:cubicBezTo>
                <a:cubicBezTo>
                  <a:pt x="611" y="252"/>
                  <a:pt x="600" y="208"/>
                  <a:pt x="617" y="171"/>
                </a:cubicBezTo>
                <a:cubicBezTo>
                  <a:pt x="618" y="171"/>
                  <a:pt x="619" y="172"/>
                  <a:pt x="620" y="172"/>
                </a:cubicBezTo>
                <a:moveTo>
                  <a:pt x="786" y="499"/>
                </a:moveTo>
                <a:cubicBezTo>
                  <a:pt x="785" y="489"/>
                  <a:pt x="777" y="482"/>
                  <a:pt x="768" y="482"/>
                </a:cubicBezTo>
                <a:cubicBezTo>
                  <a:pt x="733" y="485"/>
                  <a:pt x="703" y="458"/>
                  <a:pt x="700" y="424"/>
                </a:cubicBezTo>
                <a:cubicBezTo>
                  <a:pt x="700" y="414"/>
                  <a:pt x="691" y="407"/>
                  <a:pt x="682" y="407"/>
                </a:cubicBezTo>
                <a:cubicBezTo>
                  <a:pt x="673" y="408"/>
                  <a:pt x="665" y="416"/>
                  <a:pt x="666" y="426"/>
                </a:cubicBezTo>
                <a:cubicBezTo>
                  <a:pt x="667" y="446"/>
                  <a:pt x="675" y="465"/>
                  <a:pt x="687" y="480"/>
                </a:cubicBezTo>
                <a:cubicBezTo>
                  <a:pt x="659" y="512"/>
                  <a:pt x="623" y="522"/>
                  <a:pt x="603" y="524"/>
                </a:cubicBezTo>
                <a:cubicBezTo>
                  <a:pt x="585" y="526"/>
                  <a:pt x="569" y="524"/>
                  <a:pt x="551" y="522"/>
                </a:cubicBezTo>
                <a:cubicBezTo>
                  <a:pt x="534" y="520"/>
                  <a:pt x="515" y="518"/>
                  <a:pt x="492" y="519"/>
                </a:cubicBezTo>
                <a:cubicBezTo>
                  <a:pt x="491" y="509"/>
                  <a:pt x="489" y="495"/>
                  <a:pt x="481" y="483"/>
                </a:cubicBezTo>
                <a:cubicBezTo>
                  <a:pt x="476" y="474"/>
                  <a:pt x="466" y="472"/>
                  <a:pt x="458" y="477"/>
                </a:cubicBezTo>
                <a:cubicBezTo>
                  <a:pt x="450" y="482"/>
                  <a:pt x="447" y="493"/>
                  <a:pt x="452" y="501"/>
                </a:cubicBezTo>
                <a:cubicBezTo>
                  <a:pt x="457" y="508"/>
                  <a:pt x="458" y="520"/>
                  <a:pt x="458" y="526"/>
                </a:cubicBezTo>
                <a:cubicBezTo>
                  <a:pt x="440" y="532"/>
                  <a:pt x="425" y="541"/>
                  <a:pt x="412" y="550"/>
                </a:cubicBezTo>
                <a:cubicBezTo>
                  <a:pt x="387" y="566"/>
                  <a:pt x="368" y="579"/>
                  <a:pt x="339" y="572"/>
                </a:cubicBezTo>
                <a:cubicBezTo>
                  <a:pt x="313" y="566"/>
                  <a:pt x="286" y="565"/>
                  <a:pt x="264" y="568"/>
                </a:cubicBezTo>
                <a:cubicBezTo>
                  <a:pt x="260" y="559"/>
                  <a:pt x="255" y="549"/>
                  <a:pt x="246" y="541"/>
                </a:cubicBezTo>
                <a:cubicBezTo>
                  <a:pt x="240" y="534"/>
                  <a:pt x="229" y="535"/>
                  <a:pt x="222" y="542"/>
                </a:cubicBezTo>
                <a:cubicBezTo>
                  <a:pt x="216" y="549"/>
                  <a:pt x="216" y="560"/>
                  <a:pt x="223" y="566"/>
                </a:cubicBezTo>
                <a:cubicBezTo>
                  <a:pt x="226" y="569"/>
                  <a:pt x="228" y="573"/>
                  <a:pt x="230" y="577"/>
                </a:cubicBezTo>
                <a:cubicBezTo>
                  <a:pt x="192" y="593"/>
                  <a:pt x="173" y="619"/>
                  <a:pt x="172" y="620"/>
                </a:cubicBezTo>
                <a:cubicBezTo>
                  <a:pt x="166" y="628"/>
                  <a:pt x="168" y="639"/>
                  <a:pt x="176" y="644"/>
                </a:cubicBezTo>
                <a:cubicBezTo>
                  <a:pt x="179" y="646"/>
                  <a:pt x="182" y="647"/>
                  <a:pt x="186" y="647"/>
                </a:cubicBezTo>
                <a:cubicBezTo>
                  <a:pt x="191" y="647"/>
                  <a:pt x="197" y="645"/>
                  <a:pt x="200" y="640"/>
                </a:cubicBezTo>
                <a:cubicBezTo>
                  <a:pt x="200" y="640"/>
                  <a:pt x="219" y="615"/>
                  <a:pt x="257" y="604"/>
                </a:cubicBezTo>
                <a:cubicBezTo>
                  <a:pt x="276" y="599"/>
                  <a:pt x="304" y="600"/>
                  <a:pt x="332" y="606"/>
                </a:cubicBezTo>
                <a:cubicBezTo>
                  <a:pt x="339" y="607"/>
                  <a:pt x="346" y="608"/>
                  <a:pt x="353" y="608"/>
                </a:cubicBezTo>
                <a:cubicBezTo>
                  <a:pt x="356" y="616"/>
                  <a:pt x="357" y="625"/>
                  <a:pt x="358" y="628"/>
                </a:cubicBezTo>
                <a:cubicBezTo>
                  <a:pt x="358" y="637"/>
                  <a:pt x="366" y="644"/>
                  <a:pt x="375" y="644"/>
                </a:cubicBezTo>
                <a:lnTo>
                  <a:pt x="376" y="644"/>
                </a:lnTo>
                <a:cubicBezTo>
                  <a:pt x="385" y="644"/>
                  <a:pt x="393" y="636"/>
                  <a:pt x="392" y="626"/>
                </a:cubicBezTo>
                <a:cubicBezTo>
                  <a:pt x="392" y="624"/>
                  <a:pt x="391" y="614"/>
                  <a:pt x="388" y="602"/>
                </a:cubicBezTo>
                <a:cubicBezTo>
                  <a:pt x="404" y="597"/>
                  <a:pt x="417" y="588"/>
                  <a:pt x="430" y="579"/>
                </a:cubicBezTo>
                <a:cubicBezTo>
                  <a:pt x="450" y="566"/>
                  <a:pt x="469" y="554"/>
                  <a:pt x="493" y="553"/>
                </a:cubicBezTo>
                <a:cubicBezTo>
                  <a:pt x="514" y="553"/>
                  <a:pt x="531" y="555"/>
                  <a:pt x="547" y="556"/>
                </a:cubicBezTo>
                <a:cubicBezTo>
                  <a:pt x="563" y="558"/>
                  <a:pt x="579" y="560"/>
                  <a:pt x="597" y="559"/>
                </a:cubicBezTo>
                <a:cubicBezTo>
                  <a:pt x="600" y="567"/>
                  <a:pt x="600" y="579"/>
                  <a:pt x="600" y="583"/>
                </a:cubicBezTo>
                <a:cubicBezTo>
                  <a:pt x="598" y="592"/>
                  <a:pt x="605" y="601"/>
                  <a:pt x="615" y="602"/>
                </a:cubicBezTo>
                <a:cubicBezTo>
                  <a:pt x="615" y="602"/>
                  <a:pt x="616" y="602"/>
                  <a:pt x="617" y="602"/>
                </a:cubicBezTo>
                <a:cubicBezTo>
                  <a:pt x="625" y="602"/>
                  <a:pt x="633" y="596"/>
                  <a:pt x="634" y="587"/>
                </a:cubicBezTo>
                <a:cubicBezTo>
                  <a:pt x="634" y="585"/>
                  <a:pt x="636" y="570"/>
                  <a:pt x="632" y="553"/>
                </a:cubicBezTo>
                <a:cubicBezTo>
                  <a:pt x="657" y="547"/>
                  <a:pt x="687" y="532"/>
                  <a:pt x="713" y="503"/>
                </a:cubicBezTo>
                <a:cubicBezTo>
                  <a:pt x="728" y="512"/>
                  <a:pt x="745" y="517"/>
                  <a:pt x="764" y="517"/>
                </a:cubicBezTo>
                <a:cubicBezTo>
                  <a:pt x="766" y="517"/>
                  <a:pt x="768" y="517"/>
                  <a:pt x="770" y="517"/>
                </a:cubicBezTo>
                <a:cubicBezTo>
                  <a:pt x="779" y="516"/>
                  <a:pt x="787" y="508"/>
                  <a:pt x="786" y="49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255680" y="2370960"/>
            <a:ext cx="41317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Supuesto Didáctico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747720" y="3289320"/>
            <a:ext cx="5710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Programación – 1.º DAM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747720" y="4063320"/>
            <a:ext cx="65743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Simulación de técnicas de entrada/salida (E/S)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780840" y="858600"/>
            <a:ext cx="362160" cy="294120"/>
          </a:xfrm>
          <a:custGeom>
            <a:avLst/>
            <a:gdLst/>
            <a:ahLst/>
            <a:rect l="0" t="0" r="r" b="b"/>
            <a:pathLst>
              <a:path w="1006" h="817">
                <a:moveTo>
                  <a:pt x="951" y="629"/>
                </a:moveTo>
                <a:cubicBezTo>
                  <a:pt x="939" y="603"/>
                  <a:pt x="926" y="575"/>
                  <a:pt x="895" y="575"/>
                </a:cubicBezTo>
                <a:lnTo>
                  <a:pt x="867" y="575"/>
                </a:lnTo>
                <a:cubicBezTo>
                  <a:pt x="898" y="575"/>
                  <a:pt x="923" y="550"/>
                  <a:pt x="923" y="520"/>
                </a:cubicBezTo>
                <a:lnTo>
                  <a:pt x="923" y="55"/>
                </a:lnTo>
                <a:cubicBezTo>
                  <a:pt x="923" y="25"/>
                  <a:pt x="898" y="0"/>
                  <a:pt x="867" y="0"/>
                </a:cubicBezTo>
                <a:lnTo>
                  <a:pt x="140" y="0"/>
                </a:lnTo>
                <a:cubicBezTo>
                  <a:pt x="109" y="0"/>
                  <a:pt x="84" y="25"/>
                  <a:pt x="84" y="55"/>
                </a:cubicBezTo>
                <a:lnTo>
                  <a:pt x="84" y="520"/>
                </a:lnTo>
                <a:cubicBezTo>
                  <a:pt x="84" y="550"/>
                  <a:pt x="109" y="575"/>
                  <a:pt x="140" y="575"/>
                </a:cubicBezTo>
                <a:lnTo>
                  <a:pt x="112" y="575"/>
                </a:lnTo>
                <a:cubicBezTo>
                  <a:pt x="81" y="575"/>
                  <a:pt x="65" y="602"/>
                  <a:pt x="56" y="629"/>
                </a:cubicBezTo>
                <a:lnTo>
                  <a:pt x="0" y="762"/>
                </a:lnTo>
                <a:cubicBezTo>
                  <a:pt x="0" y="793"/>
                  <a:pt x="25" y="817"/>
                  <a:pt x="56" y="817"/>
                </a:cubicBezTo>
                <a:lnTo>
                  <a:pt x="951" y="817"/>
                </a:lnTo>
                <a:cubicBezTo>
                  <a:pt x="981" y="817"/>
                  <a:pt x="1006" y="793"/>
                  <a:pt x="1006" y="762"/>
                </a:cubicBezTo>
                <a:lnTo>
                  <a:pt x="951" y="629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780840" y="1133640"/>
            <a:ext cx="362160" cy="19080"/>
          </a:xfrm>
          <a:custGeom>
            <a:avLst/>
            <a:gdLst/>
            <a:ahLst/>
            <a:rect l="0" t="0" r="r" b="b"/>
            <a:pathLst>
              <a:path w="1006" h="53">
                <a:moveTo>
                  <a:pt x="0" y="0"/>
                </a:moveTo>
                <a:lnTo>
                  <a:pt x="0" y="1"/>
                </a:lnTo>
                <a:lnTo>
                  <a:pt x="5" y="20"/>
                </a:lnTo>
                <a:cubicBezTo>
                  <a:pt x="14" y="39"/>
                  <a:pt x="33" y="53"/>
                  <a:pt x="56" y="53"/>
                </a:cubicBezTo>
                <a:lnTo>
                  <a:pt x="951" y="53"/>
                </a:lnTo>
                <a:cubicBezTo>
                  <a:pt x="981" y="53"/>
                  <a:pt x="1005" y="29"/>
                  <a:pt x="1006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831240" y="878400"/>
            <a:ext cx="261720" cy="167400"/>
          </a:xfrm>
          <a:custGeom>
            <a:avLst/>
            <a:gdLst/>
            <a:ahLst/>
            <a:rect l="0" t="0" r="r" b="b"/>
            <a:pathLst>
              <a:path w="727" h="465">
                <a:moveTo>
                  <a:pt x="727" y="438"/>
                </a:moveTo>
                <a:cubicBezTo>
                  <a:pt x="727" y="453"/>
                  <a:pt x="714" y="465"/>
                  <a:pt x="699" y="465"/>
                </a:cubicBezTo>
                <a:lnTo>
                  <a:pt x="28" y="465"/>
                </a:lnTo>
                <a:cubicBezTo>
                  <a:pt x="12" y="465"/>
                  <a:pt x="0" y="453"/>
                  <a:pt x="0" y="438"/>
                </a:cubicBezTo>
                <a:lnTo>
                  <a:pt x="0" y="27"/>
                </a:lnTo>
                <a:cubicBezTo>
                  <a:pt x="0" y="12"/>
                  <a:pt x="12" y="0"/>
                  <a:pt x="28" y="0"/>
                </a:cubicBezTo>
                <a:lnTo>
                  <a:pt x="699" y="0"/>
                </a:lnTo>
                <a:cubicBezTo>
                  <a:pt x="714" y="0"/>
                  <a:pt x="727" y="12"/>
                  <a:pt x="727" y="27"/>
                </a:cubicBezTo>
                <a:lnTo>
                  <a:pt x="727" y="438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813240" y="1074240"/>
            <a:ext cx="299160" cy="39600"/>
          </a:xfrm>
          <a:custGeom>
            <a:avLst/>
            <a:gdLst/>
            <a:ahLst/>
            <a:rect l="0" t="0" r="r" b="b"/>
            <a:pathLst>
              <a:path w="831" h="110">
                <a:moveTo>
                  <a:pt x="830" y="83"/>
                </a:moveTo>
                <a:lnTo>
                  <a:pt x="809" y="24"/>
                </a:lnTo>
                <a:cubicBezTo>
                  <a:pt x="802" y="10"/>
                  <a:pt x="791" y="0"/>
                  <a:pt x="776" y="0"/>
                </a:cubicBezTo>
                <a:lnTo>
                  <a:pt x="53" y="0"/>
                </a:lnTo>
                <a:cubicBezTo>
                  <a:pt x="37" y="0"/>
                  <a:pt x="27" y="11"/>
                  <a:pt x="21" y="29"/>
                </a:cubicBezTo>
                <a:lnTo>
                  <a:pt x="1" y="83"/>
                </a:lnTo>
                <a:cubicBezTo>
                  <a:pt x="-5" y="99"/>
                  <a:pt x="14" y="110"/>
                  <a:pt x="29" y="110"/>
                </a:cubicBezTo>
                <a:lnTo>
                  <a:pt x="241" y="110"/>
                </a:lnTo>
                <a:cubicBezTo>
                  <a:pt x="241" y="110"/>
                  <a:pt x="267" y="109"/>
                  <a:pt x="272" y="94"/>
                </a:cubicBezTo>
                <a:cubicBezTo>
                  <a:pt x="277" y="76"/>
                  <a:pt x="283" y="50"/>
                  <a:pt x="285" y="45"/>
                </a:cubicBezTo>
                <a:cubicBezTo>
                  <a:pt x="287" y="38"/>
                  <a:pt x="295" y="31"/>
                  <a:pt x="309" y="31"/>
                </a:cubicBezTo>
                <a:lnTo>
                  <a:pt x="548" y="31"/>
                </a:lnTo>
                <a:cubicBezTo>
                  <a:pt x="562" y="31"/>
                  <a:pt x="569" y="38"/>
                  <a:pt x="571" y="46"/>
                </a:cubicBezTo>
                <a:cubicBezTo>
                  <a:pt x="572" y="52"/>
                  <a:pt x="579" y="77"/>
                  <a:pt x="583" y="95"/>
                </a:cubicBezTo>
                <a:cubicBezTo>
                  <a:pt x="586" y="110"/>
                  <a:pt x="617" y="110"/>
                  <a:pt x="617" y="110"/>
                </a:cubicBezTo>
                <a:lnTo>
                  <a:pt x="802" y="110"/>
                </a:lnTo>
                <a:cubicBezTo>
                  <a:pt x="818" y="110"/>
                  <a:pt x="836" y="98"/>
                  <a:pt x="830" y="83"/>
                </a:cubicBezTo>
                <a:close/>
              </a:path>
            </a:pathLst>
          </a:custGeom>
          <a:solidFill>
            <a:srgbClr val="aebb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922680" y="1094760"/>
            <a:ext cx="88920" cy="29520"/>
          </a:xfrm>
          <a:custGeom>
            <a:avLst/>
            <a:gdLst/>
            <a:ahLst/>
            <a:rect l="0" t="0" r="r" b="b"/>
            <a:pathLst>
              <a:path w="247" h="82">
                <a:moveTo>
                  <a:pt x="232" y="82"/>
                </a:moveTo>
                <a:lnTo>
                  <a:pt x="15" y="82"/>
                </a:lnTo>
                <a:cubicBezTo>
                  <a:pt x="3" y="82"/>
                  <a:pt x="-1" y="72"/>
                  <a:pt x="0" y="63"/>
                </a:cubicBezTo>
                <a:cubicBezTo>
                  <a:pt x="2" y="54"/>
                  <a:pt x="11" y="14"/>
                  <a:pt x="12" y="10"/>
                </a:cubicBezTo>
                <a:cubicBezTo>
                  <a:pt x="12" y="5"/>
                  <a:pt x="19" y="0"/>
                  <a:pt x="26" y="0"/>
                </a:cubicBezTo>
                <a:lnTo>
                  <a:pt x="222" y="0"/>
                </a:lnTo>
                <a:cubicBezTo>
                  <a:pt x="231" y="0"/>
                  <a:pt x="236" y="4"/>
                  <a:pt x="238" y="13"/>
                </a:cubicBezTo>
                <a:cubicBezTo>
                  <a:pt x="239" y="22"/>
                  <a:pt x="246" y="57"/>
                  <a:pt x="247" y="66"/>
                </a:cubicBezTo>
                <a:cubicBezTo>
                  <a:pt x="247" y="74"/>
                  <a:pt x="242" y="82"/>
                  <a:pt x="232" y="82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160280" y="736560"/>
            <a:ext cx="38930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2.8 Actividad principal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747720" y="1510560"/>
            <a:ext cx="607104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Simulación comparativa de técnicas de E/S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1047600" y="2800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747720" y="2083320"/>
            <a:ext cx="5813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alumnado debe desarrollar un programa que: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1047600" y="3286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3"/>
                </a:cubicBezTo>
                <a:cubicBezTo>
                  <a:pt x="249" y="199"/>
                  <a:pt x="239" y="213"/>
                  <a:pt x="227" y="225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8"/>
                  <a:pt x="39" y="225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1300320" y="2645280"/>
            <a:ext cx="5083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una operación de entrada/salida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828360" y="380016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1"/>
                </a:moveTo>
                <a:cubicBezTo>
                  <a:pt x="-2" y="233"/>
                  <a:pt x="-2" y="220"/>
                  <a:pt x="6" y="211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1"/>
                </a:lnTo>
                <a:cubicBezTo>
                  <a:pt x="454" y="220"/>
                  <a:pt x="454" y="233"/>
                  <a:pt x="446" y="241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1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1300320" y="3130920"/>
            <a:ext cx="6310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Mide el uso o bloqueo de la CPU en tres escenarios: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828360" y="421920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2"/>
                </a:moveTo>
                <a:cubicBezTo>
                  <a:pt x="-2" y="233"/>
                  <a:pt x="-2" y="219"/>
                  <a:pt x="6" y="210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0"/>
                </a:lnTo>
                <a:cubicBezTo>
                  <a:pt x="454" y="219"/>
                  <a:pt x="454" y="233"/>
                  <a:pt x="446" y="242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2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1065240" y="3702600"/>
            <a:ext cx="5793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E/S programada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→ la CPU espera activamente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828360" y="4628880"/>
            <a:ext cx="162720" cy="163080"/>
          </a:xfrm>
          <a:custGeom>
            <a:avLst/>
            <a:gdLst/>
            <a:ahLst/>
            <a:rect l="0" t="0" r="r" b="b"/>
            <a:pathLst>
              <a:path w="452" h="453">
                <a:moveTo>
                  <a:pt x="6" y="241"/>
                </a:moveTo>
                <a:cubicBezTo>
                  <a:pt x="-2" y="233"/>
                  <a:pt x="-2" y="219"/>
                  <a:pt x="6" y="211"/>
                </a:cubicBezTo>
                <a:lnTo>
                  <a:pt x="211" y="7"/>
                </a:lnTo>
                <a:cubicBezTo>
                  <a:pt x="219" y="-2"/>
                  <a:pt x="233" y="-2"/>
                  <a:pt x="241" y="7"/>
                </a:cubicBezTo>
                <a:lnTo>
                  <a:pt x="446" y="211"/>
                </a:lnTo>
                <a:cubicBezTo>
                  <a:pt x="454" y="219"/>
                  <a:pt x="454" y="233"/>
                  <a:pt x="446" y="241"/>
                </a:cubicBezTo>
                <a:lnTo>
                  <a:pt x="241" y="446"/>
                </a:lnTo>
                <a:cubicBezTo>
                  <a:pt x="233" y="455"/>
                  <a:pt x="219" y="455"/>
                  <a:pt x="211" y="446"/>
                </a:cubicBezTo>
                <a:lnTo>
                  <a:pt x="6" y="241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1065240" y="4111920"/>
            <a:ext cx="7641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E/S con interrupciones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→ la CPU hace tareas mientras espera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786600" y="5158800"/>
            <a:ext cx="245880" cy="245880"/>
          </a:xfrm>
          <a:custGeom>
            <a:avLst/>
            <a:gdLst/>
            <a:ahLst/>
            <a:rect l="0" t="0" r="r" b="b"/>
            <a:pathLst>
              <a:path w="683" h="683">
                <a:moveTo>
                  <a:pt x="619" y="0"/>
                </a:moveTo>
                <a:lnTo>
                  <a:pt x="64" y="0"/>
                </a:lnTo>
                <a:cubicBezTo>
                  <a:pt x="29" y="0"/>
                  <a:pt x="0" y="28"/>
                  <a:pt x="0" y="64"/>
                </a:cubicBezTo>
                <a:lnTo>
                  <a:pt x="0" y="619"/>
                </a:lnTo>
                <a:cubicBezTo>
                  <a:pt x="0" y="654"/>
                  <a:pt x="29" y="683"/>
                  <a:pt x="64" y="683"/>
                </a:cubicBezTo>
                <a:lnTo>
                  <a:pt x="619" y="683"/>
                </a:lnTo>
                <a:cubicBezTo>
                  <a:pt x="655" y="683"/>
                  <a:pt x="683" y="654"/>
                  <a:pt x="683" y="619"/>
                </a:cubicBezTo>
                <a:lnTo>
                  <a:pt x="683" y="64"/>
                </a:lnTo>
                <a:cubicBezTo>
                  <a:pt x="683" y="28"/>
                  <a:pt x="655" y="0"/>
                  <a:pt x="619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779040" y="5150880"/>
            <a:ext cx="261360" cy="261360"/>
          </a:xfrm>
          <a:custGeom>
            <a:avLst/>
            <a:gdLst/>
            <a:ahLst/>
            <a:rect l="0" t="0" r="r" b="b"/>
            <a:pathLst>
              <a:path w="726" h="726">
                <a:moveTo>
                  <a:pt x="640" y="0"/>
                </a:moveTo>
                <a:lnTo>
                  <a:pt x="85" y="0"/>
                </a:lnTo>
                <a:cubicBezTo>
                  <a:pt x="38" y="0"/>
                  <a:pt x="0" y="38"/>
                  <a:pt x="0" y="86"/>
                </a:cubicBezTo>
                <a:lnTo>
                  <a:pt x="0" y="641"/>
                </a:lnTo>
                <a:cubicBezTo>
                  <a:pt x="0" y="688"/>
                  <a:pt x="38" y="726"/>
                  <a:pt x="85" y="726"/>
                </a:cubicBezTo>
                <a:lnTo>
                  <a:pt x="640" y="726"/>
                </a:lnTo>
                <a:cubicBezTo>
                  <a:pt x="687" y="726"/>
                  <a:pt x="726" y="688"/>
                  <a:pt x="726" y="641"/>
                </a:cubicBezTo>
                <a:lnTo>
                  <a:pt x="726" y="86"/>
                </a:lnTo>
                <a:cubicBezTo>
                  <a:pt x="726" y="38"/>
                  <a:pt x="687" y="0"/>
                  <a:pt x="640" y="0"/>
                </a:cubicBezTo>
                <a:moveTo>
                  <a:pt x="640" y="43"/>
                </a:moveTo>
                <a:cubicBezTo>
                  <a:pt x="664" y="43"/>
                  <a:pt x="683" y="62"/>
                  <a:pt x="683" y="86"/>
                </a:cubicBezTo>
                <a:lnTo>
                  <a:pt x="683" y="171"/>
                </a:lnTo>
                <a:lnTo>
                  <a:pt x="555" y="171"/>
                </a:lnTo>
                <a:lnTo>
                  <a:pt x="555" y="43"/>
                </a:lnTo>
                <a:lnTo>
                  <a:pt x="640" y="43"/>
                </a:lnTo>
                <a:moveTo>
                  <a:pt x="555" y="384"/>
                </a:moveTo>
                <a:lnTo>
                  <a:pt x="683" y="384"/>
                </a:lnTo>
                <a:lnTo>
                  <a:pt x="683" y="512"/>
                </a:lnTo>
                <a:lnTo>
                  <a:pt x="555" y="512"/>
                </a:lnTo>
                <a:lnTo>
                  <a:pt x="555" y="384"/>
                </a:lnTo>
                <a:moveTo>
                  <a:pt x="555" y="341"/>
                </a:moveTo>
                <a:lnTo>
                  <a:pt x="555" y="213"/>
                </a:lnTo>
                <a:lnTo>
                  <a:pt x="683" y="213"/>
                </a:lnTo>
                <a:lnTo>
                  <a:pt x="683" y="341"/>
                </a:lnTo>
                <a:lnTo>
                  <a:pt x="555" y="341"/>
                </a:lnTo>
                <a:moveTo>
                  <a:pt x="512" y="43"/>
                </a:moveTo>
                <a:lnTo>
                  <a:pt x="512" y="171"/>
                </a:lnTo>
                <a:lnTo>
                  <a:pt x="385" y="171"/>
                </a:lnTo>
                <a:lnTo>
                  <a:pt x="385" y="43"/>
                </a:lnTo>
                <a:lnTo>
                  <a:pt x="512" y="43"/>
                </a:lnTo>
                <a:moveTo>
                  <a:pt x="385" y="213"/>
                </a:moveTo>
                <a:lnTo>
                  <a:pt x="512" y="213"/>
                </a:lnTo>
                <a:lnTo>
                  <a:pt x="512" y="341"/>
                </a:lnTo>
                <a:lnTo>
                  <a:pt x="385" y="341"/>
                </a:lnTo>
                <a:lnTo>
                  <a:pt x="385" y="213"/>
                </a:lnTo>
                <a:moveTo>
                  <a:pt x="385" y="384"/>
                </a:moveTo>
                <a:lnTo>
                  <a:pt x="512" y="384"/>
                </a:lnTo>
                <a:lnTo>
                  <a:pt x="512" y="512"/>
                </a:lnTo>
                <a:lnTo>
                  <a:pt x="385" y="512"/>
                </a:lnTo>
                <a:lnTo>
                  <a:pt x="385" y="384"/>
                </a:lnTo>
                <a:moveTo>
                  <a:pt x="341" y="43"/>
                </a:moveTo>
                <a:lnTo>
                  <a:pt x="341" y="171"/>
                </a:lnTo>
                <a:lnTo>
                  <a:pt x="213" y="171"/>
                </a:lnTo>
                <a:lnTo>
                  <a:pt x="213" y="43"/>
                </a:lnTo>
                <a:lnTo>
                  <a:pt x="341" y="43"/>
                </a:lnTo>
                <a:moveTo>
                  <a:pt x="213" y="213"/>
                </a:moveTo>
                <a:lnTo>
                  <a:pt x="341" y="213"/>
                </a:lnTo>
                <a:lnTo>
                  <a:pt x="341" y="341"/>
                </a:lnTo>
                <a:lnTo>
                  <a:pt x="213" y="341"/>
                </a:lnTo>
                <a:lnTo>
                  <a:pt x="213" y="213"/>
                </a:lnTo>
                <a:moveTo>
                  <a:pt x="213" y="384"/>
                </a:moveTo>
                <a:lnTo>
                  <a:pt x="341" y="384"/>
                </a:lnTo>
                <a:lnTo>
                  <a:pt x="341" y="512"/>
                </a:lnTo>
                <a:lnTo>
                  <a:pt x="213" y="512"/>
                </a:lnTo>
                <a:lnTo>
                  <a:pt x="213" y="384"/>
                </a:lnTo>
                <a:moveTo>
                  <a:pt x="43" y="86"/>
                </a:moveTo>
                <a:cubicBezTo>
                  <a:pt x="43" y="62"/>
                  <a:pt x="62" y="43"/>
                  <a:pt x="85" y="43"/>
                </a:cubicBezTo>
                <a:lnTo>
                  <a:pt x="170" y="43"/>
                </a:lnTo>
                <a:lnTo>
                  <a:pt x="170" y="171"/>
                </a:lnTo>
                <a:lnTo>
                  <a:pt x="43" y="171"/>
                </a:lnTo>
                <a:lnTo>
                  <a:pt x="43" y="86"/>
                </a:lnTo>
                <a:moveTo>
                  <a:pt x="43" y="213"/>
                </a:moveTo>
                <a:lnTo>
                  <a:pt x="170" y="213"/>
                </a:lnTo>
                <a:lnTo>
                  <a:pt x="170" y="341"/>
                </a:lnTo>
                <a:lnTo>
                  <a:pt x="43" y="341"/>
                </a:lnTo>
                <a:lnTo>
                  <a:pt x="43" y="213"/>
                </a:lnTo>
                <a:moveTo>
                  <a:pt x="43" y="384"/>
                </a:moveTo>
                <a:lnTo>
                  <a:pt x="170" y="384"/>
                </a:lnTo>
                <a:lnTo>
                  <a:pt x="170" y="512"/>
                </a:lnTo>
                <a:lnTo>
                  <a:pt x="43" y="512"/>
                </a:lnTo>
                <a:lnTo>
                  <a:pt x="43" y="384"/>
                </a:lnTo>
                <a:moveTo>
                  <a:pt x="85" y="683"/>
                </a:moveTo>
                <a:cubicBezTo>
                  <a:pt x="62" y="683"/>
                  <a:pt x="43" y="664"/>
                  <a:pt x="43" y="641"/>
                </a:cubicBezTo>
                <a:lnTo>
                  <a:pt x="43" y="555"/>
                </a:lnTo>
                <a:lnTo>
                  <a:pt x="170" y="555"/>
                </a:lnTo>
                <a:lnTo>
                  <a:pt x="170" y="683"/>
                </a:lnTo>
                <a:lnTo>
                  <a:pt x="85" y="683"/>
                </a:lnTo>
                <a:moveTo>
                  <a:pt x="213" y="683"/>
                </a:moveTo>
                <a:lnTo>
                  <a:pt x="213" y="555"/>
                </a:lnTo>
                <a:lnTo>
                  <a:pt x="341" y="555"/>
                </a:lnTo>
                <a:lnTo>
                  <a:pt x="341" y="683"/>
                </a:lnTo>
                <a:lnTo>
                  <a:pt x="213" y="683"/>
                </a:lnTo>
                <a:moveTo>
                  <a:pt x="385" y="683"/>
                </a:moveTo>
                <a:lnTo>
                  <a:pt x="385" y="555"/>
                </a:lnTo>
                <a:lnTo>
                  <a:pt x="512" y="555"/>
                </a:lnTo>
                <a:lnTo>
                  <a:pt x="512" y="683"/>
                </a:lnTo>
                <a:lnTo>
                  <a:pt x="385" y="683"/>
                </a:lnTo>
                <a:moveTo>
                  <a:pt x="640" y="683"/>
                </a:moveTo>
                <a:lnTo>
                  <a:pt x="555" y="683"/>
                </a:lnTo>
                <a:lnTo>
                  <a:pt x="555" y="555"/>
                </a:lnTo>
                <a:lnTo>
                  <a:pt x="683" y="555"/>
                </a:lnTo>
                <a:lnTo>
                  <a:pt x="683" y="641"/>
                </a:lnTo>
                <a:cubicBezTo>
                  <a:pt x="683" y="664"/>
                  <a:pt x="664" y="683"/>
                  <a:pt x="640" y="68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825120" y="5250600"/>
            <a:ext cx="46440" cy="146160"/>
          </a:xfrm>
          <a:custGeom>
            <a:avLst/>
            <a:gdLst/>
            <a:ahLst/>
            <a:rect l="0" t="0" r="r" b="b"/>
            <a:pathLst>
              <a:path w="129" h="406">
                <a:moveTo>
                  <a:pt x="129" y="406"/>
                </a:moveTo>
                <a:lnTo>
                  <a:pt x="0" y="406"/>
                </a:lnTo>
                <a:lnTo>
                  <a:pt x="0" y="43"/>
                </a:lnTo>
                <a:cubicBezTo>
                  <a:pt x="0" y="19"/>
                  <a:pt x="19" y="0"/>
                  <a:pt x="42" y="0"/>
                </a:cubicBezTo>
                <a:lnTo>
                  <a:pt x="86" y="0"/>
                </a:lnTo>
                <a:cubicBezTo>
                  <a:pt x="110" y="0"/>
                  <a:pt x="129" y="19"/>
                  <a:pt x="129" y="43"/>
                </a:cubicBezTo>
                <a:lnTo>
                  <a:pt x="129" y="406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947880" y="5196960"/>
            <a:ext cx="46440" cy="199800"/>
          </a:xfrm>
          <a:custGeom>
            <a:avLst/>
            <a:gdLst/>
            <a:ahLst/>
            <a:rect l="0" t="0" r="r" b="b"/>
            <a:pathLst>
              <a:path w="129" h="555">
                <a:moveTo>
                  <a:pt x="129" y="555"/>
                </a:moveTo>
                <a:lnTo>
                  <a:pt x="0" y="555"/>
                </a:lnTo>
                <a:lnTo>
                  <a:pt x="0" y="43"/>
                </a:lnTo>
                <a:cubicBezTo>
                  <a:pt x="0" y="19"/>
                  <a:pt x="19" y="0"/>
                  <a:pt x="42" y="0"/>
                </a:cubicBezTo>
                <a:lnTo>
                  <a:pt x="85" y="0"/>
                </a:lnTo>
                <a:cubicBezTo>
                  <a:pt x="110" y="0"/>
                  <a:pt x="129" y="19"/>
                  <a:pt x="129" y="43"/>
                </a:cubicBezTo>
                <a:lnTo>
                  <a:pt x="129" y="555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886320" y="5304600"/>
            <a:ext cx="46440" cy="92160"/>
          </a:xfrm>
          <a:custGeom>
            <a:avLst/>
            <a:gdLst/>
            <a:ahLst/>
            <a:rect l="0" t="0" r="r" b="b"/>
            <a:pathLst>
              <a:path w="129" h="256">
                <a:moveTo>
                  <a:pt x="129" y="256"/>
                </a:moveTo>
                <a:lnTo>
                  <a:pt x="0" y="256"/>
                </a:lnTo>
                <a:lnTo>
                  <a:pt x="0" y="42"/>
                </a:lnTo>
                <a:cubicBezTo>
                  <a:pt x="0" y="19"/>
                  <a:pt x="20" y="0"/>
                  <a:pt x="44" y="0"/>
                </a:cubicBezTo>
                <a:lnTo>
                  <a:pt x="87" y="0"/>
                </a:lnTo>
                <a:cubicBezTo>
                  <a:pt x="110" y="0"/>
                  <a:pt x="129" y="19"/>
                  <a:pt x="129" y="42"/>
                </a:cubicBezTo>
                <a:lnTo>
                  <a:pt x="129" y="256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1065240" y="4530960"/>
            <a:ext cx="8356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DMA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→ el dispositivo transfiere los datos sin intervención de la CPU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1047600" y="5819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1065240" y="5093280"/>
            <a:ext cx="2765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Representación visual: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1047600" y="62956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1300320" y="5664600"/>
            <a:ext cx="2850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Gráficos de uso de CPU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1300320" y="6140880"/>
            <a:ext cx="6311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Líneas temporales o barras para comparar eficiencia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752400" y="2171520"/>
            <a:ext cx="3705480" cy="533880"/>
          </a:xfrm>
          <a:custGeom>
            <a:avLst/>
            <a:gdLst/>
            <a:ahLst/>
            <a:rect l="0" t="0" r="r" b="b"/>
            <a:pathLst>
              <a:path w="10293" h="1483">
                <a:moveTo>
                  <a:pt x="0" y="0"/>
                </a:moveTo>
                <a:lnTo>
                  <a:pt x="10293" y="0"/>
                </a:lnTo>
                <a:lnTo>
                  <a:pt x="10293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4457520" y="2171520"/>
            <a:ext cx="3677040" cy="533880"/>
          </a:xfrm>
          <a:custGeom>
            <a:avLst/>
            <a:gdLst/>
            <a:ahLst/>
            <a:rect l="0" t="0" r="r" b="b"/>
            <a:pathLst>
              <a:path w="10214" h="1483">
                <a:moveTo>
                  <a:pt x="0" y="0"/>
                </a:moveTo>
                <a:lnTo>
                  <a:pt x="10214" y="0"/>
                </a:lnTo>
                <a:lnTo>
                  <a:pt x="1021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752400" y="2705040"/>
            <a:ext cx="3705480" cy="543240"/>
          </a:xfrm>
          <a:custGeom>
            <a:avLst/>
            <a:gdLst/>
            <a:ahLst/>
            <a:rect l="0" t="0" r="r" b="b"/>
            <a:pathLst>
              <a:path w="10293" h="1509">
                <a:moveTo>
                  <a:pt x="0" y="0"/>
                </a:moveTo>
                <a:lnTo>
                  <a:pt x="10293" y="0"/>
                </a:lnTo>
                <a:lnTo>
                  <a:pt x="1029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4457520" y="2705040"/>
            <a:ext cx="3677040" cy="543240"/>
          </a:xfrm>
          <a:custGeom>
            <a:avLst/>
            <a:gdLst/>
            <a:ahLst/>
            <a:rect l="0" t="0" r="r" b="b"/>
            <a:pathLst>
              <a:path w="10214" h="1509">
                <a:moveTo>
                  <a:pt x="0" y="0"/>
                </a:moveTo>
                <a:lnTo>
                  <a:pt x="10214" y="0"/>
                </a:lnTo>
                <a:lnTo>
                  <a:pt x="1021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752400" y="3247920"/>
            <a:ext cx="3705480" cy="533520"/>
          </a:xfrm>
          <a:custGeom>
            <a:avLst/>
            <a:gdLst/>
            <a:ahLst/>
            <a:rect l="0" t="0" r="r" b="b"/>
            <a:pathLst>
              <a:path w="10293" h="1482">
                <a:moveTo>
                  <a:pt x="0" y="0"/>
                </a:moveTo>
                <a:lnTo>
                  <a:pt x="10293" y="0"/>
                </a:lnTo>
                <a:lnTo>
                  <a:pt x="1029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4457520" y="3247920"/>
            <a:ext cx="3677040" cy="533520"/>
          </a:xfrm>
          <a:custGeom>
            <a:avLst/>
            <a:gdLst/>
            <a:ahLst/>
            <a:rect l="0" t="0" r="r" b="b"/>
            <a:pathLst>
              <a:path w="10214" h="1482">
                <a:moveTo>
                  <a:pt x="0" y="0"/>
                </a:moveTo>
                <a:lnTo>
                  <a:pt x="10214" y="0"/>
                </a:lnTo>
                <a:lnTo>
                  <a:pt x="1021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752400" y="3781080"/>
            <a:ext cx="3705480" cy="543600"/>
          </a:xfrm>
          <a:custGeom>
            <a:avLst/>
            <a:gdLst/>
            <a:ahLst/>
            <a:rect l="0" t="0" r="r" b="b"/>
            <a:pathLst>
              <a:path w="10293" h="1510">
                <a:moveTo>
                  <a:pt x="0" y="0"/>
                </a:moveTo>
                <a:lnTo>
                  <a:pt x="10293" y="0"/>
                </a:lnTo>
                <a:lnTo>
                  <a:pt x="10293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4457520" y="3781080"/>
            <a:ext cx="3677040" cy="543600"/>
          </a:xfrm>
          <a:custGeom>
            <a:avLst/>
            <a:gdLst/>
            <a:ahLst/>
            <a:rect l="0" t="0" r="r" b="b"/>
            <a:pathLst>
              <a:path w="10214" h="1510">
                <a:moveTo>
                  <a:pt x="0" y="0"/>
                </a:moveTo>
                <a:lnTo>
                  <a:pt x="10214" y="0"/>
                </a:lnTo>
                <a:lnTo>
                  <a:pt x="1021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752400" y="4324320"/>
            <a:ext cx="3705480" cy="533520"/>
          </a:xfrm>
          <a:custGeom>
            <a:avLst/>
            <a:gdLst/>
            <a:ahLst/>
            <a:rect l="0" t="0" r="r" b="b"/>
            <a:pathLst>
              <a:path w="10293" h="1482">
                <a:moveTo>
                  <a:pt x="0" y="0"/>
                </a:moveTo>
                <a:lnTo>
                  <a:pt x="10293" y="0"/>
                </a:lnTo>
                <a:lnTo>
                  <a:pt x="1029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4457520" y="4324320"/>
            <a:ext cx="3677040" cy="533520"/>
          </a:xfrm>
          <a:custGeom>
            <a:avLst/>
            <a:gdLst/>
            <a:ahLst/>
            <a:rect l="0" t="0" r="r" b="b"/>
            <a:pathLst>
              <a:path w="10214" h="1482">
                <a:moveTo>
                  <a:pt x="0" y="0"/>
                </a:moveTo>
                <a:lnTo>
                  <a:pt x="10214" y="0"/>
                </a:lnTo>
                <a:lnTo>
                  <a:pt x="1021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752400" y="4857480"/>
            <a:ext cx="3705480" cy="543240"/>
          </a:xfrm>
          <a:custGeom>
            <a:avLst/>
            <a:gdLst/>
            <a:ahLst/>
            <a:rect l="0" t="0" r="r" b="b"/>
            <a:pathLst>
              <a:path w="10293" h="1509">
                <a:moveTo>
                  <a:pt x="0" y="0"/>
                </a:moveTo>
                <a:lnTo>
                  <a:pt x="10293" y="0"/>
                </a:lnTo>
                <a:lnTo>
                  <a:pt x="1029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4457520" y="4857480"/>
            <a:ext cx="3677040" cy="543240"/>
          </a:xfrm>
          <a:custGeom>
            <a:avLst/>
            <a:gdLst/>
            <a:ahLst/>
            <a:rect l="0" t="0" r="r" b="b"/>
            <a:pathLst>
              <a:path w="10214" h="1509">
                <a:moveTo>
                  <a:pt x="0" y="0"/>
                </a:moveTo>
                <a:lnTo>
                  <a:pt x="10214" y="0"/>
                </a:lnTo>
                <a:lnTo>
                  <a:pt x="1021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752400" y="216216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752400" y="2162160"/>
            <a:ext cx="3705480" cy="9720"/>
          </a:xfrm>
          <a:custGeom>
            <a:avLst/>
            <a:gdLst/>
            <a:ahLst/>
            <a:rect l="0" t="0" r="r" b="b"/>
            <a:pathLst>
              <a:path w="10293" h="27">
                <a:moveTo>
                  <a:pt x="0" y="0"/>
                </a:moveTo>
                <a:lnTo>
                  <a:pt x="10293" y="0"/>
                </a:lnTo>
                <a:lnTo>
                  <a:pt x="1029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4448160" y="216216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4457520" y="2162160"/>
            <a:ext cx="3686400" cy="9720"/>
          </a:xfrm>
          <a:custGeom>
            <a:avLst/>
            <a:gdLst/>
            <a:ahLst/>
            <a:rect l="0" t="0" r="r" b="b"/>
            <a:pathLst>
              <a:path w="10240" h="27">
                <a:moveTo>
                  <a:pt x="0" y="0"/>
                </a:moveTo>
                <a:lnTo>
                  <a:pt x="10240" y="0"/>
                </a:lnTo>
                <a:lnTo>
                  <a:pt x="1024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8134200" y="216216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752400" y="2705040"/>
            <a:ext cx="3705480" cy="9720"/>
          </a:xfrm>
          <a:custGeom>
            <a:avLst/>
            <a:gdLst/>
            <a:ahLst/>
            <a:rect l="0" t="0" r="r" b="b"/>
            <a:pathLst>
              <a:path w="10293" h="27">
                <a:moveTo>
                  <a:pt x="0" y="0"/>
                </a:moveTo>
                <a:lnTo>
                  <a:pt x="10293" y="0"/>
                </a:lnTo>
                <a:lnTo>
                  <a:pt x="1029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4457520" y="2705040"/>
            <a:ext cx="3686400" cy="9720"/>
          </a:xfrm>
          <a:custGeom>
            <a:avLst/>
            <a:gdLst/>
            <a:ahLst/>
            <a:rect l="0" t="0" r="r" b="b"/>
            <a:pathLst>
              <a:path w="10240" h="27">
                <a:moveTo>
                  <a:pt x="0" y="0"/>
                </a:moveTo>
                <a:lnTo>
                  <a:pt x="10240" y="0"/>
                </a:lnTo>
                <a:lnTo>
                  <a:pt x="1024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75240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444816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813420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752400" y="3238200"/>
            <a:ext cx="3705480" cy="10080"/>
          </a:xfrm>
          <a:custGeom>
            <a:avLst/>
            <a:gdLst/>
            <a:ahLst/>
            <a:rect l="0" t="0" r="r" b="b"/>
            <a:pathLst>
              <a:path w="10293" h="28">
                <a:moveTo>
                  <a:pt x="0" y="0"/>
                </a:moveTo>
                <a:lnTo>
                  <a:pt x="10293" y="0"/>
                </a:lnTo>
                <a:lnTo>
                  <a:pt x="1029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444816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4457520" y="3238200"/>
            <a:ext cx="3686400" cy="10080"/>
          </a:xfrm>
          <a:custGeom>
            <a:avLst/>
            <a:gdLst/>
            <a:ahLst/>
            <a:rect l="0" t="0" r="r" b="b"/>
            <a:pathLst>
              <a:path w="10240" h="28">
                <a:moveTo>
                  <a:pt x="0" y="0"/>
                </a:moveTo>
                <a:lnTo>
                  <a:pt x="10240" y="0"/>
                </a:lnTo>
                <a:lnTo>
                  <a:pt x="1024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81342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752400" y="3781080"/>
            <a:ext cx="3705480" cy="10080"/>
          </a:xfrm>
          <a:custGeom>
            <a:avLst/>
            <a:gdLst/>
            <a:ahLst/>
            <a:rect l="0" t="0" r="r" b="b"/>
            <a:pathLst>
              <a:path w="10293" h="28">
                <a:moveTo>
                  <a:pt x="0" y="0"/>
                </a:moveTo>
                <a:lnTo>
                  <a:pt x="10293" y="0"/>
                </a:lnTo>
                <a:lnTo>
                  <a:pt x="1029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444816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4457520" y="3781080"/>
            <a:ext cx="3686400" cy="10080"/>
          </a:xfrm>
          <a:custGeom>
            <a:avLst/>
            <a:gdLst/>
            <a:ahLst/>
            <a:rect l="0" t="0" r="r" b="b"/>
            <a:pathLst>
              <a:path w="10240" h="28">
                <a:moveTo>
                  <a:pt x="0" y="0"/>
                </a:moveTo>
                <a:lnTo>
                  <a:pt x="10240" y="0"/>
                </a:lnTo>
                <a:lnTo>
                  <a:pt x="1024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81342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752400" y="4314600"/>
            <a:ext cx="3705480" cy="10080"/>
          </a:xfrm>
          <a:custGeom>
            <a:avLst/>
            <a:gdLst/>
            <a:ahLst/>
            <a:rect l="0" t="0" r="r" b="b"/>
            <a:pathLst>
              <a:path w="10293" h="28">
                <a:moveTo>
                  <a:pt x="0" y="0"/>
                </a:moveTo>
                <a:lnTo>
                  <a:pt x="10293" y="0"/>
                </a:lnTo>
                <a:lnTo>
                  <a:pt x="1029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444816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4457520" y="4314600"/>
            <a:ext cx="3686400" cy="10080"/>
          </a:xfrm>
          <a:custGeom>
            <a:avLst/>
            <a:gdLst/>
            <a:ahLst/>
            <a:rect l="0" t="0" r="r" b="b"/>
            <a:pathLst>
              <a:path w="10240" h="28">
                <a:moveTo>
                  <a:pt x="0" y="0"/>
                </a:moveTo>
                <a:lnTo>
                  <a:pt x="10240" y="0"/>
                </a:lnTo>
                <a:lnTo>
                  <a:pt x="1024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81342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75240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752400" y="4857480"/>
            <a:ext cx="3705480" cy="10080"/>
          </a:xfrm>
          <a:custGeom>
            <a:avLst/>
            <a:gdLst/>
            <a:ahLst/>
            <a:rect l="0" t="0" r="r" b="b"/>
            <a:pathLst>
              <a:path w="10293" h="28">
                <a:moveTo>
                  <a:pt x="0" y="0"/>
                </a:moveTo>
                <a:lnTo>
                  <a:pt x="10293" y="0"/>
                </a:lnTo>
                <a:lnTo>
                  <a:pt x="1029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444816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4457520" y="4857480"/>
            <a:ext cx="3686400" cy="10080"/>
          </a:xfrm>
          <a:custGeom>
            <a:avLst/>
            <a:gdLst/>
            <a:ahLst/>
            <a:rect l="0" t="0" r="r" b="b"/>
            <a:pathLst>
              <a:path w="10240" h="28">
                <a:moveTo>
                  <a:pt x="0" y="0"/>
                </a:moveTo>
                <a:lnTo>
                  <a:pt x="10240" y="0"/>
                </a:lnTo>
                <a:lnTo>
                  <a:pt x="1024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813420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752400" y="5391000"/>
            <a:ext cx="3705480" cy="9720"/>
          </a:xfrm>
          <a:custGeom>
            <a:avLst/>
            <a:gdLst/>
            <a:ahLst/>
            <a:rect l="0" t="0" r="r" b="b"/>
            <a:pathLst>
              <a:path w="10293" h="27">
                <a:moveTo>
                  <a:pt x="0" y="0"/>
                </a:moveTo>
                <a:lnTo>
                  <a:pt x="10293" y="0"/>
                </a:lnTo>
                <a:lnTo>
                  <a:pt x="1029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4457520" y="5391000"/>
            <a:ext cx="3686400" cy="9720"/>
          </a:xfrm>
          <a:custGeom>
            <a:avLst/>
            <a:gdLst/>
            <a:ahLst/>
            <a:rect l="0" t="0" r="r" b="b"/>
            <a:pathLst>
              <a:path w="10240" h="27">
                <a:moveTo>
                  <a:pt x="0" y="0"/>
                </a:moveTo>
                <a:lnTo>
                  <a:pt x="10240" y="0"/>
                </a:lnTo>
                <a:lnTo>
                  <a:pt x="1024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801000" y="1524960"/>
            <a:ext cx="322200" cy="321840"/>
          </a:xfrm>
          <a:custGeom>
            <a:avLst/>
            <a:gdLst/>
            <a:ahLst/>
            <a:rect l="0" t="0" r="r" b="b"/>
            <a:pathLst>
              <a:path w="895" h="894">
                <a:moveTo>
                  <a:pt x="811" y="0"/>
                </a:moveTo>
                <a:lnTo>
                  <a:pt x="85" y="0"/>
                </a:lnTo>
                <a:cubicBezTo>
                  <a:pt x="38" y="0"/>
                  <a:pt x="0" y="37"/>
                  <a:pt x="0" y="84"/>
                </a:cubicBezTo>
                <a:lnTo>
                  <a:pt x="0" y="811"/>
                </a:lnTo>
                <a:cubicBezTo>
                  <a:pt x="0" y="857"/>
                  <a:pt x="38" y="894"/>
                  <a:pt x="85" y="894"/>
                </a:cubicBezTo>
                <a:lnTo>
                  <a:pt x="811" y="894"/>
                </a:lnTo>
                <a:cubicBezTo>
                  <a:pt x="857" y="894"/>
                  <a:pt x="895" y="857"/>
                  <a:pt x="895" y="811"/>
                </a:cubicBezTo>
                <a:lnTo>
                  <a:pt x="895" y="84"/>
                </a:lnTo>
                <a:cubicBezTo>
                  <a:pt x="895" y="37"/>
                  <a:pt x="857" y="0"/>
                  <a:pt x="811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790920" y="1514880"/>
            <a:ext cx="342360" cy="342000"/>
          </a:xfrm>
          <a:custGeom>
            <a:avLst/>
            <a:gdLst/>
            <a:ahLst/>
            <a:rect l="0" t="0" r="r" b="b"/>
            <a:pathLst>
              <a:path w="951" h="950">
                <a:moveTo>
                  <a:pt x="839" y="0"/>
                </a:moveTo>
                <a:lnTo>
                  <a:pt x="112" y="0"/>
                </a:lnTo>
                <a:cubicBezTo>
                  <a:pt x="50" y="0"/>
                  <a:pt x="0" y="50"/>
                  <a:pt x="0" y="113"/>
                </a:cubicBezTo>
                <a:lnTo>
                  <a:pt x="0" y="839"/>
                </a:lnTo>
                <a:cubicBezTo>
                  <a:pt x="0" y="900"/>
                  <a:pt x="50" y="950"/>
                  <a:pt x="112" y="950"/>
                </a:cubicBezTo>
                <a:lnTo>
                  <a:pt x="839" y="950"/>
                </a:lnTo>
                <a:cubicBezTo>
                  <a:pt x="901" y="950"/>
                  <a:pt x="951" y="900"/>
                  <a:pt x="951" y="839"/>
                </a:cubicBezTo>
                <a:lnTo>
                  <a:pt x="951" y="113"/>
                </a:lnTo>
                <a:cubicBezTo>
                  <a:pt x="951" y="50"/>
                  <a:pt x="901" y="0"/>
                  <a:pt x="839" y="0"/>
                </a:cubicBezTo>
                <a:moveTo>
                  <a:pt x="839" y="56"/>
                </a:moveTo>
                <a:cubicBezTo>
                  <a:pt x="870" y="56"/>
                  <a:pt x="895" y="82"/>
                  <a:pt x="895" y="113"/>
                </a:cubicBezTo>
                <a:lnTo>
                  <a:pt x="895" y="224"/>
                </a:lnTo>
                <a:lnTo>
                  <a:pt x="727" y="224"/>
                </a:lnTo>
                <a:lnTo>
                  <a:pt x="727" y="56"/>
                </a:lnTo>
                <a:lnTo>
                  <a:pt x="839" y="56"/>
                </a:lnTo>
                <a:moveTo>
                  <a:pt x="727" y="504"/>
                </a:moveTo>
                <a:lnTo>
                  <a:pt x="895" y="504"/>
                </a:lnTo>
                <a:lnTo>
                  <a:pt x="895" y="671"/>
                </a:lnTo>
                <a:lnTo>
                  <a:pt x="727" y="671"/>
                </a:lnTo>
                <a:lnTo>
                  <a:pt x="727" y="504"/>
                </a:lnTo>
                <a:moveTo>
                  <a:pt x="727" y="448"/>
                </a:moveTo>
                <a:lnTo>
                  <a:pt x="727" y="280"/>
                </a:lnTo>
                <a:lnTo>
                  <a:pt x="895" y="280"/>
                </a:lnTo>
                <a:lnTo>
                  <a:pt x="895" y="448"/>
                </a:lnTo>
                <a:lnTo>
                  <a:pt x="727" y="448"/>
                </a:lnTo>
                <a:moveTo>
                  <a:pt x="671" y="56"/>
                </a:moveTo>
                <a:lnTo>
                  <a:pt x="671" y="224"/>
                </a:lnTo>
                <a:lnTo>
                  <a:pt x="504" y="224"/>
                </a:lnTo>
                <a:lnTo>
                  <a:pt x="504" y="56"/>
                </a:lnTo>
                <a:lnTo>
                  <a:pt x="671" y="56"/>
                </a:lnTo>
                <a:moveTo>
                  <a:pt x="504" y="280"/>
                </a:moveTo>
                <a:lnTo>
                  <a:pt x="671" y="280"/>
                </a:lnTo>
                <a:lnTo>
                  <a:pt x="671" y="448"/>
                </a:lnTo>
                <a:lnTo>
                  <a:pt x="504" y="448"/>
                </a:lnTo>
                <a:lnTo>
                  <a:pt x="504" y="280"/>
                </a:lnTo>
                <a:moveTo>
                  <a:pt x="504" y="504"/>
                </a:moveTo>
                <a:lnTo>
                  <a:pt x="671" y="504"/>
                </a:lnTo>
                <a:lnTo>
                  <a:pt x="671" y="671"/>
                </a:lnTo>
                <a:lnTo>
                  <a:pt x="504" y="671"/>
                </a:lnTo>
                <a:lnTo>
                  <a:pt x="504" y="504"/>
                </a:lnTo>
                <a:moveTo>
                  <a:pt x="448" y="56"/>
                </a:moveTo>
                <a:lnTo>
                  <a:pt x="448" y="224"/>
                </a:lnTo>
                <a:lnTo>
                  <a:pt x="280" y="224"/>
                </a:lnTo>
                <a:lnTo>
                  <a:pt x="280" y="56"/>
                </a:lnTo>
                <a:lnTo>
                  <a:pt x="448" y="56"/>
                </a:lnTo>
                <a:moveTo>
                  <a:pt x="280" y="280"/>
                </a:moveTo>
                <a:lnTo>
                  <a:pt x="448" y="280"/>
                </a:lnTo>
                <a:lnTo>
                  <a:pt x="448" y="448"/>
                </a:lnTo>
                <a:lnTo>
                  <a:pt x="280" y="448"/>
                </a:lnTo>
                <a:lnTo>
                  <a:pt x="280" y="280"/>
                </a:lnTo>
                <a:moveTo>
                  <a:pt x="280" y="504"/>
                </a:moveTo>
                <a:lnTo>
                  <a:pt x="448" y="504"/>
                </a:lnTo>
                <a:lnTo>
                  <a:pt x="448" y="671"/>
                </a:lnTo>
                <a:lnTo>
                  <a:pt x="280" y="671"/>
                </a:lnTo>
                <a:lnTo>
                  <a:pt x="280" y="504"/>
                </a:lnTo>
                <a:moveTo>
                  <a:pt x="56" y="113"/>
                </a:moveTo>
                <a:cubicBezTo>
                  <a:pt x="56" y="82"/>
                  <a:pt x="81" y="56"/>
                  <a:pt x="112" y="56"/>
                </a:cubicBezTo>
                <a:lnTo>
                  <a:pt x="224" y="56"/>
                </a:lnTo>
                <a:lnTo>
                  <a:pt x="224" y="224"/>
                </a:lnTo>
                <a:lnTo>
                  <a:pt x="56" y="224"/>
                </a:lnTo>
                <a:lnTo>
                  <a:pt x="56" y="113"/>
                </a:lnTo>
                <a:moveTo>
                  <a:pt x="56" y="280"/>
                </a:moveTo>
                <a:lnTo>
                  <a:pt x="224" y="280"/>
                </a:lnTo>
                <a:lnTo>
                  <a:pt x="224" y="448"/>
                </a:lnTo>
                <a:lnTo>
                  <a:pt x="56" y="448"/>
                </a:lnTo>
                <a:lnTo>
                  <a:pt x="56" y="280"/>
                </a:lnTo>
                <a:moveTo>
                  <a:pt x="56" y="504"/>
                </a:moveTo>
                <a:lnTo>
                  <a:pt x="224" y="504"/>
                </a:lnTo>
                <a:lnTo>
                  <a:pt x="224" y="671"/>
                </a:lnTo>
                <a:lnTo>
                  <a:pt x="56" y="671"/>
                </a:lnTo>
                <a:lnTo>
                  <a:pt x="56" y="504"/>
                </a:lnTo>
                <a:moveTo>
                  <a:pt x="112" y="895"/>
                </a:moveTo>
                <a:cubicBezTo>
                  <a:pt x="81" y="895"/>
                  <a:pt x="56" y="869"/>
                  <a:pt x="56" y="839"/>
                </a:cubicBezTo>
                <a:lnTo>
                  <a:pt x="56" y="727"/>
                </a:lnTo>
                <a:lnTo>
                  <a:pt x="224" y="727"/>
                </a:lnTo>
                <a:lnTo>
                  <a:pt x="224" y="895"/>
                </a:lnTo>
                <a:lnTo>
                  <a:pt x="112" y="895"/>
                </a:lnTo>
                <a:moveTo>
                  <a:pt x="280" y="895"/>
                </a:moveTo>
                <a:lnTo>
                  <a:pt x="280" y="727"/>
                </a:lnTo>
                <a:lnTo>
                  <a:pt x="448" y="727"/>
                </a:lnTo>
                <a:lnTo>
                  <a:pt x="448" y="895"/>
                </a:lnTo>
                <a:lnTo>
                  <a:pt x="280" y="895"/>
                </a:lnTo>
                <a:moveTo>
                  <a:pt x="504" y="895"/>
                </a:moveTo>
                <a:lnTo>
                  <a:pt x="504" y="727"/>
                </a:lnTo>
                <a:lnTo>
                  <a:pt x="671" y="727"/>
                </a:lnTo>
                <a:lnTo>
                  <a:pt x="671" y="895"/>
                </a:lnTo>
                <a:lnTo>
                  <a:pt x="504" y="895"/>
                </a:lnTo>
                <a:moveTo>
                  <a:pt x="839" y="895"/>
                </a:moveTo>
                <a:lnTo>
                  <a:pt x="727" y="895"/>
                </a:lnTo>
                <a:lnTo>
                  <a:pt x="727" y="727"/>
                </a:lnTo>
                <a:lnTo>
                  <a:pt x="895" y="727"/>
                </a:lnTo>
                <a:lnTo>
                  <a:pt x="895" y="839"/>
                </a:lnTo>
                <a:cubicBezTo>
                  <a:pt x="895" y="869"/>
                  <a:pt x="870" y="895"/>
                  <a:pt x="839" y="895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851400" y="1645560"/>
            <a:ext cx="60480" cy="191520"/>
          </a:xfrm>
          <a:custGeom>
            <a:avLst/>
            <a:gdLst/>
            <a:ahLst/>
            <a:rect l="0" t="0" r="r" b="b"/>
            <a:pathLst>
              <a:path w="168" h="532">
                <a:moveTo>
                  <a:pt x="168" y="532"/>
                </a:moveTo>
                <a:lnTo>
                  <a:pt x="0" y="532"/>
                </a:lnTo>
                <a:lnTo>
                  <a:pt x="0" y="56"/>
                </a:lnTo>
                <a:cubicBezTo>
                  <a:pt x="0" y="25"/>
                  <a:pt x="25" y="0"/>
                  <a:pt x="55" y="0"/>
                </a:cubicBezTo>
                <a:lnTo>
                  <a:pt x="112" y="0"/>
                </a:lnTo>
                <a:cubicBezTo>
                  <a:pt x="143" y="0"/>
                  <a:pt x="168" y="25"/>
                  <a:pt x="168" y="56"/>
                </a:cubicBezTo>
                <a:lnTo>
                  <a:pt x="168" y="532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1011960" y="1575000"/>
            <a:ext cx="60840" cy="262080"/>
          </a:xfrm>
          <a:custGeom>
            <a:avLst/>
            <a:gdLst/>
            <a:ahLst/>
            <a:rect l="0" t="0" r="r" b="b"/>
            <a:pathLst>
              <a:path w="169" h="728">
                <a:moveTo>
                  <a:pt x="169" y="728"/>
                </a:moveTo>
                <a:lnTo>
                  <a:pt x="0" y="728"/>
                </a:lnTo>
                <a:lnTo>
                  <a:pt x="0" y="56"/>
                </a:lnTo>
                <a:cubicBezTo>
                  <a:pt x="0" y="25"/>
                  <a:pt x="25" y="0"/>
                  <a:pt x="56" y="0"/>
                </a:cubicBezTo>
                <a:lnTo>
                  <a:pt x="113" y="0"/>
                </a:lnTo>
                <a:cubicBezTo>
                  <a:pt x="144" y="0"/>
                  <a:pt x="169" y="25"/>
                  <a:pt x="169" y="56"/>
                </a:cubicBezTo>
                <a:lnTo>
                  <a:pt x="169" y="728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931680" y="1715760"/>
            <a:ext cx="61200" cy="121320"/>
          </a:xfrm>
          <a:custGeom>
            <a:avLst/>
            <a:gdLst/>
            <a:ahLst/>
            <a:rect l="0" t="0" r="r" b="b"/>
            <a:pathLst>
              <a:path w="170" h="337">
                <a:moveTo>
                  <a:pt x="170" y="337"/>
                </a:moveTo>
                <a:lnTo>
                  <a:pt x="0" y="337"/>
                </a:lnTo>
                <a:lnTo>
                  <a:pt x="0" y="56"/>
                </a:lnTo>
                <a:cubicBezTo>
                  <a:pt x="0" y="25"/>
                  <a:pt x="26" y="0"/>
                  <a:pt x="57" y="0"/>
                </a:cubicBezTo>
                <a:lnTo>
                  <a:pt x="113" y="0"/>
                </a:lnTo>
                <a:cubicBezTo>
                  <a:pt x="144" y="0"/>
                  <a:pt x="170" y="25"/>
                  <a:pt x="170" y="56"/>
                </a:cubicBezTo>
                <a:lnTo>
                  <a:pt x="170" y="33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 txBox="1"/>
          <p:nvPr/>
        </p:nvSpPr>
        <p:spPr>
          <a:xfrm>
            <a:off x="1160280" y="1441440"/>
            <a:ext cx="67305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2.9 Evaluación: Instrumentos y criterios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2139120" y="2244960"/>
            <a:ext cx="974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5526360" y="2244960"/>
            <a:ext cx="1605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Instrumento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880920" y="2788200"/>
            <a:ext cx="312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Precisión en la simulación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4584960" y="2788200"/>
            <a:ext cx="2425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Pruebas funcionales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880920" y="3321360"/>
            <a:ext cx="2987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Claridad de visualización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 txBox="1"/>
          <p:nvPr/>
        </p:nvSpPr>
        <p:spPr>
          <a:xfrm>
            <a:off x="4584960" y="3321360"/>
            <a:ext cx="3418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Gráficos o salida organizada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880920" y="3864240"/>
            <a:ext cx="3442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estructuras correctas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4584960" y="3864240"/>
            <a:ext cx="2310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Revisión de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880920" y="4397760"/>
            <a:ext cx="2622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Análisis de resultados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4584960" y="4397760"/>
            <a:ext cx="2551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Reflexión escrita/oral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880920" y="4940640"/>
            <a:ext cx="3248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Creatividad y ampliaciones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4584960" y="4940640"/>
            <a:ext cx="2407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Valoración opcional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/>
          <p:nvPr/>
        </p:nvSpPr>
        <p:spPr>
          <a:xfrm>
            <a:off x="780840" y="195228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871"/>
                </a:moveTo>
                <a:cubicBezTo>
                  <a:pt x="1006" y="931"/>
                  <a:pt x="956" y="980"/>
                  <a:pt x="895" y="980"/>
                </a:cubicBezTo>
                <a:lnTo>
                  <a:pt x="112" y="980"/>
                </a:lnTo>
                <a:cubicBezTo>
                  <a:pt x="50" y="980"/>
                  <a:pt x="0" y="931"/>
                  <a:pt x="0" y="871"/>
                </a:cubicBezTo>
                <a:lnTo>
                  <a:pt x="0" y="109"/>
                </a:lnTo>
                <a:cubicBezTo>
                  <a:pt x="0" y="49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49"/>
                  <a:pt x="1006" y="109"/>
                </a:cubicBezTo>
                <a:lnTo>
                  <a:pt x="1006" y="871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/>
          <p:nvPr/>
        </p:nvSpPr>
        <p:spPr>
          <a:xfrm>
            <a:off x="1022040" y="1991520"/>
            <a:ext cx="60840" cy="59040"/>
          </a:xfrm>
          <a:custGeom>
            <a:avLst/>
            <a:gdLst/>
            <a:ahLst/>
            <a:rect l="0" t="0" r="r" b="b"/>
            <a:pathLst>
              <a:path w="169" h="164">
                <a:moveTo>
                  <a:pt x="169" y="82"/>
                </a:moveTo>
                <a:cubicBezTo>
                  <a:pt x="169" y="94"/>
                  <a:pt x="167" y="104"/>
                  <a:pt x="163" y="114"/>
                </a:cubicBezTo>
                <a:cubicBezTo>
                  <a:pt x="158" y="124"/>
                  <a:pt x="152" y="133"/>
                  <a:pt x="144" y="140"/>
                </a:cubicBezTo>
                <a:cubicBezTo>
                  <a:pt x="137" y="148"/>
                  <a:pt x="127" y="154"/>
                  <a:pt x="117" y="158"/>
                </a:cubicBezTo>
                <a:cubicBezTo>
                  <a:pt x="107" y="162"/>
                  <a:pt x="96" y="164"/>
                  <a:pt x="85" y="164"/>
                </a:cubicBezTo>
                <a:cubicBezTo>
                  <a:pt x="73" y="164"/>
                  <a:pt x="62" y="162"/>
                  <a:pt x="52" y="158"/>
                </a:cubicBezTo>
                <a:cubicBezTo>
                  <a:pt x="42" y="154"/>
                  <a:pt x="33" y="148"/>
                  <a:pt x="25" y="140"/>
                </a:cubicBezTo>
                <a:cubicBezTo>
                  <a:pt x="17" y="133"/>
                  <a:pt x="11" y="124"/>
                  <a:pt x="7" y="114"/>
                </a:cubicBezTo>
                <a:cubicBezTo>
                  <a:pt x="2" y="104"/>
                  <a:pt x="0" y="94"/>
                  <a:pt x="0" y="82"/>
                </a:cubicBezTo>
                <a:cubicBezTo>
                  <a:pt x="0" y="71"/>
                  <a:pt x="2" y="61"/>
                  <a:pt x="7" y="51"/>
                </a:cubicBezTo>
                <a:cubicBezTo>
                  <a:pt x="11" y="41"/>
                  <a:pt x="17" y="32"/>
                  <a:pt x="25" y="24"/>
                </a:cubicBezTo>
                <a:cubicBezTo>
                  <a:pt x="33" y="16"/>
                  <a:pt x="42" y="11"/>
                  <a:pt x="52" y="6"/>
                </a:cubicBezTo>
                <a:cubicBezTo>
                  <a:pt x="62" y="2"/>
                  <a:pt x="73" y="0"/>
                  <a:pt x="85" y="0"/>
                </a:cubicBezTo>
                <a:cubicBezTo>
                  <a:pt x="96" y="0"/>
                  <a:pt x="107" y="2"/>
                  <a:pt x="117" y="6"/>
                </a:cubicBezTo>
                <a:cubicBezTo>
                  <a:pt x="127" y="11"/>
                  <a:pt x="137" y="16"/>
                  <a:pt x="144" y="24"/>
                </a:cubicBezTo>
                <a:cubicBezTo>
                  <a:pt x="152" y="32"/>
                  <a:pt x="158" y="41"/>
                  <a:pt x="163" y="51"/>
                </a:cubicBezTo>
                <a:cubicBezTo>
                  <a:pt x="167" y="61"/>
                  <a:pt x="169" y="71"/>
                  <a:pt x="169" y="82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831240" y="2025720"/>
            <a:ext cx="246600" cy="240480"/>
          </a:xfrm>
          <a:custGeom>
            <a:avLst/>
            <a:gdLst/>
            <a:ahLst/>
            <a:rect l="0" t="0" r="r" b="b"/>
            <a:pathLst>
              <a:path w="685" h="668">
                <a:moveTo>
                  <a:pt x="226" y="153"/>
                </a:moveTo>
                <a:lnTo>
                  <a:pt x="292" y="88"/>
                </a:lnTo>
                <a:lnTo>
                  <a:pt x="400" y="120"/>
                </a:lnTo>
                <a:lnTo>
                  <a:pt x="326" y="197"/>
                </a:lnTo>
                <a:cubicBezTo>
                  <a:pt x="375" y="216"/>
                  <a:pt x="418" y="248"/>
                  <a:pt x="449" y="289"/>
                </a:cubicBezTo>
                <a:lnTo>
                  <a:pt x="589" y="153"/>
                </a:lnTo>
                <a:cubicBezTo>
                  <a:pt x="599" y="142"/>
                  <a:pt x="603" y="128"/>
                  <a:pt x="600" y="114"/>
                </a:cubicBezTo>
                <a:cubicBezTo>
                  <a:pt x="596" y="100"/>
                  <a:pt x="585" y="89"/>
                  <a:pt x="571" y="85"/>
                </a:cubicBezTo>
                <a:lnTo>
                  <a:pt x="292" y="2"/>
                </a:lnTo>
                <a:cubicBezTo>
                  <a:pt x="277" y="-2"/>
                  <a:pt x="261" y="2"/>
                  <a:pt x="250" y="12"/>
                </a:cubicBezTo>
                <a:lnTo>
                  <a:pt x="167" y="95"/>
                </a:lnTo>
                <a:cubicBezTo>
                  <a:pt x="150" y="111"/>
                  <a:pt x="150" y="137"/>
                  <a:pt x="167" y="153"/>
                </a:cubicBezTo>
                <a:cubicBezTo>
                  <a:pt x="183" y="169"/>
                  <a:pt x="209" y="169"/>
                  <a:pt x="226" y="153"/>
                </a:cubicBezTo>
                <a:moveTo>
                  <a:pt x="674" y="287"/>
                </a:moveTo>
                <a:cubicBezTo>
                  <a:pt x="666" y="277"/>
                  <a:pt x="653" y="272"/>
                  <a:pt x="639" y="274"/>
                </a:cubicBezTo>
                <a:lnTo>
                  <a:pt x="450" y="290"/>
                </a:lnTo>
                <a:cubicBezTo>
                  <a:pt x="467" y="314"/>
                  <a:pt x="481" y="340"/>
                  <a:pt x="491" y="369"/>
                </a:cubicBezTo>
                <a:lnTo>
                  <a:pt x="590" y="360"/>
                </a:lnTo>
                <a:lnTo>
                  <a:pt x="546" y="550"/>
                </a:lnTo>
                <a:cubicBezTo>
                  <a:pt x="541" y="572"/>
                  <a:pt x="556" y="594"/>
                  <a:pt x="578" y="599"/>
                </a:cubicBezTo>
                <a:cubicBezTo>
                  <a:pt x="581" y="599"/>
                  <a:pt x="584" y="600"/>
                  <a:pt x="587" y="600"/>
                </a:cubicBezTo>
                <a:cubicBezTo>
                  <a:pt x="606" y="600"/>
                  <a:pt x="624" y="587"/>
                  <a:pt x="628" y="568"/>
                </a:cubicBezTo>
                <a:lnTo>
                  <a:pt x="684" y="323"/>
                </a:lnTo>
                <a:cubicBezTo>
                  <a:pt x="687" y="310"/>
                  <a:pt x="683" y="297"/>
                  <a:pt x="674" y="287"/>
                </a:cubicBezTo>
                <a:moveTo>
                  <a:pt x="224" y="233"/>
                </a:moveTo>
                <a:cubicBezTo>
                  <a:pt x="101" y="233"/>
                  <a:pt x="0" y="330"/>
                  <a:pt x="0" y="450"/>
                </a:cubicBezTo>
                <a:cubicBezTo>
                  <a:pt x="0" y="570"/>
                  <a:pt x="101" y="668"/>
                  <a:pt x="224" y="668"/>
                </a:cubicBezTo>
                <a:cubicBezTo>
                  <a:pt x="348" y="668"/>
                  <a:pt x="448" y="570"/>
                  <a:pt x="448" y="450"/>
                </a:cubicBezTo>
                <a:cubicBezTo>
                  <a:pt x="448" y="330"/>
                  <a:pt x="348" y="233"/>
                  <a:pt x="224" y="233"/>
                </a:cubicBezTo>
                <a:moveTo>
                  <a:pt x="224" y="613"/>
                </a:moveTo>
                <a:cubicBezTo>
                  <a:pt x="132" y="613"/>
                  <a:pt x="56" y="540"/>
                  <a:pt x="56" y="450"/>
                </a:cubicBezTo>
                <a:cubicBezTo>
                  <a:pt x="56" y="360"/>
                  <a:pt x="132" y="287"/>
                  <a:pt x="224" y="287"/>
                </a:cubicBezTo>
                <a:cubicBezTo>
                  <a:pt x="317" y="287"/>
                  <a:pt x="392" y="360"/>
                  <a:pt x="392" y="450"/>
                </a:cubicBezTo>
                <a:cubicBezTo>
                  <a:pt x="392" y="540"/>
                  <a:pt x="317" y="613"/>
                  <a:pt x="224" y="6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1160280" y="1888920"/>
            <a:ext cx="6832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2.10 Inclusión y atención a la diversidad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1300320" y="2626200"/>
            <a:ext cx="4752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base con ejemplos paso a paso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1300320" y="3111840"/>
            <a:ext cx="6066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Flexibilidad en el nivel de detalle o representación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 txBox="1"/>
          <p:nvPr/>
        </p:nvSpPr>
        <p:spPr>
          <a:xfrm>
            <a:off x="1300320" y="3588120"/>
            <a:ext cx="5583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Posibilidad de trabajar en modo texto o visual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1300320" y="4073760"/>
            <a:ext cx="5239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Tutoría técnica individual para seguimiento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1300320" y="4559760"/>
            <a:ext cx="7161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Recursos explicativos en múltiples formatos (visual, escrito)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790920" y="2040840"/>
            <a:ext cx="251640" cy="245160"/>
          </a:xfrm>
          <a:custGeom>
            <a:avLst/>
            <a:gdLst/>
            <a:ahLst/>
            <a:rect l="0" t="0" r="r" b="b"/>
            <a:pathLst>
              <a:path w="699" h="681">
                <a:moveTo>
                  <a:pt x="0" y="191"/>
                </a:moveTo>
                <a:lnTo>
                  <a:pt x="223" y="0"/>
                </a:lnTo>
                <a:lnTo>
                  <a:pt x="671" y="27"/>
                </a:lnTo>
                <a:lnTo>
                  <a:pt x="699" y="463"/>
                </a:lnTo>
                <a:lnTo>
                  <a:pt x="504" y="681"/>
                </a:lnTo>
                <a:cubicBezTo>
                  <a:pt x="504" y="681"/>
                  <a:pt x="504" y="518"/>
                  <a:pt x="336" y="354"/>
                </a:cubicBezTo>
                <a:cubicBezTo>
                  <a:pt x="168" y="191"/>
                  <a:pt x="0" y="191"/>
                  <a:pt x="0" y="191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790560" y="2150280"/>
            <a:ext cx="141480" cy="135720"/>
          </a:xfrm>
          <a:custGeom>
            <a:avLst/>
            <a:gdLst/>
            <a:ahLst/>
            <a:rect l="0" t="0" r="r" b="b"/>
            <a:pathLst>
              <a:path w="393" h="377">
                <a:moveTo>
                  <a:pt x="0" y="377"/>
                </a:moveTo>
                <a:cubicBezTo>
                  <a:pt x="0" y="377"/>
                  <a:pt x="-1" y="159"/>
                  <a:pt x="84" y="77"/>
                </a:cubicBezTo>
                <a:cubicBezTo>
                  <a:pt x="168" y="-6"/>
                  <a:pt x="393" y="0"/>
                  <a:pt x="393" y="0"/>
                </a:cubicBezTo>
                <a:cubicBezTo>
                  <a:pt x="393" y="0"/>
                  <a:pt x="393" y="213"/>
                  <a:pt x="308" y="295"/>
                </a:cubicBezTo>
                <a:cubicBezTo>
                  <a:pt x="224" y="377"/>
                  <a:pt x="0" y="377"/>
                  <a:pt x="0" y="37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831240" y="2167920"/>
            <a:ext cx="80640" cy="78840"/>
          </a:xfrm>
          <a:custGeom>
            <a:avLst/>
            <a:gdLst/>
            <a:ahLst/>
            <a:rect l="0" t="0" r="r" b="b"/>
            <a:pathLst>
              <a:path w="224" h="219">
                <a:moveTo>
                  <a:pt x="224" y="109"/>
                </a:moveTo>
                <a:cubicBezTo>
                  <a:pt x="224" y="124"/>
                  <a:pt x="221" y="138"/>
                  <a:pt x="216" y="151"/>
                </a:cubicBezTo>
                <a:cubicBezTo>
                  <a:pt x="210" y="165"/>
                  <a:pt x="202" y="177"/>
                  <a:pt x="191" y="187"/>
                </a:cubicBezTo>
                <a:cubicBezTo>
                  <a:pt x="181" y="197"/>
                  <a:pt x="169" y="205"/>
                  <a:pt x="155" y="211"/>
                </a:cubicBezTo>
                <a:cubicBezTo>
                  <a:pt x="141" y="216"/>
                  <a:pt x="127" y="219"/>
                  <a:pt x="112" y="219"/>
                </a:cubicBezTo>
                <a:cubicBezTo>
                  <a:pt x="98" y="219"/>
                  <a:pt x="83" y="216"/>
                  <a:pt x="70" y="211"/>
                </a:cubicBezTo>
                <a:cubicBezTo>
                  <a:pt x="56" y="205"/>
                  <a:pt x="44" y="197"/>
                  <a:pt x="32" y="187"/>
                </a:cubicBezTo>
                <a:cubicBezTo>
                  <a:pt x="22" y="177"/>
                  <a:pt x="14" y="165"/>
                  <a:pt x="8" y="151"/>
                </a:cubicBezTo>
                <a:cubicBezTo>
                  <a:pt x="3" y="138"/>
                  <a:pt x="0" y="124"/>
                  <a:pt x="0" y="109"/>
                </a:cubicBezTo>
                <a:cubicBezTo>
                  <a:pt x="0" y="95"/>
                  <a:pt x="3" y="81"/>
                  <a:pt x="8" y="68"/>
                </a:cubicBezTo>
                <a:cubicBezTo>
                  <a:pt x="14" y="54"/>
                  <a:pt x="22" y="43"/>
                  <a:pt x="32" y="32"/>
                </a:cubicBezTo>
                <a:cubicBezTo>
                  <a:pt x="44" y="22"/>
                  <a:pt x="56" y="14"/>
                  <a:pt x="70" y="9"/>
                </a:cubicBezTo>
                <a:cubicBezTo>
                  <a:pt x="83" y="3"/>
                  <a:pt x="98" y="0"/>
                  <a:pt x="112" y="0"/>
                </a:cubicBezTo>
                <a:cubicBezTo>
                  <a:pt x="127" y="0"/>
                  <a:pt x="141" y="3"/>
                  <a:pt x="155" y="9"/>
                </a:cubicBezTo>
                <a:cubicBezTo>
                  <a:pt x="169" y="14"/>
                  <a:pt x="181" y="22"/>
                  <a:pt x="191" y="32"/>
                </a:cubicBezTo>
                <a:cubicBezTo>
                  <a:pt x="202" y="43"/>
                  <a:pt x="210" y="54"/>
                  <a:pt x="216" y="68"/>
                </a:cubicBezTo>
                <a:cubicBezTo>
                  <a:pt x="221" y="81"/>
                  <a:pt x="224" y="95"/>
                  <a:pt x="224" y="109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869400" y="1942920"/>
            <a:ext cx="273600" cy="266400"/>
          </a:xfrm>
          <a:custGeom>
            <a:avLst/>
            <a:gdLst/>
            <a:ahLst/>
            <a:rect l="0" t="0" r="r" b="b"/>
            <a:pathLst>
              <a:path w="760" h="740">
                <a:moveTo>
                  <a:pt x="760" y="0"/>
                </a:moveTo>
                <a:cubicBezTo>
                  <a:pt x="760" y="0"/>
                  <a:pt x="481" y="0"/>
                  <a:pt x="145" y="273"/>
                </a:cubicBezTo>
                <a:cubicBezTo>
                  <a:pt x="-23" y="409"/>
                  <a:pt x="-23" y="654"/>
                  <a:pt x="33" y="708"/>
                </a:cubicBezTo>
                <a:cubicBezTo>
                  <a:pt x="89" y="762"/>
                  <a:pt x="342" y="762"/>
                  <a:pt x="481" y="599"/>
                </a:cubicBezTo>
                <a:cubicBezTo>
                  <a:pt x="760" y="273"/>
                  <a:pt x="760" y="0"/>
                  <a:pt x="76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1015560" y="1991880"/>
            <a:ext cx="77400" cy="75240"/>
          </a:xfrm>
          <a:custGeom>
            <a:avLst/>
            <a:gdLst/>
            <a:ahLst/>
            <a:rect l="0" t="0" r="r" b="b"/>
            <a:pathLst>
              <a:path w="215" h="209">
                <a:moveTo>
                  <a:pt x="103" y="0"/>
                </a:moveTo>
                <a:cubicBezTo>
                  <a:pt x="58" y="0"/>
                  <a:pt x="18" y="26"/>
                  <a:pt x="0" y="64"/>
                </a:cubicBezTo>
                <a:cubicBezTo>
                  <a:pt x="14" y="58"/>
                  <a:pt x="30" y="54"/>
                  <a:pt x="46" y="54"/>
                </a:cubicBezTo>
                <a:cubicBezTo>
                  <a:pt x="109" y="54"/>
                  <a:pt x="159" y="103"/>
                  <a:pt x="159" y="164"/>
                </a:cubicBezTo>
                <a:cubicBezTo>
                  <a:pt x="159" y="180"/>
                  <a:pt x="155" y="195"/>
                  <a:pt x="149" y="209"/>
                </a:cubicBezTo>
                <a:cubicBezTo>
                  <a:pt x="188" y="192"/>
                  <a:pt x="215" y="153"/>
                  <a:pt x="215" y="109"/>
                </a:cubicBezTo>
                <a:cubicBezTo>
                  <a:pt x="215" y="49"/>
                  <a:pt x="165" y="0"/>
                  <a:pt x="103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861480" y="2069640"/>
            <a:ext cx="151560" cy="147600"/>
          </a:xfrm>
          <a:custGeom>
            <a:avLst/>
            <a:gdLst/>
            <a:ahLst/>
            <a:rect l="0" t="0" r="r" b="b"/>
            <a:pathLst>
              <a:path w="421" h="410">
                <a:moveTo>
                  <a:pt x="0" y="410"/>
                </a:moveTo>
                <a:cubicBezTo>
                  <a:pt x="0" y="410"/>
                  <a:pt x="0" y="302"/>
                  <a:pt x="27" y="274"/>
                </a:cubicBezTo>
                <a:cubicBezTo>
                  <a:pt x="55" y="247"/>
                  <a:pt x="392" y="-26"/>
                  <a:pt x="419" y="2"/>
                </a:cubicBezTo>
                <a:cubicBezTo>
                  <a:pt x="447" y="29"/>
                  <a:pt x="167" y="356"/>
                  <a:pt x="139" y="383"/>
                </a:cubicBezTo>
                <a:cubicBezTo>
                  <a:pt x="111" y="410"/>
                  <a:pt x="0" y="410"/>
                  <a:pt x="0" y="410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 txBox="1"/>
          <p:nvPr/>
        </p:nvSpPr>
        <p:spPr>
          <a:xfrm>
            <a:off x="1160280" y="1879560"/>
            <a:ext cx="53456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2.11 Actividades de ampliación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1047600" y="3333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/>
          <p:nvPr/>
        </p:nvSpPr>
        <p:spPr>
          <a:xfrm>
            <a:off x="1462680" y="3417840"/>
            <a:ext cx="90720" cy="56520"/>
          </a:xfrm>
          <a:custGeom>
            <a:avLst/>
            <a:gdLst/>
            <a:ahLst/>
            <a:rect l="0" t="0" r="r" b="b"/>
            <a:pathLst>
              <a:path w="252" h="157">
                <a:moveTo>
                  <a:pt x="252" y="43"/>
                </a:moveTo>
                <a:cubicBezTo>
                  <a:pt x="252" y="49"/>
                  <a:pt x="251" y="57"/>
                  <a:pt x="249" y="64"/>
                </a:cubicBezTo>
                <a:cubicBezTo>
                  <a:pt x="238" y="110"/>
                  <a:pt x="188" y="162"/>
                  <a:pt x="117" y="157"/>
                </a:cubicBezTo>
                <a:cubicBezTo>
                  <a:pt x="52" y="153"/>
                  <a:pt x="0" y="122"/>
                  <a:pt x="0" y="78"/>
                </a:cubicBezTo>
                <a:cubicBezTo>
                  <a:pt x="0" y="35"/>
                  <a:pt x="52" y="0"/>
                  <a:pt x="117" y="0"/>
                </a:cubicBezTo>
                <a:cubicBezTo>
                  <a:pt x="181" y="0"/>
                  <a:pt x="252" y="0"/>
                  <a:pt x="252" y="4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1436400" y="3420360"/>
            <a:ext cx="115920" cy="36000"/>
          </a:xfrm>
          <a:custGeom>
            <a:avLst/>
            <a:gdLst/>
            <a:ahLst/>
            <a:rect l="0" t="0" r="r" b="b"/>
            <a:pathLst>
              <a:path w="322" h="100">
                <a:moveTo>
                  <a:pt x="190" y="0"/>
                </a:moveTo>
                <a:cubicBezTo>
                  <a:pt x="155" y="0"/>
                  <a:pt x="77" y="9"/>
                  <a:pt x="59" y="9"/>
                </a:cubicBezTo>
                <a:cubicBezTo>
                  <a:pt x="27" y="9"/>
                  <a:pt x="0" y="30"/>
                  <a:pt x="0" y="54"/>
                </a:cubicBezTo>
                <a:cubicBezTo>
                  <a:pt x="0" y="67"/>
                  <a:pt x="6" y="78"/>
                  <a:pt x="16" y="86"/>
                </a:cubicBezTo>
                <a:cubicBezTo>
                  <a:pt x="16" y="86"/>
                  <a:pt x="38" y="107"/>
                  <a:pt x="77" y="97"/>
                </a:cubicBezTo>
                <a:cubicBezTo>
                  <a:pt x="94" y="93"/>
                  <a:pt x="121" y="59"/>
                  <a:pt x="170" y="53"/>
                </a:cubicBezTo>
                <a:cubicBezTo>
                  <a:pt x="194" y="50"/>
                  <a:pt x="239" y="70"/>
                  <a:pt x="318" y="70"/>
                </a:cubicBezTo>
                <a:cubicBezTo>
                  <a:pt x="322" y="63"/>
                  <a:pt x="322" y="58"/>
                  <a:pt x="322" y="58"/>
                </a:cubicBezTo>
                <a:cubicBezTo>
                  <a:pt x="322" y="14"/>
                  <a:pt x="254" y="0"/>
                  <a:pt x="190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/>
          <p:nvPr/>
        </p:nvSpPr>
        <p:spPr>
          <a:xfrm>
            <a:off x="1328040" y="3258720"/>
            <a:ext cx="266400" cy="190080"/>
          </a:xfrm>
          <a:custGeom>
            <a:avLst/>
            <a:gdLst/>
            <a:ahLst/>
            <a:rect l="0" t="0" r="r" b="b"/>
            <a:pathLst>
              <a:path w="740" h="528">
                <a:moveTo>
                  <a:pt x="622" y="507"/>
                </a:moveTo>
                <a:cubicBezTo>
                  <a:pt x="622" y="507"/>
                  <a:pt x="669" y="497"/>
                  <a:pt x="698" y="459"/>
                </a:cubicBezTo>
                <a:cubicBezTo>
                  <a:pt x="732" y="415"/>
                  <a:pt x="727" y="367"/>
                  <a:pt x="727" y="367"/>
                </a:cubicBezTo>
                <a:cubicBezTo>
                  <a:pt x="761" y="303"/>
                  <a:pt x="716" y="243"/>
                  <a:pt x="716" y="243"/>
                </a:cubicBezTo>
                <a:cubicBezTo>
                  <a:pt x="712" y="176"/>
                  <a:pt x="670" y="147"/>
                  <a:pt x="670" y="147"/>
                </a:cubicBezTo>
                <a:cubicBezTo>
                  <a:pt x="643" y="83"/>
                  <a:pt x="583" y="65"/>
                  <a:pt x="583" y="65"/>
                </a:cubicBezTo>
                <a:cubicBezTo>
                  <a:pt x="536" y="10"/>
                  <a:pt x="453" y="12"/>
                  <a:pt x="453" y="12"/>
                </a:cubicBezTo>
                <a:cubicBezTo>
                  <a:pt x="453" y="12"/>
                  <a:pt x="373" y="-17"/>
                  <a:pt x="266" y="15"/>
                </a:cubicBezTo>
                <a:cubicBezTo>
                  <a:pt x="248" y="21"/>
                  <a:pt x="189" y="33"/>
                  <a:pt x="145" y="60"/>
                </a:cubicBezTo>
                <a:cubicBezTo>
                  <a:pt x="8" y="144"/>
                  <a:pt x="-2" y="276"/>
                  <a:pt x="0" y="297"/>
                </a:cubicBezTo>
                <a:cubicBezTo>
                  <a:pt x="10" y="416"/>
                  <a:pt x="94" y="437"/>
                  <a:pt x="147" y="450"/>
                </a:cubicBezTo>
                <a:cubicBezTo>
                  <a:pt x="159" y="484"/>
                  <a:pt x="205" y="546"/>
                  <a:pt x="287" y="523"/>
                </a:cubicBezTo>
                <a:cubicBezTo>
                  <a:pt x="390" y="505"/>
                  <a:pt x="432" y="475"/>
                  <a:pt x="457" y="475"/>
                </a:cubicBezTo>
                <a:cubicBezTo>
                  <a:pt x="482" y="475"/>
                  <a:pt x="551" y="501"/>
                  <a:pt x="622" y="507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1342800" y="327600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4" y="266"/>
                </a:moveTo>
                <a:cubicBezTo>
                  <a:pt x="374" y="240"/>
                  <a:pt x="401" y="242"/>
                  <a:pt x="425" y="244"/>
                </a:cubicBezTo>
                <a:cubicBezTo>
                  <a:pt x="433" y="245"/>
                  <a:pt x="440" y="245"/>
                  <a:pt x="447" y="245"/>
                </a:cubicBezTo>
                <a:cubicBezTo>
                  <a:pt x="490" y="244"/>
                  <a:pt x="524" y="227"/>
                  <a:pt x="539" y="209"/>
                </a:cubicBezTo>
                <a:cubicBezTo>
                  <a:pt x="543" y="205"/>
                  <a:pt x="543" y="198"/>
                  <a:pt x="538" y="194"/>
                </a:cubicBezTo>
                <a:cubicBezTo>
                  <a:pt x="534" y="190"/>
                  <a:pt x="527" y="191"/>
                  <a:pt x="523" y="195"/>
                </a:cubicBezTo>
                <a:cubicBezTo>
                  <a:pt x="511" y="209"/>
                  <a:pt x="483" y="223"/>
                  <a:pt x="447" y="224"/>
                </a:cubicBezTo>
                <a:cubicBezTo>
                  <a:pt x="441" y="224"/>
                  <a:pt x="434" y="224"/>
                  <a:pt x="426" y="223"/>
                </a:cubicBezTo>
                <a:cubicBezTo>
                  <a:pt x="401" y="221"/>
                  <a:pt x="369" y="218"/>
                  <a:pt x="314" y="248"/>
                </a:cubicBezTo>
                <a:cubicBezTo>
                  <a:pt x="300" y="255"/>
                  <a:pt x="281" y="258"/>
                  <a:pt x="259" y="260"/>
                </a:cubicBezTo>
                <a:cubicBezTo>
                  <a:pt x="213" y="193"/>
                  <a:pt x="241" y="133"/>
                  <a:pt x="249" y="119"/>
                </a:cubicBezTo>
                <a:cubicBezTo>
                  <a:pt x="250" y="119"/>
                  <a:pt x="250" y="119"/>
                  <a:pt x="251" y="119"/>
                </a:cubicBezTo>
                <a:cubicBezTo>
                  <a:pt x="260" y="119"/>
                  <a:pt x="268" y="117"/>
                  <a:pt x="276" y="113"/>
                </a:cubicBezTo>
                <a:cubicBezTo>
                  <a:pt x="281" y="110"/>
                  <a:pt x="283" y="103"/>
                  <a:pt x="280" y="98"/>
                </a:cubicBezTo>
                <a:cubicBezTo>
                  <a:pt x="277" y="93"/>
                  <a:pt x="271" y="91"/>
                  <a:pt x="266" y="94"/>
                </a:cubicBezTo>
                <a:cubicBezTo>
                  <a:pt x="252" y="102"/>
                  <a:pt x="234" y="97"/>
                  <a:pt x="226" y="84"/>
                </a:cubicBezTo>
                <a:cubicBezTo>
                  <a:pt x="222" y="79"/>
                  <a:pt x="216" y="78"/>
                  <a:pt x="211" y="81"/>
                </a:cubicBezTo>
                <a:cubicBezTo>
                  <a:pt x="206" y="84"/>
                  <a:pt x="204" y="91"/>
                  <a:pt x="208" y="96"/>
                </a:cubicBezTo>
                <a:cubicBezTo>
                  <a:pt x="213" y="103"/>
                  <a:pt x="220" y="109"/>
                  <a:pt x="228" y="113"/>
                </a:cubicBezTo>
                <a:cubicBezTo>
                  <a:pt x="217" y="136"/>
                  <a:pt x="196" y="196"/>
                  <a:pt x="236" y="263"/>
                </a:cubicBezTo>
                <a:cubicBezTo>
                  <a:pt x="208" y="265"/>
                  <a:pt x="179" y="269"/>
                  <a:pt x="157" y="284"/>
                </a:cubicBezTo>
                <a:cubicBezTo>
                  <a:pt x="143" y="293"/>
                  <a:pt x="128" y="306"/>
                  <a:pt x="117" y="322"/>
                </a:cubicBezTo>
                <a:cubicBezTo>
                  <a:pt x="104" y="319"/>
                  <a:pt x="55" y="307"/>
                  <a:pt x="46" y="253"/>
                </a:cubicBezTo>
                <a:cubicBezTo>
                  <a:pt x="51" y="249"/>
                  <a:pt x="56" y="243"/>
                  <a:pt x="58" y="237"/>
                </a:cubicBezTo>
                <a:cubicBezTo>
                  <a:pt x="61" y="231"/>
                  <a:pt x="58" y="225"/>
                  <a:pt x="52" y="223"/>
                </a:cubicBezTo>
                <a:cubicBezTo>
                  <a:pt x="47" y="221"/>
                  <a:pt x="41" y="223"/>
                  <a:pt x="39" y="229"/>
                </a:cubicBezTo>
                <a:cubicBezTo>
                  <a:pt x="37" y="233"/>
                  <a:pt x="33" y="237"/>
                  <a:pt x="29" y="238"/>
                </a:cubicBezTo>
                <a:cubicBezTo>
                  <a:pt x="25" y="240"/>
                  <a:pt x="20" y="240"/>
                  <a:pt x="15" y="237"/>
                </a:cubicBezTo>
                <a:cubicBezTo>
                  <a:pt x="10" y="234"/>
                  <a:pt x="3" y="236"/>
                  <a:pt x="1" y="241"/>
                </a:cubicBezTo>
                <a:cubicBezTo>
                  <a:pt x="-2" y="246"/>
                  <a:pt x="0" y="253"/>
                  <a:pt x="5" y="256"/>
                </a:cubicBezTo>
                <a:cubicBezTo>
                  <a:pt x="11" y="259"/>
                  <a:pt x="17" y="261"/>
                  <a:pt x="24" y="261"/>
                </a:cubicBezTo>
                <a:cubicBezTo>
                  <a:pt x="25" y="261"/>
                  <a:pt x="25" y="260"/>
                  <a:pt x="26" y="260"/>
                </a:cubicBezTo>
                <a:cubicBezTo>
                  <a:pt x="36" y="312"/>
                  <a:pt x="77" y="334"/>
                  <a:pt x="106" y="341"/>
                </a:cubicBezTo>
                <a:cubicBezTo>
                  <a:pt x="102" y="349"/>
                  <a:pt x="99" y="358"/>
                  <a:pt x="99" y="367"/>
                </a:cubicBezTo>
                <a:cubicBezTo>
                  <a:pt x="98" y="372"/>
                  <a:pt x="102" y="378"/>
                  <a:pt x="108" y="378"/>
                </a:cubicBezTo>
                <a:lnTo>
                  <a:pt x="109" y="378"/>
                </a:lnTo>
                <a:cubicBezTo>
                  <a:pt x="115" y="378"/>
                  <a:pt x="119" y="374"/>
                  <a:pt x="120" y="368"/>
                </a:cubicBezTo>
                <a:cubicBezTo>
                  <a:pt x="122" y="343"/>
                  <a:pt x="147" y="316"/>
                  <a:pt x="169" y="301"/>
                </a:cubicBezTo>
                <a:cubicBezTo>
                  <a:pt x="189" y="288"/>
                  <a:pt x="219" y="285"/>
                  <a:pt x="248" y="283"/>
                </a:cubicBezTo>
                <a:cubicBezTo>
                  <a:pt x="277" y="280"/>
                  <a:pt x="303" y="278"/>
                  <a:pt x="324" y="266"/>
                </a:cubicBezTo>
                <a:moveTo>
                  <a:pt x="599" y="234"/>
                </a:moveTo>
                <a:cubicBezTo>
                  <a:pt x="597" y="239"/>
                  <a:pt x="599" y="246"/>
                  <a:pt x="604" y="249"/>
                </a:cubicBezTo>
                <a:cubicBezTo>
                  <a:pt x="605" y="250"/>
                  <a:pt x="607" y="250"/>
                  <a:pt x="609" y="250"/>
                </a:cubicBezTo>
                <a:cubicBezTo>
                  <a:pt x="613" y="250"/>
                  <a:pt x="616" y="248"/>
                  <a:pt x="618" y="245"/>
                </a:cubicBezTo>
                <a:cubicBezTo>
                  <a:pt x="619" y="244"/>
                  <a:pt x="657" y="171"/>
                  <a:pt x="585" y="121"/>
                </a:cubicBezTo>
                <a:cubicBezTo>
                  <a:pt x="580" y="118"/>
                  <a:pt x="573" y="119"/>
                  <a:pt x="570" y="124"/>
                </a:cubicBezTo>
                <a:cubicBezTo>
                  <a:pt x="567" y="129"/>
                  <a:pt x="568" y="135"/>
                  <a:pt x="573" y="139"/>
                </a:cubicBezTo>
                <a:cubicBezTo>
                  <a:pt x="629" y="178"/>
                  <a:pt x="601" y="232"/>
                  <a:pt x="599" y="234"/>
                </a:cubicBezTo>
                <a:moveTo>
                  <a:pt x="157" y="61"/>
                </a:moveTo>
                <a:cubicBezTo>
                  <a:pt x="160" y="61"/>
                  <a:pt x="163" y="60"/>
                  <a:pt x="165" y="57"/>
                </a:cubicBezTo>
                <a:cubicBezTo>
                  <a:pt x="196" y="14"/>
                  <a:pt x="239" y="28"/>
                  <a:pt x="241" y="29"/>
                </a:cubicBezTo>
                <a:cubicBezTo>
                  <a:pt x="246" y="31"/>
                  <a:pt x="252" y="28"/>
                  <a:pt x="255" y="23"/>
                </a:cubicBezTo>
                <a:cubicBezTo>
                  <a:pt x="257" y="17"/>
                  <a:pt x="254" y="11"/>
                  <a:pt x="248" y="9"/>
                </a:cubicBezTo>
                <a:cubicBezTo>
                  <a:pt x="228" y="2"/>
                  <a:pt x="181" y="-1"/>
                  <a:pt x="148" y="44"/>
                </a:cubicBezTo>
                <a:cubicBezTo>
                  <a:pt x="145" y="49"/>
                  <a:pt x="146" y="56"/>
                  <a:pt x="150" y="59"/>
                </a:cubicBezTo>
                <a:cubicBezTo>
                  <a:pt x="152" y="61"/>
                  <a:pt x="155" y="61"/>
                  <a:pt x="157" y="61"/>
                </a:cubicBezTo>
                <a:moveTo>
                  <a:pt x="436" y="21"/>
                </a:moveTo>
                <a:cubicBezTo>
                  <a:pt x="484" y="17"/>
                  <a:pt x="505" y="51"/>
                  <a:pt x="506" y="53"/>
                </a:cubicBezTo>
                <a:cubicBezTo>
                  <a:pt x="508" y="56"/>
                  <a:pt x="512" y="58"/>
                  <a:pt x="515" y="58"/>
                </a:cubicBezTo>
                <a:cubicBezTo>
                  <a:pt x="517" y="58"/>
                  <a:pt x="519" y="58"/>
                  <a:pt x="521" y="57"/>
                </a:cubicBezTo>
                <a:cubicBezTo>
                  <a:pt x="526" y="54"/>
                  <a:pt x="528" y="47"/>
                  <a:pt x="525" y="42"/>
                </a:cubicBezTo>
                <a:cubicBezTo>
                  <a:pt x="524" y="40"/>
                  <a:pt x="496" y="-5"/>
                  <a:pt x="435" y="0"/>
                </a:cubicBezTo>
                <a:cubicBezTo>
                  <a:pt x="428" y="0"/>
                  <a:pt x="423" y="5"/>
                  <a:pt x="424" y="11"/>
                </a:cubicBezTo>
                <a:cubicBezTo>
                  <a:pt x="424" y="17"/>
                  <a:pt x="431" y="21"/>
                  <a:pt x="436" y="21"/>
                </a:cubicBezTo>
                <a:moveTo>
                  <a:pt x="631" y="333"/>
                </a:moveTo>
                <a:cubicBezTo>
                  <a:pt x="626" y="333"/>
                  <a:pt x="620" y="337"/>
                  <a:pt x="620" y="343"/>
                </a:cubicBezTo>
                <a:cubicBezTo>
                  <a:pt x="620" y="343"/>
                  <a:pt x="616" y="380"/>
                  <a:pt x="579" y="392"/>
                </a:cubicBezTo>
                <a:cubicBezTo>
                  <a:pt x="574" y="394"/>
                  <a:pt x="571" y="400"/>
                  <a:pt x="572" y="405"/>
                </a:cubicBezTo>
                <a:cubicBezTo>
                  <a:pt x="574" y="410"/>
                  <a:pt x="578" y="413"/>
                  <a:pt x="582" y="413"/>
                </a:cubicBezTo>
                <a:cubicBezTo>
                  <a:pt x="584" y="413"/>
                  <a:pt x="585" y="413"/>
                  <a:pt x="586" y="412"/>
                </a:cubicBezTo>
                <a:cubicBezTo>
                  <a:pt x="636" y="396"/>
                  <a:pt x="641" y="347"/>
                  <a:pt x="641" y="345"/>
                </a:cubicBezTo>
                <a:cubicBezTo>
                  <a:pt x="642" y="339"/>
                  <a:pt x="637" y="334"/>
                  <a:pt x="631" y="33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/>
          <p:nvPr/>
        </p:nvSpPr>
        <p:spPr>
          <a:xfrm>
            <a:off x="1377360" y="3278520"/>
            <a:ext cx="174960" cy="144000"/>
          </a:xfrm>
          <a:custGeom>
            <a:avLst/>
            <a:gdLst/>
            <a:ahLst/>
            <a:rect l="0" t="0" r="r" b="b"/>
            <a:pathLst>
              <a:path w="486" h="400">
                <a:moveTo>
                  <a:pt x="9" y="223"/>
                </a:moveTo>
                <a:cubicBezTo>
                  <a:pt x="7" y="228"/>
                  <a:pt x="11" y="234"/>
                  <a:pt x="16" y="236"/>
                </a:cubicBezTo>
                <a:cubicBezTo>
                  <a:pt x="17" y="236"/>
                  <a:pt x="18" y="236"/>
                  <a:pt x="19" y="236"/>
                </a:cubicBezTo>
                <a:cubicBezTo>
                  <a:pt x="24" y="236"/>
                  <a:pt x="28" y="233"/>
                  <a:pt x="29" y="228"/>
                </a:cubicBezTo>
                <a:cubicBezTo>
                  <a:pt x="33" y="213"/>
                  <a:pt x="49" y="203"/>
                  <a:pt x="65" y="207"/>
                </a:cubicBezTo>
                <a:cubicBezTo>
                  <a:pt x="70" y="208"/>
                  <a:pt x="76" y="204"/>
                  <a:pt x="77" y="198"/>
                </a:cubicBezTo>
                <a:cubicBezTo>
                  <a:pt x="78" y="193"/>
                  <a:pt x="75" y="187"/>
                  <a:pt x="69" y="186"/>
                </a:cubicBezTo>
                <a:cubicBezTo>
                  <a:pt x="60" y="184"/>
                  <a:pt x="51" y="185"/>
                  <a:pt x="42" y="188"/>
                </a:cubicBezTo>
                <a:cubicBezTo>
                  <a:pt x="17" y="145"/>
                  <a:pt x="22" y="103"/>
                  <a:pt x="22" y="103"/>
                </a:cubicBezTo>
                <a:cubicBezTo>
                  <a:pt x="23" y="97"/>
                  <a:pt x="19" y="92"/>
                  <a:pt x="13" y="91"/>
                </a:cubicBezTo>
                <a:cubicBezTo>
                  <a:pt x="7" y="90"/>
                  <a:pt x="2" y="94"/>
                  <a:pt x="1" y="100"/>
                </a:cubicBezTo>
                <a:cubicBezTo>
                  <a:pt x="1" y="102"/>
                  <a:pt x="-5" y="149"/>
                  <a:pt x="24" y="198"/>
                </a:cubicBezTo>
                <a:cubicBezTo>
                  <a:pt x="17" y="205"/>
                  <a:pt x="11" y="213"/>
                  <a:pt x="9" y="223"/>
                </a:cubicBezTo>
                <a:moveTo>
                  <a:pt x="247" y="170"/>
                </a:moveTo>
                <a:cubicBezTo>
                  <a:pt x="256" y="162"/>
                  <a:pt x="270" y="162"/>
                  <a:pt x="278" y="170"/>
                </a:cubicBezTo>
                <a:cubicBezTo>
                  <a:pt x="280" y="172"/>
                  <a:pt x="283" y="173"/>
                  <a:pt x="286" y="173"/>
                </a:cubicBezTo>
                <a:cubicBezTo>
                  <a:pt x="288" y="173"/>
                  <a:pt x="292" y="172"/>
                  <a:pt x="294" y="170"/>
                </a:cubicBezTo>
                <a:cubicBezTo>
                  <a:pt x="298" y="166"/>
                  <a:pt x="298" y="159"/>
                  <a:pt x="294" y="155"/>
                </a:cubicBezTo>
                <a:cubicBezTo>
                  <a:pt x="288" y="150"/>
                  <a:pt x="282" y="147"/>
                  <a:pt x="276" y="145"/>
                </a:cubicBezTo>
                <a:cubicBezTo>
                  <a:pt x="282" y="124"/>
                  <a:pt x="280" y="114"/>
                  <a:pt x="274" y="96"/>
                </a:cubicBezTo>
                <a:cubicBezTo>
                  <a:pt x="273" y="93"/>
                  <a:pt x="272" y="89"/>
                  <a:pt x="271" y="85"/>
                </a:cubicBezTo>
                <a:lnTo>
                  <a:pt x="270" y="83"/>
                </a:lnTo>
                <a:cubicBezTo>
                  <a:pt x="262" y="57"/>
                  <a:pt x="257" y="41"/>
                  <a:pt x="272" y="17"/>
                </a:cubicBezTo>
                <a:cubicBezTo>
                  <a:pt x="275" y="12"/>
                  <a:pt x="273" y="5"/>
                  <a:pt x="268" y="2"/>
                </a:cubicBezTo>
                <a:cubicBezTo>
                  <a:pt x="263" y="-1"/>
                  <a:pt x="257" y="0"/>
                  <a:pt x="254" y="5"/>
                </a:cubicBezTo>
                <a:cubicBezTo>
                  <a:pt x="234" y="37"/>
                  <a:pt x="241" y="62"/>
                  <a:pt x="250" y="89"/>
                </a:cubicBezTo>
                <a:lnTo>
                  <a:pt x="250" y="92"/>
                </a:lnTo>
                <a:cubicBezTo>
                  <a:pt x="251" y="96"/>
                  <a:pt x="253" y="99"/>
                  <a:pt x="254" y="103"/>
                </a:cubicBezTo>
                <a:cubicBezTo>
                  <a:pt x="259" y="119"/>
                  <a:pt x="260" y="124"/>
                  <a:pt x="254" y="144"/>
                </a:cubicBezTo>
                <a:cubicBezTo>
                  <a:pt x="246" y="145"/>
                  <a:pt x="239" y="149"/>
                  <a:pt x="233" y="155"/>
                </a:cubicBezTo>
                <a:cubicBezTo>
                  <a:pt x="228" y="159"/>
                  <a:pt x="228" y="165"/>
                  <a:pt x="232" y="170"/>
                </a:cubicBezTo>
                <a:cubicBezTo>
                  <a:pt x="236" y="174"/>
                  <a:pt x="243" y="174"/>
                  <a:pt x="247" y="170"/>
                </a:cubicBezTo>
                <a:moveTo>
                  <a:pt x="384" y="107"/>
                </a:moveTo>
                <a:cubicBezTo>
                  <a:pt x="390" y="107"/>
                  <a:pt x="396" y="105"/>
                  <a:pt x="402" y="102"/>
                </a:cubicBezTo>
                <a:cubicBezTo>
                  <a:pt x="407" y="100"/>
                  <a:pt x="410" y="94"/>
                  <a:pt x="407" y="88"/>
                </a:cubicBezTo>
                <a:cubicBezTo>
                  <a:pt x="405" y="83"/>
                  <a:pt x="398" y="81"/>
                  <a:pt x="393" y="83"/>
                </a:cubicBezTo>
                <a:cubicBezTo>
                  <a:pt x="382" y="88"/>
                  <a:pt x="369" y="84"/>
                  <a:pt x="363" y="73"/>
                </a:cubicBezTo>
                <a:cubicBezTo>
                  <a:pt x="361" y="68"/>
                  <a:pt x="354" y="66"/>
                  <a:pt x="349" y="69"/>
                </a:cubicBezTo>
                <a:cubicBezTo>
                  <a:pt x="344" y="72"/>
                  <a:pt x="342" y="78"/>
                  <a:pt x="345" y="83"/>
                </a:cubicBezTo>
                <a:cubicBezTo>
                  <a:pt x="349" y="91"/>
                  <a:pt x="354" y="96"/>
                  <a:pt x="361" y="100"/>
                </a:cubicBezTo>
                <a:cubicBezTo>
                  <a:pt x="349" y="128"/>
                  <a:pt x="356" y="158"/>
                  <a:pt x="361" y="173"/>
                </a:cubicBezTo>
                <a:cubicBezTo>
                  <a:pt x="363" y="178"/>
                  <a:pt x="367" y="180"/>
                  <a:pt x="371" y="180"/>
                </a:cubicBezTo>
                <a:cubicBezTo>
                  <a:pt x="372" y="180"/>
                  <a:pt x="374" y="180"/>
                  <a:pt x="375" y="180"/>
                </a:cubicBezTo>
                <a:cubicBezTo>
                  <a:pt x="380" y="178"/>
                  <a:pt x="383" y="172"/>
                  <a:pt x="381" y="166"/>
                </a:cubicBezTo>
                <a:cubicBezTo>
                  <a:pt x="378" y="156"/>
                  <a:pt x="371" y="129"/>
                  <a:pt x="381" y="106"/>
                </a:cubicBezTo>
                <a:cubicBezTo>
                  <a:pt x="382" y="106"/>
                  <a:pt x="383" y="107"/>
                  <a:pt x="384" y="107"/>
                </a:cubicBezTo>
                <a:moveTo>
                  <a:pt x="486" y="309"/>
                </a:moveTo>
                <a:cubicBezTo>
                  <a:pt x="486" y="303"/>
                  <a:pt x="480" y="298"/>
                  <a:pt x="475" y="299"/>
                </a:cubicBezTo>
                <a:cubicBezTo>
                  <a:pt x="453" y="300"/>
                  <a:pt x="435" y="284"/>
                  <a:pt x="433" y="261"/>
                </a:cubicBezTo>
                <a:cubicBezTo>
                  <a:pt x="433" y="255"/>
                  <a:pt x="428" y="251"/>
                  <a:pt x="422" y="251"/>
                </a:cubicBezTo>
                <a:cubicBezTo>
                  <a:pt x="416" y="252"/>
                  <a:pt x="411" y="257"/>
                  <a:pt x="412" y="263"/>
                </a:cubicBezTo>
                <a:cubicBezTo>
                  <a:pt x="413" y="276"/>
                  <a:pt x="418" y="288"/>
                  <a:pt x="425" y="297"/>
                </a:cubicBezTo>
                <a:cubicBezTo>
                  <a:pt x="408" y="317"/>
                  <a:pt x="385" y="323"/>
                  <a:pt x="373" y="324"/>
                </a:cubicBezTo>
                <a:cubicBezTo>
                  <a:pt x="362" y="326"/>
                  <a:pt x="352" y="324"/>
                  <a:pt x="341" y="323"/>
                </a:cubicBezTo>
                <a:cubicBezTo>
                  <a:pt x="331" y="322"/>
                  <a:pt x="319" y="321"/>
                  <a:pt x="305" y="321"/>
                </a:cubicBezTo>
                <a:cubicBezTo>
                  <a:pt x="304" y="315"/>
                  <a:pt x="303" y="306"/>
                  <a:pt x="298" y="299"/>
                </a:cubicBezTo>
                <a:cubicBezTo>
                  <a:pt x="295" y="294"/>
                  <a:pt x="287" y="292"/>
                  <a:pt x="282" y="295"/>
                </a:cubicBezTo>
                <a:cubicBezTo>
                  <a:pt x="277" y="298"/>
                  <a:pt x="276" y="305"/>
                  <a:pt x="279" y="310"/>
                </a:cubicBezTo>
                <a:cubicBezTo>
                  <a:pt x="282" y="315"/>
                  <a:pt x="282" y="322"/>
                  <a:pt x="282" y="325"/>
                </a:cubicBezTo>
                <a:cubicBezTo>
                  <a:pt x="272" y="329"/>
                  <a:pt x="262" y="335"/>
                  <a:pt x="254" y="340"/>
                </a:cubicBezTo>
                <a:cubicBezTo>
                  <a:pt x="239" y="350"/>
                  <a:pt x="227" y="358"/>
                  <a:pt x="209" y="354"/>
                </a:cubicBezTo>
                <a:cubicBezTo>
                  <a:pt x="193" y="350"/>
                  <a:pt x="177" y="349"/>
                  <a:pt x="163" y="351"/>
                </a:cubicBezTo>
                <a:cubicBezTo>
                  <a:pt x="161" y="346"/>
                  <a:pt x="158" y="340"/>
                  <a:pt x="153" y="335"/>
                </a:cubicBezTo>
                <a:cubicBezTo>
                  <a:pt x="148" y="331"/>
                  <a:pt x="142" y="331"/>
                  <a:pt x="138" y="335"/>
                </a:cubicBezTo>
                <a:cubicBezTo>
                  <a:pt x="134" y="339"/>
                  <a:pt x="134" y="346"/>
                  <a:pt x="138" y="350"/>
                </a:cubicBezTo>
                <a:cubicBezTo>
                  <a:pt x="140" y="352"/>
                  <a:pt x="141" y="354"/>
                  <a:pt x="142" y="357"/>
                </a:cubicBezTo>
                <a:cubicBezTo>
                  <a:pt x="119" y="367"/>
                  <a:pt x="107" y="383"/>
                  <a:pt x="107" y="384"/>
                </a:cubicBezTo>
                <a:cubicBezTo>
                  <a:pt x="103" y="388"/>
                  <a:pt x="104" y="395"/>
                  <a:pt x="109" y="398"/>
                </a:cubicBezTo>
                <a:cubicBezTo>
                  <a:pt x="111" y="400"/>
                  <a:pt x="113" y="400"/>
                  <a:pt x="115" y="400"/>
                </a:cubicBezTo>
                <a:cubicBezTo>
                  <a:pt x="119" y="400"/>
                  <a:pt x="122" y="399"/>
                  <a:pt x="124" y="396"/>
                </a:cubicBezTo>
                <a:cubicBezTo>
                  <a:pt x="124" y="396"/>
                  <a:pt x="136" y="380"/>
                  <a:pt x="159" y="374"/>
                </a:cubicBezTo>
                <a:cubicBezTo>
                  <a:pt x="171" y="371"/>
                  <a:pt x="188" y="371"/>
                  <a:pt x="205" y="375"/>
                </a:cubicBezTo>
                <a:cubicBezTo>
                  <a:pt x="209" y="376"/>
                  <a:pt x="214" y="376"/>
                  <a:pt x="218" y="376"/>
                </a:cubicBezTo>
                <a:cubicBezTo>
                  <a:pt x="220" y="381"/>
                  <a:pt x="221" y="386"/>
                  <a:pt x="221" y="388"/>
                </a:cubicBezTo>
                <a:cubicBezTo>
                  <a:pt x="221" y="394"/>
                  <a:pt x="226" y="398"/>
                  <a:pt x="231" y="398"/>
                </a:cubicBezTo>
                <a:lnTo>
                  <a:pt x="232" y="398"/>
                </a:lnTo>
                <a:cubicBezTo>
                  <a:pt x="238" y="398"/>
                  <a:pt x="242" y="393"/>
                  <a:pt x="242" y="387"/>
                </a:cubicBezTo>
                <a:cubicBezTo>
                  <a:pt x="242" y="386"/>
                  <a:pt x="241" y="380"/>
                  <a:pt x="239" y="373"/>
                </a:cubicBezTo>
                <a:cubicBezTo>
                  <a:pt x="249" y="369"/>
                  <a:pt x="258" y="363"/>
                  <a:pt x="266" y="358"/>
                </a:cubicBezTo>
                <a:cubicBezTo>
                  <a:pt x="278" y="350"/>
                  <a:pt x="290" y="343"/>
                  <a:pt x="305" y="342"/>
                </a:cubicBezTo>
                <a:cubicBezTo>
                  <a:pt x="318" y="342"/>
                  <a:pt x="328" y="343"/>
                  <a:pt x="338" y="344"/>
                </a:cubicBezTo>
                <a:cubicBezTo>
                  <a:pt x="349" y="345"/>
                  <a:pt x="358" y="346"/>
                  <a:pt x="369" y="346"/>
                </a:cubicBezTo>
                <a:cubicBezTo>
                  <a:pt x="371" y="351"/>
                  <a:pt x="371" y="358"/>
                  <a:pt x="371" y="361"/>
                </a:cubicBezTo>
                <a:cubicBezTo>
                  <a:pt x="370" y="366"/>
                  <a:pt x="374" y="372"/>
                  <a:pt x="380" y="372"/>
                </a:cubicBezTo>
                <a:cubicBezTo>
                  <a:pt x="381" y="373"/>
                  <a:pt x="381" y="373"/>
                  <a:pt x="381" y="373"/>
                </a:cubicBezTo>
                <a:cubicBezTo>
                  <a:pt x="387" y="373"/>
                  <a:pt x="391" y="369"/>
                  <a:pt x="392" y="363"/>
                </a:cubicBezTo>
                <a:cubicBezTo>
                  <a:pt x="392" y="362"/>
                  <a:pt x="393" y="352"/>
                  <a:pt x="391" y="342"/>
                </a:cubicBezTo>
                <a:cubicBezTo>
                  <a:pt x="406" y="338"/>
                  <a:pt x="425" y="329"/>
                  <a:pt x="441" y="311"/>
                </a:cubicBezTo>
                <a:cubicBezTo>
                  <a:pt x="450" y="317"/>
                  <a:pt x="461" y="320"/>
                  <a:pt x="472" y="320"/>
                </a:cubicBezTo>
                <a:cubicBezTo>
                  <a:pt x="473" y="320"/>
                  <a:pt x="475" y="320"/>
                  <a:pt x="476" y="320"/>
                </a:cubicBezTo>
                <a:cubicBezTo>
                  <a:pt x="482" y="319"/>
                  <a:pt x="486" y="314"/>
                  <a:pt x="486" y="30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 txBox="1"/>
          <p:nvPr/>
        </p:nvSpPr>
        <p:spPr>
          <a:xfrm>
            <a:off x="747720" y="2616480"/>
            <a:ext cx="3122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 alumnado avanzado: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1047600" y="3819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/>
          <p:nvPr/>
        </p:nvSpPr>
        <p:spPr>
          <a:xfrm>
            <a:off x="1354320" y="3799080"/>
            <a:ext cx="101880" cy="186480"/>
          </a:xfrm>
          <a:custGeom>
            <a:avLst/>
            <a:gdLst/>
            <a:ahLst/>
            <a:rect l="0" t="0" r="r" b="b"/>
            <a:pathLst>
              <a:path w="283" h="518">
                <a:moveTo>
                  <a:pt x="0" y="0"/>
                </a:moveTo>
                <a:lnTo>
                  <a:pt x="0" y="3"/>
                </a:lnTo>
                <a:cubicBezTo>
                  <a:pt x="0" y="2"/>
                  <a:pt x="1" y="1"/>
                  <a:pt x="1" y="0"/>
                </a:cubicBezTo>
                <a:lnTo>
                  <a:pt x="0" y="0"/>
                </a:lnTo>
                <a:moveTo>
                  <a:pt x="279" y="238"/>
                </a:moveTo>
                <a:cubicBezTo>
                  <a:pt x="275" y="237"/>
                  <a:pt x="272" y="235"/>
                  <a:pt x="270" y="233"/>
                </a:cubicBezTo>
                <a:lnTo>
                  <a:pt x="13" y="26"/>
                </a:lnTo>
                <a:cubicBezTo>
                  <a:pt x="4" y="20"/>
                  <a:pt x="0" y="11"/>
                  <a:pt x="0" y="3"/>
                </a:cubicBezTo>
                <a:lnTo>
                  <a:pt x="0" y="264"/>
                </a:lnTo>
                <a:cubicBezTo>
                  <a:pt x="0" y="308"/>
                  <a:pt x="24" y="317"/>
                  <a:pt x="24" y="317"/>
                </a:cubicBezTo>
                <a:lnTo>
                  <a:pt x="271" y="511"/>
                </a:lnTo>
                <a:cubicBezTo>
                  <a:pt x="276" y="515"/>
                  <a:pt x="279" y="517"/>
                  <a:pt x="283" y="518"/>
                </a:cubicBezTo>
                <a:cubicBezTo>
                  <a:pt x="280" y="514"/>
                  <a:pt x="279" y="510"/>
                  <a:pt x="279" y="505"/>
                </a:cubicBezTo>
                <a:lnTo>
                  <a:pt x="279" y="238"/>
                </a:lnTo>
                <a:moveTo>
                  <a:pt x="92" y="246"/>
                </a:moveTo>
                <a:cubicBezTo>
                  <a:pt x="70" y="246"/>
                  <a:pt x="48" y="224"/>
                  <a:pt x="42" y="198"/>
                </a:cubicBezTo>
                <a:cubicBezTo>
                  <a:pt x="36" y="171"/>
                  <a:pt x="48" y="150"/>
                  <a:pt x="69" y="150"/>
                </a:cubicBezTo>
                <a:cubicBezTo>
                  <a:pt x="91" y="150"/>
                  <a:pt x="113" y="171"/>
                  <a:pt x="119" y="198"/>
                </a:cubicBezTo>
                <a:cubicBezTo>
                  <a:pt x="125" y="224"/>
                  <a:pt x="113" y="246"/>
                  <a:pt x="92" y="246"/>
                </a:cubicBezTo>
                <a:moveTo>
                  <a:pt x="211" y="406"/>
                </a:moveTo>
                <a:cubicBezTo>
                  <a:pt x="189" y="406"/>
                  <a:pt x="167" y="384"/>
                  <a:pt x="161" y="358"/>
                </a:cubicBezTo>
                <a:cubicBezTo>
                  <a:pt x="155" y="331"/>
                  <a:pt x="167" y="310"/>
                  <a:pt x="188" y="310"/>
                </a:cubicBezTo>
                <a:cubicBezTo>
                  <a:pt x="210" y="310"/>
                  <a:pt x="232" y="331"/>
                  <a:pt x="238" y="358"/>
                </a:cubicBezTo>
                <a:cubicBezTo>
                  <a:pt x="244" y="384"/>
                  <a:pt x="232" y="406"/>
                  <a:pt x="211" y="406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/>
          <p:nvPr/>
        </p:nvSpPr>
        <p:spPr>
          <a:xfrm>
            <a:off x="1468080" y="3799080"/>
            <a:ext cx="101520" cy="186480"/>
          </a:xfrm>
          <a:custGeom>
            <a:avLst/>
            <a:gdLst/>
            <a:ahLst/>
            <a:rect l="0" t="0" r="r" b="b"/>
            <a:pathLst>
              <a:path w="282" h="518">
                <a:moveTo>
                  <a:pt x="269" y="24"/>
                </a:moveTo>
                <a:lnTo>
                  <a:pt x="11" y="233"/>
                </a:lnTo>
                <a:cubicBezTo>
                  <a:pt x="9" y="235"/>
                  <a:pt x="7" y="236"/>
                  <a:pt x="4" y="237"/>
                </a:cubicBezTo>
                <a:lnTo>
                  <a:pt x="4" y="505"/>
                </a:lnTo>
                <a:cubicBezTo>
                  <a:pt x="4" y="510"/>
                  <a:pt x="2" y="515"/>
                  <a:pt x="0" y="518"/>
                </a:cubicBezTo>
                <a:cubicBezTo>
                  <a:pt x="3" y="517"/>
                  <a:pt x="7" y="515"/>
                  <a:pt x="12" y="511"/>
                </a:cubicBezTo>
                <a:cubicBezTo>
                  <a:pt x="50" y="481"/>
                  <a:pt x="259" y="317"/>
                  <a:pt x="259" y="317"/>
                </a:cubicBezTo>
                <a:cubicBezTo>
                  <a:pt x="259" y="317"/>
                  <a:pt x="282" y="308"/>
                  <a:pt x="282" y="264"/>
                </a:cubicBezTo>
                <a:lnTo>
                  <a:pt x="282" y="1"/>
                </a:lnTo>
                <a:cubicBezTo>
                  <a:pt x="282" y="9"/>
                  <a:pt x="277" y="18"/>
                  <a:pt x="269" y="24"/>
                </a:cubicBezTo>
                <a:moveTo>
                  <a:pt x="110" y="382"/>
                </a:moveTo>
                <a:cubicBezTo>
                  <a:pt x="105" y="406"/>
                  <a:pt x="86" y="426"/>
                  <a:pt x="69" y="426"/>
                </a:cubicBezTo>
                <a:cubicBezTo>
                  <a:pt x="51" y="426"/>
                  <a:pt x="40" y="406"/>
                  <a:pt x="46" y="382"/>
                </a:cubicBezTo>
                <a:cubicBezTo>
                  <a:pt x="51" y="358"/>
                  <a:pt x="69" y="338"/>
                  <a:pt x="87" y="338"/>
                </a:cubicBezTo>
                <a:cubicBezTo>
                  <a:pt x="105" y="338"/>
                  <a:pt x="115" y="358"/>
                  <a:pt x="110" y="382"/>
                </a:cubicBezTo>
                <a:moveTo>
                  <a:pt x="186" y="270"/>
                </a:moveTo>
                <a:cubicBezTo>
                  <a:pt x="180" y="295"/>
                  <a:pt x="161" y="315"/>
                  <a:pt x="142" y="315"/>
                </a:cubicBezTo>
                <a:cubicBezTo>
                  <a:pt x="123" y="315"/>
                  <a:pt x="112" y="295"/>
                  <a:pt x="117" y="270"/>
                </a:cubicBezTo>
                <a:cubicBezTo>
                  <a:pt x="123" y="245"/>
                  <a:pt x="143" y="224"/>
                  <a:pt x="161" y="224"/>
                </a:cubicBezTo>
                <a:cubicBezTo>
                  <a:pt x="180" y="224"/>
                  <a:pt x="191" y="245"/>
                  <a:pt x="186" y="270"/>
                </a:cubicBezTo>
                <a:moveTo>
                  <a:pt x="251" y="161"/>
                </a:moveTo>
                <a:cubicBezTo>
                  <a:pt x="246" y="185"/>
                  <a:pt x="226" y="204"/>
                  <a:pt x="208" y="204"/>
                </a:cubicBezTo>
                <a:cubicBezTo>
                  <a:pt x="189" y="204"/>
                  <a:pt x="178" y="185"/>
                  <a:pt x="184" y="161"/>
                </a:cubicBezTo>
                <a:cubicBezTo>
                  <a:pt x="189" y="137"/>
                  <a:pt x="208" y="118"/>
                  <a:pt x="227" y="118"/>
                </a:cubicBezTo>
                <a:cubicBezTo>
                  <a:pt x="246" y="118"/>
                  <a:pt x="256" y="137"/>
                  <a:pt x="251" y="161"/>
                </a:cubicBezTo>
                <a:moveTo>
                  <a:pt x="282" y="0"/>
                </a:moveTo>
                <a:lnTo>
                  <a:pt x="282" y="1"/>
                </a:lnTo>
                <a:lnTo>
                  <a:pt x="282" y="0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/>
          <p:nvPr/>
        </p:nvSpPr>
        <p:spPr>
          <a:xfrm>
            <a:off x="1354320" y="3714840"/>
            <a:ext cx="215280" cy="274320"/>
          </a:xfrm>
          <a:custGeom>
            <a:avLst/>
            <a:gdLst/>
            <a:ahLst/>
            <a:rect l="0" t="0" r="r" b="b"/>
            <a:pathLst>
              <a:path w="598" h="762">
                <a:moveTo>
                  <a:pt x="586" y="211"/>
                </a:moveTo>
                <a:lnTo>
                  <a:pt x="327" y="10"/>
                </a:lnTo>
                <a:cubicBezTo>
                  <a:pt x="311" y="-3"/>
                  <a:pt x="285" y="-3"/>
                  <a:pt x="269" y="10"/>
                </a:cubicBezTo>
                <a:lnTo>
                  <a:pt x="13" y="213"/>
                </a:lnTo>
                <a:cubicBezTo>
                  <a:pt x="5" y="219"/>
                  <a:pt x="2" y="226"/>
                  <a:pt x="1" y="234"/>
                </a:cubicBezTo>
                <a:cubicBezTo>
                  <a:pt x="1" y="235"/>
                  <a:pt x="0" y="236"/>
                  <a:pt x="0" y="237"/>
                </a:cubicBezTo>
                <a:cubicBezTo>
                  <a:pt x="0" y="245"/>
                  <a:pt x="4" y="254"/>
                  <a:pt x="13" y="260"/>
                </a:cubicBezTo>
                <a:lnTo>
                  <a:pt x="270" y="466"/>
                </a:lnTo>
                <a:cubicBezTo>
                  <a:pt x="272" y="468"/>
                  <a:pt x="275" y="470"/>
                  <a:pt x="279" y="471"/>
                </a:cubicBezTo>
                <a:lnTo>
                  <a:pt x="279" y="739"/>
                </a:lnTo>
                <a:cubicBezTo>
                  <a:pt x="279" y="744"/>
                  <a:pt x="280" y="748"/>
                  <a:pt x="283" y="752"/>
                </a:cubicBezTo>
                <a:cubicBezTo>
                  <a:pt x="287" y="758"/>
                  <a:pt x="293" y="762"/>
                  <a:pt x="300" y="762"/>
                </a:cubicBezTo>
                <a:cubicBezTo>
                  <a:pt x="307" y="762"/>
                  <a:pt x="313" y="758"/>
                  <a:pt x="317" y="752"/>
                </a:cubicBezTo>
                <a:cubicBezTo>
                  <a:pt x="319" y="749"/>
                  <a:pt x="321" y="744"/>
                  <a:pt x="321" y="739"/>
                </a:cubicBezTo>
                <a:lnTo>
                  <a:pt x="321" y="470"/>
                </a:lnTo>
                <a:cubicBezTo>
                  <a:pt x="324" y="469"/>
                  <a:pt x="326" y="468"/>
                  <a:pt x="328" y="466"/>
                </a:cubicBezTo>
                <a:lnTo>
                  <a:pt x="586" y="258"/>
                </a:lnTo>
                <a:cubicBezTo>
                  <a:pt x="594" y="252"/>
                  <a:pt x="598" y="243"/>
                  <a:pt x="598" y="235"/>
                </a:cubicBezTo>
                <a:cubicBezTo>
                  <a:pt x="598" y="234"/>
                  <a:pt x="598" y="234"/>
                  <a:pt x="598" y="234"/>
                </a:cubicBezTo>
                <a:cubicBezTo>
                  <a:pt x="598" y="226"/>
                  <a:pt x="594" y="217"/>
                  <a:pt x="586" y="211"/>
                </a:cubicBezTo>
                <a:moveTo>
                  <a:pt x="311" y="184"/>
                </a:moveTo>
                <a:cubicBezTo>
                  <a:pt x="345" y="184"/>
                  <a:pt x="373" y="206"/>
                  <a:pt x="373" y="234"/>
                </a:cubicBezTo>
                <a:cubicBezTo>
                  <a:pt x="373" y="261"/>
                  <a:pt x="345" y="283"/>
                  <a:pt x="311" y="283"/>
                </a:cubicBezTo>
                <a:cubicBezTo>
                  <a:pt x="276" y="283"/>
                  <a:pt x="248" y="261"/>
                  <a:pt x="248" y="234"/>
                </a:cubicBezTo>
                <a:cubicBezTo>
                  <a:pt x="248" y="206"/>
                  <a:pt x="276" y="184"/>
                  <a:pt x="311" y="18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/>
          <p:nvPr/>
        </p:nvSpPr>
        <p:spPr>
          <a:xfrm>
            <a:off x="1443240" y="3781080"/>
            <a:ext cx="45360" cy="36000"/>
          </a:xfrm>
          <a:custGeom>
            <a:avLst/>
            <a:gdLst/>
            <a:ahLst/>
            <a:rect l="0" t="0" r="r" b="b"/>
            <a:pathLst>
              <a:path w="126" h="100">
                <a:moveTo>
                  <a:pt x="126" y="51"/>
                </a:moveTo>
                <a:cubicBezTo>
                  <a:pt x="126" y="57"/>
                  <a:pt x="124" y="64"/>
                  <a:pt x="121" y="70"/>
                </a:cubicBezTo>
                <a:cubicBezTo>
                  <a:pt x="118" y="76"/>
                  <a:pt x="113" y="81"/>
                  <a:pt x="107" y="86"/>
                </a:cubicBezTo>
                <a:cubicBezTo>
                  <a:pt x="102" y="91"/>
                  <a:pt x="95" y="94"/>
                  <a:pt x="87" y="97"/>
                </a:cubicBezTo>
                <a:cubicBezTo>
                  <a:pt x="80" y="99"/>
                  <a:pt x="72" y="100"/>
                  <a:pt x="64" y="100"/>
                </a:cubicBezTo>
                <a:cubicBezTo>
                  <a:pt x="55" y="100"/>
                  <a:pt x="47" y="99"/>
                  <a:pt x="40" y="97"/>
                </a:cubicBezTo>
                <a:cubicBezTo>
                  <a:pt x="32" y="94"/>
                  <a:pt x="25" y="91"/>
                  <a:pt x="19" y="86"/>
                </a:cubicBezTo>
                <a:cubicBezTo>
                  <a:pt x="13" y="81"/>
                  <a:pt x="8" y="76"/>
                  <a:pt x="5" y="70"/>
                </a:cubicBezTo>
                <a:cubicBezTo>
                  <a:pt x="2" y="64"/>
                  <a:pt x="0" y="57"/>
                  <a:pt x="0" y="51"/>
                </a:cubicBezTo>
                <a:cubicBezTo>
                  <a:pt x="0" y="44"/>
                  <a:pt x="2" y="37"/>
                  <a:pt x="5" y="31"/>
                </a:cubicBezTo>
                <a:cubicBezTo>
                  <a:pt x="8" y="25"/>
                  <a:pt x="13" y="19"/>
                  <a:pt x="19" y="15"/>
                </a:cubicBezTo>
                <a:cubicBezTo>
                  <a:pt x="25" y="10"/>
                  <a:pt x="32" y="6"/>
                  <a:pt x="40" y="4"/>
                </a:cubicBezTo>
                <a:cubicBezTo>
                  <a:pt x="47" y="1"/>
                  <a:pt x="55" y="0"/>
                  <a:pt x="64" y="0"/>
                </a:cubicBezTo>
                <a:cubicBezTo>
                  <a:pt x="72" y="0"/>
                  <a:pt x="80" y="1"/>
                  <a:pt x="87" y="4"/>
                </a:cubicBezTo>
                <a:cubicBezTo>
                  <a:pt x="95" y="6"/>
                  <a:pt x="102" y="10"/>
                  <a:pt x="107" y="15"/>
                </a:cubicBezTo>
                <a:cubicBezTo>
                  <a:pt x="113" y="19"/>
                  <a:pt x="118" y="25"/>
                  <a:pt x="121" y="31"/>
                </a:cubicBezTo>
                <a:cubicBezTo>
                  <a:pt x="124" y="37"/>
                  <a:pt x="126" y="44"/>
                  <a:pt x="126" y="5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3" name=""/>
          <p:cNvSpPr/>
          <p:nvPr/>
        </p:nvSpPr>
        <p:spPr>
          <a:xfrm>
            <a:off x="1483920" y="3841200"/>
            <a:ext cx="75240" cy="111240"/>
          </a:xfrm>
          <a:custGeom>
            <a:avLst/>
            <a:gdLst/>
            <a:ahLst/>
            <a:rect l="0" t="0" r="r" b="b"/>
            <a:pathLst>
              <a:path w="209" h="309">
                <a:moveTo>
                  <a:pt x="184" y="0"/>
                </a:moveTo>
                <a:cubicBezTo>
                  <a:pt x="165" y="0"/>
                  <a:pt x="146" y="19"/>
                  <a:pt x="140" y="43"/>
                </a:cubicBezTo>
                <a:cubicBezTo>
                  <a:pt x="134" y="67"/>
                  <a:pt x="146" y="86"/>
                  <a:pt x="165" y="86"/>
                </a:cubicBezTo>
                <a:cubicBezTo>
                  <a:pt x="183" y="86"/>
                  <a:pt x="203" y="67"/>
                  <a:pt x="208" y="43"/>
                </a:cubicBezTo>
                <a:cubicBezTo>
                  <a:pt x="213" y="19"/>
                  <a:pt x="203" y="0"/>
                  <a:pt x="184" y="0"/>
                </a:cubicBezTo>
                <a:moveTo>
                  <a:pt x="117" y="106"/>
                </a:moveTo>
                <a:cubicBezTo>
                  <a:pt x="99" y="106"/>
                  <a:pt x="79" y="127"/>
                  <a:pt x="73" y="152"/>
                </a:cubicBezTo>
                <a:cubicBezTo>
                  <a:pt x="68" y="177"/>
                  <a:pt x="79" y="197"/>
                  <a:pt x="98" y="197"/>
                </a:cubicBezTo>
                <a:cubicBezTo>
                  <a:pt x="117" y="197"/>
                  <a:pt x="136" y="177"/>
                  <a:pt x="143" y="152"/>
                </a:cubicBezTo>
                <a:cubicBezTo>
                  <a:pt x="148" y="127"/>
                  <a:pt x="136" y="106"/>
                  <a:pt x="117" y="106"/>
                </a:cubicBezTo>
                <a:moveTo>
                  <a:pt x="43" y="220"/>
                </a:moveTo>
                <a:cubicBezTo>
                  <a:pt x="25" y="220"/>
                  <a:pt x="7" y="241"/>
                  <a:pt x="1" y="265"/>
                </a:cubicBezTo>
                <a:cubicBezTo>
                  <a:pt x="-4" y="289"/>
                  <a:pt x="7" y="309"/>
                  <a:pt x="25" y="309"/>
                </a:cubicBezTo>
                <a:cubicBezTo>
                  <a:pt x="42" y="309"/>
                  <a:pt x="61" y="289"/>
                  <a:pt x="66" y="265"/>
                </a:cubicBezTo>
                <a:cubicBezTo>
                  <a:pt x="71" y="241"/>
                  <a:pt x="61" y="220"/>
                  <a:pt x="43" y="22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1368720" y="3852720"/>
            <a:ext cx="72000" cy="92520"/>
          </a:xfrm>
          <a:custGeom>
            <a:avLst/>
            <a:gdLst/>
            <a:ahLst/>
            <a:rect l="0" t="0" r="r" b="b"/>
            <a:pathLst>
              <a:path w="200" h="257">
                <a:moveTo>
                  <a:pt x="29" y="0"/>
                </a:moveTo>
                <a:cubicBezTo>
                  <a:pt x="8" y="0"/>
                  <a:pt x="-4" y="21"/>
                  <a:pt x="2" y="48"/>
                </a:cubicBezTo>
                <a:cubicBezTo>
                  <a:pt x="8" y="74"/>
                  <a:pt x="30" y="96"/>
                  <a:pt x="52" y="96"/>
                </a:cubicBezTo>
                <a:cubicBezTo>
                  <a:pt x="74" y="96"/>
                  <a:pt x="86" y="74"/>
                  <a:pt x="80" y="48"/>
                </a:cubicBezTo>
                <a:cubicBezTo>
                  <a:pt x="74" y="21"/>
                  <a:pt x="51" y="0"/>
                  <a:pt x="29" y="0"/>
                </a:cubicBezTo>
                <a:moveTo>
                  <a:pt x="149" y="161"/>
                </a:moveTo>
                <a:cubicBezTo>
                  <a:pt x="128" y="161"/>
                  <a:pt x="116" y="182"/>
                  <a:pt x="122" y="209"/>
                </a:cubicBezTo>
                <a:cubicBezTo>
                  <a:pt x="128" y="235"/>
                  <a:pt x="150" y="257"/>
                  <a:pt x="172" y="257"/>
                </a:cubicBezTo>
                <a:cubicBezTo>
                  <a:pt x="193" y="257"/>
                  <a:pt x="205" y="235"/>
                  <a:pt x="199" y="209"/>
                </a:cubicBezTo>
                <a:cubicBezTo>
                  <a:pt x="193" y="182"/>
                  <a:pt x="171" y="161"/>
                  <a:pt x="149" y="161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 txBox="1"/>
          <p:nvPr/>
        </p:nvSpPr>
        <p:spPr>
          <a:xfrm>
            <a:off x="1617480" y="3178440"/>
            <a:ext cx="7254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Simulación de planificación de E/S en disco (FCFS vs SCAN)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1047600" y="43052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1435680" y="4227120"/>
            <a:ext cx="137160" cy="137520"/>
          </a:xfrm>
          <a:custGeom>
            <a:avLst/>
            <a:gdLst/>
            <a:ahLst/>
            <a:rect l="0" t="0" r="r" b="b"/>
            <a:pathLst>
              <a:path w="381" h="382">
                <a:moveTo>
                  <a:pt x="0" y="234"/>
                </a:moveTo>
                <a:lnTo>
                  <a:pt x="233" y="0"/>
                </a:lnTo>
                <a:lnTo>
                  <a:pt x="381" y="149"/>
                </a:lnTo>
                <a:lnTo>
                  <a:pt x="149" y="382"/>
                </a:lnTo>
                <a:lnTo>
                  <a:pt x="0" y="234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1336320" y="4287600"/>
            <a:ext cx="216000" cy="177120"/>
          </a:xfrm>
          <a:custGeom>
            <a:avLst/>
            <a:gdLst/>
            <a:ahLst/>
            <a:rect l="0" t="0" r="r" b="b"/>
            <a:pathLst>
              <a:path w="600" h="492">
                <a:moveTo>
                  <a:pt x="138" y="492"/>
                </a:moveTo>
                <a:cubicBezTo>
                  <a:pt x="18" y="483"/>
                  <a:pt x="-3" y="399"/>
                  <a:pt x="0" y="354"/>
                </a:cubicBezTo>
                <a:cubicBezTo>
                  <a:pt x="7" y="246"/>
                  <a:pt x="334" y="0"/>
                  <a:pt x="334" y="0"/>
                </a:cubicBezTo>
                <a:lnTo>
                  <a:pt x="600" y="41"/>
                </a:lnTo>
                <a:cubicBezTo>
                  <a:pt x="600" y="41"/>
                  <a:pt x="230" y="498"/>
                  <a:pt x="138" y="492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1324440" y="4201200"/>
            <a:ext cx="275400" cy="275040"/>
          </a:xfrm>
          <a:custGeom>
            <a:avLst/>
            <a:gdLst/>
            <a:ahLst/>
            <a:rect l="0" t="0" r="r" b="b"/>
            <a:pathLst>
              <a:path w="765" h="764">
                <a:moveTo>
                  <a:pt x="688" y="77"/>
                </a:moveTo>
                <a:cubicBezTo>
                  <a:pt x="626" y="14"/>
                  <a:pt x="556" y="-16"/>
                  <a:pt x="531" y="8"/>
                </a:cubicBezTo>
                <a:cubicBezTo>
                  <a:pt x="531" y="9"/>
                  <a:pt x="531" y="9"/>
                  <a:pt x="530" y="9"/>
                </a:cubicBezTo>
                <a:lnTo>
                  <a:pt x="530" y="10"/>
                </a:lnTo>
                <a:lnTo>
                  <a:pt x="47" y="492"/>
                </a:lnTo>
                <a:cubicBezTo>
                  <a:pt x="17" y="522"/>
                  <a:pt x="0" y="562"/>
                  <a:pt x="0" y="605"/>
                </a:cubicBezTo>
                <a:cubicBezTo>
                  <a:pt x="0" y="648"/>
                  <a:pt x="17" y="688"/>
                  <a:pt x="47" y="718"/>
                </a:cubicBezTo>
                <a:cubicBezTo>
                  <a:pt x="77" y="748"/>
                  <a:pt x="117" y="764"/>
                  <a:pt x="160" y="764"/>
                </a:cubicBezTo>
                <a:cubicBezTo>
                  <a:pt x="202" y="764"/>
                  <a:pt x="242" y="748"/>
                  <a:pt x="273" y="718"/>
                </a:cubicBezTo>
                <a:lnTo>
                  <a:pt x="755" y="236"/>
                </a:lnTo>
                <a:lnTo>
                  <a:pt x="756" y="235"/>
                </a:lnTo>
                <a:lnTo>
                  <a:pt x="757" y="235"/>
                </a:lnTo>
                <a:cubicBezTo>
                  <a:pt x="781" y="210"/>
                  <a:pt x="750" y="139"/>
                  <a:pt x="688" y="77"/>
                </a:cubicBezTo>
                <a:moveTo>
                  <a:pt x="227" y="673"/>
                </a:moveTo>
                <a:cubicBezTo>
                  <a:pt x="209" y="691"/>
                  <a:pt x="185" y="700"/>
                  <a:pt x="160" y="700"/>
                </a:cubicBezTo>
                <a:cubicBezTo>
                  <a:pt x="134" y="700"/>
                  <a:pt x="110" y="691"/>
                  <a:pt x="92" y="673"/>
                </a:cubicBezTo>
                <a:cubicBezTo>
                  <a:pt x="74" y="654"/>
                  <a:pt x="64" y="631"/>
                  <a:pt x="64" y="605"/>
                </a:cubicBezTo>
                <a:cubicBezTo>
                  <a:pt x="64" y="580"/>
                  <a:pt x="74" y="556"/>
                  <a:pt x="92" y="538"/>
                </a:cubicBezTo>
                <a:lnTo>
                  <a:pt x="541" y="89"/>
                </a:lnTo>
                <a:cubicBezTo>
                  <a:pt x="554" y="113"/>
                  <a:pt x="574" y="140"/>
                  <a:pt x="599" y="166"/>
                </a:cubicBezTo>
                <a:cubicBezTo>
                  <a:pt x="625" y="192"/>
                  <a:pt x="651" y="212"/>
                  <a:pt x="676" y="225"/>
                </a:cubicBezTo>
                <a:lnTo>
                  <a:pt x="227" y="673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1373040" y="4285440"/>
            <a:ext cx="174960" cy="144360"/>
          </a:xfrm>
          <a:custGeom>
            <a:avLst/>
            <a:gdLst/>
            <a:ahLst/>
            <a:rect l="0" t="0" r="r" b="b"/>
            <a:pathLst>
              <a:path w="486" h="401">
                <a:moveTo>
                  <a:pt x="486" y="44"/>
                </a:moveTo>
                <a:cubicBezTo>
                  <a:pt x="485" y="52"/>
                  <a:pt x="430" y="60"/>
                  <a:pt x="365" y="51"/>
                </a:cubicBezTo>
                <a:cubicBezTo>
                  <a:pt x="299" y="42"/>
                  <a:pt x="247" y="25"/>
                  <a:pt x="249" y="12"/>
                </a:cubicBezTo>
                <a:cubicBezTo>
                  <a:pt x="251" y="0"/>
                  <a:pt x="305" y="-4"/>
                  <a:pt x="371" y="5"/>
                </a:cubicBezTo>
                <a:cubicBezTo>
                  <a:pt x="437" y="14"/>
                  <a:pt x="488" y="31"/>
                  <a:pt x="486" y="44"/>
                </a:cubicBezTo>
                <a:moveTo>
                  <a:pt x="94" y="259"/>
                </a:moveTo>
                <a:cubicBezTo>
                  <a:pt x="88" y="267"/>
                  <a:pt x="77" y="267"/>
                  <a:pt x="70" y="259"/>
                </a:cubicBezTo>
                <a:cubicBezTo>
                  <a:pt x="64" y="252"/>
                  <a:pt x="64" y="242"/>
                  <a:pt x="70" y="235"/>
                </a:cubicBezTo>
                <a:cubicBezTo>
                  <a:pt x="77" y="229"/>
                  <a:pt x="88" y="229"/>
                  <a:pt x="94" y="235"/>
                </a:cubicBezTo>
                <a:cubicBezTo>
                  <a:pt x="101" y="242"/>
                  <a:pt x="101" y="252"/>
                  <a:pt x="94" y="259"/>
                </a:cubicBezTo>
                <a:moveTo>
                  <a:pt x="165" y="316"/>
                </a:moveTo>
                <a:cubicBezTo>
                  <a:pt x="154" y="327"/>
                  <a:pt x="137" y="327"/>
                  <a:pt x="126" y="316"/>
                </a:cubicBezTo>
                <a:cubicBezTo>
                  <a:pt x="115" y="305"/>
                  <a:pt x="115" y="288"/>
                  <a:pt x="126" y="277"/>
                </a:cubicBezTo>
                <a:cubicBezTo>
                  <a:pt x="137" y="265"/>
                  <a:pt x="154" y="265"/>
                  <a:pt x="165" y="277"/>
                </a:cubicBezTo>
                <a:cubicBezTo>
                  <a:pt x="176" y="288"/>
                  <a:pt x="176" y="305"/>
                  <a:pt x="165" y="316"/>
                </a:cubicBezTo>
                <a:moveTo>
                  <a:pt x="201" y="201"/>
                </a:moveTo>
                <a:cubicBezTo>
                  <a:pt x="191" y="212"/>
                  <a:pt x="174" y="212"/>
                  <a:pt x="164" y="201"/>
                </a:cubicBezTo>
                <a:cubicBezTo>
                  <a:pt x="154" y="191"/>
                  <a:pt x="154" y="175"/>
                  <a:pt x="164" y="165"/>
                </a:cubicBezTo>
                <a:cubicBezTo>
                  <a:pt x="174" y="154"/>
                  <a:pt x="191" y="154"/>
                  <a:pt x="201" y="165"/>
                </a:cubicBezTo>
                <a:cubicBezTo>
                  <a:pt x="211" y="175"/>
                  <a:pt x="211" y="191"/>
                  <a:pt x="201" y="201"/>
                </a:cubicBezTo>
                <a:moveTo>
                  <a:pt x="54" y="391"/>
                </a:moveTo>
                <a:cubicBezTo>
                  <a:pt x="42" y="404"/>
                  <a:pt x="22" y="404"/>
                  <a:pt x="9" y="391"/>
                </a:cubicBezTo>
                <a:cubicBezTo>
                  <a:pt x="-3" y="379"/>
                  <a:pt x="-3" y="359"/>
                  <a:pt x="9" y="346"/>
                </a:cubicBezTo>
                <a:cubicBezTo>
                  <a:pt x="22" y="334"/>
                  <a:pt x="42" y="334"/>
                  <a:pt x="54" y="346"/>
                </a:cubicBezTo>
                <a:cubicBezTo>
                  <a:pt x="67" y="359"/>
                  <a:pt x="67" y="379"/>
                  <a:pt x="54" y="391"/>
                </a:cubicBezTo>
                <a:moveTo>
                  <a:pt x="297" y="195"/>
                </a:moveTo>
                <a:cubicBezTo>
                  <a:pt x="288" y="204"/>
                  <a:pt x="274" y="204"/>
                  <a:pt x="265" y="195"/>
                </a:cubicBezTo>
                <a:cubicBezTo>
                  <a:pt x="257" y="186"/>
                  <a:pt x="257" y="172"/>
                  <a:pt x="265" y="163"/>
                </a:cubicBezTo>
                <a:cubicBezTo>
                  <a:pt x="274" y="154"/>
                  <a:pt x="288" y="154"/>
                  <a:pt x="297" y="163"/>
                </a:cubicBezTo>
                <a:cubicBezTo>
                  <a:pt x="306" y="172"/>
                  <a:pt x="306" y="186"/>
                  <a:pt x="297" y="195"/>
                </a:cubicBezTo>
                <a:moveTo>
                  <a:pt x="271" y="104"/>
                </a:moveTo>
                <a:cubicBezTo>
                  <a:pt x="266" y="109"/>
                  <a:pt x="256" y="109"/>
                  <a:pt x="251" y="104"/>
                </a:cubicBezTo>
                <a:cubicBezTo>
                  <a:pt x="245" y="98"/>
                  <a:pt x="245" y="88"/>
                  <a:pt x="251" y="83"/>
                </a:cubicBezTo>
                <a:cubicBezTo>
                  <a:pt x="256" y="77"/>
                  <a:pt x="266" y="77"/>
                  <a:pt x="271" y="83"/>
                </a:cubicBezTo>
                <a:cubicBezTo>
                  <a:pt x="277" y="88"/>
                  <a:pt x="277" y="98"/>
                  <a:pt x="271" y="104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1533240" y="4213440"/>
            <a:ext cx="54360" cy="54360"/>
          </a:xfrm>
          <a:custGeom>
            <a:avLst/>
            <a:gdLst/>
            <a:ahLst/>
            <a:rect l="0" t="0" r="r" b="b"/>
            <a:pathLst>
              <a:path w="151" h="151">
                <a:moveTo>
                  <a:pt x="94" y="57"/>
                </a:moveTo>
                <a:cubicBezTo>
                  <a:pt x="104" y="67"/>
                  <a:pt x="112" y="78"/>
                  <a:pt x="120" y="87"/>
                </a:cubicBezTo>
                <a:cubicBezTo>
                  <a:pt x="129" y="97"/>
                  <a:pt x="135" y="106"/>
                  <a:pt x="140" y="115"/>
                </a:cubicBezTo>
                <a:cubicBezTo>
                  <a:pt x="145" y="124"/>
                  <a:pt x="149" y="131"/>
                  <a:pt x="150" y="137"/>
                </a:cubicBezTo>
                <a:cubicBezTo>
                  <a:pt x="152" y="142"/>
                  <a:pt x="151" y="147"/>
                  <a:pt x="149" y="149"/>
                </a:cubicBezTo>
                <a:cubicBezTo>
                  <a:pt x="147" y="151"/>
                  <a:pt x="143" y="152"/>
                  <a:pt x="137" y="150"/>
                </a:cubicBezTo>
                <a:cubicBezTo>
                  <a:pt x="131" y="149"/>
                  <a:pt x="124" y="145"/>
                  <a:pt x="115" y="140"/>
                </a:cubicBezTo>
                <a:cubicBezTo>
                  <a:pt x="107" y="135"/>
                  <a:pt x="97" y="128"/>
                  <a:pt x="88" y="120"/>
                </a:cubicBezTo>
                <a:cubicBezTo>
                  <a:pt x="78" y="112"/>
                  <a:pt x="68" y="103"/>
                  <a:pt x="58" y="94"/>
                </a:cubicBezTo>
                <a:cubicBezTo>
                  <a:pt x="49" y="84"/>
                  <a:pt x="40" y="74"/>
                  <a:pt x="32" y="63"/>
                </a:cubicBezTo>
                <a:cubicBezTo>
                  <a:pt x="24" y="54"/>
                  <a:pt x="17" y="44"/>
                  <a:pt x="11" y="36"/>
                </a:cubicBezTo>
                <a:cubicBezTo>
                  <a:pt x="6" y="27"/>
                  <a:pt x="2" y="20"/>
                  <a:pt x="1" y="14"/>
                </a:cubicBezTo>
                <a:cubicBezTo>
                  <a:pt x="-1" y="8"/>
                  <a:pt x="0" y="4"/>
                  <a:pt x="2" y="2"/>
                </a:cubicBezTo>
                <a:cubicBezTo>
                  <a:pt x="4" y="0"/>
                  <a:pt x="8" y="-1"/>
                  <a:pt x="14" y="1"/>
                </a:cubicBezTo>
                <a:cubicBezTo>
                  <a:pt x="21" y="2"/>
                  <a:pt x="28" y="5"/>
                  <a:pt x="37" y="11"/>
                </a:cubicBezTo>
                <a:cubicBezTo>
                  <a:pt x="46" y="16"/>
                  <a:pt x="55" y="22"/>
                  <a:pt x="65" y="31"/>
                </a:cubicBezTo>
                <a:cubicBezTo>
                  <a:pt x="74" y="39"/>
                  <a:pt x="84" y="47"/>
                  <a:pt x="94" y="57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1617480" y="3664440"/>
            <a:ext cx="5402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Introducir aleatoriedad en peticiones de E/S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1599840" y="471456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199"/>
                  <a:pt x="240" y="214"/>
                  <a:pt x="227" y="226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6"/>
                </a:cubicBezTo>
                <a:cubicBezTo>
                  <a:pt x="27" y="214"/>
                  <a:pt x="17" y="199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1857240" y="4600440"/>
            <a:ext cx="962280" cy="362160"/>
          </a:xfrm>
          <a:custGeom>
            <a:avLst/>
            <a:gdLst/>
            <a:ahLst/>
            <a:rect l="0" t="0" r="r" b="b"/>
            <a:pathLst>
              <a:path w="2673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514" y="0"/>
                </a:lnTo>
                <a:cubicBezTo>
                  <a:pt x="2525" y="0"/>
                  <a:pt x="2535" y="1"/>
                  <a:pt x="2545" y="3"/>
                </a:cubicBezTo>
                <a:cubicBezTo>
                  <a:pt x="2556" y="5"/>
                  <a:pt x="2566" y="8"/>
                  <a:pt x="2575" y="12"/>
                </a:cubicBezTo>
                <a:cubicBezTo>
                  <a:pt x="2585" y="16"/>
                  <a:pt x="2594" y="21"/>
                  <a:pt x="2603" y="27"/>
                </a:cubicBezTo>
                <a:cubicBezTo>
                  <a:pt x="2611" y="32"/>
                  <a:pt x="2619" y="39"/>
                  <a:pt x="2627" y="46"/>
                </a:cubicBezTo>
                <a:cubicBezTo>
                  <a:pt x="2634" y="54"/>
                  <a:pt x="2641" y="62"/>
                  <a:pt x="2646" y="70"/>
                </a:cubicBezTo>
                <a:cubicBezTo>
                  <a:pt x="2652" y="79"/>
                  <a:pt x="2657" y="88"/>
                  <a:pt x="2661" y="98"/>
                </a:cubicBezTo>
                <a:cubicBezTo>
                  <a:pt x="2665" y="108"/>
                  <a:pt x="2668" y="117"/>
                  <a:pt x="2670" y="128"/>
                </a:cubicBezTo>
                <a:cubicBezTo>
                  <a:pt x="2672" y="138"/>
                  <a:pt x="2673" y="148"/>
                  <a:pt x="2673" y="159"/>
                </a:cubicBezTo>
                <a:lnTo>
                  <a:pt x="2673" y="848"/>
                </a:lnTo>
                <a:cubicBezTo>
                  <a:pt x="2673" y="858"/>
                  <a:pt x="2672" y="868"/>
                  <a:pt x="2670" y="879"/>
                </a:cubicBezTo>
                <a:cubicBezTo>
                  <a:pt x="2668" y="889"/>
                  <a:pt x="2665" y="899"/>
                  <a:pt x="2661" y="908"/>
                </a:cubicBezTo>
                <a:cubicBezTo>
                  <a:pt x="2657" y="918"/>
                  <a:pt x="2652" y="927"/>
                  <a:pt x="2646" y="936"/>
                </a:cubicBezTo>
                <a:cubicBezTo>
                  <a:pt x="2641" y="944"/>
                  <a:pt x="2634" y="952"/>
                  <a:pt x="2627" y="960"/>
                </a:cubicBezTo>
                <a:cubicBezTo>
                  <a:pt x="2619" y="967"/>
                  <a:pt x="2611" y="974"/>
                  <a:pt x="2603" y="980"/>
                </a:cubicBezTo>
                <a:cubicBezTo>
                  <a:pt x="2594" y="985"/>
                  <a:pt x="2585" y="990"/>
                  <a:pt x="2575" y="994"/>
                </a:cubicBezTo>
                <a:cubicBezTo>
                  <a:pt x="2566" y="998"/>
                  <a:pt x="2556" y="1001"/>
                  <a:pt x="2545" y="1003"/>
                </a:cubicBezTo>
                <a:cubicBezTo>
                  <a:pt x="2535" y="1005"/>
                  <a:pt x="2525" y="1006"/>
                  <a:pt x="2514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7" y="1001"/>
                  <a:pt x="108" y="998"/>
                  <a:pt x="98" y="994"/>
                </a:cubicBezTo>
                <a:cubicBezTo>
                  <a:pt x="88" y="990"/>
                  <a:pt x="79" y="985"/>
                  <a:pt x="70" y="980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2"/>
                  <a:pt x="32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 txBox="1"/>
          <p:nvPr/>
        </p:nvSpPr>
        <p:spPr>
          <a:xfrm>
            <a:off x="1617480" y="4150080"/>
            <a:ext cx="5639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Comparar resultados con herramientas reales: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 txBox="1"/>
          <p:nvPr/>
        </p:nvSpPr>
        <p:spPr>
          <a:xfrm>
            <a:off x="1946520" y="469224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iostat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2952720" y="4600440"/>
            <a:ext cx="704880" cy="362160"/>
          </a:xfrm>
          <a:custGeom>
            <a:avLst/>
            <a:gdLst/>
            <a:ahLst/>
            <a:rect l="0" t="0" r="r" b="b"/>
            <a:pathLst>
              <a:path w="1958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3" y="39"/>
                  <a:pt x="61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800" y="0"/>
                </a:lnTo>
                <a:cubicBezTo>
                  <a:pt x="1810" y="0"/>
                  <a:pt x="1820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0" y="16"/>
                  <a:pt x="1879" y="21"/>
                  <a:pt x="1888" y="27"/>
                </a:cubicBezTo>
                <a:cubicBezTo>
                  <a:pt x="1897" y="32"/>
                  <a:pt x="1905" y="39"/>
                  <a:pt x="1912" y="46"/>
                </a:cubicBezTo>
                <a:cubicBezTo>
                  <a:pt x="1919" y="54"/>
                  <a:pt x="1926" y="62"/>
                  <a:pt x="1932" y="70"/>
                </a:cubicBezTo>
                <a:cubicBezTo>
                  <a:pt x="1938" y="79"/>
                  <a:pt x="1942" y="88"/>
                  <a:pt x="1946" y="98"/>
                </a:cubicBezTo>
                <a:cubicBezTo>
                  <a:pt x="1950" y="108"/>
                  <a:pt x="1953" y="117"/>
                  <a:pt x="1955" y="128"/>
                </a:cubicBezTo>
                <a:cubicBezTo>
                  <a:pt x="1957" y="138"/>
                  <a:pt x="1958" y="148"/>
                  <a:pt x="1958" y="159"/>
                </a:cubicBezTo>
                <a:lnTo>
                  <a:pt x="1958" y="848"/>
                </a:lnTo>
                <a:cubicBezTo>
                  <a:pt x="1958" y="858"/>
                  <a:pt x="1957" y="868"/>
                  <a:pt x="1955" y="879"/>
                </a:cubicBezTo>
                <a:cubicBezTo>
                  <a:pt x="1953" y="889"/>
                  <a:pt x="1950" y="899"/>
                  <a:pt x="1946" y="908"/>
                </a:cubicBezTo>
                <a:cubicBezTo>
                  <a:pt x="1942" y="918"/>
                  <a:pt x="1938" y="927"/>
                  <a:pt x="1932" y="936"/>
                </a:cubicBezTo>
                <a:cubicBezTo>
                  <a:pt x="1926" y="944"/>
                  <a:pt x="1919" y="952"/>
                  <a:pt x="1912" y="960"/>
                </a:cubicBezTo>
                <a:cubicBezTo>
                  <a:pt x="1905" y="967"/>
                  <a:pt x="1897" y="974"/>
                  <a:pt x="1888" y="980"/>
                </a:cubicBezTo>
                <a:cubicBezTo>
                  <a:pt x="1879" y="985"/>
                  <a:pt x="1870" y="990"/>
                  <a:pt x="1860" y="994"/>
                </a:cubicBezTo>
                <a:cubicBezTo>
                  <a:pt x="1851" y="998"/>
                  <a:pt x="1841" y="1001"/>
                  <a:pt x="1831" y="1003"/>
                </a:cubicBezTo>
                <a:cubicBezTo>
                  <a:pt x="1820" y="1005"/>
                  <a:pt x="1810" y="1006"/>
                  <a:pt x="1800" y="1006"/>
                </a:cubicBezTo>
                <a:lnTo>
                  <a:pt x="158" y="1006"/>
                </a:lnTo>
                <a:cubicBezTo>
                  <a:pt x="148" y="1006"/>
                  <a:pt x="138" y="1005"/>
                  <a:pt x="127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5"/>
                  <a:pt x="70" y="980"/>
                </a:cubicBezTo>
                <a:cubicBezTo>
                  <a:pt x="61" y="974"/>
                  <a:pt x="53" y="967"/>
                  <a:pt x="46" y="960"/>
                </a:cubicBezTo>
                <a:cubicBezTo>
                  <a:pt x="39" y="952"/>
                  <a:pt x="32" y="944"/>
                  <a:pt x="26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 txBox="1"/>
          <p:nvPr/>
        </p:nvSpPr>
        <p:spPr>
          <a:xfrm>
            <a:off x="2815200" y="45597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 txBox="1"/>
          <p:nvPr/>
        </p:nvSpPr>
        <p:spPr>
          <a:xfrm>
            <a:off x="3044520" y="469224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htop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3790800" y="4600440"/>
            <a:ext cx="829080" cy="362160"/>
          </a:xfrm>
          <a:custGeom>
            <a:avLst/>
            <a:gdLst/>
            <a:ahLst/>
            <a:rect l="0" t="0" r="r" b="b"/>
            <a:pathLst>
              <a:path w="2303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44" y="0"/>
                </a:lnTo>
                <a:cubicBezTo>
                  <a:pt x="2154" y="0"/>
                  <a:pt x="2165" y="1"/>
                  <a:pt x="2175" y="3"/>
                </a:cubicBezTo>
                <a:cubicBezTo>
                  <a:pt x="2185" y="5"/>
                  <a:pt x="2195" y="8"/>
                  <a:pt x="2205" y="12"/>
                </a:cubicBezTo>
                <a:cubicBezTo>
                  <a:pt x="2214" y="16"/>
                  <a:pt x="2224" y="21"/>
                  <a:pt x="2232" y="27"/>
                </a:cubicBezTo>
                <a:cubicBezTo>
                  <a:pt x="2241" y="32"/>
                  <a:pt x="2249" y="39"/>
                  <a:pt x="2256" y="46"/>
                </a:cubicBezTo>
                <a:cubicBezTo>
                  <a:pt x="2264" y="54"/>
                  <a:pt x="2270" y="62"/>
                  <a:pt x="2276" y="70"/>
                </a:cubicBezTo>
                <a:cubicBezTo>
                  <a:pt x="2282" y="79"/>
                  <a:pt x="2287" y="88"/>
                  <a:pt x="2291" y="98"/>
                </a:cubicBezTo>
                <a:cubicBezTo>
                  <a:pt x="2295" y="108"/>
                  <a:pt x="2298" y="117"/>
                  <a:pt x="2300" y="128"/>
                </a:cubicBezTo>
                <a:cubicBezTo>
                  <a:pt x="2302" y="138"/>
                  <a:pt x="2303" y="148"/>
                  <a:pt x="2303" y="159"/>
                </a:cubicBezTo>
                <a:lnTo>
                  <a:pt x="2303" y="848"/>
                </a:lnTo>
                <a:cubicBezTo>
                  <a:pt x="2303" y="858"/>
                  <a:pt x="2302" y="868"/>
                  <a:pt x="2300" y="879"/>
                </a:cubicBezTo>
                <a:cubicBezTo>
                  <a:pt x="2298" y="889"/>
                  <a:pt x="2295" y="899"/>
                  <a:pt x="2291" y="908"/>
                </a:cubicBezTo>
                <a:cubicBezTo>
                  <a:pt x="2287" y="918"/>
                  <a:pt x="2282" y="927"/>
                  <a:pt x="2276" y="936"/>
                </a:cubicBezTo>
                <a:cubicBezTo>
                  <a:pt x="2270" y="944"/>
                  <a:pt x="2264" y="952"/>
                  <a:pt x="2256" y="960"/>
                </a:cubicBezTo>
                <a:cubicBezTo>
                  <a:pt x="2249" y="967"/>
                  <a:pt x="2241" y="974"/>
                  <a:pt x="2232" y="980"/>
                </a:cubicBezTo>
                <a:cubicBezTo>
                  <a:pt x="2224" y="985"/>
                  <a:pt x="2214" y="990"/>
                  <a:pt x="2205" y="994"/>
                </a:cubicBezTo>
                <a:cubicBezTo>
                  <a:pt x="2195" y="998"/>
                  <a:pt x="2185" y="1001"/>
                  <a:pt x="2175" y="1003"/>
                </a:cubicBezTo>
                <a:cubicBezTo>
                  <a:pt x="2165" y="1005"/>
                  <a:pt x="2154" y="1006"/>
                  <a:pt x="2144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7" y="1001"/>
                  <a:pt x="108" y="998"/>
                  <a:pt x="98" y="994"/>
                </a:cubicBezTo>
                <a:cubicBezTo>
                  <a:pt x="88" y="990"/>
                  <a:pt x="79" y="985"/>
                  <a:pt x="70" y="980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2"/>
                  <a:pt x="32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 txBox="1"/>
          <p:nvPr/>
        </p:nvSpPr>
        <p:spPr>
          <a:xfrm>
            <a:off x="3655080" y="45597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3884400" y="469224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dstat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780840" y="221904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895"/>
                </a:moveTo>
                <a:cubicBezTo>
                  <a:pt x="1006" y="957"/>
                  <a:pt x="956" y="1007"/>
                  <a:pt x="895" y="1007"/>
                </a:cubicBezTo>
                <a:lnTo>
                  <a:pt x="112" y="1007"/>
                </a:lnTo>
                <a:cubicBezTo>
                  <a:pt x="50" y="1007"/>
                  <a:pt x="0" y="957"/>
                  <a:pt x="0" y="895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/>
          <p:nvPr/>
        </p:nvSpPr>
        <p:spPr>
          <a:xfrm>
            <a:off x="838440" y="2279160"/>
            <a:ext cx="248760" cy="244440"/>
          </a:xfrm>
          <a:custGeom>
            <a:avLst/>
            <a:gdLst/>
            <a:ahLst/>
            <a:rect l="0" t="0" r="r" b="b"/>
            <a:pathLst>
              <a:path w="691" h="679">
                <a:moveTo>
                  <a:pt x="659" y="11"/>
                </a:moveTo>
                <a:cubicBezTo>
                  <a:pt x="627" y="-10"/>
                  <a:pt x="583" y="-1"/>
                  <a:pt x="562" y="32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7"/>
                  <a:pt x="18" y="375"/>
                </a:cubicBezTo>
                <a:cubicBezTo>
                  <a:pt x="-8" y="403"/>
                  <a:pt x="-6" y="448"/>
                  <a:pt x="22" y="474"/>
                </a:cubicBezTo>
                <a:lnTo>
                  <a:pt x="224" y="660"/>
                </a:lnTo>
                <a:cubicBezTo>
                  <a:pt x="238" y="672"/>
                  <a:pt x="255" y="679"/>
                  <a:pt x="272" y="679"/>
                </a:cubicBezTo>
                <a:cubicBezTo>
                  <a:pt x="290" y="679"/>
                  <a:pt x="315" y="671"/>
                  <a:pt x="330" y="647"/>
                </a:cubicBezTo>
                <a:cubicBezTo>
                  <a:pt x="340" y="633"/>
                  <a:pt x="679" y="109"/>
                  <a:pt x="679" y="109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773280" y="294984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0"/>
                  <a:pt x="642" y="29"/>
                </a:cubicBezTo>
                <a:lnTo>
                  <a:pt x="282" y="583"/>
                </a:lnTo>
                <a:lnTo>
                  <a:pt x="108" y="421"/>
                </a:lnTo>
                <a:cubicBezTo>
                  <a:pt x="82" y="397"/>
                  <a:pt x="41" y="399"/>
                  <a:pt x="17" y="425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5"/>
                </a:cubicBezTo>
                <a:cubicBezTo>
                  <a:pt x="271" y="742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 txBox="1"/>
          <p:nvPr/>
        </p:nvSpPr>
        <p:spPr>
          <a:xfrm>
            <a:off x="1160280" y="2155680"/>
            <a:ext cx="1101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Cierre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1" name=""/>
          <p:cNvSpPr/>
          <p:nvPr/>
        </p:nvSpPr>
        <p:spPr>
          <a:xfrm>
            <a:off x="773280" y="336888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1"/>
                </a:moveTo>
                <a:cubicBezTo>
                  <a:pt x="700" y="-9"/>
                  <a:pt x="661" y="0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8"/>
                  <a:pt x="17" y="424"/>
                </a:cubicBezTo>
                <a:cubicBezTo>
                  <a:pt x="-7" y="450"/>
                  <a:pt x="-5" y="490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5"/>
                </a:cubicBezTo>
                <a:cubicBezTo>
                  <a:pt x="271" y="742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1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 txBox="1"/>
          <p:nvPr/>
        </p:nvSpPr>
        <p:spPr>
          <a:xfrm>
            <a:off x="1065240" y="2892960"/>
            <a:ext cx="7217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Relación directa con los contenidos de sistemas operativos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773280" y="377856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0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3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30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 txBox="1"/>
          <p:nvPr/>
        </p:nvSpPr>
        <p:spPr>
          <a:xfrm>
            <a:off x="1065240" y="3312000"/>
            <a:ext cx="7477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Ejercicio integrador de programación y eficiencia de recursos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771480" y="434304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4"/>
                </a:moveTo>
                <a:cubicBezTo>
                  <a:pt x="768" y="409"/>
                  <a:pt x="765" y="434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4"/>
                  <a:pt x="717" y="576"/>
                  <a:pt x="703" y="598"/>
                </a:cubicBezTo>
                <a:cubicBezTo>
                  <a:pt x="689" y="619"/>
                  <a:pt x="673" y="639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40"/>
                </a:cubicBezTo>
                <a:cubicBezTo>
                  <a:pt x="507" y="749"/>
                  <a:pt x="483" y="757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7"/>
                  <a:pt x="260" y="749"/>
                  <a:pt x="236" y="740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9"/>
                  <a:pt x="78" y="619"/>
                  <a:pt x="64" y="598"/>
                </a:cubicBezTo>
                <a:cubicBezTo>
                  <a:pt x="50" y="576"/>
                  <a:pt x="38" y="554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4"/>
                  <a:pt x="0" y="409"/>
                  <a:pt x="0" y="384"/>
                </a:cubicBezTo>
                <a:cubicBezTo>
                  <a:pt x="0" y="359"/>
                  <a:pt x="2" y="334"/>
                  <a:pt x="7" y="309"/>
                </a:cubicBezTo>
                <a:cubicBezTo>
                  <a:pt x="12" y="285"/>
                  <a:pt x="19" y="261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1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30"/>
                </a:cubicBezTo>
                <a:cubicBezTo>
                  <a:pt x="260" y="20"/>
                  <a:pt x="284" y="13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3"/>
                  <a:pt x="507" y="20"/>
                  <a:pt x="530" y="30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1"/>
                  <a:pt x="756" y="285"/>
                  <a:pt x="761" y="309"/>
                </a:cubicBezTo>
                <a:cubicBezTo>
                  <a:pt x="765" y="334"/>
                  <a:pt x="768" y="359"/>
                  <a:pt x="768" y="3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806040" y="437760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9"/>
                </a:moveTo>
                <a:cubicBezTo>
                  <a:pt x="576" y="308"/>
                  <a:pt x="574" y="327"/>
                  <a:pt x="570" y="345"/>
                </a:cubicBezTo>
                <a:cubicBezTo>
                  <a:pt x="567" y="364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3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3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4"/>
                  <a:pt x="5" y="345"/>
                </a:cubicBezTo>
                <a:cubicBezTo>
                  <a:pt x="1" y="327"/>
                  <a:pt x="0" y="308"/>
                  <a:pt x="0" y="289"/>
                </a:cubicBezTo>
                <a:cubicBezTo>
                  <a:pt x="0" y="270"/>
                  <a:pt x="1" y="252"/>
                  <a:pt x="5" y="233"/>
                </a:cubicBezTo>
                <a:cubicBezTo>
                  <a:pt x="9" y="214"/>
                  <a:pt x="14" y="195"/>
                  <a:pt x="21" y="178"/>
                </a:cubicBezTo>
                <a:cubicBezTo>
                  <a:pt x="29" y="161"/>
                  <a:pt x="38" y="144"/>
                  <a:pt x="48" y="128"/>
                </a:cubicBezTo>
                <a:cubicBezTo>
                  <a:pt x="59" y="113"/>
                  <a:pt x="70" y="98"/>
                  <a:pt x="84" y="85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30"/>
                  <a:pt x="177" y="22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30"/>
                  <a:pt x="432" y="38"/>
                  <a:pt x="448" y="49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8"/>
                  <a:pt x="517" y="113"/>
                  <a:pt x="528" y="128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5"/>
                  <a:pt x="567" y="214"/>
                  <a:pt x="570" y="233"/>
                </a:cubicBezTo>
                <a:cubicBezTo>
                  <a:pt x="574" y="252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832680" y="440460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3"/>
                </a:moveTo>
                <a:cubicBezTo>
                  <a:pt x="427" y="227"/>
                  <a:pt x="426" y="241"/>
                  <a:pt x="423" y="255"/>
                </a:cubicBezTo>
                <a:cubicBezTo>
                  <a:pt x="421" y="268"/>
                  <a:pt x="417" y="282"/>
                  <a:pt x="411" y="295"/>
                </a:cubicBezTo>
                <a:cubicBezTo>
                  <a:pt x="406" y="308"/>
                  <a:pt x="399" y="320"/>
                  <a:pt x="391" y="332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5"/>
                  <a:pt x="344" y="384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4"/>
                  <a:pt x="37" y="332"/>
                </a:cubicBezTo>
                <a:cubicBezTo>
                  <a:pt x="28" y="320"/>
                  <a:pt x="22" y="308"/>
                  <a:pt x="16" y="295"/>
                </a:cubicBezTo>
                <a:cubicBezTo>
                  <a:pt x="11" y="282"/>
                  <a:pt x="7" y="268"/>
                  <a:pt x="4" y="255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5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6"/>
                  <a:pt x="37" y="95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8"/>
                  <a:pt x="120" y="22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2"/>
                  <a:pt x="321" y="28"/>
                  <a:pt x="333" y="36"/>
                </a:cubicBezTo>
                <a:cubicBezTo>
                  <a:pt x="344" y="44"/>
                  <a:pt x="355" y="53"/>
                  <a:pt x="365" y="62"/>
                </a:cubicBezTo>
                <a:cubicBezTo>
                  <a:pt x="375" y="72"/>
                  <a:pt x="384" y="83"/>
                  <a:pt x="391" y="95"/>
                </a:cubicBezTo>
                <a:cubicBezTo>
                  <a:pt x="399" y="106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5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863280" y="443520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4"/>
                  <a:pt x="232" y="208"/>
                  <a:pt x="220" y="220"/>
                </a:cubicBezTo>
                <a:cubicBezTo>
                  <a:pt x="208" y="232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2"/>
                  <a:pt x="39" y="220"/>
                </a:cubicBezTo>
                <a:cubicBezTo>
                  <a:pt x="27" y="208"/>
                  <a:pt x="17" y="194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6"/>
                  <a:pt x="10" y="80"/>
                </a:cubicBezTo>
                <a:cubicBezTo>
                  <a:pt x="17" y="65"/>
                  <a:pt x="27" y="51"/>
                  <a:pt x="39" y="38"/>
                </a:cubicBezTo>
                <a:cubicBezTo>
                  <a:pt x="51" y="26"/>
                  <a:pt x="65" y="16"/>
                  <a:pt x="80" y="10"/>
                </a:cubicBezTo>
                <a:cubicBezTo>
                  <a:pt x="96" y="4"/>
                  <a:pt x="112" y="0"/>
                  <a:pt x="129" y="0"/>
                </a:cubicBezTo>
                <a:cubicBezTo>
                  <a:pt x="146" y="0"/>
                  <a:pt x="163" y="4"/>
                  <a:pt x="178" y="10"/>
                </a:cubicBezTo>
                <a:cubicBezTo>
                  <a:pt x="194" y="16"/>
                  <a:pt x="208" y="26"/>
                  <a:pt x="220" y="38"/>
                </a:cubicBezTo>
                <a:cubicBezTo>
                  <a:pt x="232" y="51"/>
                  <a:pt x="241" y="65"/>
                  <a:pt x="247" y="80"/>
                </a:cubicBezTo>
                <a:cubicBezTo>
                  <a:pt x="254" y="96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886320" y="445824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6"/>
                  <a:pt x="116" y="103"/>
                  <a:pt x="110" y="109"/>
                </a:cubicBezTo>
                <a:cubicBezTo>
                  <a:pt x="104" y="115"/>
                  <a:pt x="98" y="120"/>
                  <a:pt x="90" y="123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3"/>
                </a:cubicBezTo>
                <a:cubicBezTo>
                  <a:pt x="33" y="120"/>
                  <a:pt x="26" y="115"/>
                  <a:pt x="20" y="109"/>
                </a:cubicBezTo>
                <a:cubicBezTo>
                  <a:pt x="13" y="103"/>
                  <a:pt x="8" y="96"/>
                  <a:pt x="5" y="89"/>
                </a:cubicBezTo>
                <a:cubicBezTo>
                  <a:pt x="2" y="81"/>
                  <a:pt x="0" y="73"/>
                  <a:pt x="0" y="64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6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"/>
          <p:cNvSpPr/>
          <p:nvPr/>
        </p:nvSpPr>
        <p:spPr>
          <a:xfrm>
            <a:off x="906120" y="4483440"/>
            <a:ext cx="106560" cy="129960"/>
          </a:xfrm>
          <a:custGeom>
            <a:avLst/>
            <a:gdLst/>
            <a:ahLst/>
            <a:rect l="0" t="0" r="r" b="b"/>
            <a:pathLst>
              <a:path w="296" h="361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4"/>
                  <a:pt x="126" y="361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"/>
          <p:cNvSpPr/>
          <p:nvPr/>
        </p:nvSpPr>
        <p:spPr>
          <a:xfrm>
            <a:off x="903960" y="446940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7"/>
                  <a:pt x="8" y="18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5"/>
                  <a:pt x="59" y="28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954360" y="4343400"/>
            <a:ext cx="93600" cy="93960"/>
          </a:xfrm>
          <a:custGeom>
            <a:avLst/>
            <a:gdLst/>
            <a:ahLst/>
            <a:rect l="0" t="0" r="r" b="b"/>
            <a:pathLst>
              <a:path w="260" h="261">
                <a:moveTo>
                  <a:pt x="4" y="149"/>
                </a:moveTo>
                <a:cubicBezTo>
                  <a:pt x="-4" y="194"/>
                  <a:pt x="4" y="250"/>
                  <a:pt x="4" y="250"/>
                </a:cubicBezTo>
                <a:lnTo>
                  <a:pt x="156" y="92"/>
                </a:lnTo>
                <a:cubicBezTo>
                  <a:pt x="162" y="61"/>
                  <a:pt x="145" y="8"/>
                  <a:pt x="119" y="1"/>
                </a:cubicBezTo>
                <a:cubicBezTo>
                  <a:pt x="94" y="-5"/>
                  <a:pt x="31" y="19"/>
                  <a:pt x="4" y="149"/>
                </a:cubicBezTo>
                <a:moveTo>
                  <a:pt x="112" y="257"/>
                </a:moveTo>
                <a:cubicBezTo>
                  <a:pt x="67" y="266"/>
                  <a:pt x="11" y="257"/>
                  <a:pt x="11" y="257"/>
                </a:cubicBezTo>
                <a:lnTo>
                  <a:pt x="170" y="106"/>
                </a:lnTo>
                <a:cubicBezTo>
                  <a:pt x="201" y="99"/>
                  <a:pt x="253" y="117"/>
                  <a:pt x="260" y="142"/>
                </a:cubicBezTo>
                <a:cubicBezTo>
                  <a:pt x="266" y="168"/>
                  <a:pt x="243" y="229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"/>
          <p:cNvSpPr/>
          <p:nvPr/>
        </p:nvSpPr>
        <p:spPr>
          <a:xfrm>
            <a:off x="910800" y="436752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2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6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"/>
          <p:cNvSpPr txBox="1"/>
          <p:nvPr/>
        </p:nvSpPr>
        <p:spPr>
          <a:xfrm>
            <a:off x="1065240" y="3721680"/>
            <a:ext cx="7929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Fomenta pensamiento técnico y análisis de comportamiento real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"/>
          <p:cNvSpPr txBox="1"/>
          <p:nvPr/>
        </p:nvSpPr>
        <p:spPr>
          <a:xfrm>
            <a:off x="1065240" y="4293000"/>
            <a:ext cx="7081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¡Haz que tu simulador piense como un sistema operativo!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780840" y="186660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1006" y="504"/>
                </a:moveTo>
                <a:cubicBezTo>
                  <a:pt x="1006" y="537"/>
                  <a:pt x="1003" y="570"/>
                  <a:pt x="997" y="602"/>
                </a:cubicBezTo>
                <a:cubicBezTo>
                  <a:pt x="990" y="634"/>
                  <a:pt x="981" y="666"/>
                  <a:pt x="968" y="696"/>
                </a:cubicBezTo>
                <a:cubicBezTo>
                  <a:pt x="956" y="727"/>
                  <a:pt x="940" y="756"/>
                  <a:pt x="922" y="783"/>
                </a:cubicBezTo>
                <a:cubicBezTo>
                  <a:pt x="903" y="811"/>
                  <a:pt x="883" y="836"/>
                  <a:pt x="859" y="860"/>
                </a:cubicBezTo>
                <a:cubicBezTo>
                  <a:pt x="836" y="883"/>
                  <a:pt x="811" y="904"/>
                  <a:pt x="783" y="922"/>
                </a:cubicBezTo>
                <a:cubicBezTo>
                  <a:pt x="756" y="940"/>
                  <a:pt x="727" y="956"/>
                  <a:pt x="696" y="968"/>
                </a:cubicBezTo>
                <a:cubicBezTo>
                  <a:pt x="666" y="981"/>
                  <a:pt x="634" y="991"/>
                  <a:pt x="602" y="997"/>
                </a:cubicBezTo>
                <a:cubicBezTo>
                  <a:pt x="569" y="1004"/>
                  <a:pt x="537" y="1007"/>
                  <a:pt x="504" y="1007"/>
                </a:cubicBezTo>
                <a:cubicBezTo>
                  <a:pt x="471" y="1007"/>
                  <a:pt x="438" y="1004"/>
                  <a:pt x="406" y="997"/>
                </a:cubicBezTo>
                <a:cubicBezTo>
                  <a:pt x="373" y="991"/>
                  <a:pt x="341" y="981"/>
                  <a:pt x="310" y="968"/>
                </a:cubicBezTo>
                <a:cubicBezTo>
                  <a:pt x="280" y="956"/>
                  <a:pt x="251" y="940"/>
                  <a:pt x="224" y="922"/>
                </a:cubicBezTo>
                <a:cubicBezTo>
                  <a:pt x="196" y="904"/>
                  <a:pt x="171" y="883"/>
                  <a:pt x="147" y="860"/>
                </a:cubicBezTo>
                <a:cubicBezTo>
                  <a:pt x="124" y="836"/>
                  <a:pt x="103" y="811"/>
                  <a:pt x="85" y="783"/>
                </a:cubicBezTo>
                <a:cubicBezTo>
                  <a:pt x="66" y="756"/>
                  <a:pt x="51" y="727"/>
                  <a:pt x="38" y="696"/>
                </a:cubicBezTo>
                <a:cubicBezTo>
                  <a:pt x="26" y="666"/>
                  <a:pt x="16" y="634"/>
                  <a:pt x="10" y="602"/>
                </a:cubicBezTo>
                <a:cubicBezTo>
                  <a:pt x="3" y="570"/>
                  <a:pt x="0" y="537"/>
                  <a:pt x="0" y="504"/>
                </a:cubicBezTo>
                <a:cubicBezTo>
                  <a:pt x="0" y="471"/>
                  <a:pt x="3" y="438"/>
                  <a:pt x="10" y="406"/>
                </a:cubicBezTo>
                <a:cubicBezTo>
                  <a:pt x="16" y="374"/>
                  <a:pt x="26" y="341"/>
                  <a:pt x="38" y="311"/>
                </a:cubicBezTo>
                <a:cubicBezTo>
                  <a:pt x="51" y="280"/>
                  <a:pt x="66" y="251"/>
                  <a:pt x="85" y="224"/>
                </a:cubicBezTo>
                <a:cubicBezTo>
                  <a:pt x="103" y="196"/>
                  <a:pt x="124" y="171"/>
                  <a:pt x="147" y="148"/>
                </a:cubicBezTo>
                <a:cubicBezTo>
                  <a:pt x="171" y="124"/>
                  <a:pt x="196" y="103"/>
                  <a:pt x="224" y="85"/>
                </a:cubicBezTo>
                <a:cubicBezTo>
                  <a:pt x="251" y="67"/>
                  <a:pt x="280" y="51"/>
                  <a:pt x="310" y="39"/>
                </a:cubicBezTo>
                <a:cubicBezTo>
                  <a:pt x="341" y="26"/>
                  <a:pt x="373" y="16"/>
                  <a:pt x="406" y="10"/>
                </a:cubicBezTo>
                <a:cubicBezTo>
                  <a:pt x="438" y="4"/>
                  <a:pt x="471" y="0"/>
                  <a:pt x="504" y="0"/>
                </a:cubicBezTo>
                <a:cubicBezTo>
                  <a:pt x="537" y="0"/>
                  <a:pt x="569" y="4"/>
                  <a:pt x="602" y="10"/>
                </a:cubicBezTo>
                <a:cubicBezTo>
                  <a:pt x="634" y="16"/>
                  <a:pt x="666" y="26"/>
                  <a:pt x="696" y="39"/>
                </a:cubicBezTo>
                <a:cubicBezTo>
                  <a:pt x="727" y="51"/>
                  <a:pt x="756" y="67"/>
                  <a:pt x="783" y="85"/>
                </a:cubicBezTo>
                <a:cubicBezTo>
                  <a:pt x="811" y="103"/>
                  <a:pt x="836" y="124"/>
                  <a:pt x="859" y="148"/>
                </a:cubicBezTo>
                <a:cubicBezTo>
                  <a:pt x="883" y="171"/>
                  <a:pt x="903" y="196"/>
                  <a:pt x="922" y="224"/>
                </a:cubicBezTo>
                <a:cubicBezTo>
                  <a:pt x="940" y="251"/>
                  <a:pt x="956" y="280"/>
                  <a:pt x="968" y="311"/>
                </a:cubicBezTo>
                <a:cubicBezTo>
                  <a:pt x="981" y="341"/>
                  <a:pt x="990" y="374"/>
                  <a:pt x="997" y="406"/>
                </a:cubicBezTo>
                <a:cubicBezTo>
                  <a:pt x="1003" y="438"/>
                  <a:pt x="1006" y="471"/>
                  <a:pt x="1006" y="50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826200" y="1911960"/>
            <a:ext cx="271800" cy="271800"/>
          </a:xfrm>
          <a:custGeom>
            <a:avLst/>
            <a:gdLst/>
            <a:ahLst/>
            <a:rect l="0" t="0" r="r" b="b"/>
            <a:pathLst>
              <a:path w="755" h="755">
                <a:moveTo>
                  <a:pt x="755" y="378"/>
                </a:moveTo>
                <a:cubicBezTo>
                  <a:pt x="755" y="403"/>
                  <a:pt x="752" y="427"/>
                  <a:pt x="748" y="452"/>
                </a:cubicBezTo>
                <a:cubicBezTo>
                  <a:pt x="743" y="476"/>
                  <a:pt x="736" y="499"/>
                  <a:pt x="726" y="522"/>
                </a:cubicBezTo>
                <a:cubicBezTo>
                  <a:pt x="717" y="545"/>
                  <a:pt x="705" y="567"/>
                  <a:pt x="691" y="588"/>
                </a:cubicBezTo>
                <a:cubicBezTo>
                  <a:pt x="678" y="608"/>
                  <a:pt x="662" y="627"/>
                  <a:pt x="644" y="645"/>
                </a:cubicBezTo>
                <a:cubicBezTo>
                  <a:pt x="627" y="662"/>
                  <a:pt x="608" y="678"/>
                  <a:pt x="587" y="692"/>
                </a:cubicBezTo>
                <a:cubicBezTo>
                  <a:pt x="567" y="705"/>
                  <a:pt x="545" y="717"/>
                  <a:pt x="522" y="726"/>
                </a:cubicBezTo>
                <a:cubicBezTo>
                  <a:pt x="499" y="736"/>
                  <a:pt x="476" y="743"/>
                  <a:pt x="451" y="748"/>
                </a:cubicBezTo>
                <a:cubicBezTo>
                  <a:pt x="427" y="753"/>
                  <a:pt x="403" y="755"/>
                  <a:pt x="378" y="755"/>
                </a:cubicBezTo>
                <a:cubicBezTo>
                  <a:pt x="353" y="755"/>
                  <a:pt x="328" y="753"/>
                  <a:pt x="303" y="748"/>
                </a:cubicBezTo>
                <a:cubicBezTo>
                  <a:pt x="279" y="743"/>
                  <a:pt x="255" y="736"/>
                  <a:pt x="233" y="726"/>
                </a:cubicBezTo>
                <a:cubicBezTo>
                  <a:pt x="210" y="717"/>
                  <a:pt x="188" y="705"/>
                  <a:pt x="167" y="692"/>
                </a:cubicBezTo>
                <a:cubicBezTo>
                  <a:pt x="147" y="678"/>
                  <a:pt x="128" y="662"/>
                  <a:pt x="110" y="645"/>
                </a:cubicBezTo>
                <a:cubicBezTo>
                  <a:pt x="93" y="627"/>
                  <a:pt x="77" y="608"/>
                  <a:pt x="63" y="588"/>
                </a:cubicBezTo>
                <a:cubicBezTo>
                  <a:pt x="50" y="567"/>
                  <a:pt x="38" y="545"/>
                  <a:pt x="28" y="522"/>
                </a:cubicBezTo>
                <a:cubicBezTo>
                  <a:pt x="19" y="499"/>
                  <a:pt x="12" y="476"/>
                  <a:pt x="7" y="452"/>
                </a:cubicBezTo>
                <a:cubicBezTo>
                  <a:pt x="2" y="427"/>
                  <a:pt x="0" y="403"/>
                  <a:pt x="0" y="378"/>
                </a:cubicBezTo>
                <a:cubicBezTo>
                  <a:pt x="0" y="353"/>
                  <a:pt x="2" y="328"/>
                  <a:pt x="7" y="303"/>
                </a:cubicBezTo>
                <a:cubicBezTo>
                  <a:pt x="12" y="279"/>
                  <a:pt x="19" y="256"/>
                  <a:pt x="28" y="233"/>
                </a:cubicBezTo>
                <a:cubicBezTo>
                  <a:pt x="38" y="210"/>
                  <a:pt x="50" y="188"/>
                  <a:pt x="63" y="168"/>
                </a:cubicBezTo>
                <a:cubicBezTo>
                  <a:pt x="77" y="147"/>
                  <a:pt x="93" y="128"/>
                  <a:pt x="110" y="110"/>
                </a:cubicBezTo>
                <a:cubicBezTo>
                  <a:pt x="128" y="93"/>
                  <a:pt x="147" y="77"/>
                  <a:pt x="167" y="64"/>
                </a:cubicBezTo>
                <a:cubicBezTo>
                  <a:pt x="188" y="50"/>
                  <a:pt x="210" y="38"/>
                  <a:pt x="233" y="29"/>
                </a:cubicBezTo>
                <a:cubicBezTo>
                  <a:pt x="255" y="19"/>
                  <a:pt x="279" y="12"/>
                  <a:pt x="303" y="7"/>
                </a:cubicBezTo>
                <a:cubicBezTo>
                  <a:pt x="328" y="2"/>
                  <a:pt x="353" y="0"/>
                  <a:pt x="378" y="0"/>
                </a:cubicBezTo>
                <a:cubicBezTo>
                  <a:pt x="403" y="0"/>
                  <a:pt x="427" y="2"/>
                  <a:pt x="451" y="7"/>
                </a:cubicBezTo>
                <a:cubicBezTo>
                  <a:pt x="476" y="12"/>
                  <a:pt x="499" y="19"/>
                  <a:pt x="522" y="29"/>
                </a:cubicBezTo>
                <a:cubicBezTo>
                  <a:pt x="545" y="38"/>
                  <a:pt x="567" y="50"/>
                  <a:pt x="587" y="64"/>
                </a:cubicBezTo>
                <a:cubicBezTo>
                  <a:pt x="608" y="77"/>
                  <a:pt x="627" y="93"/>
                  <a:pt x="644" y="110"/>
                </a:cubicBezTo>
                <a:cubicBezTo>
                  <a:pt x="662" y="128"/>
                  <a:pt x="678" y="147"/>
                  <a:pt x="691" y="168"/>
                </a:cubicBezTo>
                <a:cubicBezTo>
                  <a:pt x="705" y="188"/>
                  <a:pt x="717" y="210"/>
                  <a:pt x="726" y="233"/>
                </a:cubicBezTo>
                <a:cubicBezTo>
                  <a:pt x="736" y="256"/>
                  <a:pt x="743" y="279"/>
                  <a:pt x="748" y="303"/>
                </a:cubicBezTo>
                <a:cubicBezTo>
                  <a:pt x="752" y="328"/>
                  <a:pt x="755" y="353"/>
                  <a:pt x="755" y="37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861480" y="1947240"/>
            <a:ext cx="201240" cy="201240"/>
          </a:xfrm>
          <a:custGeom>
            <a:avLst/>
            <a:gdLst/>
            <a:ahLst/>
            <a:rect l="0" t="0" r="r" b="b"/>
            <a:pathLst>
              <a:path w="559" h="559">
                <a:moveTo>
                  <a:pt x="559" y="279"/>
                </a:moveTo>
                <a:cubicBezTo>
                  <a:pt x="559" y="297"/>
                  <a:pt x="557" y="316"/>
                  <a:pt x="554" y="334"/>
                </a:cubicBezTo>
                <a:cubicBezTo>
                  <a:pt x="550" y="352"/>
                  <a:pt x="545" y="369"/>
                  <a:pt x="538" y="386"/>
                </a:cubicBezTo>
                <a:cubicBezTo>
                  <a:pt x="531" y="403"/>
                  <a:pt x="522" y="419"/>
                  <a:pt x="512" y="434"/>
                </a:cubicBezTo>
                <a:cubicBezTo>
                  <a:pt x="502" y="449"/>
                  <a:pt x="490" y="465"/>
                  <a:pt x="477" y="478"/>
                </a:cubicBezTo>
                <a:cubicBezTo>
                  <a:pt x="464" y="490"/>
                  <a:pt x="450" y="502"/>
                  <a:pt x="435" y="512"/>
                </a:cubicBezTo>
                <a:cubicBezTo>
                  <a:pt x="420" y="522"/>
                  <a:pt x="404" y="531"/>
                  <a:pt x="387" y="538"/>
                </a:cubicBezTo>
                <a:cubicBezTo>
                  <a:pt x="370" y="545"/>
                  <a:pt x="352" y="550"/>
                  <a:pt x="334" y="554"/>
                </a:cubicBezTo>
                <a:cubicBezTo>
                  <a:pt x="316" y="558"/>
                  <a:pt x="298" y="559"/>
                  <a:pt x="280" y="559"/>
                </a:cubicBezTo>
                <a:cubicBezTo>
                  <a:pt x="261" y="559"/>
                  <a:pt x="243" y="558"/>
                  <a:pt x="225" y="554"/>
                </a:cubicBezTo>
                <a:cubicBezTo>
                  <a:pt x="207" y="550"/>
                  <a:pt x="190" y="545"/>
                  <a:pt x="173" y="538"/>
                </a:cubicBezTo>
                <a:cubicBezTo>
                  <a:pt x="156" y="531"/>
                  <a:pt x="140" y="522"/>
                  <a:pt x="125" y="512"/>
                </a:cubicBezTo>
                <a:cubicBezTo>
                  <a:pt x="108" y="502"/>
                  <a:pt x="94" y="490"/>
                  <a:pt x="81" y="478"/>
                </a:cubicBezTo>
                <a:cubicBezTo>
                  <a:pt x="68" y="465"/>
                  <a:pt x="57" y="449"/>
                  <a:pt x="47" y="434"/>
                </a:cubicBezTo>
                <a:cubicBezTo>
                  <a:pt x="36" y="419"/>
                  <a:pt x="28" y="403"/>
                  <a:pt x="21" y="386"/>
                </a:cubicBezTo>
                <a:cubicBezTo>
                  <a:pt x="14" y="369"/>
                  <a:pt x="8" y="352"/>
                  <a:pt x="5" y="334"/>
                </a:cubicBezTo>
                <a:cubicBezTo>
                  <a:pt x="1" y="316"/>
                  <a:pt x="0" y="297"/>
                  <a:pt x="0" y="279"/>
                </a:cubicBezTo>
                <a:cubicBezTo>
                  <a:pt x="0" y="261"/>
                  <a:pt x="1" y="243"/>
                  <a:pt x="5" y="225"/>
                </a:cubicBezTo>
                <a:cubicBezTo>
                  <a:pt x="8" y="207"/>
                  <a:pt x="14" y="189"/>
                  <a:pt x="21" y="172"/>
                </a:cubicBezTo>
                <a:cubicBezTo>
                  <a:pt x="28" y="155"/>
                  <a:pt x="36" y="139"/>
                  <a:pt x="47" y="124"/>
                </a:cubicBezTo>
                <a:cubicBezTo>
                  <a:pt x="57" y="109"/>
                  <a:pt x="68" y="95"/>
                  <a:pt x="81" y="82"/>
                </a:cubicBezTo>
                <a:cubicBezTo>
                  <a:pt x="94" y="69"/>
                  <a:pt x="108" y="57"/>
                  <a:pt x="125" y="47"/>
                </a:cubicBezTo>
                <a:cubicBezTo>
                  <a:pt x="140" y="37"/>
                  <a:pt x="156" y="28"/>
                  <a:pt x="173" y="21"/>
                </a:cubicBezTo>
                <a:cubicBezTo>
                  <a:pt x="190" y="14"/>
                  <a:pt x="207" y="9"/>
                  <a:pt x="225" y="5"/>
                </a:cubicBezTo>
                <a:cubicBezTo>
                  <a:pt x="243" y="2"/>
                  <a:pt x="261" y="0"/>
                  <a:pt x="280" y="0"/>
                </a:cubicBezTo>
                <a:cubicBezTo>
                  <a:pt x="298" y="0"/>
                  <a:pt x="316" y="2"/>
                  <a:pt x="334" y="5"/>
                </a:cubicBezTo>
                <a:cubicBezTo>
                  <a:pt x="352" y="9"/>
                  <a:pt x="370" y="14"/>
                  <a:pt x="387" y="21"/>
                </a:cubicBezTo>
                <a:cubicBezTo>
                  <a:pt x="404" y="28"/>
                  <a:pt x="420" y="37"/>
                  <a:pt x="435" y="47"/>
                </a:cubicBezTo>
                <a:cubicBezTo>
                  <a:pt x="450" y="57"/>
                  <a:pt x="464" y="69"/>
                  <a:pt x="477" y="82"/>
                </a:cubicBezTo>
                <a:cubicBezTo>
                  <a:pt x="490" y="95"/>
                  <a:pt x="502" y="109"/>
                  <a:pt x="512" y="124"/>
                </a:cubicBezTo>
                <a:cubicBezTo>
                  <a:pt x="522" y="139"/>
                  <a:pt x="531" y="155"/>
                  <a:pt x="538" y="172"/>
                </a:cubicBezTo>
                <a:cubicBezTo>
                  <a:pt x="545" y="189"/>
                  <a:pt x="550" y="207"/>
                  <a:pt x="554" y="225"/>
                </a:cubicBezTo>
                <a:cubicBezTo>
                  <a:pt x="557" y="243"/>
                  <a:pt x="559" y="261"/>
                  <a:pt x="559" y="279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01440" y="1987200"/>
            <a:ext cx="120960" cy="121320"/>
          </a:xfrm>
          <a:custGeom>
            <a:avLst/>
            <a:gdLst/>
            <a:ahLst/>
            <a:rect l="0" t="0" r="r" b="b"/>
            <a:pathLst>
              <a:path w="336" h="337">
                <a:moveTo>
                  <a:pt x="336" y="169"/>
                </a:moveTo>
                <a:cubicBezTo>
                  <a:pt x="336" y="180"/>
                  <a:pt x="335" y="191"/>
                  <a:pt x="333" y="202"/>
                </a:cubicBezTo>
                <a:cubicBezTo>
                  <a:pt x="331" y="213"/>
                  <a:pt x="328" y="223"/>
                  <a:pt x="324" y="233"/>
                </a:cubicBezTo>
                <a:cubicBezTo>
                  <a:pt x="319" y="243"/>
                  <a:pt x="314" y="253"/>
                  <a:pt x="308" y="262"/>
                </a:cubicBezTo>
                <a:cubicBezTo>
                  <a:pt x="302" y="271"/>
                  <a:pt x="295" y="280"/>
                  <a:pt x="287" y="288"/>
                </a:cubicBezTo>
                <a:cubicBezTo>
                  <a:pt x="280" y="295"/>
                  <a:pt x="271" y="302"/>
                  <a:pt x="262" y="308"/>
                </a:cubicBezTo>
                <a:cubicBezTo>
                  <a:pt x="253" y="314"/>
                  <a:pt x="243" y="320"/>
                  <a:pt x="233" y="324"/>
                </a:cubicBezTo>
                <a:cubicBezTo>
                  <a:pt x="223" y="328"/>
                  <a:pt x="212" y="331"/>
                  <a:pt x="201" y="333"/>
                </a:cubicBezTo>
                <a:cubicBezTo>
                  <a:pt x="191" y="336"/>
                  <a:pt x="180" y="337"/>
                  <a:pt x="169" y="337"/>
                </a:cubicBezTo>
                <a:cubicBezTo>
                  <a:pt x="158" y="337"/>
                  <a:pt x="147" y="336"/>
                  <a:pt x="136" y="333"/>
                </a:cubicBezTo>
                <a:cubicBezTo>
                  <a:pt x="125" y="331"/>
                  <a:pt x="115" y="328"/>
                  <a:pt x="105" y="324"/>
                </a:cubicBezTo>
                <a:cubicBezTo>
                  <a:pt x="95" y="320"/>
                  <a:pt x="85" y="314"/>
                  <a:pt x="76" y="308"/>
                </a:cubicBezTo>
                <a:cubicBezTo>
                  <a:pt x="67" y="302"/>
                  <a:pt x="58" y="295"/>
                  <a:pt x="50" y="288"/>
                </a:cubicBezTo>
                <a:cubicBezTo>
                  <a:pt x="43" y="280"/>
                  <a:pt x="36" y="271"/>
                  <a:pt x="29" y="262"/>
                </a:cubicBezTo>
                <a:cubicBezTo>
                  <a:pt x="23" y="253"/>
                  <a:pt x="18" y="243"/>
                  <a:pt x="14" y="233"/>
                </a:cubicBezTo>
                <a:cubicBezTo>
                  <a:pt x="10" y="223"/>
                  <a:pt x="6" y="213"/>
                  <a:pt x="3" y="202"/>
                </a:cubicBezTo>
                <a:cubicBezTo>
                  <a:pt x="1" y="191"/>
                  <a:pt x="0" y="180"/>
                  <a:pt x="0" y="169"/>
                </a:cubicBezTo>
                <a:cubicBezTo>
                  <a:pt x="0" y="158"/>
                  <a:pt x="1" y="147"/>
                  <a:pt x="3" y="136"/>
                </a:cubicBezTo>
                <a:cubicBezTo>
                  <a:pt x="6" y="126"/>
                  <a:pt x="10" y="115"/>
                  <a:pt x="14" y="105"/>
                </a:cubicBezTo>
                <a:cubicBezTo>
                  <a:pt x="18" y="95"/>
                  <a:pt x="23" y="85"/>
                  <a:pt x="29" y="76"/>
                </a:cubicBezTo>
                <a:cubicBezTo>
                  <a:pt x="36" y="67"/>
                  <a:pt x="43" y="58"/>
                  <a:pt x="50" y="51"/>
                </a:cubicBezTo>
                <a:cubicBezTo>
                  <a:pt x="58" y="43"/>
                  <a:pt x="67" y="36"/>
                  <a:pt x="76" y="30"/>
                </a:cubicBezTo>
                <a:cubicBezTo>
                  <a:pt x="85" y="24"/>
                  <a:pt x="95" y="18"/>
                  <a:pt x="105" y="14"/>
                </a:cubicBezTo>
                <a:cubicBezTo>
                  <a:pt x="115" y="10"/>
                  <a:pt x="125" y="6"/>
                  <a:pt x="136" y="4"/>
                </a:cubicBezTo>
                <a:cubicBezTo>
                  <a:pt x="147" y="2"/>
                  <a:pt x="158" y="0"/>
                  <a:pt x="169" y="0"/>
                </a:cubicBezTo>
                <a:cubicBezTo>
                  <a:pt x="180" y="0"/>
                  <a:pt x="191" y="2"/>
                  <a:pt x="201" y="4"/>
                </a:cubicBezTo>
                <a:cubicBezTo>
                  <a:pt x="212" y="6"/>
                  <a:pt x="223" y="10"/>
                  <a:pt x="233" y="14"/>
                </a:cubicBezTo>
                <a:cubicBezTo>
                  <a:pt x="243" y="18"/>
                  <a:pt x="253" y="24"/>
                  <a:pt x="262" y="30"/>
                </a:cubicBezTo>
                <a:cubicBezTo>
                  <a:pt x="271" y="36"/>
                  <a:pt x="280" y="43"/>
                  <a:pt x="287" y="51"/>
                </a:cubicBezTo>
                <a:cubicBezTo>
                  <a:pt x="295" y="58"/>
                  <a:pt x="302" y="67"/>
                  <a:pt x="308" y="76"/>
                </a:cubicBezTo>
                <a:cubicBezTo>
                  <a:pt x="314" y="85"/>
                  <a:pt x="319" y="95"/>
                  <a:pt x="324" y="105"/>
                </a:cubicBezTo>
                <a:cubicBezTo>
                  <a:pt x="328" y="115"/>
                  <a:pt x="331" y="126"/>
                  <a:pt x="333" y="136"/>
                </a:cubicBezTo>
                <a:cubicBezTo>
                  <a:pt x="335" y="147"/>
                  <a:pt x="336" y="158"/>
                  <a:pt x="336" y="16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931680" y="2017440"/>
            <a:ext cx="61200" cy="60840"/>
          </a:xfrm>
          <a:custGeom>
            <a:avLst/>
            <a:gdLst/>
            <a:ahLst/>
            <a:rect l="0" t="0" r="r" b="b"/>
            <a:pathLst>
              <a:path w="170" h="169">
                <a:moveTo>
                  <a:pt x="170" y="84"/>
                </a:moveTo>
                <a:cubicBezTo>
                  <a:pt x="170" y="95"/>
                  <a:pt x="166" y="106"/>
                  <a:pt x="162" y="116"/>
                </a:cubicBezTo>
                <a:cubicBezTo>
                  <a:pt x="158" y="126"/>
                  <a:pt x="152" y="135"/>
                  <a:pt x="144" y="143"/>
                </a:cubicBezTo>
                <a:cubicBezTo>
                  <a:pt x="136" y="151"/>
                  <a:pt x="127" y="157"/>
                  <a:pt x="117" y="162"/>
                </a:cubicBezTo>
                <a:cubicBezTo>
                  <a:pt x="107" y="167"/>
                  <a:pt x="96" y="169"/>
                  <a:pt x="85" y="169"/>
                </a:cubicBezTo>
                <a:cubicBezTo>
                  <a:pt x="74" y="169"/>
                  <a:pt x="63" y="167"/>
                  <a:pt x="53" y="162"/>
                </a:cubicBezTo>
                <a:cubicBezTo>
                  <a:pt x="42" y="157"/>
                  <a:pt x="33" y="151"/>
                  <a:pt x="26" y="143"/>
                </a:cubicBezTo>
                <a:cubicBezTo>
                  <a:pt x="18" y="135"/>
                  <a:pt x="12" y="126"/>
                  <a:pt x="7" y="116"/>
                </a:cubicBezTo>
                <a:cubicBezTo>
                  <a:pt x="3" y="106"/>
                  <a:pt x="0" y="95"/>
                  <a:pt x="0" y="84"/>
                </a:cubicBezTo>
                <a:cubicBezTo>
                  <a:pt x="0" y="73"/>
                  <a:pt x="3" y="62"/>
                  <a:pt x="7" y="52"/>
                </a:cubicBezTo>
                <a:cubicBezTo>
                  <a:pt x="12" y="42"/>
                  <a:pt x="18" y="33"/>
                  <a:pt x="26" y="25"/>
                </a:cubicBezTo>
                <a:cubicBezTo>
                  <a:pt x="33" y="17"/>
                  <a:pt x="42" y="11"/>
                  <a:pt x="53" y="7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7"/>
                </a:cubicBezTo>
                <a:cubicBezTo>
                  <a:pt x="127" y="11"/>
                  <a:pt x="136" y="17"/>
                  <a:pt x="144" y="25"/>
                </a:cubicBezTo>
                <a:cubicBezTo>
                  <a:pt x="152" y="33"/>
                  <a:pt x="158" y="42"/>
                  <a:pt x="162" y="52"/>
                </a:cubicBezTo>
                <a:cubicBezTo>
                  <a:pt x="166" y="62"/>
                  <a:pt x="170" y="73"/>
                  <a:pt x="170" y="8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957600" y="2050560"/>
            <a:ext cx="139320" cy="169920"/>
          </a:xfrm>
          <a:custGeom>
            <a:avLst/>
            <a:gdLst/>
            <a:ahLst/>
            <a:rect l="0" t="0" r="r" b="b"/>
            <a:pathLst>
              <a:path w="387" h="472">
                <a:moveTo>
                  <a:pt x="18" y="0"/>
                </a:moveTo>
                <a:lnTo>
                  <a:pt x="387" y="329"/>
                </a:lnTo>
                <a:cubicBezTo>
                  <a:pt x="387" y="329"/>
                  <a:pt x="313" y="423"/>
                  <a:pt x="165" y="472"/>
                </a:cubicBezTo>
                <a:lnTo>
                  <a:pt x="0" y="4"/>
                </a:lnTo>
                <a:lnTo>
                  <a:pt x="18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954720" y="2032200"/>
            <a:ext cx="26280" cy="26280"/>
          </a:xfrm>
          <a:custGeom>
            <a:avLst/>
            <a:gdLst/>
            <a:ahLst/>
            <a:rect l="0" t="0" r="r" b="b"/>
            <a:pathLst>
              <a:path w="73" h="73">
                <a:moveTo>
                  <a:pt x="29" y="73"/>
                </a:moveTo>
                <a:cubicBezTo>
                  <a:pt x="22" y="73"/>
                  <a:pt x="15" y="69"/>
                  <a:pt x="8" y="64"/>
                </a:cubicBezTo>
                <a:cubicBezTo>
                  <a:pt x="-3" y="53"/>
                  <a:pt x="-3" y="35"/>
                  <a:pt x="8" y="25"/>
                </a:cubicBezTo>
                <a:lnTo>
                  <a:pt x="25" y="9"/>
                </a:lnTo>
                <a:cubicBezTo>
                  <a:pt x="36" y="-3"/>
                  <a:pt x="53" y="-3"/>
                  <a:pt x="64" y="9"/>
                </a:cubicBezTo>
                <a:cubicBezTo>
                  <a:pt x="75" y="20"/>
                  <a:pt x="75" y="37"/>
                  <a:pt x="64" y="48"/>
                </a:cubicBezTo>
                <a:lnTo>
                  <a:pt x="49" y="64"/>
                </a:lnTo>
                <a:cubicBezTo>
                  <a:pt x="43" y="69"/>
                  <a:pt x="36" y="73"/>
                  <a:pt x="29" y="73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1020600" y="1866600"/>
            <a:ext cx="122400" cy="122400"/>
          </a:xfrm>
          <a:custGeom>
            <a:avLst/>
            <a:gdLst/>
            <a:ahLst/>
            <a:rect l="0" t="0" r="r" b="b"/>
            <a:pathLst>
              <a:path w="340" h="340">
                <a:moveTo>
                  <a:pt x="5" y="195"/>
                </a:moveTo>
                <a:cubicBezTo>
                  <a:pt x="-6" y="253"/>
                  <a:pt x="5" y="326"/>
                  <a:pt x="5" y="326"/>
                </a:cubicBezTo>
                <a:lnTo>
                  <a:pt x="203" y="120"/>
                </a:lnTo>
                <a:cubicBezTo>
                  <a:pt x="211" y="79"/>
                  <a:pt x="188" y="9"/>
                  <a:pt x="155" y="1"/>
                </a:cubicBezTo>
                <a:cubicBezTo>
                  <a:pt x="122" y="-8"/>
                  <a:pt x="40" y="23"/>
                  <a:pt x="5" y="195"/>
                </a:cubicBezTo>
                <a:moveTo>
                  <a:pt x="146" y="335"/>
                </a:moveTo>
                <a:cubicBezTo>
                  <a:pt x="87" y="346"/>
                  <a:pt x="14" y="335"/>
                  <a:pt x="14" y="335"/>
                </a:cubicBezTo>
                <a:lnTo>
                  <a:pt x="221" y="138"/>
                </a:lnTo>
                <a:cubicBezTo>
                  <a:pt x="261" y="130"/>
                  <a:pt x="331" y="153"/>
                  <a:pt x="339" y="186"/>
                </a:cubicBezTo>
                <a:cubicBezTo>
                  <a:pt x="348" y="219"/>
                  <a:pt x="317" y="300"/>
                  <a:pt x="146" y="335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963720" y="1898640"/>
            <a:ext cx="150840" cy="150480"/>
          </a:xfrm>
          <a:custGeom>
            <a:avLst/>
            <a:gdLst/>
            <a:ahLst/>
            <a:rect l="0" t="0" r="r" b="b"/>
            <a:pathLst>
              <a:path w="419" h="418">
                <a:moveTo>
                  <a:pt x="409" y="37"/>
                </a:moveTo>
                <a:lnTo>
                  <a:pt x="84" y="404"/>
                </a:lnTo>
                <a:cubicBezTo>
                  <a:pt x="74" y="414"/>
                  <a:pt x="37" y="428"/>
                  <a:pt x="13" y="405"/>
                </a:cubicBezTo>
                <a:cubicBezTo>
                  <a:pt x="-10" y="381"/>
                  <a:pt x="2" y="347"/>
                  <a:pt x="12" y="336"/>
                </a:cubicBezTo>
                <a:lnTo>
                  <a:pt x="382" y="9"/>
                </a:lnTo>
                <a:cubicBezTo>
                  <a:pt x="382" y="9"/>
                  <a:pt x="400" y="-9"/>
                  <a:pt x="414" y="5"/>
                </a:cubicBezTo>
                <a:cubicBezTo>
                  <a:pt x="427" y="18"/>
                  <a:pt x="409" y="37"/>
                  <a:pt x="409" y="37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160280" y="1803240"/>
            <a:ext cx="6549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 ¿Qué supuesto queremos trabajar?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1324800" y="3167640"/>
            <a:ext cx="274680" cy="262440"/>
          </a:xfrm>
          <a:custGeom>
            <a:avLst/>
            <a:gdLst/>
            <a:ahLst/>
            <a:rect l="0" t="0" r="r" b="b"/>
            <a:pathLst>
              <a:path w="763" h="729">
                <a:moveTo>
                  <a:pt x="761" y="507"/>
                </a:moveTo>
                <a:cubicBezTo>
                  <a:pt x="758" y="498"/>
                  <a:pt x="752" y="490"/>
                  <a:pt x="743" y="486"/>
                </a:cubicBezTo>
                <a:cubicBezTo>
                  <a:pt x="726" y="476"/>
                  <a:pt x="703" y="483"/>
                  <a:pt x="694" y="500"/>
                </a:cubicBezTo>
                <a:cubicBezTo>
                  <a:pt x="656" y="570"/>
                  <a:pt x="592" y="622"/>
                  <a:pt x="516" y="644"/>
                </a:cubicBezTo>
                <a:cubicBezTo>
                  <a:pt x="439" y="667"/>
                  <a:pt x="356" y="658"/>
                  <a:pt x="287" y="620"/>
                </a:cubicBezTo>
                <a:cubicBezTo>
                  <a:pt x="232" y="590"/>
                  <a:pt x="192" y="541"/>
                  <a:pt x="175" y="481"/>
                </a:cubicBezTo>
                <a:cubicBezTo>
                  <a:pt x="159" y="428"/>
                  <a:pt x="164" y="374"/>
                  <a:pt x="187" y="331"/>
                </a:cubicBezTo>
                <a:cubicBezTo>
                  <a:pt x="179" y="366"/>
                  <a:pt x="180" y="401"/>
                  <a:pt x="190" y="436"/>
                </a:cubicBezTo>
                <a:cubicBezTo>
                  <a:pt x="206" y="490"/>
                  <a:pt x="241" y="534"/>
                  <a:pt x="290" y="560"/>
                </a:cubicBezTo>
                <a:cubicBezTo>
                  <a:pt x="349" y="592"/>
                  <a:pt x="418" y="599"/>
                  <a:pt x="482" y="581"/>
                </a:cubicBezTo>
                <a:cubicBezTo>
                  <a:pt x="547" y="562"/>
                  <a:pt x="600" y="519"/>
                  <a:pt x="632" y="460"/>
                </a:cubicBezTo>
                <a:cubicBezTo>
                  <a:pt x="671" y="388"/>
                  <a:pt x="680" y="306"/>
                  <a:pt x="657" y="227"/>
                </a:cubicBezTo>
                <a:cubicBezTo>
                  <a:pt x="634" y="148"/>
                  <a:pt x="582" y="84"/>
                  <a:pt x="511" y="45"/>
                </a:cubicBezTo>
                <a:cubicBezTo>
                  <a:pt x="423" y="-2"/>
                  <a:pt x="320" y="-13"/>
                  <a:pt x="226" y="14"/>
                </a:cubicBezTo>
                <a:cubicBezTo>
                  <a:pt x="131" y="43"/>
                  <a:pt x="52" y="106"/>
                  <a:pt x="4" y="193"/>
                </a:cubicBezTo>
                <a:cubicBezTo>
                  <a:pt x="-5" y="211"/>
                  <a:pt x="1" y="233"/>
                  <a:pt x="19" y="243"/>
                </a:cubicBezTo>
                <a:cubicBezTo>
                  <a:pt x="36" y="252"/>
                  <a:pt x="59" y="245"/>
                  <a:pt x="68" y="228"/>
                </a:cubicBezTo>
                <a:cubicBezTo>
                  <a:pt x="106" y="158"/>
                  <a:pt x="170" y="107"/>
                  <a:pt x="247" y="84"/>
                </a:cubicBezTo>
                <a:cubicBezTo>
                  <a:pt x="323" y="62"/>
                  <a:pt x="405" y="71"/>
                  <a:pt x="475" y="109"/>
                </a:cubicBezTo>
                <a:cubicBezTo>
                  <a:pt x="530" y="138"/>
                  <a:pt x="570" y="188"/>
                  <a:pt x="587" y="247"/>
                </a:cubicBezTo>
                <a:cubicBezTo>
                  <a:pt x="603" y="302"/>
                  <a:pt x="598" y="355"/>
                  <a:pt x="576" y="398"/>
                </a:cubicBezTo>
                <a:cubicBezTo>
                  <a:pt x="583" y="364"/>
                  <a:pt x="582" y="328"/>
                  <a:pt x="572" y="292"/>
                </a:cubicBezTo>
                <a:cubicBezTo>
                  <a:pt x="556" y="239"/>
                  <a:pt x="521" y="195"/>
                  <a:pt x="471" y="168"/>
                </a:cubicBezTo>
                <a:cubicBezTo>
                  <a:pt x="413" y="136"/>
                  <a:pt x="343" y="129"/>
                  <a:pt x="280" y="148"/>
                </a:cubicBezTo>
                <a:cubicBezTo>
                  <a:pt x="215" y="167"/>
                  <a:pt x="162" y="210"/>
                  <a:pt x="130" y="269"/>
                </a:cubicBezTo>
                <a:cubicBezTo>
                  <a:pt x="91" y="341"/>
                  <a:pt x="82" y="424"/>
                  <a:pt x="105" y="502"/>
                </a:cubicBezTo>
                <a:cubicBezTo>
                  <a:pt x="128" y="580"/>
                  <a:pt x="180" y="645"/>
                  <a:pt x="252" y="684"/>
                </a:cubicBezTo>
                <a:cubicBezTo>
                  <a:pt x="306" y="714"/>
                  <a:pt x="368" y="729"/>
                  <a:pt x="429" y="729"/>
                </a:cubicBezTo>
                <a:cubicBezTo>
                  <a:pt x="465" y="729"/>
                  <a:pt x="501" y="724"/>
                  <a:pt x="536" y="714"/>
                </a:cubicBezTo>
                <a:cubicBezTo>
                  <a:pt x="632" y="686"/>
                  <a:pt x="710" y="622"/>
                  <a:pt x="758" y="535"/>
                </a:cubicBezTo>
                <a:cubicBezTo>
                  <a:pt x="763" y="526"/>
                  <a:pt x="764" y="517"/>
                  <a:pt x="761" y="507"/>
                </a:cubicBezTo>
                <a:moveTo>
                  <a:pt x="355" y="282"/>
                </a:moveTo>
                <a:cubicBezTo>
                  <a:pt x="363" y="280"/>
                  <a:pt x="371" y="279"/>
                  <a:pt x="379" y="279"/>
                </a:cubicBezTo>
                <a:cubicBezTo>
                  <a:pt x="417" y="279"/>
                  <a:pt x="451" y="305"/>
                  <a:pt x="462" y="341"/>
                </a:cubicBezTo>
                <a:cubicBezTo>
                  <a:pt x="475" y="387"/>
                  <a:pt x="449" y="435"/>
                  <a:pt x="404" y="448"/>
                </a:cubicBezTo>
                <a:cubicBezTo>
                  <a:pt x="396" y="451"/>
                  <a:pt x="387" y="452"/>
                  <a:pt x="379" y="452"/>
                </a:cubicBezTo>
                <a:cubicBezTo>
                  <a:pt x="341" y="452"/>
                  <a:pt x="307" y="426"/>
                  <a:pt x="297" y="390"/>
                </a:cubicBezTo>
                <a:cubicBezTo>
                  <a:pt x="283" y="345"/>
                  <a:pt x="309" y="296"/>
                  <a:pt x="355" y="282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747720" y="2540520"/>
            <a:ext cx="7779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Simular mediante programación las tres técnicas clásicas de E/S: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1346760" y="3638520"/>
            <a:ext cx="230760" cy="276480"/>
          </a:xfrm>
          <a:custGeom>
            <a:avLst/>
            <a:gdLst/>
            <a:ahLst/>
            <a:rect l="0" t="0" r="r" b="b"/>
            <a:pathLst>
              <a:path w="641" h="768">
                <a:moveTo>
                  <a:pt x="639" y="334"/>
                </a:moveTo>
                <a:cubicBezTo>
                  <a:pt x="636" y="326"/>
                  <a:pt x="628" y="320"/>
                  <a:pt x="619" y="320"/>
                </a:cubicBezTo>
                <a:lnTo>
                  <a:pt x="361" y="320"/>
                </a:lnTo>
                <a:lnTo>
                  <a:pt x="510" y="31"/>
                </a:lnTo>
                <a:cubicBezTo>
                  <a:pt x="515" y="22"/>
                  <a:pt x="513" y="10"/>
                  <a:pt x="505" y="4"/>
                </a:cubicBezTo>
                <a:cubicBezTo>
                  <a:pt x="501" y="1"/>
                  <a:pt x="496" y="0"/>
                  <a:pt x="491" y="0"/>
                </a:cubicBezTo>
                <a:cubicBezTo>
                  <a:pt x="486" y="0"/>
                  <a:pt x="481" y="1"/>
                  <a:pt x="477" y="5"/>
                </a:cubicBezTo>
                <a:lnTo>
                  <a:pt x="320" y="140"/>
                </a:lnTo>
                <a:lnTo>
                  <a:pt x="8" y="411"/>
                </a:lnTo>
                <a:cubicBezTo>
                  <a:pt x="1" y="417"/>
                  <a:pt x="-2" y="426"/>
                  <a:pt x="1" y="434"/>
                </a:cubicBezTo>
                <a:cubicBezTo>
                  <a:pt x="5" y="443"/>
                  <a:pt x="13" y="448"/>
                  <a:pt x="21" y="448"/>
                </a:cubicBezTo>
                <a:lnTo>
                  <a:pt x="279" y="448"/>
                </a:lnTo>
                <a:lnTo>
                  <a:pt x="130" y="737"/>
                </a:lnTo>
                <a:cubicBezTo>
                  <a:pt x="126" y="746"/>
                  <a:pt x="128" y="757"/>
                  <a:pt x="136" y="763"/>
                </a:cubicBezTo>
                <a:cubicBezTo>
                  <a:pt x="140" y="766"/>
                  <a:pt x="145" y="768"/>
                  <a:pt x="149" y="768"/>
                </a:cubicBezTo>
                <a:cubicBezTo>
                  <a:pt x="154" y="768"/>
                  <a:pt x="159" y="766"/>
                  <a:pt x="163" y="763"/>
                </a:cubicBezTo>
                <a:lnTo>
                  <a:pt x="320" y="627"/>
                </a:lnTo>
                <a:lnTo>
                  <a:pt x="633" y="358"/>
                </a:lnTo>
                <a:cubicBezTo>
                  <a:pt x="640" y="352"/>
                  <a:pt x="642" y="343"/>
                  <a:pt x="639" y="334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1617480" y="3111840"/>
            <a:ext cx="3367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E/S programada (polling)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1331640" y="4200840"/>
            <a:ext cx="191880" cy="192240"/>
          </a:xfrm>
          <a:custGeom>
            <a:avLst/>
            <a:gdLst/>
            <a:ahLst/>
            <a:rect l="0" t="0" r="r" b="b"/>
            <a:pathLst>
              <a:path w="533" h="534">
                <a:moveTo>
                  <a:pt x="0" y="149"/>
                </a:moveTo>
                <a:lnTo>
                  <a:pt x="170" y="0"/>
                </a:lnTo>
                <a:lnTo>
                  <a:pt x="512" y="21"/>
                </a:lnTo>
                <a:lnTo>
                  <a:pt x="533" y="363"/>
                </a:lnTo>
                <a:lnTo>
                  <a:pt x="384" y="534"/>
                </a:lnTo>
                <a:cubicBezTo>
                  <a:pt x="384" y="534"/>
                  <a:pt x="384" y="406"/>
                  <a:pt x="255" y="277"/>
                </a:cubicBezTo>
                <a:cubicBezTo>
                  <a:pt x="127" y="149"/>
                  <a:pt x="0" y="149"/>
                  <a:pt x="0" y="149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1331280" y="4286880"/>
            <a:ext cx="108000" cy="106200"/>
          </a:xfrm>
          <a:custGeom>
            <a:avLst/>
            <a:gdLst/>
            <a:ahLst/>
            <a:rect l="0" t="0" r="r" b="b"/>
            <a:pathLst>
              <a:path w="300" h="295">
                <a:moveTo>
                  <a:pt x="0" y="295"/>
                </a:moveTo>
                <a:cubicBezTo>
                  <a:pt x="0" y="295"/>
                  <a:pt x="-1" y="124"/>
                  <a:pt x="65" y="59"/>
                </a:cubicBezTo>
                <a:cubicBezTo>
                  <a:pt x="129" y="-6"/>
                  <a:pt x="300" y="0"/>
                  <a:pt x="300" y="0"/>
                </a:cubicBezTo>
                <a:cubicBezTo>
                  <a:pt x="300" y="0"/>
                  <a:pt x="300" y="166"/>
                  <a:pt x="236" y="230"/>
                </a:cubicBezTo>
                <a:cubicBezTo>
                  <a:pt x="172" y="295"/>
                  <a:pt x="0" y="295"/>
                  <a:pt x="0" y="29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1362240" y="4300560"/>
            <a:ext cx="61560" cy="61920"/>
          </a:xfrm>
          <a:custGeom>
            <a:avLst/>
            <a:gdLst/>
            <a:ahLst/>
            <a:rect l="0" t="0" r="r" b="b"/>
            <a:pathLst>
              <a:path w="171" h="172">
                <a:moveTo>
                  <a:pt x="171" y="86"/>
                </a:moveTo>
                <a:cubicBezTo>
                  <a:pt x="171" y="98"/>
                  <a:pt x="169" y="109"/>
                  <a:pt x="165" y="119"/>
                </a:cubicBezTo>
                <a:cubicBezTo>
                  <a:pt x="160" y="129"/>
                  <a:pt x="154" y="139"/>
                  <a:pt x="146" y="147"/>
                </a:cubicBezTo>
                <a:cubicBezTo>
                  <a:pt x="138" y="155"/>
                  <a:pt x="129" y="161"/>
                  <a:pt x="119" y="165"/>
                </a:cubicBezTo>
                <a:cubicBezTo>
                  <a:pt x="108" y="170"/>
                  <a:pt x="97" y="172"/>
                  <a:pt x="86" y="172"/>
                </a:cubicBezTo>
                <a:cubicBezTo>
                  <a:pt x="75" y="172"/>
                  <a:pt x="64" y="170"/>
                  <a:pt x="53" y="165"/>
                </a:cubicBezTo>
                <a:cubicBezTo>
                  <a:pt x="43" y="161"/>
                  <a:pt x="33" y="155"/>
                  <a:pt x="25" y="147"/>
                </a:cubicBezTo>
                <a:cubicBezTo>
                  <a:pt x="17" y="139"/>
                  <a:pt x="11" y="129"/>
                  <a:pt x="6" y="119"/>
                </a:cubicBezTo>
                <a:cubicBezTo>
                  <a:pt x="2" y="109"/>
                  <a:pt x="0" y="98"/>
                  <a:pt x="0" y="86"/>
                </a:cubicBezTo>
                <a:cubicBezTo>
                  <a:pt x="0" y="75"/>
                  <a:pt x="2" y="64"/>
                  <a:pt x="6" y="54"/>
                </a:cubicBezTo>
                <a:cubicBezTo>
                  <a:pt x="11" y="43"/>
                  <a:pt x="17" y="33"/>
                  <a:pt x="25" y="25"/>
                </a:cubicBezTo>
                <a:cubicBezTo>
                  <a:pt x="33" y="17"/>
                  <a:pt x="43" y="11"/>
                  <a:pt x="53" y="7"/>
                </a:cubicBezTo>
                <a:cubicBezTo>
                  <a:pt x="64" y="2"/>
                  <a:pt x="75" y="0"/>
                  <a:pt x="86" y="0"/>
                </a:cubicBezTo>
                <a:cubicBezTo>
                  <a:pt x="97" y="0"/>
                  <a:pt x="108" y="2"/>
                  <a:pt x="119" y="7"/>
                </a:cubicBezTo>
                <a:cubicBezTo>
                  <a:pt x="129" y="11"/>
                  <a:pt x="138" y="17"/>
                  <a:pt x="146" y="25"/>
                </a:cubicBezTo>
                <a:cubicBezTo>
                  <a:pt x="154" y="33"/>
                  <a:pt x="160" y="43"/>
                  <a:pt x="165" y="54"/>
                </a:cubicBezTo>
                <a:cubicBezTo>
                  <a:pt x="169" y="64"/>
                  <a:pt x="171" y="75"/>
                  <a:pt x="171" y="86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1391400" y="4124160"/>
            <a:ext cx="208800" cy="209160"/>
          </a:xfrm>
          <a:custGeom>
            <a:avLst/>
            <a:gdLst/>
            <a:ahLst/>
            <a:rect l="0" t="0" r="r" b="b"/>
            <a:pathLst>
              <a:path w="580" h="581">
                <a:moveTo>
                  <a:pt x="580" y="0"/>
                </a:moveTo>
                <a:cubicBezTo>
                  <a:pt x="580" y="0"/>
                  <a:pt x="366" y="0"/>
                  <a:pt x="111" y="213"/>
                </a:cubicBezTo>
                <a:cubicBezTo>
                  <a:pt x="-17" y="320"/>
                  <a:pt x="-17" y="512"/>
                  <a:pt x="25" y="555"/>
                </a:cubicBezTo>
                <a:cubicBezTo>
                  <a:pt x="68" y="598"/>
                  <a:pt x="260" y="598"/>
                  <a:pt x="366" y="470"/>
                </a:cubicBezTo>
                <a:cubicBezTo>
                  <a:pt x="580" y="213"/>
                  <a:pt x="580" y="0"/>
                  <a:pt x="58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1503000" y="4162680"/>
            <a:ext cx="59040" cy="58680"/>
          </a:xfrm>
          <a:custGeom>
            <a:avLst/>
            <a:gdLst/>
            <a:ahLst/>
            <a:rect l="0" t="0" r="r" b="b"/>
            <a:pathLst>
              <a:path w="164" h="163">
                <a:moveTo>
                  <a:pt x="78" y="0"/>
                </a:moveTo>
                <a:cubicBezTo>
                  <a:pt x="43" y="0"/>
                  <a:pt x="13" y="21"/>
                  <a:pt x="0" y="51"/>
                </a:cubicBezTo>
                <a:cubicBezTo>
                  <a:pt x="11" y="46"/>
                  <a:pt x="23" y="43"/>
                  <a:pt x="35" y="43"/>
                </a:cubicBezTo>
                <a:cubicBezTo>
                  <a:pt x="82" y="43"/>
                  <a:pt x="121" y="81"/>
                  <a:pt x="121" y="128"/>
                </a:cubicBezTo>
                <a:cubicBezTo>
                  <a:pt x="121" y="141"/>
                  <a:pt x="117" y="153"/>
                  <a:pt x="113" y="163"/>
                </a:cubicBezTo>
                <a:cubicBezTo>
                  <a:pt x="143" y="150"/>
                  <a:pt x="164" y="120"/>
                  <a:pt x="164" y="86"/>
                </a:cubicBezTo>
                <a:cubicBezTo>
                  <a:pt x="164" y="39"/>
                  <a:pt x="126" y="0"/>
                  <a:pt x="78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1385280" y="4223520"/>
            <a:ext cx="115920" cy="116280"/>
          </a:xfrm>
          <a:custGeom>
            <a:avLst/>
            <a:gdLst/>
            <a:ahLst/>
            <a:rect l="0" t="0" r="r" b="b"/>
            <a:pathLst>
              <a:path w="322" h="323">
                <a:moveTo>
                  <a:pt x="0" y="323"/>
                </a:moveTo>
                <a:cubicBezTo>
                  <a:pt x="0" y="323"/>
                  <a:pt x="0" y="236"/>
                  <a:pt x="21" y="215"/>
                </a:cubicBezTo>
                <a:cubicBezTo>
                  <a:pt x="42" y="194"/>
                  <a:pt x="299" y="-20"/>
                  <a:pt x="320" y="2"/>
                </a:cubicBezTo>
                <a:cubicBezTo>
                  <a:pt x="342" y="23"/>
                  <a:pt x="128" y="279"/>
                  <a:pt x="106" y="300"/>
                </a:cubicBezTo>
                <a:cubicBezTo>
                  <a:pt x="85" y="323"/>
                  <a:pt x="0" y="323"/>
                  <a:pt x="0" y="323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617480" y="3588120"/>
            <a:ext cx="2996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E/S con interrupciones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786600" y="4710960"/>
            <a:ext cx="245880" cy="245880"/>
          </a:xfrm>
          <a:custGeom>
            <a:avLst/>
            <a:gdLst/>
            <a:ahLst/>
            <a:rect l="0" t="0" r="r" b="b"/>
            <a:pathLst>
              <a:path w="683" h="683">
                <a:moveTo>
                  <a:pt x="619" y="0"/>
                </a:moveTo>
                <a:lnTo>
                  <a:pt x="64" y="0"/>
                </a:lnTo>
                <a:cubicBezTo>
                  <a:pt x="29" y="0"/>
                  <a:pt x="0" y="29"/>
                  <a:pt x="0" y="64"/>
                </a:cubicBezTo>
                <a:lnTo>
                  <a:pt x="0" y="619"/>
                </a:lnTo>
                <a:cubicBezTo>
                  <a:pt x="0" y="654"/>
                  <a:pt x="29" y="683"/>
                  <a:pt x="64" y="683"/>
                </a:cubicBezTo>
                <a:lnTo>
                  <a:pt x="619" y="683"/>
                </a:lnTo>
                <a:cubicBezTo>
                  <a:pt x="655" y="683"/>
                  <a:pt x="683" y="654"/>
                  <a:pt x="683" y="619"/>
                </a:cubicBezTo>
                <a:lnTo>
                  <a:pt x="683" y="64"/>
                </a:lnTo>
                <a:cubicBezTo>
                  <a:pt x="683" y="29"/>
                  <a:pt x="655" y="0"/>
                  <a:pt x="619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779040" y="4703400"/>
            <a:ext cx="261360" cy="261000"/>
          </a:xfrm>
          <a:custGeom>
            <a:avLst/>
            <a:gdLst/>
            <a:ahLst/>
            <a:rect l="0" t="0" r="r" b="b"/>
            <a:pathLst>
              <a:path w="726" h="725">
                <a:moveTo>
                  <a:pt x="640" y="0"/>
                </a:moveTo>
                <a:lnTo>
                  <a:pt x="85" y="0"/>
                </a:lnTo>
                <a:cubicBezTo>
                  <a:pt x="38" y="0"/>
                  <a:pt x="0" y="38"/>
                  <a:pt x="0" y="85"/>
                </a:cubicBezTo>
                <a:lnTo>
                  <a:pt x="0" y="640"/>
                </a:lnTo>
                <a:cubicBezTo>
                  <a:pt x="0" y="687"/>
                  <a:pt x="38" y="725"/>
                  <a:pt x="85" y="725"/>
                </a:cubicBezTo>
                <a:lnTo>
                  <a:pt x="640" y="725"/>
                </a:lnTo>
                <a:cubicBezTo>
                  <a:pt x="687" y="725"/>
                  <a:pt x="726" y="687"/>
                  <a:pt x="726" y="640"/>
                </a:cubicBezTo>
                <a:lnTo>
                  <a:pt x="726" y="85"/>
                </a:lnTo>
                <a:cubicBezTo>
                  <a:pt x="726" y="38"/>
                  <a:pt x="687" y="0"/>
                  <a:pt x="640" y="0"/>
                </a:cubicBezTo>
                <a:moveTo>
                  <a:pt x="640" y="42"/>
                </a:moveTo>
                <a:cubicBezTo>
                  <a:pt x="664" y="42"/>
                  <a:pt x="683" y="62"/>
                  <a:pt x="683" y="85"/>
                </a:cubicBezTo>
                <a:lnTo>
                  <a:pt x="683" y="170"/>
                </a:lnTo>
                <a:lnTo>
                  <a:pt x="555" y="170"/>
                </a:lnTo>
                <a:lnTo>
                  <a:pt x="555" y="42"/>
                </a:lnTo>
                <a:lnTo>
                  <a:pt x="640" y="42"/>
                </a:lnTo>
                <a:moveTo>
                  <a:pt x="555" y="384"/>
                </a:moveTo>
                <a:lnTo>
                  <a:pt x="683" y="384"/>
                </a:lnTo>
                <a:lnTo>
                  <a:pt x="683" y="512"/>
                </a:lnTo>
                <a:lnTo>
                  <a:pt x="555" y="512"/>
                </a:lnTo>
                <a:lnTo>
                  <a:pt x="555" y="384"/>
                </a:lnTo>
                <a:moveTo>
                  <a:pt x="555" y="342"/>
                </a:moveTo>
                <a:lnTo>
                  <a:pt x="555" y="213"/>
                </a:lnTo>
                <a:lnTo>
                  <a:pt x="683" y="213"/>
                </a:lnTo>
                <a:lnTo>
                  <a:pt x="683" y="342"/>
                </a:lnTo>
                <a:lnTo>
                  <a:pt x="555" y="342"/>
                </a:lnTo>
                <a:moveTo>
                  <a:pt x="512" y="42"/>
                </a:moveTo>
                <a:lnTo>
                  <a:pt x="512" y="170"/>
                </a:lnTo>
                <a:lnTo>
                  <a:pt x="385" y="170"/>
                </a:lnTo>
                <a:lnTo>
                  <a:pt x="385" y="42"/>
                </a:lnTo>
                <a:lnTo>
                  <a:pt x="512" y="42"/>
                </a:lnTo>
                <a:moveTo>
                  <a:pt x="385" y="213"/>
                </a:moveTo>
                <a:lnTo>
                  <a:pt x="512" y="213"/>
                </a:lnTo>
                <a:lnTo>
                  <a:pt x="512" y="342"/>
                </a:lnTo>
                <a:lnTo>
                  <a:pt x="385" y="342"/>
                </a:lnTo>
                <a:lnTo>
                  <a:pt x="385" y="213"/>
                </a:lnTo>
                <a:moveTo>
                  <a:pt x="385" y="384"/>
                </a:moveTo>
                <a:lnTo>
                  <a:pt x="512" y="384"/>
                </a:lnTo>
                <a:lnTo>
                  <a:pt x="512" y="512"/>
                </a:lnTo>
                <a:lnTo>
                  <a:pt x="385" y="512"/>
                </a:lnTo>
                <a:lnTo>
                  <a:pt x="385" y="384"/>
                </a:lnTo>
                <a:moveTo>
                  <a:pt x="341" y="42"/>
                </a:moveTo>
                <a:lnTo>
                  <a:pt x="341" y="170"/>
                </a:lnTo>
                <a:lnTo>
                  <a:pt x="213" y="170"/>
                </a:lnTo>
                <a:lnTo>
                  <a:pt x="213" y="42"/>
                </a:lnTo>
                <a:lnTo>
                  <a:pt x="341" y="42"/>
                </a:lnTo>
                <a:moveTo>
                  <a:pt x="213" y="213"/>
                </a:moveTo>
                <a:lnTo>
                  <a:pt x="341" y="213"/>
                </a:lnTo>
                <a:lnTo>
                  <a:pt x="341" y="342"/>
                </a:lnTo>
                <a:lnTo>
                  <a:pt x="213" y="342"/>
                </a:lnTo>
                <a:lnTo>
                  <a:pt x="213" y="213"/>
                </a:lnTo>
                <a:moveTo>
                  <a:pt x="213" y="384"/>
                </a:moveTo>
                <a:lnTo>
                  <a:pt x="341" y="384"/>
                </a:lnTo>
                <a:lnTo>
                  <a:pt x="341" y="512"/>
                </a:lnTo>
                <a:lnTo>
                  <a:pt x="213" y="512"/>
                </a:lnTo>
                <a:lnTo>
                  <a:pt x="213" y="384"/>
                </a:lnTo>
                <a:moveTo>
                  <a:pt x="43" y="85"/>
                </a:moveTo>
                <a:cubicBezTo>
                  <a:pt x="43" y="62"/>
                  <a:pt x="62" y="42"/>
                  <a:pt x="85" y="42"/>
                </a:cubicBezTo>
                <a:lnTo>
                  <a:pt x="170" y="42"/>
                </a:lnTo>
                <a:lnTo>
                  <a:pt x="170" y="170"/>
                </a:lnTo>
                <a:lnTo>
                  <a:pt x="43" y="170"/>
                </a:lnTo>
                <a:lnTo>
                  <a:pt x="43" y="85"/>
                </a:lnTo>
                <a:moveTo>
                  <a:pt x="43" y="213"/>
                </a:moveTo>
                <a:lnTo>
                  <a:pt x="170" y="213"/>
                </a:lnTo>
                <a:lnTo>
                  <a:pt x="170" y="342"/>
                </a:lnTo>
                <a:lnTo>
                  <a:pt x="43" y="342"/>
                </a:lnTo>
                <a:lnTo>
                  <a:pt x="43" y="213"/>
                </a:lnTo>
                <a:moveTo>
                  <a:pt x="43" y="384"/>
                </a:moveTo>
                <a:lnTo>
                  <a:pt x="170" y="384"/>
                </a:lnTo>
                <a:lnTo>
                  <a:pt x="170" y="512"/>
                </a:lnTo>
                <a:lnTo>
                  <a:pt x="43" y="512"/>
                </a:lnTo>
                <a:lnTo>
                  <a:pt x="43" y="384"/>
                </a:lnTo>
                <a:moveTo>
                  <a:pt x="85" y="683"/>
                </a:moveTo>
                <a:cubicBezTo>
                  <a:pt x="62" y="683"/>
                  <a:pt x="43" y="664"/>
                  <a:pt x="43" y="640"/>
                </a:cubicBezTo>
                <a:lnTo>
                  <a:pt x="43" y="555"/>
                </a:lnTo>
                <a:lnTo>
                  <a:pt x="170" y="555"/>
                </a:lnTo>
                <a:lnTo>
                  <a:pt x="170" y="683"/>
                </a:lnTo>
                <a:lnTo>
                  <a:pt x="85" y="683"/>
                </a:lnTo>
                <a:moveTo>
                  <a:pt x="213" y="683"/>
                </a:moveTo>
                <a:lnTo>
                  <a:pt x="213" y="555"/>
                </a:lnTo>
                <a:lnTo>
                  <a:pt x="341" y="555"/>
                </a:lnTo>
                <a:lnTo>
                  <a:pt x="341" y="683"/>
                </a:lnTo>
                <a:lnTo>
                  <a:pt x="213" y="683"/>
                </a:lnTo>
                <a:moveTo>
                  <a:pt x="385" y="683"/>
                </a:moveTo>
                <a:lnTo>
                  <a:pt x="385" y="555"/>
                </a:lnTo>
                <a:lnTo>
                  <a:pt x="512" y="555"/>
                </a:lnTo>
                <a:lnTo>
                  <a:pt x="512" y="683"/>
                </a:lnTo>
                <a:lnTo>
                  <a:pt x="385" y="683"/>
                </a:lnTo>
                <a:moveTo>
                  <a:pt x="640" y="683"/>
                </a:moveTo>
                <a:lnTo>
                  <a:pt x="555" y="683"/>
                </a:lnTo>
                <a:lnTo>
                  <a:pt x="555" y="555"/>
                </a:lnTo>
                <a:lnTo>
                  <a:pt x="683" y="555"/>
                </a:lnTo>
                <a:lnTo>
                  <a:pt x="683" y="640"/>
                </a:lnTo>
                <a:cubicBezTo>
                  <a:pt x="683" y="664"/>
                  <a:pt x="664" y="683"/>
                  <a:pt x="640" y="68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825120" y="4803120"/>
            <a:ext cx="46440" cy="146160"/>
          </a:xfrm>
          <a:custGeom>
            <a:avLst/>
            <a:gdLst/>
            <a:ahLst/>
            <a:rect l="0" t="0" r="r" b="b"/>
            <a:pathLst>
              <a:path w="129" h="406">
                <a:moveTo>
                  <a:pt x="129" y="406"/>
                </a:moveTo>
                <a:lnTo>
                  <a:pt x="0" y="406"/>
                </a:ln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86" y="0"/>
                </a:lnTo>
                <a:cubicBezTo>
                  <a:pt x="110" y="0"/>
                  <a:pt x="129" y="19"/>
                  <a:pt x="129" y="42"/>
                </a:cubicBezTo>
                <a:lnTo>
                  <a:pt x="129" y="406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947880" y="4749480"/>
            <a:ext cx="46440" cy="199800"/>
          </a:xfrm>
          <a:custGeom>
            <a:avLst/>
            <a:gdLst/>
            <a:ahLst/>
            <a:rect l="0" t="0" r="r" b="b"/>
            <a:pathLst>
              <a:path w="129" h="555">
                <a:moveTo>
                  <a:pt x="129" y="555"/>
                </a:moveTo>
                <a:lnTo>
                  <a:pt x="0" y="555"/>
                </a:lnTo>
                <a:lnTo>
                  <a:pt x="0" y="42"/>
                </a:lnTo>
                <a:cubicBezTo>
                  <a:pt x="0" y="19"/>
                  <a:pt x="19" y="0"/>
                  <a:pt x="42" y="0"/>
                </a:cubicBezTo>
                <a:lnTo>
                  <a:pt x="85" y="0"/>
                </a:lnTo>
                <a:cubicBezTo>
                  <a:pt x="110" y="0"/>
                  <a:pt x="129" y="19"/>
                  <a:pt x="129" y="42"/>
                </a:cubicBezTo>
                <a:lnTo>
                  <a:pt x="129" y="555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886320" y="4856760"/>
            <a:ext cx="46440" cy="92520"/>
          </a:xfrm>
          <a:custGeom>
            <a:avLst/>
            <a:gdLst/>
            <a:ahLst/>
            <a:rect l="0" t="0" r="r" b="b"/>
            <a:pathLst>
              <a:path w="129" h="257">
                <a:moveTo>
                  <a:pt x="129" y="257"/>
                </a:moveTo>
                <a:lnTo>
                  <a:pt x="0" y="257"/>
                </a:lnTo>
                <a:lnTo>
                  <a:pt x="0" y="43"/>
                </a:lnTo>
                <a:cubicBezTo>
                  <a:pt x="0" y="19"/>
                  <a:pt x="20" y="0"/>
                  <a:pt x="44" y="0"/>
                </a:cubicBezTo>
                <a:lnTo>
                  <a:pt x="87" y="0"/>
                </a:lnTo>
                <a:cubicBezTo>
                  <a:pt x="110" y="0"/>
                  <a:pt x="129" y="19"/>
                  <a:pt x="129" y="43"/>
                </a:cubicBezTo>
                <a:lnTo>
                  <a:pt x="129" y="25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617480" y="4073760"/>
            <a:ext cx="4322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DMA (acceso directo a memoria)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065240" y="4645440"/>
            <a:ext cx="7004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Y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comparar su impacto en el rendimiento del sistema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752400" y="2295360"/>
            <a:ext cx="2476800" cy="533880"/>
          </a:xfrm>
          <a:custGeom>
            <a:avLst/>
            <a:gdLst/>
            <a:ahLst/>
            <a:rect l="0" t="0" r="r" b="b"/>
            <a:pathLst>
              <a:path w="6880" h="1483">
                <a:moveTo>
                  <a:pt x="0" y="0"/>
                </a:moveTo>
                <a:lnTo>
                  <a:pt x="6880" y="0"/>
                </a:lnTo>
                <a:lnTo>
                  <a:pt x="6880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3228840" y="2295360"/>
            <a:ext cx="8210880" cy="533880"/>
          </a:xfrm>
          <a:custGeom>
            <a:avLst/>
            <a:gdLst/>
            <a:ahLst/>
            <a:rect l="0" t="0" r="r" b="b"/>
            <a:pathLst>
              <a:path w="22808" h="1483">
                <a:moveTo>
                  <a:pt x="0" y="0"/>
                </a:moveTo>
                <a:lnTo>
                  <a:pt x="22808" y="0"/>
                </a:lnTo>
                <a:lnTo>
                  <a:pt x="2280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752400" y="2828880"/>
            <a:ext cx="2476800" cy="543240"/>
          </a:xfrm>
          <a:custGeom>
            <a:avLst/>
            <a:gdLst/>
            <a:ahLst/>
            <a:rect l="0" t="0" r="r" b="b"/>
            <a:pathLst>
              <a:path w="6880" h="1509">
                <a:moveTo>
                  <a:pt x="0" y="0"/>
                </a:moveTo>
                <a:lnTo>
                  <a:pt x="6880" y="0"/>
                </a:lnTo>
                <a:lnTo>
                  <a:pt x="6880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3228840" y="2828880"/>
            <a:ext cx="8210880" cy="543240"/>
          </a:xfrm>
          <a:custGeom>
            <a:avLst/>
            <a:gdLst/>
            <a:ahLst/>
            <a:rect l="0" t="0" r="r" b="b"/>
            <a:pathLst>
              <a:path w="22808" h="1509">
                <a:moveTo>
                  <a:pt x="0" y="0"/>
                </a:moveTo>
                <a:lnTo>
                  <a:pt x="22808" y="0"/>
                </a:lnTo>
                <a:lnTo>
                  <a:pt x="2280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752400" y="3371760"/>
            <a:ext cx="2476800" cy="952920"/>
          </a:xfrm>
          <a:custGeom>
            <a:avLst/>
            <a:gdLst/>
            <a:ahLst/>
            <a:rect l="0" t="0" r="r" b="b"/>
            <a:pathLst>
              <a:path w="6880" h="2647">
                <a:moveTo>
                  <a:pt x="0" y="0"/>
                </a:moveTo>
                <a:lnTo>
                  <a:pt x="6880" y="0"/>
                </a:lnTo>
                <a:lnTo>
                  <a:pt x="6880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3228840" y="3371760"/>
            <a:ext cx="8210880" cy="952920"/>
          </a:xfrm>
          <a:custGeom>
            <a:avLst/>
            <a:gdLst/>
            <a:ahLst/>
            <a:rect l="0" t="0" r="r" b="b"/>
            <a:pathLst>
              <a:path w="22808" h="2647">
                <a:moveTo>
                  <a:pt x="0" y="0"/>
                </a:moveTo>
                <a:lnTo>
                  <a:pt x="22808" y="0"/>
                </a:lnTo>
                <a:lnTo>
                  <a:pt x="22808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752400" y="4324320"/>
            <a:ext cx="2476800" cy="952560"/>
          </a:xfrm>
          <a:custGeom>
            <a:avLst/>
            <a:gdLst/>
            <a:ahLst/>
            <a:rect l="0" t="0" r="r" b="b"/>
            <a:pathLst>
              <a:path w="6880" h="2646">
                <a:moveTo>
                  <a:pt x="0" y="0"/>
                </a:moveTo>
                <a:lnTo>
                  <a:pt x="6880" y="0"/>
                </a:lnTo>
                <a:lnTo>
                  <a:pt x="6880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3228840" y="4324320"/>
            <a:ext cx="8210880" cy="952560"/>
          </a:xfrm>
          <a:custGeom>
            <a:avLst/>
            <a:gdLst/>
            <a:ahLst/>
            <a:rect l="0" t="0" r="r" b="b"/>
            <a:pathLst>
              <a:path w="22808" h="2646">
                <a:moveTo>
                  <a:pt x="0" y="0"/>
                </a:moveTo>
                <a:lnTo>
                  <a:pt x="22808" y="0"/>
                </a:lnTo>
                <a:lnTo>
                  <a:pt x="22808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752400" y="2285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752400" y="2285640"/>
            <a:ext cx="2486160" cy="10080"/>
          </a:xfrm>
          <a:custGeom>
            <a:avLst/>
            <a:gdLst/>
            <a:ahLst/>
            <a:rect l="0" t="0" r="r" b="b"/>
            <a:pathLst>
              <a:path w="6906" h="28">
                <a:moveTo>
                  <a:pt x="0" y="0"/>
                </a:moveTo>
                <a:lnTo>
                  <a:pt x="6906" y="0"/>
                </a:lnTo>
                <a:lnTo>
                  <a:pt x="690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3228840" y="2285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3238200" y="2285640"/>
            <a:ext cx="8210880" cy="10080"/>
          </a:xfrm>
          <a:custGeom>
            <a:avLst/>
            <a:gdLst/>
            <a:ahLst/>
            <a:rect l="0" t="0" r="r" b="b"/>
            <a:pathLst>
              <a:path w="22808" h="28">
                <a:moveTo>
                  <a:pt x="0" y="0"/>
                </a:moveTo>
                <a:lnTo>
                  <a:pt x="22808" y="0"/>
                </a:lnTo>
                <a:lnTo>
                  <a:pt x="2280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11439360" y="22856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752400" y="2828880"/>
            <a:ext cx="2486160" cy="9720"/>
          </a:xfrm>
          <a:custGeom>
            <a:avLst/>
            <a:gdLst/>
            <a:ahLst/>
            <a:rect l="0" t="0" r="r" b="b"/>
            <a:pathLst>
              <a:path w="6906" h="27">
                <a:moveTo>
                  <a:pt x="0" y="0"/>
                </a:moveTo>
                <a:lnTo>
                  <a:pt x="6906" y="0"/>
                </a:lnTo>
                <a:lnTo>
                  <a:pt x="690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3238200" y="2828880"/>
            <a:ext cx="8210880" cy="9720"/>
          </a:xfrm>
          <a:custGeom>
            <a:avLst/>
            <a:gdLst/>
            <a:ahLst/>
            <a:rect l="0" t="0" r="r" b="b"/>
            <a:pathLst>
              <a:path w="22808" h="27">
                <a:moveTo>
                  <a:pt x="0" y="0"/>
                </a:moveTo>
                <a:lnTo>
                  <a:pt x="22808" y="0"/>
                </a:lnTo>
                <a:lnTo>
                  <a:pt x="2280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752400" y="28382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3228840" y="28382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11439360" y="283824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75240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752400" y="3362040"/>
            <a:ext cx="2486160" cy="10080"/>
          </a:xfrm>
          <a:custGeom>
            <a:avLst/>
            <a:gdLst/>
            <a:ahLst/>
            <a:rect l="0" t="0" r="r" b="b"/>
            <a:pathLst>
              <a:path w="6906" h="28">
                <a:moveTo>
                  <a:pt x="0" y="0"/>
                </a:moveTo>
                <a:lnTo>
                  <a:pt x="6906" y="0"/>
                </a:lnTo>
                <a:lnTo>
                  <a:pt x="690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322884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3238200" y="3362040"/>
            <a:ext cx="8210880" cy="10080"/>
          </a:xfrm>
          <a:custGeom>
            <a:avLst/>
            <a:gdLst/>
            <a:ahLst/>
            <a:rect l="0" t="0" r="r" b="b"/>
            <a:pathLst>
              <a:path w="22808" h="28">
                <a:moveTo>
                  <a:pt x="0" y="0"/>
                </a:moveTo>
                <a:lnTo>
                  <a:pt x="22808" y="0"/>
                </a:lnTo>
                <a:lnTo>
                  <a:pt x="2280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11439360" y="33717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75240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752400" y="4314600"/>
            <a:ext cx="2486160" cy="10080"/>
          </a:xfrm>
          <a:custGeom>
            <a:avLst/>
            <a:gdLst/>
            <a:ahLst/>
            <a:rect l="0" t="0" r="r" b="b"/>
            <a:pathLst>
              <a:path w="6906" h="28">
                <a:moveTo>
                  <a:pt x="0" y="0"/>
                </a:moveTo>
                <a:lnTo>
                  <a:pt x="6906" y="0"/>
                </a:lnTo>
                <a:lnTo>
                  <a:pt x="690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322884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3238200" y="4314600"/>
            <a:ext cx="8210880" cy="10080"/>
          </a:xfrm>
          <a:custGeom>
            <a:avLst/>
            <a:gdLst/>
            <a:ahLst/>
            <a:rect l="0" t="0" r="r" b="b"/>
            <a:pathLst>
              <a:path w="22808" h="28">
                <a:moveTo>
                  <a:pt x="0" y="0"/>
                </a:moveTo>
                <a:lnTo>
                  <a:pt x="22808" y="0"/>
                </a:lnTo>
                <a:lnTo>
                  <a:pt x="2280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11439360" y="43243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752400" y="5267160"/>
            <a:ext cx="2486160" cy="9720"/>
          </a:xfrm>
          <a:custGeom>
            <a:avLst/>
            <a:gdLst/>
            <a:ahLst/>
            <a:rect l="0" t="0" r="r" b="b"/>
            <a:pathLst>
              <a:path w="6906" h="27">
                <a:moveTo>
                  <a:pt x="0" y="0"/>
                </a:moveTo>
                <a:lnTo>
                  <a:pt x="6906" y="0"/>
                </a:lnTo>
                <a:lnTo>
                  <a:pt x="690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3238200" y="5267160"/>
            <a:ext cx="8210880" cy="9720"/>
          </a:xfrm>
          <a:custGeom>
            <a:avLst/>
            <a:gdLst/>
            <a:ahLst/>
            <a:rect l="0" t="0" r="r" b="b"/>
            <a:pathLst>
              <a:path w="22808" h="27">
                <a:moveTo>
                  <a:pt x="0" y="0"/>
                </a:moveTo>
                <a:lnTo>
                  <a:pt x="22808" y="0"/>
                </a:lnTo>
                <a:lnTo>
                  <a:pt x="2280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851400" y="1769400"/>
            <a:ext cx="221400" cy="211320"/>
          </a:xfrm>
          <a:custGeom>
            <a:avLst/>
            <a:gdLst/>
            <a:ahLst/>
            <a:rect l="0" t="0" r="r" b="b"/>
            <a:pathLst>
              <a:path w="615" h="587">
                <a:moveTo>
                  <a:pt x="475" y="0"/>
                </a:moveTo>
                <a:lnTo>
                  <a:pt x="139" y="0"/>
                </a:lnTo>
                <a:cubicBezTo>
                  <a:pt x="139" y="0"/>
                  <a:pt x="0" y="168"/>
                  <a:pt x="0" y="280"/>
                </a:cubicBezTo>
                <a:cubicBezTo>
                  <a:pt x="0" y="392"/>
                  <a:pt x="307" y="587"/>
                  <a:pt x="307" y="587"/>
                </a:cubicBezTo>
                <a:cubicBezTo>
                  <a:pt x="307" y="587"/>
                  <a:pt x="615" y="392"/>
                  <a:pt x="615" y="280"/>
                </a:cubicBezTo>
                <a:cubicBezTo>
                  <a:pt x="615" y="168"/>
                  <a:pt x="475" y="0"/>
                  <a:pt x="475" y="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790560" y="1636200"/>
            <a:ext cx="343080" cy="267840"/>
          </a:xfrm>
          <a:custGeom>
            <a:avLst/>
            <a:gdLst/>
            <a:ahLst/>
            <a:rect l="0" t="0" r="r" b="b"/>
            <a:pathLst>
              <a:path w="953" h="744">
                <a:moveTo>
                  <a:pt x="523" y="15"/>
                </a:moveTo>
                <a:cubicBezTo>
                  <a:pt x="497" y="-5"/>
                  <a:pt x="456" y="-5"/>
                  <a:pt x="431" y="15"/>
                </a:cubicBezTo>
                <a:lnTo>
                  <a:pt x="19" y="337"/>
                </a:lnTo>
                <a:cubicBezTo>
                  <a:pt x="-6" y="356"/>
                  <a:pt x="-6" y="389"/>
                  <a:pt x="19" y="408"/>
                </a:cubicBezTo>
                <a:lnTo>
                  <a:pt x="431" y="729"/>
                </a:lnTo>
                <a:cubicBezTo>
                  <a:pt x="456" y="749"/>
                  <a:pt x="497" y="749"/>
                  <a:pt x="523" y="729"/>
                </a:cubicBezTo>
                <a:lnTo>
                  <a:pt x="934" y="408"/>
                </a:lnTo>
                <a:cubicBezTo>
                  <a:pt x="959" y="389"/>
                  <a:pt x="959" y="356"/>
                  <a:pt x="934" y="337"/>
                </a:cubicBezTo>
                <a:lnTo>
                  <a:pt x="523" y="15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790560" y="1636200"/>
            <a:ext cx="343080" cy="267840"/>
          </a:xfrm>
          <a:custGeom>
            <a:avLst/>
            <a:gdLst/>
            <a:ahLst/>
            <a:rect l="0" t="0" r="r" b="b"/>
            <a:pathLst>
              <a:path w="953" h="744">
                <a:moveTo>
                  <a:pt x="523" y="15"/>
                </a:moveTo>
                <a:cubicBezTo>
                  <a:pt x="497" y="-5"/>
                  <a:pt x="456" y="-5"/>
                  <a:pt x="431" y="15"/>
                </a:cubicBezTo>
                <a:lnTo>
                  <a:pt x="19" y="337"/>
                </a:lnTo>
                <a:cubicBezTo>
                  <a:pt x="-6" y="356"/>
                  <a:pt x="-6" y="389"/>
                  <a:pt x="19" y="408"/>
                </a:cubicBezTo>
                <a:lnTo>
                  <a:pt x="431" y="729"/>
                </a:lnTo>
                <a:cubicBezTo>
                  <a:pt x="456" y="749"/>
                  <a:pt x="497" y="749"/>
                  <a:pt x="523" y="729"/>
                </a:cubicBezTo>
                <a:lnTo>
                  <a:pt x="934" y="408"/>
                </a:lnTo>
                <a:cubicBezTo>
                  <a:pt x="959" y="389"/>
                  <a:pt x="959" y="356"/>
                  <a:pt x="934" y="337"/>
                </a:cubicBezTo>
                <a:lnTo>
                  <a:pt x="523" y="15"/>
                </a:lnTo>
                <a:close/>
              </a:path>
            </a:pathLst>
          </a:custGeom>
          <a:solidFill>
            <a:srgbClr val="39414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841320" y="1879920"/>
            <a:ext cx="40320" cy="110880"/>
          </a:xfrm>
          <a:custGeom>
            <a:avLst/>
            <a:gdLst/>
            <a:ahLst/>
            <a:rect l="0" t="0" r="r" b="b"/>
            <a:pathLst>
              <a:path w="112" h="308">
                <a:moveTo>
                  <a:pt x="57" y="0"/>
                </a:moveTo>
                <a:cubicBezTo>
                  <a:pt x="57" y="0"/>
                  <a:pt x="0" y="56"/>
                  <a:pt x="0" y="84"/>
                </a:cubicBezTo>
                <a:lnTo>
                  <a:pt x="0" y="252"/>
                </a:lnTo>
                <a:cubicBezTo>
                  <a:pt x="0" y="252"/>
                  <a:pt x="0" y="308"/>
                  <a:pt x="57" y="308"/>
                </a:cubicBezTo>
                <a:cubicBezTo>
                  <a:pt x="112" y="308"/>
                  <a:pt x="112" y="252"/>
                  <a:pt x="112" y="252"/>
                </a:cubicBezTo>
                <a:lnTo>
                  <a:pt x="112" y="84"/>
                </a:lnTo>
                <a:cubicBezTo>
                  <a:pt x="112" y="56"/>
                  <a:pt x="57" y="0"/>
                  <a:pt x="57" y="0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831240" y="1859760"/>
            <a:ext cx="60480" cy="60840"/>
          </a:xfrm>
          <a:custGeom>
            <a:avLst/>
            <a:gdLst/>
            <a:ahLst/>
            <a:rect l="0" t="0" r="r" b="b"/>
            <a:pathLst>
              <a:path w="168" h="169">
                <a:moveTo>
                  <a:pt x="168" y="84"/>
                </a:moveTo>
                <a:cubicBezTo>
                  <a:pt x="168" y="96"/>
                  <a:pt x="166" y="107"/>
                  <a:pt x="162" y="117"/>
                </a:cubicBezTo>
                <a:cubicBezTo>
                  <a:pt x="158" y="127"/>
                  <a:pt x="152" y="136"/>
                  <a:pt x="144" y="144"/>
                </a:cubicBezTo>
                <a:cubicBezTo>
                  <a:pt x="136" y="152"/>
                  <a:pt x="127" y="158"/>
                  <a:pt x="117" y="162"/>
                </a:cubicBezTo>
                <a:cubicBezTo>
                  <a:pt x="105" y="167"/>
                  <a:pt x="95" y="169"/>
                  <a:pt x="84" y="169"/>
                </a:cubicBezTo>
                <a:cubicBezTo>
                  <a:pt x="72" y="169"/>
                  <a:pt x="62" y="167"/>
                  <a:pt x="51" y="162"/>
                </a:cubicBezTo>
                <a:cubicBezTo>
                  <a:pt x="41" y="158"/>
                  <a:pt x="32" y="152"/>
                  <a:pt x="24" y="144"/>
                </a:cubicBezTo>
                <a:cubicBezTo>
                  <a:pt x="16" y="136"/>
                  <a:pt x="10" y="127"/>
                  <a:pt x="6" y="117"/>
                </a:cubicBezTo>
                <a:cubicBezTo>
                  <a:pt x="2" y="107"/>
                  <a:pt x="0" y="96"/>
                  <a:pt x="0" y="84"/>
                </a:cubicBezTo>
                <a:cubicBezTo>
                  <a:pt x="0" y="73"/>
                  <a:pt x="2" y="62"/>
                  <a:pt x="6" y="52"/>
                </a:cubicBezTo>
                <a:cubicBezTo>
                  <a:pt x="10" y="42"/>
                  <a:pt x="16" y="33"/>
                  <a:pt x="24" y="25"/>
                </a:cubicBezTo>
                <a:cubicBezTo>
                  <a:pt x="32" y="17"/>
                  <a:pt x="41" y="11"/>
                  <a:pt x="51" y="7"/>
                </a:cubicBezTo>
                <a:cubicBezTo>
                  <a:pt x="62" y="2"/>
                  <a:pt x="72" y="0"/>
                  <a:pt x="84" y="0"/>
                </a:cubicBezTo>
                <a:cubicBezTo>
                  <a:pt x="95" y="0"/>
                  <a:pt x="105" y="2"/>
                  <a:pt x="117" y="7"/>
                </a:cubicBezTo>
                <a:cubicBezTo>
                  <a:pt x="127" y="11"/>
                  <a:pt x="136" y="17"/>
                  <a:pt x="144" y="25"/>
                </a:cubicBezTo>
                <a:cubicBezTo>
                  <a:pt x="152" y="33"/>
                  <a:pt x="158" y="42"/>
                  <a:pt x="162" y="52"/>
                </a:cubicBezTo>
                <a:cubicBezTo>
                  <a:pt x="166" y="62"/>
                  <a:pt x="168" y="73"/>
                  <a:pt x="168" y="84"/>
                </a:cubicBez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851040" y="1739160"/>
            <a:ext cx="120960" cy="161280"/>
          </a:xfrm>
          <a:custGeom>
            <a:avLst/>
            <a:gdLst/>
            <a:ahLst/>
            <a:rect l="0" t="0" r="r" b="b"/>
            <a:pathLst>
              <a:path w="336" h="448">
                <a:moveTo>
                  <a:pt x="28" y="448"/>
                </a:moveTo>
                <a:cubicBezTo>
                  <a:pt x="12" y="448"/>
                  <a:pt x="0" y="435"/>
                  <a:pt x="0" y="420"/>
                </a:cubicBezTo>
                <a:lnTo>
                  <a:pt x="0" y="309"/>
                </a:lnTo>
                <a:cubicBezTo>
                  <a:pt x="-2" y="291"/>
                  <a:pt x="5" y="252"/>
                  <a:pt x="36" y="228"/>
                </a:cubicBezTo>
                <a:lnTo>
                  <a:pt x="289" y="7"/>
                </a:lnTo>
                <a:cubicBezTo>
                  <a:pt x="301" y="-3"/>
                  <a:pt x="319" y="-2"/>
                  <a:pt x="329" y="10"/>
                </a:cubicBezTo>
                <a:cubicBezTo>
                  <a:pt x="339" y="21"/>
                  <a:pt x="338" y="39"/>
                  <a:pt x="326" y="49"/>
                </a:cubicBezTo>
                <a:lnTo>
                  <a:pt x="72" y="271"/>
                </a:lnTo>
                <a:cubicBezTo>
                  <a:pt x="55" y="284"/>
                  <a:pt x="55" y="308"/>
                  <a:pt x="55" y="308"/>
                </a:cubicBezTo>
                <a:lnTo>
                  <a:pt x="55" y="420"/>
                </a:lnTo>
                <a:cubicBezTo>
                  <a:pt x="55" y="435"/>
                  <a:pt x="43" y="448"/>
                  <a:pt x="28" y="448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931680" y="1729080"/>
            <a:ext cx="61200" cy="60840"/>
          </a:xfrm>
          <a:custGeom>
            <a:avLst/>
            <a:gdLst/>
            <a:ahLst/>
            <a:rect l="0" t="0" r="r" b="b"/>
            <a:pathLst>
              <a:path w="170" h="169">
                <a:moveTo>
                  <a:pt x="170" y="84"/>
                </a:moveTo>
                <a:cubicBezTo>
                  <a:pt x="170" y="95"/>
                  <a:pt x="166" y="106"/>
                  <a:pt x="162" y="116"/>
                </a:cubicBezTo>
                <a:cubicBezTo>
                  <a:pt x="158" y="127"/>
                  <a:pt x="152" y="136"/>
                  <a:pt x="144" y="144"/>
                </a:cubicBezTo>
                <a:cubicBezTo>
                  <a:pt x="136" y="152"/>
                  <a:pt x="127" y="158"/>
                  <a:pt x="117" y="162"/>
                </a:cubicBezTo>
                <a:cubicBezTo>
                  <a:pt x="107" y="167"/>
                  <a:pt x="96" y="169"/>
                  <a:pt x="85" y="169"/>
                </a:cubicBezTo>
                <a:cubicBezTo>
                  <a:pt x="74" y="169"/>
                  <a:pt x="63" y="167"/>
                  <a:pt x="53" y="162"/>
                </a:cubicBezTo>
                <a:cubicBezTo>
                  <a:pt x="42" y="158"/>
                  <a:pt x="33" y="152"/>
                  <a:pt x="26" y="144"/>
                </a:cubicBezTo>
                <a:cubicBezTo>
                  <a:pt x="18" y="136"/>
                  <a:pt x="12" y="127"/>
                  <a:pt x="7" y="116"/>
                </a:cubicBezTo>
                <a:cubicBezTo>
                  <a:pt x="3" y="106"/>
                  <a:pt x="0" y="95"/>
                  <a:pt x="0" y="84"/>
                </a:cubicBezTo>
                <a:cubicBezTo>
                  <a:pt x="0" y="73"/>
                  <a:pt x="3" y="62"/>
                  <a:pt x="7" y="52"/>
                </a:cubicBezTo>
                <a:cubicBezTo>
                  <a:pt x="12" y="42"/>
                  <a:pt x="18" y="33"/>
                  <a:pt x="26" y="25"/>
                </a:cubicBezTo>
                <a:cubicBezTo>
                  <a:pt x="33" y="17"/>
                  <a:pt x="42" y="11"/>
                  <a:pt x="53" y="7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7"/>
                </a:cubicBezTo>
                <a:cubicBezTo>
                  <a:pt x="127" y="11"/>
                  <a:pt x="136" y="17"/>
                  <a:pt x="144" y="25"/>
                </a:cubicBezTo>
                <a:cubicBezTo>
                  <a:pt x="152" y="33"/>
                  <a:pt x="158" y="42"/>
                  <a:pt x="162" y="52"/>
                </a:cubicBezTo>
                <a:cubicBezTo>
                  <a:pt x="166" y="62"/>
                  <a:pt x="170" y="73"/>
                  <a:pt x="170" y="84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1160280" y="1565280"/>
            <a:ext cx="40838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Aprendizajes esperados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321920" y="2368800"/>
            <a:ext cx="1386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Dimensión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1043280" y="3151080"/>
            <a:ext cx="91080" cy="56520"/>
          </a:xfrm>
          <a:custGeom>
            <a:avLst/>
            <a:gdLst/>
            <a:ahLst/>
            <a:rect l="0" t="0" r="r" b="b"/>
            <a:pathLst>
              <a:path w="253" h="157">
                <a:moveTo>
                  <a:pt x="253" y="43"/>
                </a:moveTo>
                <a:cubicBezTo>
                  <a:pt x="253" y="49"/>
                  <a:pt x="252" y="57"/>
                  <a:pt x="250" y="65"/>
                </a:cubicBezTo>
                <a:cubicBezTo>
                  <a:pt x="238" y="111"/>
                  <a:pt x="188" y="162"/>
                  <a:pt x="117" y="157"/>
                </a:cubicBezTo>
                <a:cubicBezTo>
                  <a:pt x="53" y="153"/>
                  <a:pt x="0" y="122"/>
                  <a:pt x="0" y="79"/>
                </a:cubicBezTo>
                <a:cubicBezTo>
                  <a:pt x="0" y="35"/>
                  <a:pt x="53" y="0"/>
                  <a:pt x="117" y="0"/>
                </a:cubicBezTo>
                <a:cubicBezTo>
                  <a:pt x="181" y="0"/>
                  <a:pt x="253" y="0"/>
                  <a:pt x="253" y="4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1017360" y="3153600"/>
            <a:ext cx="115920" cy="36000"/>
          </a:xfrm>
          <a:custGeom>
            <a:avLst/>
            <a:gdLst/>
            <a:ahLst/>
            <a:rect l="0" t="0" r="r" b="b"/>
            <a:pathLst>
              <a:path w="322" h="100">
                <a:moveTo>
                  <a:pt x="189" y="0"/>
                </a:moveTo>
                <a:cubicBezTo>
                  <a:pt x="154" y="0"/>
                  <a:pt x="76" y="10"/>
                  <a:pt x="57" y="10"/>
                </a:cubicBezTo>
                <a:cubicBezTo>
                  <a:pt x="26" y="10"/>
                  <a:pt x="0" y="31"/>
                  <a:pt x="0" y="55"/>
                </a:cubicBezTo>
                <a:cubicBezTo>
                  <a:pt x="0" y="67"/>
                  <a:pt x="6" y="78"/>
                  <a:pt x="16" y="86"/>
                </a:cubicBezTo>
                <a:cubicBezTo>
                  <a:pt x="16" y="86"/>
                  <a:pt x="37" y="108"/>
                  <a:pt x="76" y="97"/>
                </a:cubicBezTo>
                <a:cubicBezTo>
                  <a:pt x="92" y="93"/>
                  <a:pt x="120" y="59"/>
                  <a:pt x="168" y="54"/>
                </a:cubicBezTo>
                <a:cubicBezTo>
                  <a:pt x="192" y="51"/>
                  <a:pt x="239" y="70"/>
                  <a:pt x="318" y="70"/>
                </a:cubicBezTo>
                <a:cubicBezTo>
                  <a:pt x="321" y="63"/>
                  <a:pt x="322" y="58"/>
                  <a:pt x="322" y="58"/>
                </a:cubicBezTo>
                <a:cubicBezTo>
                  <a:pt x="322" y="15"/>
                  <a:pt x="254" y="0"/>
                  <a:pt x="18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909000" y="2991960"/>
            <a:ext cx="266760" cy="190080"/>
          </a:xfrm>
          <a:custGeom>
            <a:avLst/>
            <a:gdLst/>
            <a:ahLst/>
            <a:rect l="0" t="0" r="r" b="b"/>
            <a:pathLst>
              <a:path w="741" h="528">
                <a:moveTo>
                  <a:pt x="623" y="507"/>
                </a:moveTo>
                <a:cubicBezTo>
                  <a:pt x="623" y="507"/>
                  <a:pt x="670" y="497"/>
                  <a:pt x="699" y="459"/>
                </a:cubicBezTo>
                <a:cubicBezTo>
                  <a:pt x="732" y="415"/>
                  <a:pt x="728" y="366"/>
                  <a:pt x="728" y="366"/>
                </a:cubicBezTo>
                <a:cubicBezTo>
                  <a:pt x="762" y="302"/>
                  <a:pt x="717" y="243"/>
                  <a:pt x="717" y="243"/>
                </a:cubicBezTo>
                <a:cubicBezTo>
                  <a:pt x="713" y="175"/>
                  <a:pt x="671" y="147"/>
                  <a:pt x="671" y="147"/>
                </a:cubicBezTo>
                <a:cubicBezTo>
                  <a:pt x="644" y="83"/>
                  <a:pt x="584" y="65"/>
                  <a:pt x="584" y="65"/>
                </a:cubicBezTo>
                <a:cubicBezTo>
                  <a:pt x="537" y="10"/>
                  <a:pt x="454" y="12"/>
                  <a:pt x="454" y="12"/>
                </a:cubicBezTo>
                <a:cubicBezTo>
                  <a:pt x="454" y="12"/>
                  <a:pt x="375" y="-17"/>
                  <a:pt x="268" y="16"/>
                </a:cubicBezTo>
                <a:cubicBezTo>
                  <a:pt x="250" y="21"/>
                  <a:pt x="191" y="33"/>
                  <a:pt x="147" y="60"/>
                </a:cubicBezTo>
                <a:cubicBezTo>
                  <a:pt x="9" y="144"/>
                  <a:pt x="-1" y="275"/>
                  <a:pt x="0" y="296"/>
                </a:cubicBezTo>
                <a:cubicBezTo>
                  <a:pt x="11" y="416"/>
                  <a:pt x="96" y="438"/>
                  <a:pt x="149" y="450"/>
                </a:cubicBezTo>
                <a:cubicBezTo>
                  <a:pt x="161" y="484"/>
                  <a:pt x="207" y="546"/>
                  <a:pt x="289" y="523"/>
                </a:cubicBezTo>
                <a:cubicBezTo>
                  <a:pt x="390" y="505"/>
                  <a:pt x="433" y="475"/>
                  <a:pt x="458" y="475"/>
                </a:cubicBezTo>
                <a:cubicBezTo>
                  <a:pt x="483" y="475"/>
                  <a:pt x="552" y="502"/>
                  <a:pt x="623" y="507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923760" y="3009600"/>
            <a:ext cx="231120" cy="148680"/>
          </a:xfrm>
          <a:custGeom>
            <a:avLst/>
            <a:gdLst/>
            <a:ahLst/>
            <a:rect l="0" t="0" r="r" b="b"/>
            <a:pathLst>
              <a:path w="642" h="413">
                <a:moveTo>
                  <a:pt x="326" y="266"/>
                </a:moveTo>
                <a:cubicBezTo>
                  <a:pt x="376" y="240"/>
                  <a:pt x="403" y="242"/>
                  <a:pt x="426" y="244"/>
                </a:cubicBezTo>
                <a:cubicBezTo>
                  <a:pt x="434" y="245"/>
                  <a:pt x="441" y="246"/>
                  <a:pt x="448" y="246"/>
                </a:cubicBezTo>
                <a:cubicBezTo>
                  <a:pt x="491" y="245"/>
                  <a:pt x="525" y="227"/>
                  <a:pt x="540" y="210"/>
                </a:cubicBezTo>
                <a:cubicBezTo>
                  <a:pt x="544" y="205"/>
                  <a:pt x="543" y="198"/>
                  <a:pt x="539" y="195"/>
                </a:cubicBezTo>
                <a:cubicBezTo>
                  <a:pt x="535" y="191"/>
                  <a:pt x="528" y="191"/>
                  <a:pt x="524" y="195"/>
                </a:cubicBezTo>
                <a:cubicBezTo>
                  <a:pt x="512" y="209"/>
                  <a:pt x="483" y="223"/>
                  <a:pt x="448" y="224"/>
                </a:cubicBezTo>
                <a:cubicBezTo>
                  <a:pt x="441" y="224"/>
                  <a:pt x="435" y="224"/>
                  <a:pt x="428" y="223"/>
                </a:cubicBezTo>
                <a:cubicBezTo>
                  <a:pt x="403" y="221"/>
                  <a:pt x="371" y="218"/>
                  <a:pt x="316" y="248"/>
                </a:cubicBezTo>
                <a:cubicBezTo>
                  <a:pt x="301" y="255"/>
                  <a:pt x="281" y="258"/>
                  <a:pt x="260" y="260"/>
                </a:cubicBezTo>
                <a:cubicBezTo>
                  <a:pt x="213" y="193"/>
                  <a:pt x="242" y="134"/>
                  <a:pt x="250" y="120"/>
                </a:cubicBezTo>
                <a:cubicBezTo>
                  <a:pt x="250" y="120"/>
                  <a:pt x="251" y="120"/>
                  <a:pt x="252" y="120"/>
                </a:cubicBezTo>
                <a:cubicBezTo>
                  <a:pt x="261" y="120"/>
                  <a:pt x="269" y="118"/>
                  <a:pt x="277" y="114"/>
                </a:cubicBezTo>
                <a:cubicBezTo>
                  <a:pt x="282" y="111"/>
                  <a:pt x="284" y="104"/>
                  <a:pt x="281" y="99"/>
                </a:cubicBezTo>
                <a:cubicBezTo>
                  <a:pt x="278" y="94"/>
                  <a:pt x="272" y="92"/>
                  <a:pt x="266" y="95"/>
                </a:cubicBezTo>
                <a:cubicBezTo>
                  <a:pt x="253" y="103"/>
                  <a:pt x="235" y="98"/>
                  <a:pt x="226" y="84"/>
                </a:cubicBezTo>
                <a:cubicBezTo>
                  <a:pt x="223" y="79"/>
                  <a:pt x="217" y="78"/>
                  <a:pt x="212" y="81"/>
                </a:cubicBezTo>
                <a:cubicBezTo>
                  <a:pt x="207" y="84"/>
                  <a:pt x="205" y="92"/>
                  <a:pt x="208" y="97"/>
                </a:cubicBezTo>
                <a:cubicBezTo>
                  <a:pt x="213" y="105"/>
                  <a:pt x="221" y="111"/>
                  <a:pt x="229" y="115"/>
                </a:cubicBezTo>
                <a:cubicBezTo>
                  <a:pt x="218" y="137"/>
                  <a:pt x="196" y="196"/>
                  <a:pt x="237" y="263"/>
                </a:cubicBezTo>
                <a:cubicBezTo>
                  <a:pt x="208" y="265"/>
                  <a:pt x="180" y="269"/>
                  <a:pt x="158" y="284"/>
                </a:cubicBezTo>
                <a:cubicBezTo>
                  <a:pt x="144" y="293"/>
                  <a:pt x="129" y="306"/>
                  <a:pt x="118" y="322"/>
                </a:cubicBezTo>
                <a:cubicBezTo>
                  <a:pt x="105" y="320"/>
                  <a:pt x="55" y="307"/>
                  <a:pt x="47" y="253"/>
                </a:cubicBezTo>
                <a:cubicBezTo>
                  <a:pt x="52" y="249"/>
                  <a:pt x="57" y="243"/>
                  <a:pt x="59" y="237"/>
                </a:cubicBezTo>
                <a:cubicBezTo>
                  <a:pt x="61" y="231"/>
                  <a:pt x="59" y="225"/>
                  <a:pt x="53" y="223"/>
                </a:cubicBezTo>
                <a:cubicBezTo>
                  <a:pt x="48" y="221"/>
                  <a:pt x="42" y="223"/>
                  <a:pt x="39" y="229"/>
                </a:cubicBezTo>
                <a:cubicBezTo>
                  <a:pt x="37" y="234"/>
                  <a:pt x="34" y="237"/>
                  <a:pt x="30" y="239"/>
                </a:cubicBezTo>
                <a:cubicBezTo>
                  <a:pt x="25" y="240"/>
                  <a:pt x="20" y="240"/>
                  <a:pt x="16" y="237"/>
                </a:cubicBezTo>
                <a:cubicBezTo>
                  <a:pt x="11" y="234"/>
                  <a:pt x="4" y="236"/>
                  <a:pt x="1" y="241"/>
                </a:cubicBezTo>
                <a:cubicBezTo>
                  <a:pt x="-1" y="246"/>
                  <a:pt x="0" y="253"/>
                  <a:pt x="6" y="256"/>
                </a:cubicBezTo>
                <a:cubicBezTo>
                  <a:pt x="12" y="259"/>
                  <a:pt x="18" y="261"/>
                  <a:pt x="25" y="261"/>
                </a:cubicBezTo>
                <a:cubicBezTo>
                  <a:pt x="25" y="261"/>
                  <a:pt x="26" y="261"/>
                  <a:pt x="27" y="260"/>
                </a:cubicBezTo>
                <a:cubicBezTo>
                  <a:pt x="37" y="312"/>
                  <a:pt x="78" y="334"/>
                  <a:pt x="106" y="341"/>
                </a:cubicBezTo>
                <a:cubicBezTo>
                  <a:pt x="103" y="350"/>
                  <a:pt x="100" y="358"/>
                  <a:pt x="99" y="367"/>
                </a:cubicBezTo>
                <a:cubicBezTo>
                  <a:pt x="99" y="373"/>
                  <a:pt x="103" y="378"/>
                  <a:pt x="109" y="378"/>
                </a:cubicBezTo>
                <a:lnTo>
                  <a:pt x="110" y="378"/>
                </a:lnTo>
                <a:cubicBezTo>
                  <a:pt x="115" y="378"/>
                  <a:pt x="120" y="374"/>
                  <a:pt x="121" y="369"/>
                </a:cubicBezTo>
                <a:cubicBezTo>
                  <a:pt x="123" y="343"/>
                  <a:pt x="148" y="316"/>
                  <a:pt x="170" y="302"/>
                </a:cubicBezTo>
                <a:cubicBezTo>
                  <a:pt x="190" y="288"/>
                  <a:pt x="220" y="286"/>
                  <a:pt x="249" y="283"/>
                </a:cubicBezTo>
                <a:cubicBezTo>
                  <a:pt x="277" y="280"/>
                  <a:pt x="304" y="278"/>
                  <a:pt x="326" y="266"/>
                </a:cubicBezTo>
                <a:moveTo>
                  <a:pt x="600" y="234"/>
                </a:moveTo>
                <a:cubicBezTo>
                  <a:pt x="598" y="240"/>
                  <a:pt x="599" y="246"/>
                  <a:pt x="605" y="249"/>
                </a:cubicBezTo>
                <a:cubicBezTo>
                  <a:pt x="606" y="250"/>
                  <a:pt x="608" y="250"/>
                  <a:pt x="610" y="250"/>
                </a:cubicBezTo>
                <a:cubicBezTo>
                  <a:pt x="613" y="250"/>
                  <a:pt x="617" y="248"/>
                  <a:pt x="619" y="245"/>
                </a:cubicBezTo>
                <a:cubicBezTo>
                  <a:pt x="619" y="244"/>
                  <a:pt x="658" y="171"/>
                  <a:pt x="586" y="122"/>
                </a:cubicBezTo>
                <a:cubicBezTo>
                  <a:pt x="581" y="119"/>
                  <a:pt x="574" y="120"/>
                  <a:pt x="571" y="125"/>
                </a:cubicBezTo>
                <a:cubicBezTo>
                  <a:pt x="567" y="130"/>
                  <a:pt x="569" y="137"/>
                  <a:pt x="574" y="140"/>
                </a:cubicBezTo>
                <a:cubicBezTo>
                  <a:pt x="630" y="178"/>
                  <a:pt x="602" y="232"/>
                  <a:pt x="600" y="234"/>
                </a:cubicBezTo>
                <a:moveTo>
                  <a:pt x="158" y="61"/>
                </a:moveTo>
                <a:cubicBezTo>
                  <a:pt x="161" y="61"/>
                  <a:pt x="164" y="60"/>
                  <a:pt x="166" y="57"/>
                </a:cubicBezTo>
                <a:cubicBezTo>
                  <a:pt x="197" y="14"/>
                  <a:pt x="240" y="29"/>
                  <a:pt x="242" y="29"/>
                </a:cubicBezTo>
                <a:cubicBezTo>
                  <a:pt x="247" y="31"/>
                  <a:pt x="253" y="29"/>
                  <a:pt x="255" y="23"/>
                </a:cubicBezTo>
                <a:cubicBezTo>
                  <a:pt x="257" y="17"/>
                  <a:pt x="255" y="11"/>
                  <a:pt x="249" y="9"/>
                </a:cubicBezTo>
                <a:cubicBezTo>
                  <a:pt x="229" y="2"/>
                  <a:pt x="181" y="-1"/>
                  <a:pt x="149" y="44"/>
                </a:cubicBezTo>
                <a:cubicBezTo>
                  <a:pt x="145" y="49"/>
                  <a:pt x="147" y="56"/>
                  <a:pt x="151" y="59"/>
                </a:cubicBezTo>
                <a:cubicBezTo>
                  <a:pt x="153" y="61"/>
                  <a:pt x="155" y="61"/>
                  <a:pt x="158" y="61"/>
                </a:cubicBezTo>
                <a:moveTo>
                  <a:pt x="437" y="21"/>
                </a:moveTo>
                <a:cubicBezTo>
                  <a:pt x="485" y="17"/>
                  <a:pt x="506" y="52"/>
                  <a:pt x="507" y="53"/>
                </a:cubicBezTo>
                <a:cubicBezTo>
                  <a:pt x="509" y="57"/>
                  <a:pt x="513" y="59"/>
                  <a:pt x="516" y="59"/>
                </a:cubicBezTo>
                <a:cubicBezTo>
                  <a:pt x="518" y="59"/>
                  <a:pt x="520" y="58"/>
                  <a:pt x="522" y="57"/>
                </a:cubicBezTo>
                <a:cubicBezTo>
                  <a:pt x="527" y="54"/>
                  <a:pt x="528" y="48"/>
                  <a:pt x="526" y="42"/>
                </a:cubicBezTo>
                <a:cubicBezTo>
                  <a:pt x="524" y="41"/>
                  <a:pt x="497" y="-5"/>
                  <a:pt x="435" y="0"/>
                </a:cubicBezTo>
                <a:cubicBezTo>
                  <a:pt x="430" y="0"/>
                  <a:pt x="425" y="5"/>
                  <a:pt x="426" y="11"/>
                </a:cubicBezTo>
                <a:cubicBezTo>
                  <a:pt x="426" y="17"/>
                  <a:pt x="431" y="22"/>
                  <a:pt x="437" y="21"/>
                </a:cubicBezTo>
                <a:moveTo>
                  <a:pt x="632" y="334"/>
                </a:moveTo>
                <a:cubicBezTo>
                  <a:pt x="627" y="333"/>
                  <a:pt x="621" y="337"/>
                  <a:pt x="621" y="343"/>
                </a:cubicBezTo>
                <a:cubicBezTo>
                  <a:pt x="621" y="344"/>
                  <a:pt x="617" y="380"/>
                  <a:pt x="580" y="392"/>
                </a:cubicBezTo>
                <a:cubicBezTo>
                  <a:pt x="574" y="394"/>
                  <a:pt x="571" y="400"/>
                  <a:pt x="573" y="406"/>
                </a:cubicBezTo>
                <a:cubicBezTo>
                  <a:pt x="575" y="410"/>
                  <a:pt x="579" y="413"/>
                  <a:pt x="583" y="413"/>
                </a:cubicBezTo>
                <a:cubicBezTo>
                  <a:pt x="584" y="413"/>
                  <a:pt x="586" y="413"/>
                  <a:pt x="587" y="412"/>
                </a:cubicBezTo>
                <a:cubicBezTo>
                  <a:pt x="637" y="396"/>
                  <a:pt x="642" y="347"/>
                  <a:pt x="642" y="345"/>
                </a:cubicBezTo>
                <a:cubicBezTo>
                  <a:pt x="642" y="339"/>
                  <a:pt x="638" y="334"/>
                  <a:pt x="632" y="33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958320" y="3011760"/>
            <a:ext cx="174960" cy="144360"/>
          </a:xfrm>
          <a:custGeom>
            <a:avLst/>
            <a:gdLst/>
            <a:ahLst/>
            <a:rect l="0" t="0" r="r" b="b"/>
            <a:pathLst>
              <a:path w="486" h="401">
                <a:moveTo>
                  <a:pt x="9" y="224"/>
                </a:moveTo>
                <a:cubicBezTo>
                  <a:pt x="7" y="230"/>
                  <a:pt x="10" y="235"/>
                  <a:pt x="16" y="237"/>
                </a:cubicBezTo>
                <a:cubicBezTo>
                  <a:pt x="17" y="237"/>
                  <a:pt x="18" y="237"/>
                  <a:pt x="19" y="237"/>
                </a:cubicBezTo>
                <a:cubicBezTo>
                  <a:pt x="24" y="237"/>
                  <a:pt x="28" y="234"/>
                  <a:pt x="29" y="230"/>
                </a:cubicBezTo>
                <a:cubicBezTo>
                  <a:pt x="33" y="214"/>
                  <a:pt x="49" y="204"/>
                  <a:pt x="64" y="207"/>
                </a:cubicBezTo>
                <a:cubicBezTo>
                  <a:pt x="70" y="208"/>
                  <a:pt x="76" y="204"/>
                  <a:pt x="77" y="199"/>
                </a:cubicBezTo>
                <a:cubicBezTo>
                  <a:pt x="78" y="193"/>
                  <a:pt x="75" y="187"/>
                  <a:pt x="69" y="186"/>
                </a:cubicBezTo>
                <a:cubicBezTo>
                  <a:pt x="60" y="184"/>
                  <a:pt x="51" y="185"/>
                  <a:pt x="42" y="188"/>
                </a:cubicBezTo>
                <a:cubicBezTo>
                  <a:pt x="17" y="145"/>
                  <a:pt x="22" y="103"/>
                  <a:pt x="22" y="103"/>
                </a:cubicBezTo>
                <a:cubicBezTo>
                  <a:pt x="23" y="97"/>
                  <a:pt x="19" y="92"/>
                  <a:pt x="13" y="91"/>
                </a:cubicBezTo>
                <a:cubicBezTo>
                  <a:pt x="7" y="90"/>
                  <a:pt x="2" y="94"/>
                  <a:pt x="1" y="100"/>
                </a:cubicBezTo>
                <a:cubicBezTo>
                  <a:pt x="1" y="102"/>
                  <a:pt x="-6" y="149"/>
                  <a:pt x="24" y="198"/>
                </a:cubicBezTo>
                <a:cubicBezTo>
                  <a:pt x="17" y="205"/>
                  <a:pt x="11" y="214"/>
                  <a:pt x="9" y="224"/>
                </a:cubicBezTo>
                <a:moveTo>
                  <a:pt x="247" y="170"/>
                </a:moveTo>
                <a:cubicBezTo>
                  <a:pt x="256" y="162"/>
                  <a:pt x="269" y="162"/>
                  <a:pt x="278" y="171"/>
                </a:cubicBezTo>
                <a:cubicBezTo>
                  <a:pt x="280" y="173"/>
                  <a:pt x="283" y="174"/>
                  <a:pt x="285" y="174"/>
                </a:cubicBezTo>
                <a:cubicBezTo>
                  <a:pt x="288" y="174"/>
                  <a:pt x="291" y="173"/>
                  <a:pt x="293" y="170"/>
                </a:cubicBezTo>
                <a:cubicBezTo>
                  <a:pt x="297" y="166"/>
                  <a:pt x="297" y="159"/>
                  <a:pt x="293" y="155"/>
                </a:cubicBezTo>
                <a:cubicBezTo>
                  <a:pt x="288" y="151"/>
                  <a:pt x="282" y="147"/>
                  <a:pt x="276" y="145"/>
                </a:cubicBezTo>
                <a:cubicBezTo>
                  <a:pt x="282" y="124"/>
                  <a:pt x="280" y="114"/>
                  <a:pt x="274" y="96"/>
                </a:cubicBezTo>
                <a:cubicBezTo>
                  <a:pt x="273" y="93"/>
                  <a:pt x="272" y="90"/>
                  <a:pt x="270" y="86"/>
                </a:cubicBezTo>
                <a:lnTo>
                  <a:pt x="270" y="83"/>
                </a:lnTo>
                <a:cubicBezTo>
                  <a:pt x="262" y="58"/>
                  <a:pt x="257" y="41"/>
                  <a:pt x="272" y="17"/>
                </a:cubicBezTo>
                <a:cubicBezTo>
                  <a:pt x="275" y="12"/>
                  <a:pt x="273" y="5"/>
                  <a:pt x="268" y="2"/>
                </a:cubicBezTo>
                <a:cubicBezTo>
                  <a:pt x="263" y="-1"/>
                  <a:pt x="257" y="0"/>
                  <a:pt x="253" y="6"/>
                </a:cubicBezTo>
                <a:cubicBezTo>
                  <a:pt x="234" y="38"/>
                  <a:pt x="241" y="62"/>
                  <a:pt x="249" y="90"/>
                </a:cubicBezTo>
                <a:lnTo>
                  <a:pt x="250" y="92"/>
                </a:lnTo>
                <a:cubicBezTo>
                  <a:pt x="251" y="96"/>
                  <a:pt x="252" y="99"/>
                  <a:pt x="253" y="103"/>
                </a:cubicBezTo>
                <a:cubicBezTo>
                  <a:pt x="259" y="119"/>
                  <a:pt x="260" y="124"/>
                  <a:pt x="254" y="144"/>
                </a:cubicBezTo>
                <a:cubicBezTo>
                  <a:pt x="246" y="145"/>
                  <a:pt x="239" y="149"/>
                  <a:pt x="232" y="155"/>
                </a:cubicBezTo>
                <a:cubicBezTo>
                  <a:pt x="228" y="159"/>
                  <a:pt x="228" y="166"/>
                  <a:pt x="232" y="170"/>
                </a:cubicBezTo>
                <a:cubicBezTo>
                  <a:pt x="236" y="174"/>
                  <a:pt x="243" y="174"/>
                  <a:pt x="247" y="170"/>
                </a:cubicBezTo>
                <a:moveTo>
                  <a:pt x="383" y="107"/>
                </a:moveTo>
                <a:cubicBezTo>
                  <a:pt x="389" y="107"/>
                  <a:pt x="395" y="105"/>
                  <a:pt x="401" y="103"/>
                </a:cubicBezTo>
                <a:cubicBezTo>
                  <a:pt x="406" y="100"/>
                  <a:pt x="408" y="94"/>
                  <a:pt x="406" y="88"/>
                </a:cubicBezTo>
                <a:cubicBezTo>
                  <a:pt x="403" y="83"/>
                  <a:pt x="397" y="81"/>
                  <a:pt x="392" y="83"/>
                </a:cubicBezTo>
                <a:cubicBezTo>
                  <a:pt x="381" y="88"/>
                  <a:pt x="368" y="84"/>
                  <a:pt x="362" y="74"/>
                </a:cubicBezTo>
                <a:cubicBezTo>
                  <a:pt x="359" y="68"/>
                  <a:pt x="353" y="67"/>
                  <a:pt x="348" y="69"/>
                </a:cubicBezTo>
                <a:cubicBezTo>
                  <a:pt x="343" y="72"/>
                  <a:pt x="341" y="78"/>
                  <a:pt x="344" y="84"/>
                </a:cubicBezTo>
                <a:cubicBezTo>
                  <a:pt x="347" y="91"/>
                  <a:pt x="353" y="96"/>
                  <a:pt x="360" y="100"/>
                </a:cubicBezTo>
                <a:cubicBezTo>
                  <a:pt x="348" y="128"/>
                  <a:pt x="355" y="158"/>
                  <a:pt x="360" y="173"/>
                </a:cubicBezTo>
                <a:cubicBezTo>
                  <a:pt x="362" y="178"/>
                  <a:pt x="366" y="181"/>
                  <a:pt x="370" y="181"/>
                </a:cubicBezTo>
                <a:cubicBezTo>
                  <a:pt x="371" y="181"/>
                  <a:pt x="372" y="180"/>
                  <a:pt x="374" y="180"/>
                </a:cubicBezTo>
                <a:cubicBezTo>
                  <a:pt x="379" y="178"/>
                  <a:pt x="382" y="172"/>
                  <a:pt x="380" y="167"/>
                </a:cubicBezTo>
                <a:cubicBezTo>
                  <a:pt x="377" y="156"/>
                  <a:pt x="370" y="129"/>
                  <a:pt x="380" y="106"/>
                </a:cubicBezTo>
                <a:cubicBezTo>
                  <a:pt x="381" y="106"/>
                  <a:pt x="382" y="107"/>
                  <a:pt x="383" y="107"/>
                </a:cubicBezTo>
                <a:moveTo>
                  <a:pt x="486" y="309"/>
                </a:moveTo>
                <a:cubicBezTo>
                  <a:pt x="484" y="303"/>
                  <a:pt x="479" y="298"/>
                  <a:pt x="473" y="299"/>
                </a:cubicBezTo>
                <a:cubicBezTo>
                  <a:pt x="452" y="300"/>
                  <a:pt x="433" y="284"/>
                  <a:pt x="432" y="262"/>
                </a:cubicBezTo>
                <a:cubicBezTo>
                  <a:pt x="432" y="257"/>
                  <a:pt x="426" y="252"/>
                  <a:pt x="421" y="253"/>
                </a:cubicBezTo>
                <a:cubicBezTo>
                  <a:pt x="415" y="253"/>
                  <a:pt x="410" y="258"/>
                  <a:pt x="411" y="264"/>
                </a:cubicBezTo>
                <a:cubicBezTo>
                  <a:pt x="412" y="276"/>
                  <a:pt x="416" y="288"/>
                  <a:pt x="424" y="297"/>
                </a:cubicBezTo>
                <a:cubicBezTo>
                  <a:pt x="407" y="317"/>
                  <a:pt x="384" y="323"/>
                  <a:pt x="372" y="324"/>
                </a:cubicBezTo>
                <a:cubicBezTo>
                  <a:pt x="361" y="326"/>
                  <a:pt x="351" y="325"/>
                  <a:pt x="340" y="323"/>
                </a:cubicBezTo>
                <a:cubicBezTo>
                  <a:pt x="329" y="322"/>
                  <a:pt x="318" y="321"/>
                  <a:pt x="303" y="321"/>
                </a:cubicBezTo>
                <a:cubicBezTo>
                  <a:pt x="303" y="315"/>
                  <a:pt x="301" y="306"/>
                  <a:pt x="297" y="299"/>
                </a:cubicBezTo>
                <a:cubicBezTo>
                  <a:pt x="294" y="294"/>
                  <a:pt x="287" y="292"/>
                  <a:pt x="282" y="295"/>
                </a:cubicBezTo>
                <a:cubicBezTo>
                  <a:pt x="277" y="299"/>
                  <a:pt x="276" y="305"/>
                  <a:pt x="279" y="310"/>
                </a:cubicBezTo>
                <a:cubicBezTo>
                  <a:pt x="282" y="315"/>
                  <a:pt x="282" y="322"/>
                  <a:pt x="282" y="326"/>
                </a:cubicBezTo>
                <a:cubicBezTo>
                  <a:pt x="271" y="329"/>
                  <a:pt x="262" y="335"/>
                  <a:pt x="254" y="341"/>
                </a:cubicBezTo>
                <a:cubicBezTo>
                  <a:pt x="239" y="350"/>
                  <a:pt x="227" y="358"/>
                  <a:pt x="209" y="354"/>
                </a:cubicBezTo>
                <a:cubicBezTo>
                  <a:pt x="193" y="350"/>
                  <a:pt x="177" y="350"/>
                  <a:pt x="163" y="352"/>
                </a:cubicBezTo>
                <a:cubicBezTo>
                  <a:pt x="161" y="346"/>
                  <a:pt x="158" y="340"/>
                  <a:pt x="153" y="335"/>
                </a:cubicBezTo>
                <a:cubicBezTo>
                  <a:pt x="148" y="331"/>
                  <a:pt x="141" y="331"/>
                  <a:pt x="137" y="335"/>
                </a:cubicBezTo>
                <a:cubicBezTo>
                  <a:pt x="133" y="340"/>
                  <a:pt x="134" y="346"/>
                  <a:pt x="138" y="350"/>
                </a:cubicBezTo>
                <a:cubicBezTo>
                  <a:pt x="140" y="352"/>
                  <a:pt x="141" y="355"/>
                  <a:pt x="142" y="357"/>
                </a:cubicBezTo>
                <a:cubicBezTo>
                  <a:pt x="119" y="367"/>
                  <a:pt x="107" y="383"/>
                  <a:pt x="106" y="384"/>
                </a:cubicBezTo>
                <a:cubicBezTo>
                  <a:pt x="103" y="389"/>
                  <a:pt x="104" y="395"/>
                  <a:pt x="109" y="399"/>
                </a:cubicBezTo>
                <a:cubicBezTo>
                  <a:pt x="111" y="400"/>
                  <a:pt x="113" y="401"/>
                  <a:pt x="115" y="401"/>
                </a:cubicBezTo>
                <a:cubicBezTo>
                  <a:pt x="118" y="401"/>
                  <a:pt x="122" y="399"/>
                  <a:pt x="124" y="396"/>
                </a:cubicBezTo>
                <a:cubicBezTo>
                  <a:pt x="124" y="396"/>
                  <a:pt x="136" y="380"/>
                  <a:pt x="159" y="374"/>
                </a:cubicBezTo>
                <a:cubicBezTo>
                  <a:pt x="171" y="371"/>
                  <a:pt x="188" y="371"/>
                  <a:pt x="204" y="375"/>
                </a:cubicBezTo>
                <a:cubicBezTo>
                  <a:pt x="209" y="376"/>
                  <a:pt x="213" y="376"/>
                  <a:pt x="218" y="376"/>
                </a:cubicBezTo>
                <a:cubicBezTo>
                  <a:pt x="220" y="381"/>
                  <a:pt x="220" y="386"/>
                  <a:pt x="220" y="389"/>
                </a:cubicBezTo>
                <a:cubicBezTo>
                  <a:pt x="221" y="394"/>
                  <a:pt x="225" y="399"/>
                  <a:pt x="231" y="399"/>
                </a:cubicBezTo>
                <a:lnTo>
                  <a:pt x="232" y="399"/>
                </a:lnTo>
                <a:cubicBezTo>
                  <a:pt x="238" y="398"/>
                  <a:pt x="242" y="393"/>
                  <a:pt x="242" y="387"/>
                </a:cubicBezTo>
                <a:cubicBezTo>
                  <a:pt x="242" y="386"/>
                  <a:pt x="241" y="380"/>
                  <a:pt x="239" y="373"/>
                </a:cubicBezTo>
                <a:cubicBezTo>
                  <a:pt x="249" y="369"/>
                  <a:pt x="257" y="364"/>
                  <a:pt x="265" y="358"/>
                </a:cubicBezTo>
                <a:cubicBezTo>
                  <a:pt x="278" y="350"/>
                  <a:pt x="289" y="343"/>
                  <a:pt x="304" y="342"/>
                </a:cubicBezTo>
                <a:cubicBezTo>
                  <a:pt x="317" y="342"/>
                  <a:pt x="327" y="343"/>
                  <a:pt x="337" y="344"/>
                </a:cubicBezTo>
                <a:cubicBezTo>
                  <a:pt x="347" y="346"/>
                  <a:pt x="357" y="346"/>
                  <a:pt x="368" y="346"/>
                </a:cubicBezTo>
                <a:cubicBezTo>
                  <a:pt x="370" y="351"/>
                  <a:pt x="370" y="358"/>
                  <a:pt x="370" y="361"/>
                </a:cubicBezTo>
                <a:cubicBezTo>
                  <a:pt x="369" y="367"/>
                  <a:pt x="373" y="372"/>
                  <a:pt x="379" y="373"/>
                </a:cubicBezTo>
                <a:lnTo>
                  <a:pt x="380" y="373"/>
                </a:lnTo>
                <a:cubicBezTo>
                  <a:pt x="386" y="373"/>
                  <a:pt x="390" y="369"/>
                  <a:pt x="391" y="363"/>
                </a:cubicBezTo>
                <a:cubicBezTo>
                  <a:pt x="391" y="362"/>
                  <a:pt x="392" y="353"/>
                  <a:pt x="390" y="343"/>
                </a:cubicBezTo>
                <a:cubicBezTo>
                  <a:pt x="405" y="338"/>
                  <a:pt x="424" y="329"/>
                  <a:pt x="440" y="311"/>
                </a:cubicBezTo>
                <a:cubicBezTo>
                  <a:pt x="449" y="317"/>
                  <a:pt x="460" y="320"/>
                  <a:pt x="471" y="320"/>
                </a:cubicBezTo>
                <a:cubicBezTo>
                  <a:pt x="472" y="320"/>
                  <a:pt x="474" y="320"/>
                  <a:pt x="475" y="320"/>
                </a:cubicBezTo>
                <a:cubicBezTo>
                  <a:pt x="481" y="320"/>
                  <a:pt x="486" y="315"/>
                  <a:pt x="486" y="30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6681960" y="2368800"/>
            <a:ext cx="1349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Contenido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1198440" y="2912040"/>
            <a:ext cx="1370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Conceptos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919440" y="3495600"/>
            <a:ext cx="261720" cy="261720"/>
          </a:xfrm>
          <a:custGeom>
            <a:avLst/>
            <a:gdLst/>
            <a:ahLst/>
            <a:rect l="0" t="0" r="r" b="b"/>
            <a:pathLst>
              <a:path w="727" h="727">
                <a:moveTo>
                  <a:pt x="689" y="135"/>
                </a:moveTo>
                <a:lnTo>
                  <a:pt x="631" y="194"/>
                </a:lnTo>
                <a:cubicBezTo>
                  <a:pt x="631" y="194"/>
                  <a:pt x="592" y="213"/>
                  <a:pt x="553" y="174"/>
                </a:cubicBezTo>
                <a:cubicBezTo>
                  <a:pt x="514" y="135"/>
                  <a:pt x="533" y="97"/>
                  <a:pt x="533" y="97"/>
                </a:cubicBezTo>
                <a:lnTo>
                  <a:pt x="592" y="37"/>
                </a:lnTo>
                <a:cubicBezTo>
                  <a:pt x="611" y="18"/>
                  <a:pt x="588" y="0"/>
                  <a:pt x="570" y="0"/>
                </a:cubicBezTo>
                <a:cubicBezTo>
                  <a:pt x="484" y="0"/>
                  <a:pt x="414" y="70"/>
                  <a:pt x="414" y="157"/>
                </a:cubicBezTo>
                <a:cubicBezTo>
                  <a:pt x="414" y="169"/>
                  <a:pt x="415" y="181"/>
                  <a:pt x="418" y="192"/>
                </a:cubicBezTo>
                <a:lnTo>
                  <a:pt x="286" y="324"/>
                </a:lnTo>
                <a:lnTo>
                  <a:pt x="403" y="441"/>
                </a:lnTo>
                <a:lnTo>
                  <a:pt x="535" y="309"/>
                </a:lnTo>
                <a:cubicBezTo>
                  <a:pt x="546" y="312"/>
                  <a:pt x="558" y="313"/>
                  <a:pt x="570" y="313"/>
                </a:cubicBezTo>
                <a:cubicBezTo>
                  <a:pt x="656" y="313"/>
                  <a:pt x="727" y="243"/>
                  <a:pt x="727" y="157"/>
                </a:cubicBezTo>
                <a:cubicBezTo>
                  <a:pt x="727" y="139"/>
                  <a:pt x="708" y="116"/>
                  <a:pt x="689" y="135"/>
                </a:cubicBezTo>
                <a:moveTo>
                  <a:pt x="283" y="328"/>
                </a:moveTo>
                <a:lnTo>
                  <a:pt x="24" y="588"/>
                </a:lnTo>
                <a:cubicBezTo>
                  <a:pt x="-8" y="620"/>
                  <a:pt x="-8" y="672"/>
                  <a:pt x="24" y="703"/>
                </a:cubicBezTo>
                <a:cubicBezTo>
                  <a:pt x="56" y="735"/>
                  <a:pt x="107" y="735"/>
                  <a:pt x="139" y="703"/>
                </a:cubicBezTo>
                <a:lnTo>
                  <a:pt x="399" y="444"/>
                </a:lnTo>
                <a:lnTo>
                  <a:pt x="283" y="328"/>
                </a:lnTo>
                <a:moveTo>
                  <a:pt x="82" y="679"/>
                </a:moveTo>
                <a:cubicBezTo>
                  <a:pt x="64" y="679"/>
                  <a:pt x="50" y="665"/>
                  <a:pt x="50" y="648"/>
                </a:cubicBezTo>
                <a:cubicBezTo>
                  <a:pt x="50" y="630"/>
                  <a:pt x="64" y="616"/>
                  <a:pt x="82" y="616"/>
                </a:cubicBezTo>
                <a:cubicBezTo>
                  <a:pt x="99" y="616"/>
                  <a:pt x="113" y="630"/>
                  <a:pt x="113" y="648"/>
                </a:cubicBezTo>
                <a:cubicBezTo>
                  <a:pt x="113" y="665"/>
                  <a:pt x="99" y="679"/>
                  <a:pt x="82" y="679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955800" y="3534480"/>
            <a:ext cx="223560" cy="223560"/>
          </a:xfrm>
          <a:custGeom>
            <a:avLst/>
            <a:gdLst/>
            <a:ahLst/>
            <a:rect l="0" t="0" r="r" b="b"/>
            <a:pathLst>
              <a:path w="621" h="621">
                <a:moveTo>
                  <a:pt x="516" y="602"/>
                </a:moveTo>
                <a:cubicBezTo>
                  <a:pt x="541" y="627"/>
                  <a:pt x="581" y="628"/>
                  <a:pt x="604" y="605"/>
                </a:cubicBezTo>
                <a:cubicBezTo>
                  <a:pt x="627" y="581"/>
                  <a:pt x="626" y="542"/>
                  <a:pt x="601" y="517"/>
                </a:cubicBezTo>
                <a:lnTo>
                  <a:pt x="105" y="20"/>
                </a:lnTo>
                <a:cubicBezTo>
                  <a:pt x="80" y="-5"/>
                  <a:pt x="40" y="-6"/>
                  <a:pt x="17" y="17"/>
                </a:cubicBezTo>
                <a:cubicBezTo>
                  <a:pt x="-7" y="41"/>
                  <a:pt x="-6" y="80"/>
                  <a:pt x="19" y="105"/>
                </a:cubicBezTo>
                <a:lnTo>
                  <a:pt x="516" y="602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904680" y="3495600"/>
            <a:ext cx="166680" cy="133200"/>
          </a:xfrm>
          <a:custGeom>
            <a:avLst/>
            <a:gdLst/>
            <a:ahLst/>
            <a:rect l="0" t="0" r="r" b="b"/>
            <a:pathLst>
              <a:path w="463" h="370">
                <a:moveTo>
                  <a:pt x="458" y="19"/>
                </a:moveTo>
                <a:cubicBezTo>
                  <a:pt x="458" y="19"/>
                  <a:pt x="330" y="-45"/>
                  <a:pt x="224" y="61"/>
                </a:cubicBezTo>
                <a:lnTo>
                  <a:pt x="74" y="212"/>
                </a:lnTo>
                <a:cubicBezTo>
                  <a:pt x="74" y="212"/>
                  <a:pt x="53" y="190"/>
                  <a:pt x="32" y="212"/>
                </a:cubicBezTo>
                <a:lnTo>
                  <a:pt x="10" y="233"/>
                </a:lnTo>
                <a:cubicBezTo>
                  <a:pt x="10" y="233"/>
                  <a:pt x="0" y="242"/>
                  <a:pt x="0" y="255"/>
                </a:cubicBezTo>
                <a:cubicBezTo>
                  <a:pt x="0" y="262"/>
                  <a:pt x="3" y="269"/>
                  <a:pt x="10" y="276"/>
                </a:cubicBezTo>
                <a:lnTo>
                  <a:pt x="96" y="361"/>
                </a:lnTo>
                <a:cubicBezTo>
                  <a:pt x="96" y="361"/>
                  <a:pt x="117" y="382"/>
                  <a:pt x="138" y="361"/>
                </a:cubicBezTo>
                <a:lnTo>
                  <a:pt x="160" y="339"/>
                </a:lnTo>
                <a:cubicBezTo>
                  <a:pt x="160" y="339"/>
                  <a:pt x="181" y="318"/>
                  <a:pt x="160" y="297"/>
                </a:cubicBezTo>
                <a:lnTo>
                  <a:pt x="158" y="295"/>
                </a:lnTo>
                <a:cubicBezTo>
                  <a:pt x="174" y="279"/>
                  <a:pt x="199" y="263"/>
                  <a:pt x="224" y="276"/>
                </a:cubicBezTo>
                <a:lnTo>
                  <a:pt x="309" y="190"/>
                </a:lnTo>
                <a:cubicBezTo>
                  <a:pt x="309" y="190"/>
                  <a:pt x="288" y="126"/>
                  <a:pt x="330" y="84"/>
                </a:cubicBezTo>
                <a:cubicBezTo>
                  <a:pt x="373" y="40"/>
                  <a:pt x="394" y="40"/>
                  <a:pt x="437" y="40"/>
                </a:cubicBezTo>
                <a:cubicBezTo>
                  <a:pt x="479" y="40"/>
                  <a:pt x="458" y="19"/>
                  <a:pt x="458" y="19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3360240" y="2912040"/>
            <a:ext cx="6121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Técnicas de E/S, uso de CPU, eficiencia del sistema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880920" y="3864240"/>
            <a:ext cx="1890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Procedimientos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3360240" y="3445200"/>
            <a:ext cx="7432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de simulaciones, uso de temporizadores, medición de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904680" y="4665240"/>
            <a:ext cx="276480" cy="261360"/>
          </a:xfrm>
          <a:custGeom>
            <a:avLst/>
            <a:gdLst/>
            <a:ahLst/>
            <a:rect l="0" t="0" r="r" b="b"/>
            <a:pathLst>
              <a:path w="768" h="726">
                <a:moveTo>
                  <a:pt x="385" y="0"/>
                </a:moveTo>
                <a:cubicBezTo>
                  <a:pt x="173" y="0"/>
                  <a:pt x="0" y="134"/>
                  <a:pt x="0" y="298"/>
                </a:cubicBezTo>
                <a:cubicBezTo>
                  <a:pt x="0" y="391"/>
                  <a:pt x="55" y="476"/>
                  <a:pt x="141" y="530"/>
                </a:cubicBezTo>
                <a:cubicBezTo>
                  <a:pt x="130" y="579"/>
                  <a:pt x="104" y="652"/>
                  <a:pt x="43" y="726"/>
                </a:cubicBezTo>
                <a:cubicBezTo>
                  <a:pt x="165" y="705"/>
                  <a:pt x="245" y="645"/>
                  <a:pt x="293" y="589"/>
                </a:cubicBezTo>
                <a:cubicBezTo>
                  <a:pt x="323" y="594"/>
                  <a:pt x="353" y="598"/>
                  <a:pt x="385" y="598"/>
                </a:cubicBezTo>
                <a:cubicBezTo>
                  <a:pt x="597" y="598"/>
                  <a:pt x="768" y="464"/>
                  <a:pt x="768" y="298"/>
                </a:cubicBezTo>
                <a:cubicBezTo>
                  <a:pt x="768" y="134"/>
                  <a:pt x="597" y="0"/>
                  <a:pt x="385" y="0"/>
                </a:cubicBezTo>
                <a:close/>
              </a:path>
            </a:pathLst>
          </a:custGeom>
          <a:solidFill>
            <a:srgbClr val="bdddf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1027440" y="475740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3"/>
                </a:moveTo>
                <a:cubicBezTo>
                  <a:pt x="86" y="49"/>
                  <a:pt x="85" y="54"/>
                  <a:pt x="83" y="60"/>
                </a:cubicBezTo>
                <a:cubicBezTo>
                  <a:pt x="81" y="65"/>
                  <a:pt x="77" y="69"/>
                  <a:pt x="73" y="73"/>
                </a:cubicBezTo>
                <a:cubicBezTo>
                  <a:pt x="69" y="77"/>
                  <a:pt x="64" y="81"/>
                  <a:pt x="59" y="83"/>
                </a:cubicBezTo>
                <a:cubicBezTo>
                  <a:pt x="54" y="85"/>
                  <a:pt x="48" y="86"/>
                  <a:pt x="43" y="86"/>
                </a:cubicBezTo>
                <a:cubicBezTo>
                  <a:pt x="37" y="86"/>
                  <a:pt x="32" y="85"/>
                  <a:pt x="26" y="83"/>
                </a:cubicBezTo>
                <a:cubicBezTo>
                  <a:pt x="21" y="81"/>
                  <a:pt x="17" y="77"/>
                  <a:pt x="13" y="73"/>
                </a:cubicBezTo>
                <a:cubicBezTo>
                  <a:pt x="9" y="69"/>
                  <a:pt x="5" y="65"/>
                  <a:pt x="3" y="60"/>
                </a:cubicBezTo>
                <a:cubicBezTo>
                  <a:pt x="1" y="54"/>
                  <a:pt x="0" y="49"/>
                  <a:pt x="0" y="43"/>
                </a:cubicBezTo>
                <a:cubicBezTo>
                  <a:pt x="0" y="38"/>
                  <a:pt x="1" y="32"/>
                  <a:pt x="3" y="27"/>
                </a:cubicBezTo>
                <a:cubicBezTo>
                  <a:pt x="5" y="22"/>
                  <a:pt x="9" y="17"/>
                  <a:pt x="13" y="13"/>
                </a:cubicBezTo>
                <a:cubicBezTo>
                  <a:pt x="17" y="9"/>
                  <a:pt x="21" y="6"/>
                  <a:pt x="26" y="4"/>
                </a:cubicBezTo>
                <a:cubicBezTo>
                  <a:pt x="32" y="1"/>
                  <a:pt x="37" y="0"/>
                  <a:pt x="43" y="0"/>
                </a:cubicBezTo>
                <a:cubicBezTo>
                  <a:pt x="48" y="0"/>
                  <a:pt x="54" y="1"/>
                  <a:pt x="59" y="4"/>
                </a:cubicBezTo>
                <a:cubicBezTo>
                  <a:pt x="64" y="6"/>
                  <a:pt x="69" y="9"/>
                  <a:pt x="73" y="13"/>
                </a:cubicBezTo>
                <a:cubicBezTo>
                  <a:pt x="77" y="17"/>
                  <a:pt x="81" y="22"/>
                  <a:pt x="83" y="27"/>
                </a:cubicBezTo>
                <a:cubicBezTo>
                  <a:pt x="85" y="32"/>
                  <a:pt x="86" y="38"/>
                  <a:pt x="86" y="43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1089000" y="475740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3"/>
                </a:moveTo>
                <a:cubicBezTo>
                  <a:pt x="86" y="49"/>
                  <a:pt x="85" y="54"/>
                  <a:pt x="83" y="60"/>
                </a:cubicBezTo>
                <a:cubicBezTo>
                  <a:pt x="80" y="65"/>
                  <a:pt x="76" y="69"/>
                  <a:pt x="72" y="73"/>
                </a:cubicBezTo>
                <a:cubicBezTo>
                  <a:pt x="68" y="77"/>
                  <a:pt x="64" y="81"/>
                  <a:pt x="59" y="83"/>
                </a:cubicBezTo>
                <a:cubicBezTo>
                  <a:pt x="53" y="85"/>
                  <a:pt x="48" y="86"/>
                  <a:pt x="42" y="86"/>
                </a:cubicBezTo>
                <a:cubicBezTo>
                  <a:pt x="37" y="86"/>
                  <a:pt x="31" y="85"/>
                  <a:pt x="26" y="83"/>
                </a:cubicBezTo>
                <a:cubicBezTo>
                  <a:pt x="21" y="81"/>
                  <a:pt x="16" y="77"/>
                  <a:pt x="12" y="73"/>
                </a:cubicBezTo>
                <a:cubicBezTo>
                  <a:pt x="8" y="69"/>
                  <a:pt x="5" y="65"/>
                  <a:pt x="3" y="60"/>
                </a:cubicBezTo>
                <a:cubicBezTo>
                  <a:pt x="1" y="54"/>
                  <a:pt x="0" y="49"/>
                  <a:pt x="0" y="43"/>
                </a:cubicBezTo>
                <a:cubicBezTo>
                  <a:pt x="0" y="38"/>
                  <a:pt x="1" y="32"/>
                  <a:pt x="3" y="27"/>
                </a:cubicBezTo>
                <a:cubicBezTo>
                  <a:pt x="5" y="22"/>
                  <a:pt x="8" y="17"/>
                  <a:pt x="12" y="13"/>
                </a:cubicBezTo>
                <a:cubicBezTo>
                  <a:pt x="16" y="9"/>
                  <a:pt x="21" y="6"/>
                  <a:pt x="26" y="4"/>
                </a:cubicBezTo>
                <a:cubicBezTo>
                  <a:pt x="31" y="1"/>
                  <a:pt x="37" y="0"/>
                  <a:pt x="42" y="0"/>
                </a:cubicBezTo>
                <a:cubicBezTo>
                  <a:pt x="48" y="0"/>
                  <a:pt x="53" y="1"/>
                  <a:pt x="59" y="4"/>
                </a:cubicBezTo>
                <a:cubicBezTo>
                  <a:pt x="64" y="6"/>
                  <a:pt x="68" y="9"/>
                  <a:pt x="72" y="13"/>
                </a:cubicBezTo>
                <a:cubicBezTo>
                  <a:pt x="76" y="17"/>
                  <a:pt x="80" y="22"/>
                  <a:pt x="83" y="27"/>
                </a:cubicBezTo>
                <a:cubicBezTo>
                  <a:pt x="85" y="32"/>
                  <a:pt x="86" y="38"/>
                  <a:pt x="86" y="43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966240" y="475740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3"/>
                </a:moveTo>
                <a:cubicBezTo>
                  <a:pt x="86" y="49"/>
                  <a:pt x="85" y="54"/>
                  <a:pt x="83" y="60"/>
                </a:cubicBezTo>
                <a:cubicBezTo>
                  <a:pt x="80" y="65"/>
                  <a:pt x="76" y="69"/>
                  <a:pt x="72" y="73"/>
                </a:cubicBezTo>
                <a:cubicBezTo>
                  <a:pt x="68" y="77"/>
                  <a:pt x="64" y="81"/>
                  <a:pt x="58" y="83"/>
                </a:cubicBezTo>
                <a:cubicBezTo>
                  <a:pt x="53" y="85"/>
                  <a:pt x="48" y="86"/>
                  <a:pt x="42" y="86"/>
                </a:cubicBezTo>
                <a:cubicBezTo>
                  <a:pt x="37" y="86"/>
                  <a:pt x="31" y="85"/>
                  <a:pt x="26" y="83"/>
                </a:cubicBezTo>
                <a:cubicBezTo>
                  <a:pt x="21" y="81"/>
                  <a:pt x="16" y="77"/>
                  <a:pt x="12" y="73"/>
                </a:cubicBezTo>
                <a:cubicBezTo>
                  <a:pt x="8" y="69"/>
                  <a:pt x="5" y="65"/>
                  <a:pt x="3" y="60"/>
                </a:cubicBezTo>
                <a:cubicBezTo>
                  <a:pt x="1" y="54"/>
                  <a:pt x="0" y="49"/>
                  <a:pt x="0" y="43"/>
                </a:cubicBezTo>
                <a:cubicBezTo>
                  <a:pt x="0" y="38"/>
                  <a:pt x="1" y="32"/>
                  <a:pt x="3" y="27"/>
                </a:cubicBezTo>
                <a:cubicBezTo>
                  <a:pt x="5" y="22"/>
                  <a:pt x="8" y="17"/>
                  <a:pt x="12" y="13"/>
                </a:cubicBezTo>
                <a:cubicBezTo>
                  <a:pt x="16" y="9"/>
                  <a:pt x="21" y="6"/>
                  <a:pt x="26" y="4"/>
                </a:cubicBezTo>
                <a:cubicBezTo>
                  <a:pt x="31" y="1"/>
                  <a:pt x="37" y="0"/>
                  <a:pt x="42" y="0"/>
                </a:cubicBezTo>
                <a:cubicBezTo>
                  <a:pt x="48" y="0"/>
                  <a:pt x="53" y="1"/>
                  <a:pt x="58" y="4"/>
                </a:cubicBezTo>
                <a:cubicBezTo>
                  <a:pt x="64" y="6"/>
                  <a:pt x="68" y="9"/>
                  <a:pt x="72" y="13"/>
                </a:cubicBezTo>
                <a:cubicBezTo>
                  <a:pt x="76" y="17"/>
                  <a:pt x="80" y="22"/>
                  <a:pt x="83" y="27"/>
                </a:cubicBezTo>
                <a:cubicBezTo>
                  <a:pt x="85" y="32"/>
                  <a:pt x="86" y="38"/>
                  <a:pt x="86" y="43"/>
                </a:cubicBezTo>
                <a:close/>
              </a:path>
            </a:pathLst>
          </a:custGeom>
          <a:solidFill>
            <a:srgbClr val="2a6797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3360240" y="3864240"/>
            <a:ext cx="983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tiempos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1198440" y="4607280"/>
            <a:ext cx="1215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Actitudes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3360240" y="4397760"/>
            <a:ext cx="749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Razonamiento lógico, curiosidad técnica, autonomía y análisis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3360240" y="4816800"/>
            <a:ext cx="1520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comparativo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911520" y="1958760"/>
            <a:ext cx="221760" cy="258480"/>
          </a:xfrm>
          <a:custGeom>
            <a:avLst/>
            <a:gdLst/>
            <a:ahLst/>
            <a:rect l="0" t="0" r="r" b="b"/>
            <a:pathLst>
              <a:path w="616" h="718">
                <a:moveTo>
                  <a:pt x="448" y="546"/>
                </a:moveTo>
                <a:lnTo>
                  <a:pt x="448" y="493"/>
                </a:lnTo>
                <a:cubicBezTo>
                  <a:pt x="476" y="465"/>
                  <a:pt x="529" y="414"/>
                  <a:pt x="543" y="349"/>
                </a:cubicBezTo>
                <a:cubicBezTo>
                  <a:pt x="547" y="352"/>
                  <a:pt x="544" y="353"/>
                  <a:pt x="549" y="353"/>
                </a:cubicBezTo>
                <a:cubicBezTo>
                  <a:pt x="570" y="353"/>
                  <a:pt x="584" y="326"/>
                  <a:pt x="584" y="293"/>
                </a:cubicBezTo>
                <a:cubicBezTo>
                  <a:pt x="584" y="261"/>
                  <a:pt x="565" y="234"/>
                  <a:pt x="545" y="234"/>
                </a:cubicBezTo>
                <a:cubicBezTo>
                  <a:pt x="549" y="220"/>
                  <a:pt x="551" y="201"/>
                  <a:pt x="551" y="177"/>
                </a:cubicBezTo>
                <a:cubicBezTo>
                  <a:pt x="551" y="96"/>
                  <a:pt x="479" y="0"/>
                  <a:pt x="320" y="0"/>
                </a:cubicBezTo>
                <a:cubicBezTo>
                  <a:pt x="178" y="0"/>
                  <a:pt x="89" y="96"/>
                  <a:pt x="89" y="177"/>
                </a:cubicBezTo>
                <a:cubicBezTo>
                  <a:pt x="89" y="200"/>
                  <a:pt x="90" y="219"/>
                  <a:pt x="93" y="234"/>
                </a:cubicBezTo>
                <a:cubicBezTo>
                  <a:pt x="73" y="237"/>
                  <a:pt x="58" y="262"/>
                  <a:pt x="58" y="293"/>
                </a:cubicBezTo>
                <a:cubicBezTo>
                  <a:pt x="58" y="326"/>
                  <a:pt x="75" y="353"/>
                  <a:pt x="96" y="353"/>
                </a:cubicBezTo>
                <a:cubicBezTo>
                  <a:pt x="101" y="353"/>
                  <a:pt x="94" y="351"/>
                  <a:pt x="98" y="349"/>
                </a:cubicBezTo>
                <a:cubicBezTo>
                  <a:pt x="112" y="414"/>
                  <a:pt x="168" y="465"/>
                  <a:pt x="196" y="493"/>
                </a:cubicBezTo>
                <a:lnTo>
                  <a:pt x="196" y="543"/>
                </a:lnTo>
                <a:cubicBezTo>
                  <a:pt x="84" y="556"/>
                  <a:pt x="0" y="614"/>
                  <a:pt x="0" y="674"/>
                </a:cubicBezTo>
                <a:lnTo>
                  <a:pt x="0" y="696"/>
                </a:lnTo>
                <a:cubicBezTo>
                  <a:pt x="0" y="718"/>
                  <a:pt x="23" y="718"/>
                  <a:pt x="46" y="718"/>
                </a:cubicBezTo>
                <a:lnTo>
                  <a:pt x="570" y="718"/>
                </a:lnTo>
                <a:cubicBezTo>
                  <a:pt x="593" y="718"/>
                  <a:pt x="616" y="718"/>
                  <a:pt x="616" y="696"/>
                </a:cubicBezTo>
                <a:lnTo>
                  <a:pt x="616" y="674"/>
                </a:lnTo>
                <a:cubicBezTo>
                  <a:pt x="616" y="618"/>
                  <a:pt x="532" y="564"/>
                  <a:pt x="448" y="54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790920" y="2036880"/>
            <a:ext cx="221400" cy="258480"/>
          </a:xfrm>
          <a:custGeom>
            <a:avLst/>
            <a:gdLst/>
            <a:ahLst/>
            <a:rect l="0" t="0" r="r" b="b"/>
            <a:pathLst>
              <a:path w="615" h="718">
                <a:moveTo>
                  <a:pt x="447" y="548"/>
                </a:moveTo>
                <a:lnTo>
                  <a:pt x="447" y="494"/>
                </a:lnTo>
                <a:cubicBezTo>
                  <a:pt x="475" y="466"/>
                  <a:pt x="528" y="415"/>
                  <a:pt x="542" y="350"/>
                </a:cubicBezTo>
                <a:cubicBezTo>
                  <a:pt x="546" y="352"/>
                  <a:pt x="543" y="353"/>
                  <a:pt x="548" y="353"/>
                </a:cubicBezTo>
                <a:cubicBezTo>
                  <a:pt x="570" y="353"/>
                  <a:pt x="584" y="327"/>
                  <a:pt x="584" y="294"/>
                </a:cubicBezTo>
                <a:cubicBezTo>
                  <a:pt x="584" y="261"/>
                  <a:pt x="564" y="235"/>
                  <a:pt x="544" y="234"/>
                </a:cubicBezTo>
                <a:cubicBezTo>
                  <a:pt x="548" y="220"/>
                  <a:pt x="549" y="201"/>
                  <a:pt x="549" y="177"/>
                </a:cubicBezTo>
                <a:cubicBezTo>
                  <a:pt x="549" y="97"/>
                  <a:pt x="478" y="0"/>
                  <a:pt x="319" y="0"/>
                </a:cubicBezTo>
                <a:cubicBezTo>
                  <a:pt x="177" y="0"/>
                  <a:pt x="89" y="97"/>
                  <a:pt x="89" y="177"/>
                </a:cubicBezTo>
                <a:cubicBezTo>
                  <a:pt x="89" y="201"/>
                  <a:pt x="90" y="220"/>
                  <a:pt x="93" y="235"/>
                </a:cubicBezTo>
                <a:cubicBezTo>
                  <a:pt x="73" y="237"/>
                  <a:pt x="58" y="263"/>
                  <a:pt x="58" y="294"/>
                </a:cubicBezTo>
                <a:cubicBezTo>
                  <a:pt x="58" y="327"/>
                  <a:pt x="75" y="353"/>
                  <a:pt x="96" y="353"/>
                </a:cubicBezTo>
                <a:cubicBezTo>
                  <a:pt x="101" y="353"/>
                  <a:pt x="94" y="352"/>
                  <a:pt x="98" y="350"/>
                </a:cubicBezTo>
                <a:cubicBezTo>
                  <a:pt x="112" y="415"/>
                  <a:pt x="168" y="466"/>
                  <a:pt x="196" y="494"/>
                </a:cubicBezTo>
                <a:lnTo>
                  <a:pt x="196" y="545"/>
                </a:lnTo>
                <a:cubicBezTo>
                  <a:pt x="84" y="558"/>
                  <a:pt x="0" y="616"/>
                  <a:pt x="0" y="674"/>
                </a:cubicBezTo>
                <a:lnTo>
                  <a:pt x="0" y="696"/>
                </a:lnTo>
                <a:cubicBezTo>
                  <a:pt x="0" y="718"/>
                  <a:pt x="23" y="718"/>
                  <a:pt x="46" y="718"/>
                </a:cubicBezTo>
                <a:lnTo>
                  <a:pt x="570" y="718"/>
                </a:lnTo>
                <a:cubicBezTo>
                  <a:pt x="592" y="718"/>
                  <a:pt x="615" y="718"/>
                  <a:pt x="615" y="696"/>
                </a:cubicBezTo>
                <a:lnTo>
                  <a:pt x="615" y="674"/>
                </a:lnTo>
                <a:cubicBezTo>
                  <a:pt x="615" y="620"/>
                  <a:pt x="531" y="565"/>
                  <a:pt x="447" y="548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160280" y="1888920"/>
            <a:ext cx="6153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2.2 Contextualización del alumnado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1300320" y="2626200"/>
            <a:ext cx="1859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Curso: 1.º DAM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300320" y="3111840"/>
            <a:ext cx="2792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Módulo: Programación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300320" y="3588120"/>
            <a:ext cx="9653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Momento: mitad de curso, con conocimientos previos en estructuras de control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300320" y="4073760"/>
            <a:ext cx="7102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 técnico: intermedio en lógica algorítmica y funciones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300320" y="4559760"/>
            <a:ext cx="8731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Interés: acercar programación a fenómenos reales del sistema operativo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801000" y="2153880"/>
            <a:ext cx="131040" cy="141120"/>
          </a:xfrm>
          <a:custGeom>
            <a:avLst/>
            <a:gdLst/>
            <a:ahLst/>
            <a:rect l="0" t="0" r="r" b="b"/>
            <a:pathLst>
              <a:path w="364" h="392">
                <a:moveTo>
                  <a:pt x="364" y="281"/>
                </a:moveTo>
                <a:cubicBezTo>
                  <a:pt x="364" y="342"/>
                  <a:pt x="342" y="392"/>
                  <a:pt x="280" y="392"/>
                </a:cubicBezTo>
                <a:lnTo>
                  <a:pt x="84" y="392"/>
                </a:lnTo>
                <a:cubicBezTo>
                  <a:pt x="-28" y="392"/>
                  <a:pt x="-28" y="0"/>
                  <a:pt x="84" y="0"/>
                </a:cubicBezTo>
                <a:lnTo>
                  <a:pt x="280" y="0"/>
                </a:lnTo>
                <a:cubicBezTo>
                  <a:pt x="342" y="0"/>
                  <a:pt x="364" y="51"/>
                  <a:pt x="364" y="113"/>
                </a:cubicBezTo>
                <a:lnTo>
                  <a:pt x="364" y="281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851400" y="2153880"/>
            <a:ext cx="281880" cy="141120"/>
          </a:xfrm>
          <a:custGeom>
            <a:avLst/>
            <a:gdLst/>
            <a:ahLst/>
            <a:rect l="0" t="0" r="r" b="b"/>
            <a:pathLst>
              <a:path w="783" h="392">
                <a:moveTo>
                  <a:pt x="755" y="337"/>
                </a:moveTo>
                <a:lnTo>
                  <a:pt x="727" y="337"/>
                </a:lnTo>
                <a:lnTo>
                  <a:pt x="727" y="56"/>
                </a:lnTo>
                <a:lnTo>
                  <a:pt x="755" y="56"/>
                </a:lnTo>
                <a:cubicBezTo>
                  <a:pt x="770" y="56"/>
                  <a:pt x="783" y="44"/>
                  <a:pt x="783" y="28"/>
                </a:cubicBezTo>
                <a:cubicBezTo>
                  <a:pt x="783" y="13"/>
                  <a:pt x="770" y="0"/>
                  <a:pt x="755" y="0"/>
                </a:cubicBezTo>
                <a:lnTo>
                  <a:pt x="83" y="0"/>
                </a:lnTo>
                <a:cubicBezTo>
                  <a:pt x="-28" y="0"/>
                  <a:pt x="-28" y="392"/>
                  <a:pt x="83" y="392"/>
                </a:cubicBezTo>
                <a:lnTo>
                  <a:pt x="755" y="392"/>
                </a:lnTo>
                <a:cubicBezTo>
                  <a:pt x="770" y="392"/>
                  <a:pt x="783" y="380"/>
                  <a:pt x="783" y="365"/>
                </a:cubicBezTo>
                <a:cubicBezTo>
                  <a:pt x="783" y="349"/>
                  <a:pt x="770" y="337"/>
                  <a:pt x="755" y="337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/>
          <p:nvPr/>
        </p:nvSpPr>
        <p:spPr>
          <a:xfrm>
            <a:off x="876240" y="2174040"/>
            <a:ext cx="256680" cy="101160"/>
          </a:xfrm>
          <a:custGeom>
            <a:avLst/>
            <a:gdLst/>
            <a:ahLst/>
            <a:rect l="0" t="0" r="r" b="b"/>
            <a:pathLst>
              <a:path w="713" h="281">
                <a:moveTo>
                  <a:pt x="690" y="281"/>
                </a:moveTo>
                <a:lnTo>
                  <a:pt x="42" y="281"/>
                </a:lnTo>
                <a:cubicBezTo>
                  <a:pt x="-14" y="281"/>
                  <a:pt x="-14" y="0"/>
                  <a:pt x="42" y="0"/>
                </a:cubicBezTo>
                <a:lnTo>
                  <a:pt x="690" y="0"/>
                </a:lnTo>
                <a:cubicBezTo>
                  <a:pt x="721" y="0"/>
                  <a:pt x="721" y="281"/>
                  <a:pt x="690" y="28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876240" y="2174040"/>
            <a:ext cx="255240" cy="92880"/>
          </a:xfrm>
          <a:custGeom>
            <a:avLst/>
            <a:gdLst/>
            <a:ahLst/>
            <a:rect l="0" t="0" r="r" b="b"/>
            <a:pathLst>
              <a:path w="709" h="258">
                <a:moveTo>
                  <a:pt x="57" y="56"/>
                </a:moveTo>
                <a:lnTo>
                  <a:pt x="709" y="56"/>
                </a:lnTo>
                <a:cubicBezTo>
                  <a:pt x="706" y="23"/>
                  <a:pt x="699" y="0"/>
                  <a:pt x="690" y="0"/>
                </a:cubicBezTo>
                <a:lnTo>
                  <a:pt x="43" y="0"/>
                </a:lnTo>
                <a:cubicBezTo>
                  <a:pt x="-4" y="0"/>
                  <a:pt x="-12" y="190"/>
                  <a:pt x="18" y="258"/>
                </a:cubicBezTo>
                <a:cubicBezTo>
                  <a:pt x="7" y="174"/>
                  <a:pt x="20" y="56"/>
                  <a:pt x="57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790920" y="1953000"/>
            <a:ext cx="110880" cy="110880"/>
          </a:xfrm>
          <a:custGeom>
            <a:avLst/>
            <a:gdLst/>
            <a:ahLst/>
            <a:rect l="0" t="0" r="r" b="b"/>
            <a:pathLst>
              <a:path w="308" h="308">
                <a:moveTo>
                  <a:pt x="308" y="195"/>
                </a:moveTo>
                <a:cubicBezTo>
                  <a:pt x="308" y="258"/>
                  <a:pt x="258" y="308"/>
                  <a:pt x="197" y="308"/>
                </a:cubicBezTo>
                <a:lnTo>
                  <a:pt x="84" y="308"/>
                </a:lnTo>
                <a:cubicBezTo>
                  <a:pt x="-28" y="308"/>
                  <a:pt x="-28" y="0"/>
                  <a:pt x="84" y="0"/>
                </a:cubicBezTo>
                <a:lnTo>
                  <a:pt x="197" y="0"/>
                </a:lnTo>
                <a:cubicBezTo>
                  <a:pt x="258" y="0"/>
                  <a:pt x="308" y="50"/>
                  <a:pt x="308" y="112"/>
                </a:cubicBezTo>
                <a:lnTo>
                  <a:pt x="308" y="195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821160" y="1953000"/>
            <a:ext cx="281880" cy="110880"/>
          </a:xfrm>
          <a:custGeom>
            <a:avLst/>
            <a:gdLst/>
            <a:ahLst/>
            <a:rect l="0" t="0" r="r" b="b"/>
            <a:pathLst>
              <a:path w="783" h="308">
                <a:moveTo>
                  <a:pt x="755" y="251"/>
                </a:moveTo>
                <a:lnTo>
                  <a:pt x="727" y="251"/>
                </a:lnTo>
                <a:lnTo>
                  <a:pt x="727" y="56"/>
                </a:lnTo>
                <a:lnTo>
                  <a:pt x="755" y="56"/>
                </a:lnTo>
                <a:cubicBezTo>
                  <a:pt x="770" y="56"/>
                  <a:pt x="783" y="43"/>
                  <a:pt x="783" y="28"/>
                </a:cubicBezTo>
                <a:cubicBezTo>
                  <a:pt x="783" y="12"/>
                  <a:pt x="770" y="0"/>
                  <a:pt x="755" y="0"/>
                </a:cubicBezTo>
                <a:lnTo>
                  <a:pt x="84" y="0"/>
                </a:lnTo>
                <a:cubicBezTo>
                  <a:pt x="-28" y="0"/>
                  <a:pt x="-28" y="308"/>
                  <a:pt x="84" y="308"/>
                </a:cubicBezTo>
                <a:lnTo>
                  <a:pt x="755" y="308"/>
                </a:lnTo>
                <a:cubicBezTo>
                  <a:pt x="770" y="308"/>
                  <a:pt x="783" y="296"/>
                  <a:pt x="783" y="280"/>
                </a:cubicBezTo>
                <a:cubicBezTo>
                  <a:pt x="783" y="265"/>
                  <a:pt x="770" y="251"/>
                  <a:pt x="755" y="251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846360" y="1973160"/>
            <a:ext cx="256680" cy="70560"/>
          </a:xfrm>
          <a:custGeom>
            <a:avLst/>
            <a:gdLst/>
            <a:ahLst/>
            <a:rect l="0" t="0" r="r" b="b"/>
            <a:pathLst>
              <a:path w="713" h="196">
                <a:moveTo>
                  <a:pt x="690" y="196"/>
                </a:moveTo>
                <a:lnTo>
                  <a:pt x="42" y="196"/>
                </a:lnTo>
                <a:cubicBezTo>
                  <a:pt x="-14" y="196"/>
                  <a:pt x="-14" y="0"/>
                  <a:pt x="42" y="0"/>
                </a:cubicBezTo>
                <a:lnTo>
                  <a:pt x="690" y="0"/>
                </a:lnTo>
                <a:cubicBezTo>
                  <a:pt x="720" y="0"/>
                  <a:pt x="720" y="196"/>
                  <a:pt x="690" y="196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846360" y="1973160"/>
            <a:ext cx="255960" cy="45360"/>
          </a:xfrm>
          <a:custGeom>
            <a:avLst/>
            <a:gdLst/>
            <a:ahLst/>
            <a:rect l="0" t="0" r="r" b="b"/>
            <a:pathLst>
              <a:path w="711" h="126">
                <a:moveTo>
                  <a:pt x="42" y="56"/>
                </a:moveTo>
                <a:lnTo>
                  <a:pt x="711" y="56"/>
                </a:lnTo>
                <a:cubicBezTo>
                  <a:pt x="708" y="24"/>
                  <a:pt x="701" y="0"/>
                  <a:pt x="690" y="0"/>
                </a:cubicBezTo>
                <a:lnTo>
                  <a:pt x="42" y="0"/>
                </a:lnTo>
                <a:cubicBezTo>
                  <a:pt x="8" y="0"/>
                  <a:pt x="-5" y="69"/>
                  <a:pt x="1" y="126"/>
                </a:cubicBezTo>
                <a:cubicBezTo>
                  <a:pt x="6" y="89"/>
                  <a:pt x="19" y="56"/>
                  <a:pt x="42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811080" y="2063520"/>
            <a:ext cx="171360" cy="90720"/>
          </a:xfrm>
          <a:custGeom>
            <a:avLst/>
            <a:gdLst/>
            <a:ahLst/>
            <a:rect l="0" t="0" r="r" b="b"/>
            <a:pathLst>
              <a:path w="476" h="252">
                <a:moveTo>
                  <a:pt x="476" y="140"/>
                </a:moveTo>
                <a:cubicBezTo>
                  <a:pt x="476" y="202"/>
                  <a:pt x="426" y="252"/>
                  <a:pt x="364" y="252"/>
                </a:cubicBezTo>
                <a:lnTo>
                  <a:pt x="84" y="252"/>
                </a:lnTo>
                <a:cubicBezTo>
                  <a:pt x="-28" y="252"/>
                  <a:pt x="-28" y="0"/>
                  <a:pt x="84" y="0"/>
                </a:cubicBezTo>
                <a:lnTo>
                  <a:pt x="364" y="0"/>
                </a:lnTo>
                <a:cubicBezTo>
                  <a:pt x="426" y="0"/>
                  <a:pt x="476" y="50"/>
                  <a:pt x="476" y="112"/>
                </a:cubicBezTo>
                <a:lnTo>
                  <a:pt x="476" y="140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901440" y="2063520"/>
            <a:ext cx="241560" cy="90720"/>
          </a:xfrm>
          <a:custGeom>
            <a:avLst/>
            <a:gdLst/>
            <a:ahLst/>
            <a:rect l="0" t="0" r="r" b="b"/>
            <a:pathLst>
              <a:path w="671" h="252">
                <a:moveTo>
                  <a:pt x="644" y="197"/>
                </a:moveTo>
                <a:lnTo>
                  <a:pt x="616" y="197"/>
                </a:lnTo>
                <a:lnTo>
                  <a:pt x="616" y="56"/>
                </a:lnTo>
                <a:lnTo>
                  <a:pt x="644" y="56"/>
                </a:lnTo>
                <a:cubicBezTo>
                  <a:pt x="659" y="56"/>
                  <a:pt x="671" y="44"/>
                  <a:pt x="671" y="28"/>
                </a:cubicBezTo>
                <a:cubicBezTo>
                  <a:pt x="671" y="13"/>
                  <a:pt x="659" y="0"/>
                  <a:pt x="644" y="0"/>
                </a:cubicBezTo>
                <a:lnTo>
                  <a:pt x="84" y="0"/>
                </a:lnTo>
                <a:cubicBezTo>
                  <a:pt x="-28" y="0"/>
                  <a:pt x="-28" y="252"/>
                  <a:pt x="84" y="252"/>
                </a:cubicBezTo>
                <a:lnTo>
                  <a:pt x="644" y="252"/>
                </a:lnTo>
                <a:cubicBezTo>
                  <a:pt x="659" y="252"/>
                  <a:pt x="671" y="240"/>
                  <a:pt x="671" y="225"/>
                </a:cubicBezTo>
                <a:cubicBezTo>
                  <a:pt x="671" y="209"/>
                  <a:pt x="659" y="197"/>
                  <a:pt x="644" y="19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926640" y="2083680"/>
            <a:ext cx="216360" cy="50760"/>
          </a:xfrm>
          <a:custGeom>
            <a:avLst/>
            <a:gdLst/>
            <a:ahLst/>
            <a:rect l="0" t="0" r="r" b="b"/>
            <a:pathLst>
              <a:path w="601" h="141">
                <a:moveTo>
                  <a:pt x="578" y="141"/>
                </a:moveTo>
                <a:lnTo>
                  <a:pt x="42" y="141"/>
                </a:lnTo>
                <a:cubicBezTo>
                  <a:pt x="-14" y="141"/>
                  <a:pt x="-14" y="0"/>
                  <a:pt x="42" y="0"/>
                </a:cubicBezTo>
                <a:lnTo>
                  <a:pt x="578" y="0"/>
                </a:lnTo>
                <a:cubicBezTo>
                  <a:pt x="609" y="0"/>
                  <a:pt x="609" y="141"/>
                  <a:pt x="578" y="14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926640" y="2083680"/>
            <a:ext cx="216360" cy="35640"/>
          </a:xfrm>
          <a:custGeom>
            <a:avLst/>
            <a:gdLst/>
            <a:ahLst/>
            <a:rect l="0" t="0" r="r" b="b"/>
            <a:pathLst>
              <a:path w="601" h="99">
                <a:moveTo>
                  <a:pt x="42" y="56"/>
                </a:moveTo>
                <a:lnTo>
                  <a:pt x="601" y="56"/>
                </a:lnTo>
                <a:cubicBezTo>
                  <a:pt x="599" y="26"/>
                  <a:pt x="592" y="0"/>
                  <a:pt x="578" y="0"/>
                </a:cubicBezTo>
                <a:lnTo>
                  <a:pt x="42" y="0"/>
                </a:lnTo>
                <a:cubicBezTo>
                  <a:pt x="6" y="0"/>
                  <a:pt x="-6" y="57"/>
                  <a:pt x="3" y="99"/>
                </a:cubicBezTo>
                <a:cubicBezTo>
                  <a:pt x="9" y="74"/>
                  <a:pt x="22" y="56"/>
                  <a:pt x="42" y="56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1047600" y="27716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160280" y="1879560"/>
            <a:ext cx="64821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2.3 Conocimientos previos requeridos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2143080" y="2657160"/>
            <a:ext cx="838440" cy="362520"/>
          </a:xfrm>
          <a:custGeom>
            <a:avLst/>
            <a:gdLst/>
            <a:ahLst/>
            <a:rect l="0" t="0" r="r" b="b"/>
            <a:pathLst>
              <a:path w="2329" h="1007">
                <a:moveTo>
                  <a:pt x="0" y="848"/>
                </a:moveTo>
                <a:lnTo>
                  <a:pt x="0" y="160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169" y="0"/>
                </a:lnTo>
                <a:cubicBezTo>
                  <a:pt x="2180" y="0"/>
                  <a:pt x="2190" y="1"/>
                  <a:pt x="2201" y="3"/>
                </a:cubicBezTo>
                <a:cubicBezTo>
                  <a:pt x="2211" y="5"/>
                  <a:pt x="2221" y="8"/>
                  <a:pt x="2231" y="12"/>
                </a:cubicBezTo>
                <a:cubicBezTo>
                  <a:pt x="2241" y="16"/>
                  <a:pt x="2250" y="21"/>
                  <a:pt x="2258" y="27"/>
                </a:cubicBezTo>
                <a:cubicBezTo>
                  <a:pt x="2267" y="33"/>
                  <a:pt x="2275" y="39"/>
                  <a:pt x="2282" y="47"/>
                </a:cubicBezTo>
                <a:cubicBezTo>
                  <a:pt x="2290" y="54"/>
                  <a:pt x="2296" y="62"/>
                  <a:pt x="2302" y="71"/>
                </a:cubicBezTo>
                <a:cubicBezTo>
                  <a:pt x="2308" y="80"/>
                  <a:pt x="2313" y="89"/>
                  <a:pt x="2317" y="98"/>
                </a:cubicBezTo>
                <a:cubicBezTo>
                  <a:pt x="2321" y="108"/>
                  <a:pt x="2324" y="118"/>
                  <a:pt x="2326" y="128"/>
                </a:cubicBezTo>
                <a:cubicBezTo>
                  <a:pt x="2328" y="138"/>
                  <a:pt x="2329" y="149"/>
                  <a:pt x="2329" y="160"/>
                </a:cubicBezTo>
                <a:lnTo>
                  <a:pt x="2329" y="848"/>
                </a:lnTo>
                <a:cubicBezTo>
                  <a:pt x="2329" y="858"/>
                  <a:pt x="2328" y="869"/>
                  <a:pt x="2326" y="879"/>
                </a:cubicBezTo>
                <a:cubicBezTo>
                  <a:pt x="2324" y="889"/>
                  <a:pt x="2321" y="899"/>
                  <a:pt x="2317" y="909"/>
                </a:cubicBezTo>
                <a:cubicBezTo>
                  <a:pt x="2313" y="918"/>
                  <a:pt x="2308" y="928"/>
                  <a:pt x="2302" y="936"/>
                </a:cubicBezTo>
                <a:cubicBezTo>
                  <a:pt x="2296" y="945"/>
                  <a:pt x="2290" y="953"/>
                  <a:pt x="2282" y="960"/>
                </a:cubicBezTo>
                <a:cubicBezTo>
                  <a:pt x="2275" y="968"/>
                  <a:pt x="2267" y="974"/>
                  <a:pt x="2258" y="980"/>
                </a:cubicBezTo>
                <a:cubicBezTo>
                  <a:pt x="2250" y="986"/>
                  <a:pt x="2241" y="991"/>
                  <a:pt x="2231" y="995"/>
                </a:cubicBezTo>
                <a:cubicBezTo>
                  <a:pt x="2221" y="999"/>
                  <a:pt x="2211" y="1002"/>
                  <a:pt x="2201" y="1004"/>
                </a:cubicBezTo>
                <a:cubicBezTo>
                  <a:pt x="2190" y="1006"/>
                  <a:pt x="2180" y="1007"/>
                  <a:pt x="2169" y="1007"/>
                </a:cubicBezTo>
                <a:lnTo>
                  <a:pt x="158" y="1007"/>
                </a:lnTo>
                <a:cubicBezTo>
                  <a:pt x="148" y="1007"/>
                  <a:pt x="138" y="1006"/>
                  <a:pt x="127" y="1004"/>
                </a:cubicBezTo>
                <a:cubicBezTo>
                  <a:pt x="117" y="1002"/>
                  <a:pt x="107" y="999"/>
                  <a:pt x="98" y="995"/>
                </a:cubicBezTo>
                <a:cubicBezTo>
                  <a:pt x="88" y="991"/>
                  <a:pt x="79" y="986"/>
                  <a:pt x="70" y="980"/>
                </a:cubicBezTo>
                <a:cubicBezTo>
                  <a:pt x="62" y="974"/>
                  <a:pt x="53" y="968"/>
                  <a:pt x="46" y="960"/>
                </a:cubicBezTo>
                <a:cubicBezTo>
                  <a:pt x="39" y="953"/>
                  <a:pt x="32" y="945"/>
                  <a:pt x="26" y="936"/>
                </a:cubicBezTo>
                <a:cubicBezTo>
                  <a:pt x="21" y="928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1300320" y="2616480"/>
            <a:ext cx="846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Bucles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2240640" y="274896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while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3114360" y="2657160"/>
            <a:ext cx="572040" cy="362520"/>
          </a:xfrm>
          <a:custGeom>
            <a:avLst/>
            <a:gdLst/>
            <a:ahLst/>
            <a:rect l="0" t="0" r="r" b="b"/>
            <a:pathLst>
              <a:path w="1589" h="1007">
                <a:moveTo>
                  <a:pt x="0" y="848"/>
                </a:moveTo>
                <a:lnTo>
                  <a:pt x="0" y="160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1" y="21"/>
                  <a:pt x="90" y="16"/>
                  <a:pt x="99" y="12"/>
                </a:cubicBezTo>
                <a:cubicBezTo>
                  <a:pt x="109" y="8"/>
                  <a:pt x="119" y="5"/>
                  <a:pt x="129" y="3"/>
                </a:cubicBezTo>
                <a:cubicBezTo>
                  <a:pt x="139" y="1"/>
                  <a:pt x="150" y="0"/>
                  <a:pt x="160" y="0"/>
                </a:cubicBezTo>
                <a:lnTo>
                  <a:pt x="1430" y="0"/>
                </a:lnTo>
                <a:cubicBezTo>
                  <a:pt x="1441" y="0"/>
                  <a:pt x="1451" y="1"/>
                  <a:pt x="1461" y="3"/>
                </a:cubicBezTo>
                <a:cubicBezTo>
                  <a:pt x="1471" y="5"/>
                  <a:pt x="1481" y="8"/>
                  <a:pt x="1491" y="12"/>
                </a:cubicBezTo>
                <a:cubicBezTo>
                  <a:pt x="1501" y="16"/>
                  <a:pt x="1510" y="21"/>
                  <a:pt x="1518" y="27"/>
                </a:cubicBezTo>
                <a:cubicBezTo>
                  <a:pt x="1527" y="33"/>
                  <a:pt x="1535" y="39"/>
                  <a:pt x="1542" y="47"/>
                </a:cubicBezTo>
                <a:cubicBezTo>
                  <a:pt x="1550" y="54"/>
                  <a:pt x="1556" y="62"/>
                  <a:pt x="1562" y="71"/>
                </a:cubicBezTo>
                <a:cubicBezTo>
                  <a:pt x="1568" y="80"/>
                  <a:pt x="1573" y="89"/>
                  <a:pt x="1577" y="98"/>
                </a:cubicBezTo>
                <a:cubicBezTo>
                  <a:pt x="1581" y="108"/>
                  <a:pt x="1584" y="118"/>
                  <a:pt x="1586" y="128"/>
                </a:cubicBezTo>
                <a:cubicBezTo>
                  <a:pt x="1588" y="138"/>
                  <a:pt x="1589" y="149"/>
                  <a:pt x="1589" y="160"/>
                </a:cubicBezTo>
                <a:lnTo>
                  <a:pt x="1589" y="848"/>
                </a:lnTo>
                <a:cubicBezTo>
                  <a:pt x="1589" y="858"/>
                  <a:pt x="1588" y="869"/>
                  <a:pt x="1586" y="879"/>
                </a:cubicBezTo>
                <a:cubicBezTo>
                  <a:pt x="1584" y="889"/>
                  <a:pt x="1581" y="899"/>
                  <a:pt x="1577" y="909"/>
                </a:cubicBezTo>
                <a:cubicBezTo>
                  <a:pt x="1573" y="918"/>
                  <a:pt x="1568" y="928"/>
                  <a:pt x="1562" y="936"/>
                </a:cubicBezTo>
                <a:cubicBezTo>
                  <a:pt x="1556" y="945"/>
                  <a:pt x="1550" y="953"/>
                  <a:pt x="1542" y="960"/>
                </a:cubicBezTo>
                <a:cubicBezTo>
                  <a:pt x="1535" y="968"/>
                  <a:pt x="1527" y="974"/>
                  <a:pt x="1518" y="980"/>
                </a:cubicBezTo>
                <a:cubicBezTo>
                  <a:pt x="1510" y="986"/>
                  <a:pt x="1501" y="991"/>
                  <a:pt x="1491" y="995"/>
                </a:cubicBezTo>
                <a:cubicBezTo>
                  <a:pt x="1481" y="999"/>
                  <a:pt x="1471" y="1002"/>
                  <a:pt x="1461" y="1004"/>
                </a:cubicBezTo>
                <a:cubicBezTo>
                  <a:pt x="1451" y="1006"/>
                  <a:pt x="1441" y="1007"/>
                  <a:pt x="1430" y="1007"/>
                </a:cubicBezTo>
                <a:lnTo>
                  <a:pt x="160" y="1007"/>
                </a:lnTo>
                <a:cubicBezTo>
                  <a:pt x="150" y="1007"/>
                  <a:pt x="139" y="1006"/>
                  <a:pt x="129" y="1004"/>
                </a:cubicBezTo>
                <a:cubicBezTo>
                  <a:pt x="119" y="1002"/>
                  <a:pt x="109" y="999"/>
                  <a:pt x="99" y="995"/>
                </a:cubicBezTo>
                <a:cubicBezTo>
                  <a:pt x="90" y="991"/>
                  <a:pt x="81" y="986"/>
                  <a:pt x="71" y="980"/>
                </a:cubicBezTo>
                <a:cubicBezTo>
                  <a:pt x="62" y="974"/>
                  <a:pt x="54" y="968"/>
                  <a:pt x="47" y="960"/>
                </a:cubicBezTo>
                <a:cubicBezTo>
                  <a:pt x="40" y="953"/>
                  <a:pt x="33" y="945"/>
                  <a:pt x="27" y="936"/>
                </a:cubicBezTo>
                <a:cubicBezTo>
                  <a:pt x="21" y="928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2980080" y="26164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3209400" y="274896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for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3228840" y="3143160"/>
            <a:ext cx="1086120" cy="371880"/>
          </a:xfrm>
          <a:custGeom>
            <a:avLst/>
            <a:gdLst/>
            <a:ahLst/>
            <a:rect l="0" t="0" r="r" b="b"/>
            <a:pathLst>
              <a:path w="3017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9"/>
                  <a:pt x="3" y="129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3"/>
                  <a:pt x="39" y="55"/>
                  <a:pt x="46" y="47"/>
                </a:cubicBezTo>
                <a:cubicBezTo>
                  <a:pt x="54" y="40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858" y="0"/>
                </a:lnTo>
                <a:cubicBezTo>
                  <a:pt x="2869" y="0"/>
                  <a:pt x="2879" y="1"/>
                  <a:pt x="2889" y="3"/>
                </a:cubicBezTo>
                <a:cubicBezTo>
                  <a:pt x="2900" y="5"/>
                  <a:pt x="2909" y="8"/>
                  <a:pt x="2919" y="12"/>
                </a:cubicBezTo>
                <a:cubicBezTo>
                  <a:pt x="2929" y="16"/>
                  <a:pt x="2938" y="21"/>
                  <a:pt x="2947" y="27"/>
                </a:cubicBezTo>
                <a:cubicBezTo>
                  <a:pt x="2955" y="32"/>
                  <a:pt x="2963" y="40"/>
                  <a:pt x="2971" y="47"/>
                </a:cubicBezTo>
                <a:cubicBezTo>
                  <a:pt x="2978" y="55"/>
                  <a:pt x="2985" y="63"/>
                  <a:pt x="2990" y="71"/>
                </a:cubicBezTo>
                <a:cubicBezTo>
                  <a:pt x="2996" y="80"/>
                  <a:pt x="3001" y="89"/>
                  <a:pt x="3005" y="99"/>
                </a:cubicBezTo>
                <a:cubicBezTo>
                  <a:pt x="3009" y="108"/>
                  <a:pt x="3012" y="118"/>
                  <a:pt x="3014" y="129"/>
                </a:cubicBezTo>
                <a:cubicBezTo>
                  <a:pt x="3016" y="139"/>
                  <a:pt x="3017" y="149"/>
                  <a:pt x="3017" y="159"/>
                </a:cubicBezTo>
                <a:lnTo>
                  <a:pt x="3017" y="874"/>
                </a:lnTo>
                <a:cubicBezTo>
                  <a:pt x="3017" y="884"/>
                  <a:pt x="3016" y="895"/>
                  <a:pt x="3014" y="905"/>
                </a:cubicBezTo>
                <a:cubicBezTo>
                  <a:pt x="3012" y="915"/>
                  <a:pt x="3009" y="925"/>
                  <a:pt x="3005" y="935"/>
                </a:cubicBezTo>
                <a:cubicBezTo>
                  <a:pt x="3001" y="944"/>
                  <a:pt x="2996" y="953"/>
                  <a:pt x="2990" y="962"/>
                </a:cubicBezTo>
                <a:cubicBezTo>
                  <a:pt x="2985" y="971"/>
                  <a:pt x="2978" y="979"/>
                  <a:pt x="2971" y="986"/>
                </a:cubicBezTo>
                <a:cubicBezTo>
                  <a:pt x="2963" y="993"/>
                  <a:pt x="2955" y="1000"/>
                  <a:pt x="2947" y="1006"/>
                </a:cubicBezTo>
                <a:cubicBezTo>
                  <a:pt x="2938" y="1012"/>
                  <a:pt x="2929" y="1017"/>
                  <a:pt x="2919" y="1021"/>
                </a:cubicBezTo>
                <a:cubicBezTo>
                  <a:pt x="2909" y="1025"/>
                  <a:pt x="2900" y="1028"/>
                  <a:pt x="2889" y="1030"/>
                </a:cubicBezTo>
                <a:cubicBezTo>
                  <a:pt x="2879" y="1032"/>
                  <a:pt x="2869" y="1033"/>
                  <a:pt x="2858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8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3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300320" y="3111840"/>
            <a:ext cx="1949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Temporización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3318480" y="323460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sleep()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/>
          <p:nvPr/>
        </p:nvSpPr>
        <p:spPr>
          <a:xfrm>
            <a:off x="1047600" y="3752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4316040" y="3111840"/>
            <a:ext cx="1188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 similar)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/>
          <p:nvPr/>
        </p:nvSpPr>
        <p:spPr>
          <a:xfrm>
            <a:off x="1047600" y="4238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300320" y="3597840"/>
            <a:ext cx="5028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funciones definidas por el usuario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1300320" y="4083480"/>
            <a:ext cx="5085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Lógica condicional y estructura secuencial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300320" y="4559760"/>
            <a:ext cx="6022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Conceptos básicos sobre uso de CPU y multitarea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780840" y="195228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490"/>
                </a:moveTo>
                <a:cubicBezTo>
                  <a:pt x="1006" y="522"/>
                  <a:pt x="1003" y="554"/>
                  <a:pt x="997" y="585"/>
                </a:cubicBezTo>
                <a:cubicBezTo>
                  <a:pt x="990" y="617"/>
                  <a:pt x="981" y="648"/>
                  <a:pt x="968" y="677"/>
                </a:cubicBezTo>
                <a:cubicBezTo>
                  <a:pt x="956" y="707"/>
                  <a:pt x="940" y="735"/>
                  <a:pt x="922" y="762"/>
                </a:cubicBezTo>
                <a:cubicBezTo>
                  <a:pt x="903" y="789"/>
                  <a:pt x="883" y="813"/>
                  <a:pt x="859" y="836"/>
                </a:cubicBezTo>
                <a:cubicBezTo>
                  <a:pt x="836" y="859"/>
                  <a:pt x="811" y="879"/>
                  <a:pt x="783" y="897"/>
                </a:cubicBezTo>
                <a:cubicBezTo>
                  <a:pt x="756" y="915"/>
                  <a:pt x="727" y="930"/>
                  <a:pt x="696" y="943"/>
                </a:cubicBezTo>
                <a:cubicBezTo>
                  <a:pt x="666" y="955"/>
                  <a:pt x="634" y="965"/>
                  <a:pt x="602" y="971"/>
                </a:cubicBezTo>
                <a:cubicBezTo>
                  <a:pt x="569" y="977"/>
                  <a:pt x="537" y="980"/>
                  <a:pt x="504" y="980"/>
                </a:cubicBezTo>
                <a:cubicBezTo>
                  <a:pt x="471" y="980"/>
                  <a:pt x="438" y="977"/>
                  <a:pt x="406" y="971"/>
                </a:cubicBezTo>
                <a:cubicBezTo>
                  <a:pt x="373" y="965"/>
                  <a:pt x="341" y="955"/>
                  <a:pt x="310" y="943"/>
                </a:cubicBezTo>
                <a:cubicBezTo>
                  <a:pt x="280" y="930"/>
                  <a:pt x="251" y="915"/>
                  <a:pt x="224" y="897"/>
                </a:cubicBezTo>
                <a:cubicBezTo>
                  <a:pt x="196" y="879"/>
                  <a:pt x="171" y="859"/>
                  <a:pt x="147" y="836"/>
                </a:cubicBezTo>
                <a:cubicBezTo>
                  <a:pt x="124" y="813"/>
                  <a:pt x="103" y="789"/>
                  <a:pt x="85" y="762"/>
                </a:cubicBezTo>
                <a:cubicBezTo>
                  <a:pt x="66" y="735"/>
                  <a:pt x="51" y="707"/>
                  <a:pt x="38" y="677"/>
                </a:cubicBezTo>
                <a:cubicBezTo>
                  <a:pt x="26" y="648"/>
                  <a:pt x="16" y="617"/>
                  <a:pt x="10" y="585"/>
                </a:cubicBezTo>
                <a:cubicBezTo>
                  <a:pt x="3" y="554"/>
                  <a:pt x="0" y="522"/>
                  <a:pt x="0" y="490"/>
                </a:cubicBezTo>
                <a:cubicBezTo>
                  <a:pt x="0" y="458"/>
                  <a:pt x="3" y="426"/>
                  <a:pt x="10" y="394"/>
                </a:cubicBezTo>
                <a:cubicBezTo>
                  <a:pt x="16" y="363"/>
                  <a:pt x="26" y="332"/>
                  <a:pt x="38" y="303"/>
                </a:cubicBezTo>
                <a:cubicBezTo>
                  <a:pt x="51" y="273"/>
                  <a:pt x="66" y="245"/>
                  <a:pt x="85" y="218"/>
                </a:cubicBezTo>
                <a:cubicBezTo>
                  <a:pt x="103" y="191"/>
                  <a:pt x="124" y="167"/>
                  <a:pt x="147" y="144"/>
                </a:cubicBezTo>
                <a:cubicBezTo>
                  <a:pt x="171" y="121"/>
                  <a:pt x="196" y="101"/>
                  <a:pt x="224" y="83"/>
                </a:cubicBezTo>
                <a:cubicBezTo>
                  <a:pt x="251" y="65"/>
                  <a:pt x="280" y="50"/>
                  <a:pt x="310" y="38"/>
                </a:cubicBezTo>
                <a:cubicBezTo>
                  <a:pt x="341" y="25"/>
                  <a:pt x="373" y="16"/>
                  <a:pt x="406" y="10"/>
                </a:cubicBezTo>
                <a:cubicBezTo>
                  <a:pt x="438" y="4"/>
                  <a:pt x="471" y="0"/>
                  <a:pt x="504" y="0"/>
                </a:cubicBezTo>
                <a:cubicBezTo>
                  <a:pt x="537" y="0"/>
                  <a:pt x="569" y="4"/>
                  <a:pt x="602" y="10"/>
                </a:cubicBezTo>
                <a:cubicBezTo>
                  <a:pt x="634" y="16"/>
                  <a:pt x="666" y="25"/>
                  <a:pt x="696" y="38"/>
                </a:cubicBezTo>
                <a:cubicBezTo>
                  <a:pt x="727" y="50"/>
                  <a:pt x="756" y="65"/>
                  <a:pt x="783" y="83"/>
                </a:cubicBezTo>
                <a:cubicBezTo>
                  <a:pt x="811" y="101"/>
                  <a:pt x="836" y="121"/>
                  <a:pt x="859" y="144"/>
                </a:cubicBezTo>
                <a:cubicBezTo>
                  <a:pt x="883" y="167"/>
                  <a:pt x="903" y="191"/>
                  <a:pt x="922" y="218"/>
                </a:cubicBezTo>
                <a:cubicBezTo>
                  <a:pt x="940" y="245"/>
                  <a:pt x="956" y="273"/>
                  <a:pt x="968" y="303"/>
                </a:cubicBezTo>
                <a:cubicBezTo>
                  <a:pt x="981" y="332"/>
                  <a:pt x="990" y="363"/>
                  <a:pt x="997" y="394"/>
                </a:cubicBezTo>
                <a:cubicBezTo>
                  <a:pt x="1003" y="426"/>
                  <a:pt x="1006" y="458"/>
                  <a:pt x="1006" y="49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826200" y="1996560"/>
            <a:ext cx="271800" cy="264600"/>
          </a:xfrm>
          <a:custGeom>
            <a:avLst/>
            <a:gdLst/>
            <a:ahLst/>
            <a:rect l="0" t="0" r="r" b="b"/>
            <a:pathLst>
              <a:path w="755" h="735">
                <a:moveTo>
                  <a:pt x="755" y="367"/>
                </a:moveTo>
                <a:cubicBezTo>
                  <a:pt x="755" y="391"/>
                  <a:pt x="752" y="415"/>
                  <a:pt x="748" y="439"/>
                </a:cubicBezTo>
                <a:cubicBezTo>
                  <a:pt x="743" y="462"/>
                  <a:pt x="736" y="485"/>
                  <a:pt x="726" y="507"/>
                </a:cubicBezTo>
                <a:cubicBezTo>
                  <a:pt x="717" y="530"/>
                  <a:pt x="705" y="551"/>
                  <a:pt x="691" y="571"/>
                </a:cubicBezTo>
                <a:cubicBezTo>
                  <a:pt x="678" y="591"/>
                  <a:pt x="662" y="609"/>
                  <a:pt x="644" y="627"/>
                </a:cubicBezTo>
                <a:cubicBezTo>
                  <a:pt x="627" y="644"/>
                  <a:pt x="608" y="659"/>
                  <a:pt x="587" y="672"/>
                </a:cubicBezTo>
                <a:cubicBezTo>
                  <a:pt x="567" y="686"/>
                  <a:pt x="545" y="698"/>
                  <a:pt x="522" y="707"/>
                </a:cubicBezTo>
                <a:cubicBezTo>
                  <a:pt x="499" y="716"/>
                  <a:pt x="476" y="723"/>
                  <a:pt x="451" y="728"/>
                </a:cubicBezTo>
                <a:cubicBezTo>
                  <a:pt x="427" y="733"/>
                  <a:pt x="403" y="735"/>
                  <a:pt x="378" y="735"/>
                </a:cubicBezTo>
                <a:cubicBezTo>
                  <a:pt x="353" y="735"/>
                  <a:pt x="328" y="733"/>
                  <a:pt x="303" y="728"/>
                </a:cubicBezTo>
                <a:cubicBezTo>
                  <a:pt x="279" y="723"/>
                  <a:pt x="255" y="716"/>
                  <a:pt x="233" y="707"/>
                </a:cubicBezTo>
                <a:cubicBezTo>
                  <a:pt x="210" y="698"/>
                  <a:pt x="188" y="686"/>
                  <a:pt x="167" y="672"/>
                </a:cubicBezTo>
                <a:cubicBezTo>
                  <a:pt x="147" y="659"/>
                  <a:pt x="128" y="644"/>
                  <a:pt x="110" y="627"/>
                </a:cubicBezTo>
                <a:cubicBezTo>
                  <a:pt x="93" y="609"/>
                  <a:pt x="77" y="591"/>
                  <a:pt x="63" y="571"/>
                </a:cubicBezTo>
                <a:cubicBezTo>
                  <a:pt x="50" y="551"/>
                  <a:pt x="38" y="530"/>
                  <a:pt x="28" y="507"/>
                </a:cubicBezTo>
                <a:cubicBezTo>
                  <a:pt x="19" y="485"/>
                  <a:pt x="12" y="462"/>
                  <a:pt x="7" y="439"/>
                </a:cubicBezTo>
                <a:cubicBezTo>
                  <a:pt x="2" y="415"/>
                  <a:pt x="0" y="391"/>
                  <a:pt x="0" y="367"/>
                </a:cubicBezTo>
                <a:cubicBezTo>
                  <a:pt x="0" y="343"/>
                  <a:pt x="2" y="319"/>
                  <a:pt x="7" y="295"/>
                </a:cubicBezTo>
                <a:cubicBezTo>
                  <a:pt x="12" y="272"/>
                  <a:pt x="19" y="249"/>
                  <a:pt x="28" y="226"/>
                </a:cubicBezTo>
                <a:cubicBezTo>
                  <a:pt x="38" y="204"/>
                  <a:pt x="50" y="183"/>
                  <a:pt x="63" y="163"/>
                </a:cubicBezTo>
                <a:cubicBezTo>
                  <a:pt x="77" y="143"/>
                  <a:pt x="93" y="124"/>
                  <a:pt x="110" y="107"/>
                </a:cubicBezTo>
                <a:cubicBezTo>
                  <a:pt x="128" y="90"/>
                  <a:pt x="147" y="75"/>
                  <a:pt x="167" y="62"/>
                </a:cubicBezTo>
                <a:cubicBezTo>
                  <a:pt x="188" y="48"/>
                  <a:pt x="210" y="37"/>
                  <a:pt x="233" y="28"/>
                </a:cubicBezTo>
                <a:cubicBezTo>
                  <a:pt x="255" y="19"/>
                  <a:pt x="279" y="12"/>
                  <a:pt x="303" y="7"/>
                </a:cubicBezTo>
                <a:cubicBezTo>
                  <a:pt x="328" y="2"/>
                  <a:pt x="353" y="0"/>
                  <a:pt x="378" y="0"/>
                </a:cubicBezTo>
                <a:cubicBezTo>
                  <a:pt x="403" y="0"/>
                  <a:pt x="427" y="2"/>
                  <a:pt x="451" y="7"/>
                </a:cubicBezTo>
                <a:cubicBezTo>
                  <a:pt x="476" y="12"/>
                  <a:pt x="499" y="19"/>
                  <a:pt x="522" y="28"/>
                </a:cubicBezTo>
                <a:cubicBezTo>
                  <a:pt x="545" y="37"/>
                  <a:pt x="567" y="48"/>
                  <a:pt x="587" y="62"/>
                </a:cubicBezTo>
                <a:cubicBezTo>
                  <a:pt x="608" y="75"/>
                  <a:pt x="627" y="90"/>
                  <a:pt x="644" y="107"/>
                </a:cubicBezTo>
                <a:cubicBezTo>
                  <a:pt x="662" y="124"/>
                  <a:pt x="678" y="143"/>
                  <a:pt x="691" y="163"/>
                </a:cubicBezTo>
                <a:cubicBezTo>
                  <a:pt x="705" y="183"/>
                  <a:pt x="717" y="204"/>
                  <a:pt x="726" y="226"/>
                </a:cubicBezTo>
                <a:cubicBezTo>
                  <a:pt x="736" y="249"/>
                  <a:pt x="743" y="272"/>
                  <a:pt x="748" y="295"/>
                </a:cubicBezTo>
                <a:cubicBezTo>
                  <a:pt x="752" y="319"/>
                  <a:pt x="755" y="343"/>
                  <a:pt x="755" y="36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861480" y="2030760"/>
            <a:ext cx="201240" cy="196200"/>
          </a:xfrm>
          <a:custGeom>
            <a:avLst/>
            <a:gdLst/>
            <a:ahLst/>
            <a:rect l="0" t="0" r="r" b="b"/>
            <a:pathLst>
              <a:path w="559" h="545">
                <a:moveTo>
                  <a:pt x="559" y="273"/>
                </a:moveTo>
                <a:cubicBezTo>
                  <a:pt x="559" y="291"/>
                  <a:pt x="557" y="308"/>
                  <a:pt x="554" y="326"/>
                </a:cubicBezTo>
                <a:cubicBezTo>
                  <a:pt x="550" y="344"/>
                  <a:pt x="545" y="361"/>
                  <a:pt x="538" y="377"/>
                </a:cubicBezTo>
                <a:cubicBezTo>
                  <a:pt x="531" y="393"/>
                  <a:pt x="522" y="409"/>
                  <a:pt x="512" y="424"/>
                </a:cubicBezTo>
                <a:cubicBezTo>
                  <a:pt x="502" y="439"/>
                  <a:pt x="490" y="453"/>
                  <a:pt x="477" y="465"/>
                </a:cubicBezTo>
                <a:cubicBezTo>
                  <a:pt x="464" y="478"/>
                  <a:pt x="450" y="489"/>
                  <a:pt x="435" y="499"/>
                </a:cubicBezTo>
                <a:cubicBezTo>
                  <a:pt x="420" y="509"/>
                  <a:pt x="404" y="517"/>
                  <a:pt x="387" y="524"/>
                </a:cubicBezTo>
                <a:cubicBezTo>
                  <a:pt x="370" y="531"/>
                  <a:pt x="352" y="536"/>
                  <a:pt x="334" y="540"/>
                </a:cubicBezTo>
                <a:cubicBezTo>
                  <a:pt x="316" y="543"/>
                  <a:pt x="298" y="545"/>
                  <a:pt x="280" y="545"/>
                </a:cubicBezTo>
                <a:cubicBezTo>
                  <a:pt x="261" y="545"/>
                  <a:pt x="243" y="543"/>
                  <a:pt x="225" y="540"/>
                </a:cubicBezTo>
                <a:cubicBezTo>
                  <a:pt x="207" y="536"/>
                  <a:pt x="190" y="531"/>
                  <a:pt x="173" y="524"/>
                </a:cubicBezTo>
                <a:cubicBezTo>
                  <a:pt x="156" y="517"/>
                  <a:pt x="140" y="509"/>
                  <a:pt x="125" y="499"/>
                </a:cubicBezTo>
                <a:cubicBezTo>
                  <a:pt x="108" y="489"/>
                  <a:pt x="94" y="478"/>
                  <a:pt x="81" y="465"/>
                </a:cubicBezTo>
                <a:cubicBezTo>
                  <a:pt x="68" y="453"/>
                  <a:pt x="57" y="439"/>
                  <a:pt x="47" y="424"/>
                </a:cubicBezTo>
                <a:cubicBezTo>
                  <a:pt x="36" y="409"/>
                  <a:pt x="28" y="393"/>
                  <a:pt x="21" y="377"/>
                </a:cubicBezTo>
                <a:cubicBezTo>
                  <a:pt x="14" y="361"/>
                  <a:pt x="8" y="344"/>
                  <a:pt x="5" y="326"/>
                </a:cubicBezTo>
                <a:cubicBezTo>
                  <a:pt x="1" y="308"/>
                  <a:pt x="0" y="291"/>
                  <a:pt x="0" y="273"/>
                </a:cubicBezTo>
                <a:cubicBezTo>
                  <a:pt x="0" y="255"/>
                  <a:pt x="1" y="237"/>
                  <a:pt x="5" y="220"/>
                </a:cubicBezTo>
                <a:cubicBezTo>
                  <a:pt x="8" y="202"/>
                  <a:pt x="14" y="185"/>
                  <a:pt x="21" y="169"/>
                </a:cubicBezTo>
                <a:cubicBezTo>
                  <a:pt x="28" y="152"/>
                  <a:pt x="36" y="137"/>
                  <a:pt x="47" y="122"/>
                </a:cubicBezTo>
                <a:cubicBezTo>
                  <a:pt x="57" y="107"/>
                  <a:pt x="68" y="93"/>
                  <a:pt x="81" y="81"/>
                </a:cubicBezTo>
                <a:cubicBezTo>
                  <a:pt x="94" y="68"/>
                  <a:pt x="108" y="56"/>
                  <a:pt x="125" y="46"/>
                </a:cubicBezTo>
                <a:cubicBezTo>
                  <a:pt x="140" y="36"/>
                  <a:pt x="156" y="28"/>
                  <a:pt x="173" y="21"/>
                </a:cubicBezTo>
                <a:cubicBezTo>
                  <a:pt x="190" y="14"/>
                  <a:pt x="207" y="9"/>
                  <a:pt x="225" y="5"/>
                </a:cubicBezTo>
                <a:cubicBezTo>
                  <a:pt x="243" y="2"/>
                  <a:pt x="261" y="0"/>
                  <a:pt x="280" y="0"/>
                </a:cubicBezTo>
                <a:cubicBezTo>
                  <a:pt x="298" y="0"/>
                  <a:pt x="316" y="2"/>
                  <a:pt x="334" y="5"/>
                </a:cubicBezTo>
                <a:cubicBezTo>
                  <a:pt x="352" y="9"/>
                  <a:pt x="370" y="14"/>
                  <a:pt x="387" y="21"/>
                </a:cubicBezTo>
                <a:cubicBezTo>
                  <a:pt x="404" y="28"/>
                  <a:pt x="420" y="36"/>
                  <a:pt x="435" y="46"/>
                </a:cubicBezTo>
                <a:cubicBezTo>
                  <a:pt x="450" y="56"/>
                  <a:pt x="464" y="68"/>
                  <a:pt x="477" y="81"/>
                </a:cubicBezTo>
                <a:cubicBezTo>
                  <a:pt x="490" y="93"/>
                  <a:pt x="502" y="107"/>
                  <a:pt x="512" y="122"/>
                </a:cubicBezTo>
                <a:cubicBezTo>
                  <a:pt x="522" y="137"/>
                  <a:pt x="531" y="152"/>
                  <a:pt x="538" y="169"/>
                </a:cubicBezTo>
                <a:cubicBezTo>
                  <a:pt x="545" y="185"/>
                  <a:pt x="550" y="202"/>
                  <a:pt x="554" y="220"/>
                </a:cubicBezTo>
                <a:cubicBezTo>
                  <a:pt x="557" y="237"/>
                  <a:pt x="559" y="255"/>
                  <a:pt x="559" y="27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901440" y="2070000"/>
            <a:ext cx="120960" cy="117720"/>
          </a:xfrm>
          <a:custGeom>
            <a:avLst/>
            <a:gdLst/>
            <a:ahLst/>
            <a:rect l="0" t="0" r="r" b="b"/>
            <a:pathLst>
              <a:path w="336" h="327">
                <a:moveTo>
                  <a:pt x="336" y="163"/>
                </a:moveTo>
                <a:cubicBezTo>
                  <a:pt x="336" y="174"/>
                  <a:pt x="335" y="184"/>
                  <a:pt x="333" y="195"/>
                </a:cubicBezTo>
                <a:cubicBezTo>
                  <a:pt x="331" y="205"/>
                  <a:pt x="328" y="215"/>
                  <a:pt x="324" y="225"/>
                </a:cubicBezTo>
                <a:cubicBezTo>
                  <a:pt x="319" y="235"/>
                  <a:pt x="314" y="245"/>
                  <a:pt x="308" y="254"/>
                </a:cubicBezTo>
                <a:cubicBezTo>
                  <a:pt x="302" y="262"/>
                  <a:pt x="295" y="271"/>
                  <a:pt x="287" y="278"/>
                </a:cubicBezTo>
                <a:cubicBezTo>
                  <a:pt x="280" y="287"/>
                  <a:pt x="271" y="294"/>
                  <a:pt x="262" y="300"/>
                </a:cubicBezTo>
                <a:cubicBezTo>
                  <a:pt x="253" y="306"/>
                  <a:pt x="243" y="311"/>
                  <a:pt x="233" y="315"/>
                </a:cubicBezTo>
                <a:cubicBezTo>
                  <a:pt x="223" y="319"/>
                  <a:pt x="212" y="322"/>
                  <a:pt x="201" y="324"/>
                </a:cubicBezTo>
                <a:cubicBezTo>
                  <a:pt x="191" y="326"/>
                  <a:pt x="180" y="327"/>
                  <a:pt x="169" y="327"/>
                </a:cubicBezTo>
                <a:cubicBezTo>
                  <a:pt x="158" y="327"/>
                  <a:pt x="147" y="326"/>
                  <a:pt x="136" y="324"/>
                </a:cubicBezTo>
                <a:cubicBezTo>
                  <a:pt x="125" y="322"/>
                  <a:pt x="115" y="319"/>
                  <a:pt x="105" y="315"/>
                </a:cubicBezTo>
                <a:cubicBezTo>
                  <a:pt x="95" y="311"/>
                  <a:pt x="85" y="306"/>
                  <a:pt x="76" y="300"/>
                </a:cubicBezTo>
                <a:cubicBezTo>
                  <a:pt x="67" y="294"/>
                  <a:pt x="58" y="287"/>
                  <a:pt x="50" y="278"/>
                </a:cubicBezTo>
                <a:cubicBezTo>
                  <a:pt x="43" y="271"/>
                  <a:pt x="36" y="262"/>
                  <a:pt x="29" y="254"/>
                </a:cubicBezTo>
                <a:cubicBezTo>
                  <a:pt x="23" y="245"/>
                  <a:pt x="18" y="235"/>
                  <a:pt x="14" y="225"/>
                </a:cubicBezTo>
                <a:cubicBezTo>
                  <a:pt x="10" y="215"/>
                  <a:pt x="6" y="205"/>
                  <a:pt x="3" y="195"/>
                </a:cubicBezTo>
                <a:cubicBezTo>
                  <a:pt x="1" y="184"/>
                  <a:pt x="0" y="174"/>
                  <a:pt x="0" y="163"/>
                </a:cubicBezTo>
                <a:cubicBezTo>
                  <a:pt x="0" y="152"/>
                  <a:pt x="1" y="142"/>
                  <a:pt x="3" y="131"/>
                </a:cubicBezTo>
                <a:cubicBezTo>
                  <a:pt x="6" y="121"/>
                  <a:pt x="10" y="110"/>
                  <a:pt x="14" y="100"/>
                </a:cubicBezTo>
                <a:cubicBezTo>
                  <a:pt x="18" y="91"/>
                  <a:pt x="23" y="81"/>
                  <a:pt x="29" y="72"/>
                </a:cubicBezTo>
                <a:cubicBezTo>
                  <a:pt x="36" y="63"/>
                  <a:pt x="43" y="55"/>
                  <a:pt x="50" y="48"/>
                </a:cubicBezTo>
                <a:cubicBezTo>
                  <a:pt x="58" y="40"/>
                  <a:pt x="67" y="33"/>
                  <a:pt x="76" y="27"/>
                </a:cubicBezTo>
                <a:cubicBezTo>
                  <a:pt x="85" y="21"/>
                  <a:pt x="95" y="16"/>
                  <a:pt x="105" y="12"/>
                </a:cubicBezTo>
                <a:cubicBezTo>
                  <a:pt x="115" y="8"/>
                  <a:pt x="125" y="5"/>
                  <a:pt x="136" y="3"/>
                </a:cubicBezTo>
                <a:cubicBezTo>
                  <a:pt x="147" y="1"/>
                  <a:pt x="158" y="0"/>
                  <a:pt x="169" y="0"/>
                </a:cubicBezTo>
                <a:cubicBezTo>
                  <a:pt x="180" y="0"/>
                  <a:pt x="191" y="1"/>
                  <a:pt x="201" y="3"/>
                </a:cubicBezTo>
                <a:cubicBezTo>
                  <a:pt x="212" y="5"/>
                  <a:pt x="223" y="8"/>
                  <a:pt x="233" y="12"/>
                </a:cubicBezTo>
                <a:cubicBezTo>
                  <a:pt x="243" y="16"/>
                  <a:pt x="253" y="21"/>
                  <a:pt x="262" y="27"/>
                </a:cubicBezTo>
                <a:cubicBezTo>
                  <a:pt x="271" y="33"/>
                  <a:pt x="280" y="40"/>
                  <a:pt x="287" y="48"/>
                </a:cubicBezTo>
                <a:cubicBezTo>
                  <a:pt x="295" y="55"/>
                  <a:pt x="302" y="63"/>
                  <a:pt x="308" y="72"/>
                </a:cubicBezTo>
                <a:cubicBezTo>
                  <a:pt x="314" y="81"/>
                  <a:pt x="319" y="91"/>
                  <a:pt x="324" y="100"/>
                </a:cubicBezTo>
                <a:cubicBezTo>
                  <a:pt x="328" y="110"/>
                  <a:pt x="331" y="121"/>
                  <a:pt x="333" y="131"/>
                </a:cubicBezTo>
                <a:cubicBezTo>
                  <a:pt x="335" y="142"/>
                  <a:pt x="336" y="152"/>
                  <a:pt x="336" y="16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931680" y="2099160"/>
            <a:ext cx="61200" cy="59400"/>
          </a:xfrm>
          <a:custGeom>
            <a:avLst/>
            <a:gdLst/>
            <a:ahLst/>
            <a:rect l="0" t="0" r="r" b="b"/>
            <a:pathLst>
              <a:path w="170" h="165">
                <a:moveTo>
                  <a:pt x="170" y="82"/>
                </a:moveTo>
                <a:cubicBezTo>
                  <a:pt x="170" y="93"/>
                  <a:pt x="166" y="103"/>
                  <a:pt x="162" y="113"/>
                </a:cubicBezTo>
                <a:cubicBezTo>
                  <a:pt x="158" y="124"/>
                  <a:pt x="152" y="133"/>
                  <a:pt x="144" y="141"/>
                </a:cubicBezTo>
                <a:cubicBezTo>
                  <a:pt x="136" y="148"/>
                  <a:pt x="127" y="154"/>
                  <a:pt x="117" y="158"/>
                </a:cubicBezTo>
                <a:cubicBezTo>
                  <a:pt x="107" y="162"/>
                  <a:pt x="96" y="165"/>
                  <a:pt x="85" y="165"/>
                </a:cubicBezTo>
                <a:cubicBezTo>
                  <a:pt x="74" y="165"/>
                  <a:pt x="63" y="162"/>
                  <a:pt x="53" y="158"/>
                </a:cubicBezTo>
                <a:cubicBezTo>
                  <a:pt x="42" y="154"/>
                  <a:pt x="33" y="148"/>
                  <a:pt x="26" y="141"/>
                </a:cubicBezTo>
                <a:cubicBezTo>
                  <a:pt x="18" y="133"/>
                  <a:pt x="12" y="124"/>
                  <a:pt x="7" y="113"/>
                </a:cubicBezTo>
                <a:cubicBezTo>
                  <a:pt x="3" y="103"/>
                  <a:pt x="0" y="93"/>
                  <a:pt x="0" y="82"/>
                </a:cubicBezTo>
                <a:cubicBezTo>
                  <a:pt x="0" y="71"/>
                  <a:pt x="3" y="61"/>
                  <a:pt x="7" y="51"/>
                </a:cubicBezTo>
                <a:cubicBezTo>
                  <a:pt x="12" y="41"/>
                  <a:pt x="18" y="32"/>
                  <a:pt x="26" y="24"/>
                </a:cubicBezTo>
                <a:cubicBezTo>
                  <a:pt x="33" y="17"/>
                  <a:pt x="42" y="11"/>
                  <a:pt x="53" y="7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7"/>
                </a:cubicBezTo>
                <a:cubicBezTo>
                  <a:pt x="127" y="11"/>
                  <a:pt x="136" y="17"/>
                  <a:pt x="144" y="24"/>
                </a:cubicBezTo>
                <a:cubicBezTo>
                  <a:pt x="152" y="32"/>
                  <a:pt x="158" y="41"/>
                  <a:pt x="162" y="51"/>
                </a:cubicBezTo>
                <a:cubicBezTo>
                  <a:pt x="166" y="61"/>
                  <a:pt x="170" y="71"/>
                  <a:pt x="170" y="82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957600" y="2131560"/>
            <a:ext cx="139320" cy="165240"/>
          </a:xfrm>
          <a:custGeom>
            <a:avLst/>
            <a:gdLst/>
            <a:ahLst/>
            <a:rect l="0" t="0" r="r" b="b"/>
            <a:pathLst>
              <a:path w="387" h="459">
                <a:moveTo>
                  <a:pt x="18" y="0"/>
                </a:moveTo>
                <a:lnTo>
                  <a:pt x="387" y="320"/>
                </a:lnTo>
                <a:cubicBezTo>
                  <a:pt x="387" y="320"/>
                  <a:pt x="313" y="412"/>
                  <a:pt x="165" y="459"/>
                </a:cubicBezTo>
                <a:lnTo>
                  <a:pt x="0" y="3"/>
                </a:lnTo>
                <a:lnTo>
                  <a:pt x="18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954720" y="2113560"/>
            <a:ext cx="26280" cy="25200"/>
          </a:xfrm>
          <a:custGeom>
            <a:avLst/>
            <a:gdLst/>
            <a:ahLst/>
            <a:rect l="0" t="0" r="r" b="b"/>
            <a:pathLst>
              <a:path w="73" h="70">
                <a:moveTo>
                  <a:pt x="29" y="70"/>
                </a:moveTo>
                <a:cubicBezTo>
                  <a:pt x="22" y="70"/>
                  <a:pt x="15" y="67"/>
                  <a:pt x="8" y="62"/>
                </a:cubicBezTo>
                <a:cubicBezTo>
                  <a:pt x="-3" y="52"/>
                  <a:pt x="-3" y="35"/>
                  <a:pt x="8" y="23"/>
                </a:cubicBezTo>
                <a:lnTo>
                  <a:pt x="25" y="8"/>
                </a:lnTo>
                <a:cubicBezTo>
                  <a:pt x="36" y="-3"/>
                  <a:pt x="53" y="-3"/>
                  <a:pt x="64" y="8"/>
                </a:cubicBezTo>
                <a:cubicBezTo>
                  <a:pt x="75" y="18"/>
                  <a:pt x="75" y="36"/>
                  <a:pt x="64" y="47"/>
                </a:cubicBezTo>
                <a:lnTo>
                  <a:pt x="49" y="62"/>
                </a:lnTo>
                <a:cubicBezTo>
                  <a:pt x="43" y="67"/>
                  <a:pt x="36" y="70"/>
                  <a:pt x="29" y="7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1020600" y="1952640"/>
            <a:ext cx="122400" cy="119160"/>
          </a:xfrm>
          <a:custGeom>
            <a:avLst/>
            <a:gdLst/>
            <a:ahLst/>
            <a:rect l="0" t="0" r="r" b="b"/>
            <a:pathLst>
              <a:path w="340" h="331">
                <a:moveTo>
                  <a:pt x="5" y="190"/>
                </a:moveTo>
                <a:cubicBezTo>
                  <a:pt x="-6" y="247"/>
                  <a:pt x="5" y="318"/>
                  <a:pt x="5" y="318"/>
                </a:cubicBezTo>
                <a:lnTo>
                  <a:pt x="203" y="117"/>
                </a:lnTo>
                <a:cubicBezTo>
                  <a:pt x="211" y="77"/>
                  <a:pt x="188" y="9"/>
                  <a:pt x="155" y="1"/>
                </a:cubicBezTo>
                <a:cubicBezTo>
                  <a:pt x="122" y="-8"/>
                  <a:pt x="40" y="24"/>
                  <a:pt x="5" y="190"/>
                </a:cubicBezTo>
                <a:moveTo>
                  <a:pt x="146" y="326"/>
                </a:moveTo>
                <a:cubicBezTo>
                  <a:pt x="87" y="337"/>
                  <a:pt x="14" y="326"/>
                  <a:pt x="14" y="326"/>
                </a:cubicBezTo>
                <a:lnTo>
                  <a:pt x="221" y="135"/>
                </a:lnTo>
                <a:cubicBezTo>
                  <a:pt x="261" y="127"/>
                  <a:pt x="331" y="149"/>
                  <a:pt x="339" y="181"/>
                </a:cubicBezTo>
                <a:cubicBezTo>
                  <a:pt x="348" y="214"/>
                  <a:pt x="317" y="292"/>
                  <a:pt x="146" y="32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963720" y="1983600"/>
            <a:ext cx="150840" cy="146520"/>
          </a:xfrm>
          <a:custGeom>
            <a:avLst/>
            <a:gdLst/>
            <a:ahLst/>
            <a:rect l="0" t="0" r="r" b="b"/>
            <a:pathLst>
              <a:path w="419" h="407">
                <a:moveTo>
                  <a:pt x="409" y="35"/>
                </a:moveTo>
                <a:lnTo>
                  <a:pt x="84" y="393"/>
                </a:lnTo>
                <a:cubicBezTo>
                  <a:pt x="74" y="403"/>
                  <a:pt x="37" y="417"/>
                  <a:pt x="13" y="394"/>
                </a:cubicBezTo>
                <a:cubicBezTo>
                  <a:pt x="-10" y="371"/>
                  <a:pt x="2" y="336"/>
                  <a:pt x="12" y="327"/>
                </a:cubicBezTo>
                <a:lnTo>
                  <a:pt x="382" y="9"/>
                </a:lnTo>
                <a:cubicBezTo>
                  <a:pt x="382" y="9"/>
                  <a:pt x="400" y="-9"/>
                  <a:pt x="414" y="5"/>
                </a:cubicBezTo>
                <a:cubicBezTo>
                  <a:pt x="427" y="18"/>
                  <a:pt x="409" y="35"/>
                  <a:pt x="409" y="35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1160280" y="1888920"/>
            <a:ext cx="4893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2.4 Objetivos de aprendizaje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1300320" y="2626200"/>
            <a:ext cx="4656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Simular y comparar las técnicas de E/S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1300320" y="3111840"/>
            <a:ext cx="5430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Medir y analizar el impacto en el uso de CPU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300320" y="3588120"/>
            <a:ext cx="5803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Visualizar el comportamiento mediante gráficos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300320" y="4073760"/>
            <a:ext cx="6859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Desarrollar pensamiento algorítmico aplicado a sistemas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300320" y="4559760"/>
            <a:ext cx="6413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Fomentar autonomía técnica en pequeños proyectos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962640" y="2333520"/>
            <a:ext cx="119160" cy="73800"/>
          </a:xfrm>
          <a:custGeom>
            <a:avLst/>
            <a:gdLst/>
            <a:ahLst/>
            <a:rect l="0" t="0" r="r" b="b"/>
            <a:pathLst>
              <a:path w="331" h="205">
                <a:moveTo>
                  <a:pt x="331" y="57"/>
                </a:moveTo>
                <a:cubicBezTo>
                  <a:pt x="331" y="65"/>
                  <a:pt x="329" y="75"/>
                  <a:pt x="327" y="83"/>
                </a:cubicBezTo>
                <a:cubicBezTo>
                  <a:pt x="312" y="143"/>
                  <a:pt x="246" y="212"/>
                  <a:pt x="154" y="205"/>
                </a:cubicBezTo>
                <a:cubicBezTo>
                  <a:pt x="69" y="200"/>
                  <a:pt x="0" y="159"/>
                  <a:pt x="0" y="102"/>
                </a:cubicBezTo>
                <a:cubicBezTo>
                  <a:pt x="0" y="45"/>
                  <a:pt x="68" y="0"/>
                  <a:pt x="154" y="0"/>
                </a:cubicBezTo>
                <a:cubicBezTo>
                  <a:pt x="238" y="0"/>
                  <a:pt x="330" y="0"/>
                  <a:pt x="331" y="5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928440" y="2336760"/>
            <a:ext cx="151920" cy="47160"/>
          </a:xfrm>
          <a:custGeom>
            <a:avLst/>
            <a:gdLst/>
            <a:ahLst/>
            <a:rect l="0" t="0" r="r" b="b"/>
            <a:pathLst>
              <a:path w="422" h="131">
                <a:moveTo>
                  <a:pt x="249" y="0"/>
                </a:moveTo>
                <a:cubicBezTo>
                  <a:pt x="203" y="0"/>
                  <a:pt x="99" y="13"/>
                  <a:pt x="75" y="13"/>
                </a:cubicBezTo>
                <a:cubicBezTo>
                  <a:pt x="34" y="13"/>
                  <a:pt x="0" y="40"/>
                  <a:pt x="0" y="72"/>
                </a:cubicBezTo>
                <a:cubicBezTo>
                  <a:pt x="0" y="88"/>
                  <a:pt x="8" y="102"/>
                  <a:pt x="20" y="112"/>
                </a:cubicBezTo>
                <a:cubicBezTo>
                  <a:pt x="20" y="112"/>
                  <a:pt x="49" y="141"/>
                  <a:pt x="99" y="127"/>
                </a:cubicBezTo>
                <a:cubicBezTo>
                  <a:pt x="121" y="121"/>
                  <a:pt x="157" y="77"/>
                  <a:pt x="222" y="70"/>
                </a:cubicBezTo>
                <a:cubicBezTo>
                  <a:pt x="253" y="67"/>
                  <a:pt x="313" y="91"/>
                  <a:pt x="417" y="92"/>
                </a:cubicBezTo>
                <a:cubicBezTo>
                  <a:pt x="421" y="82"/>
                  <a:pt x="422" y="75"/>
                  <a:pt x="422" y="75"/>
                </a:cubicBezTo>
                <a:cubicBezTo>
                  <a:pt x="422" y="18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786600" y="2125080"/>
            <a:ext cx="349200" cy="248760"/>
          </a:xfrm>
          <a:custGeom>
            <a:avLst/>
            <a:gdLst/>
            <a:ahLst/>
            <a:rect l="0" t="0" r="r" b="b"/>
            <a:pathLst>
              <a:path w="970" h="691">
                <a:moveTo>
                  <a:pt x="816" y="663"/>
                </a:moveTo>
                <a:cubicBezTo>
                  <a:pt x="816" y="663"/>
                  <a:pt x="877" y="651"/>
                  <a:pt x="915" y="600"/>
                </a:cubicBezTo>
                <a:cubicBezTo>
                  <a:pt x="959" y="542"/>
                  <a:pt x="953" y="480"/>
                  <a:pt x="953" y="480"/>
                </a:cubicBezTo>
                <a:cubicBezTo>
                  <a:pt x="998" y="396"/>
                  <a:pt x="939" y="317"/>
                  <a:pt x="939" y="317"/>
                </a:cubicBezTo>
                <a:cubicBezTo>
                  <a:pt x="933" y="229"/>
                  <a:pt x="879" y="192"/>
                  <a:pt x="879" y="192"/>
                </a:cubicBezTo>
                <a:cubicBezTo>
                  <a:pt x="843" y="108"/>
                  <a:pt x="765" y="85"/>
                  <a:pt x="765" y="85"/>
                </a:cubicBezTo>
                <a:cubicBezTo>
                  <a:pt x="703" y="13"/>
                  <a:pt x="594" y="15"/>
                  <a:pt x="594" y="15"/>
                </a:cubicBezTo>
                <a:cubicBezTo>
                  <a:pt x="594" y="15"/>
                  <a:pt x="491" y="-22"/>
                  <a:pt x="350" y="20"/>
                </a:cubicBezTo>
                <a:cubicBezTo>
                  <a:pt x="327" y="27"/>
                  <a:pt x="249" y="43"/>
                  <a:pt x="191" y="78"/>
                </a:cubicBezTo>
                <a:cubicBezTo>
                  <a:pt x="11" y="188"/>
                  <a:pt x="-2" y="360"/>
                  <a:pt x="0" y="388"/>
                </a:cubicBezTo>
                <a:cubicBezTo>
                  <a:pt x="14" y="544"/>
                  <a:pt x="124" y="572"/>
                  <a:pt x="194" y="588"/>
                </a:cubicBezTo>
                <a:cubicBezTo>
                  <a:pt x="210" y="632"/>
                  <a:pt x="271" y="715"/>
                  <a:pt x="378" y="684"/>
                </a:cubicBezTo>
                <a:cubicBezTo>
                  <a:pt x="511" y="661"/>
                  <a:pt x="567" y="620"/>
                  <a:pt x="600" y="620"/>
                </a:cubicBezTo>
                <a:cubicBezTo>
                  <a:pt x="632" y="620"/>
                  <a:pt x="723" y="656"/>
                  <a:pt x="816" y="663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806040" y="2147760"/>
            <a:ext cx="302400" cy="195120"/>
          </a:xfrm>
          <a:custGeom>
            <a:avLst/>
            <a:gdLst/>
            <a:ahLst/>
            <a:rect l="0" t="0" r="r" b="b"/>
            <a:pathLst>
              <a:path w="840" h="542">
                <a:moveTo>
                  <a:pt x="425" y="350"/>
                </a:moveTo>
                <a:cubicBezTo>
                  <a:pt x="490" y="315"/>
                  <a:pt x="526" y="318"/>
                  <a:pt x="557" y="321"/>
                </a:cubicBezTo>
                <a:cubicBezTo>
                  <a:pt x="567" y="322"/>
                  <a:pt x="576" y="322"/>
                  <a:pt x="586" y="322"/>
                </a:cubicBezTo>
                <a:cubicBezTo>
                  <a:pt x="641" y="321"/>
                  <a:pt x="686" y="298"/>
                  <a:pt x="707" y="275"/>
                </a:cubicBezTo>
                <a:cubicBezTo>
                  <a:pt x="712" y="269"/>
                  <a:pt x="711" y="260"/>
                  <a:pt x="705" y="255"/>
                </a:cubicBezTo>
                <a:cubicBezTo>
                  <a:pt x="700" y="250"/>
                  <a:pt x="690" y="251"/>
                  <a:pt x="685" y="257"/>
                </a:cubicBezTo>
                <a:cubicBezTo>
                  <a:pt x="669" y="274"/>
                  <a:pt x="632" y="293"/>
                  <a:pt x="585" y="294"/>
                </a:cubicBezTo>
                <a:cubicBezTo>
                  <a:pt x="577" y="295"/>
                  <a:pt x="568" y="294"/>
                  <a:pt x="559" y="293"/>
                </a:cubicBezTo>
                <a:cubicBezTo>
                  <a:pt x="526" y="290"/>
                  <a:pt x="485" y="286"/>
                  <a:pt x="412" y="325"/>
                </a:cubicBezTo>
                <a:cubicBezTo>
                  <a:pt x="394" y="335"/>
                  <a:pt x="368" y="339"/>
                  <a:pt x="341" y="342"/>
                </a:cubicBezTo>
                <a:cubicBezTo>
                  <a:pt x="279" y="253"/>
                  <a:pt x="316" y="175"/>
                  <a:pt x="327" y="157"/>
                </a:cubicBezTo>
                <a:cubicBezTo>
                  <a:pt x="328" y="157"/>
                  <a:pt x="329" y="157"/>
                  <a:pt x="330" y="157"/>
                </a:cubicBezTo>
                <a:cubicBezTo>
                  <a:pt x="341" y="157"/>
                  <a:pt x="352" y="154"/>
                  <a:pt x="362" y="148"/>
                </a:cubicBezTo>
                <a:cubicBezTo>
                  <a:pt x="369" y="145"/>
                  <a:pt x="371" y="136"/>
                  <a:pt x="368" y="129"/>
                </a:cubicBezTo>
                <a:cubicBezTo>
                  <a:pt x="364" y="123"/>
                  <a:pt x="355" y="120"/>
                  <a:pt x="349" y="124"/>
                </a:cubicBezTo>
                <a:cubicBezTo>
                  <a:pt x="331" y="134"/>
                  <a:pt x="307" y="128"/>
                  <a:pt x="296" y="111"/>
                </a:cubicBezTo>
                <a:cubicBezTo>
                  <a:pt x="292" y="105"/>
                  <a:pt x="283" y="103"/>
                  <a:pt x="277" y="107"/>
                </a:cubicBezTo>
                <a:cubicBezTo>
                  <a:pt x="270" y="111"/>
                  <a:pt x="268" y="120"/>
                  <a:pt x="273" y="126"/>
                </a:cubicBezTo>
                <a:cubicBezTo>
                  <a:pt x="279" y="137"/>
                  <a:pt x="289" y="144"/>
                  <a:pt x="299" y="150"/>
                </a:cubicBezTo>
                <a:cubicBezTo>
                  <a:pt x="285" y="179"/>
                  <a:pt x="257" y="258"/>
                  <a:pt x="309" y="345"/>
                </a:cubicBezTo>
                <a:cubicBezTo>
                  <a:pt x="272" y="348"/>
                  <a:pt x="235" y="354"/>
                  <a:pt x="206" y="372"/>
                </a:cubicBezTo>
                <a:cubicBezTo>
                  <a:pt x="188" y="384"/>
                  <a:pt x="169" y="402"/>
                  <a:pt x="154" y="422"/>
                </a:cubicBezTo>
                <a:cubicBezTo>
                  <a:pt x="136" y="419"/>
                  <a:pt x="72" y="403"/>
                  <a:pt x="61" y="332"/>
                </a:cubicBezTo>
                <a:cubicBezTo>
                  <a:pt x="68" y="327"/>
                  <a:pt x="74" y="319"/>
                  <a:pt x="77" y="311"/>
                </a:cubicBezTo>
                <a:cubicBezTo>
                  <a:pt x="80" y="303"/>
                  <a:pt x="76" y="295"/>
                  <a:pt x="69" y="292"/>
                </a:cubicBezTo>
                <a:cubicBezTo>
                  <a:pt x="62" y="290"/>
                  <a:pt x="54" y="293"/>
                  <a:pt x="51" y="300"/>
                </a:cubicBezTo>
                <a:cubicBezTo>
                  <a:pt x="49" y="307"/>
                  <a:pt x="44" y="311"/>
                  <a:pt x="38" y="313"/>
                </a:cubicBezTo>
                <a:cubicBezTo>
                  <a:pt x="33" y="315"/>
                  <a:pt x="26" y="315"/>
                  <a:pt x="20" y="311"/>
                </a:cubicBezTo>
                <a:cubicBezTo>
                  <a:pt x="14" y="307"/>
                  <a:pt x="5" y="310"/>
                  <a:pt x="1" y="317"/>
                </a:cubicBezTo>
                <a:cubicBezTo>
                  <a:pt x="-2" y="323"/>
                  <a:pt x="0" y="332"/>
                  <a:pt x="7" y="336"/>
                </a:cubicBezTo>
                <a:cubicBezTo>
                  <a:pt x="15" y="340"/>
                  <a:pt x="23" y="342"/>
                  <a:pt x="32" y="342"/>
                </a:cubicBezTo>
                <a:cubicBezTo>
                  <a:pt x="33" y="342"/>
                  <a:pt x="34" y="342"/>
                  <a:pt x="35" y="342"/>
                </a:cubicBezTo>
                <a:cubicBezTo>
                  <a:pt x="48" y="409"/>
                  <a:pt x="101" y="439"/>
                  <a:pt x="139" y="448"/>
                </a:cubicBezTo>
                <a:cubicBezTo>
                  <a:pt x="134" y="459"/>
                  <a:pt x="131" y="470"/>
                  <a:pt x="130" y="481"/>
                </a:cubicBezTo>
                <a:cubicBezTo>
                  <a:pt x="129" y="489"/>
                  <a:pt x="135" y="495"/>
                  <a:pt x="142" y="496"/>
                </a:cubicBezTo>
                <a:lnTo>
                  <a:pt x="144" y="496"/>
                </a:lnTo>
                <a:cubicBezTo>
                  <a:pt x="151" y="496"/>
                  <a:pt x="157" y="491"/>
                  <a:pt x="158" y="483"/>
                </a:cubicBezTo>
                <a:cubicBezTo>
                  <a:pt x="161" y="450"/>
                  <a:pt x="193" y="414"/>
                  <a:pt x="222" y="396"/>
                </a:cubicBezTo>
                <a:cubicBezTo>
                  <a:pt x="249" y="378"/>
                  <a:pt x="288" y="375"/>
                  <a:pt x="326" y="371"/>
                </a:cubicBezTo>
                <a:cubicBezTo>
                  <a:pt x="363" y="368"/>
                  <a:pt x="398" y="364"/>
                  <a:pt x="425" y="350"/>
                </a:cubicBezTo>
                <a:moveTo>
                  <a:pt x="786" y="308"/>
                </a:moveTo>
                <a:cubicBezTo>
                  <a:pt x="782" y="314"/>
                  <a:pt x="785" y="323"/>
                  <a:pt x="791" y="327"/>
                </a:cubicBezTo>
                <a:cubicBezTo>
                  <a:pt x="793" y="328"/>
                  <a:pt x="796" y="328"/>
                  <a:pt x="798" y="328"/>
                </a:cubicBezTo>
                <a:cubicBezTo>
                  <a:pt x="803" y="328"/>
                  <a:pt x="808" y="326"/>
                  <a:pt x="810" y="321"/>
                </a:cubicBezTo>
                <a:cubicBezTo>
                  <a:pt x="811" y="320"/>
                  <a:pt x="862" y="224"/>
                  <a:pt x="766" y="160"/>
                </a:cubicBezTo>
                <a:cubicBezTo>
                  <a:pt x="760" y="155"/>
                  <a:pt x="751" y="157"/>
                  <a:pt x="747" y="163"/>
                </a:cubicBezTo>
                <a:cubicBezTo>
                  <a:pt x="743" y="170"/>
                  <a:pt x="744" y="179"/>
                  <a:pt x="751" y="183"/>
                </a:cubicBezTo>
                <a:cubicBezTo>
                  <a:pt x="825" y="232"/>
                  <a:pt x="787" y="305"/>
                  <a:pt x="786" y="308"/>
                </a:cubicBezTo>
                <a:moveTo>
                  <a:pt x="206" y="81"/>
                </a:moveTo>
                <a:cubicBezTo>
                  <a:pt x="210" y="81"/>
                  <a:pt x="215" y="79"/>
                  <a:pt x="217" y="75"/>
                </a:cubicBezTo>
                <a:cubicBezTo>
                  <a:pt x="258" y="19"/>
                  <a:pt x="314" y="38"/>
                  <a:pt x="316" y="39"/>
                </a:cubicBezTo>
                <a:cubicBezTo>
                  <a:pt x="323" y="42"/>
                  <a:pt x="331" y="38"/>
                  <a:pt x="334" y="31"/>
                </a:cubicBezTo>
                <a:cubicBezTo>
                  <a:pt x="337" y="24"/>
                  <a:pt x="333" y="16"/>
                  <a:pt x="326" y="13"/>
                </a:cubicBezTo>
                <a:cubicBezTo>
                  <a:pt x="299" y="3"/>
                  <a:pt x="237" y="0"/>
                  <a:pt x="195" y="59"/>
                </a:cubicBezTo>
                <a:cubicBezTo>
                  <a:pt x="190" y="65"/>
                  <a:pt x="191" y="74"/>
                  <a:pt x="198" y="79"/>
                </a:cubicBezTo>
                <a:cubicBezTo>
                  <a:pt x="200" y="80"/>
                  <a:pt x="203" y="81"/>
                  <a:pt x="206" y="81"/>
                </a:cubicBezTo>
                <a:moveTo>
                  <a:pt x="571" y="28"/>
                </a:moveTo>
                <a:cubicBezTo>
                  <a:pt x="633" y="23"/>
                  <a:pt x="661" y="68"/>
                  <a:pt x="663" y="71"/>
                </a:cubicBezTo>
                <a:cubicBezTo>
                  <a:pt x="665" y="75"/>
                  <a:pt x="670" y="77"/>
                  <a:pt x="675" y="77"/>
                </a:cubicBezTo>
                <a:cubicBezTo>
                  <a:pt x="677" y="77"/>
                  <a:pt x="680" y="77"/>
                  <a:pt x="682" y="76"/>
                </a:cubicBezTo>
                <a:cubicBezTo>
                  <a:pt x="688" y="72"/>
                  <a:pt x="691" y="63"/>
                  <a:pt x="687" y="56"/>
                </a:cubicBezTo>
                <a:cubicBezTo>
                  <a:pt x="685" y="54"/>
                  <a:pt x="649" y="-6"/>
                  <a:pt x="569" y="1"/>
                </a:cubicBezTo>
                <a:cubicBezTo>
                  <a:pt x="561" y="1"/>
                  <a:pt x="555" y="8"/>
                  <a:pt x="556" y="16"/>
                </a:cubicBezTo>
                <a:cubicBezTo>
                  <a:pt x="557" y="23"/>
                  <a:pt x="564" y="29"/>
                  <a:pt x="571" y="28"/>
                </a:cubicBezTo>
                <a:moveTo>
                  <a:pt x="828" y="438"/>
                </a:moveTo>
                <a:cubicBezTo>
                  <a:pt x="821" y="437"/>
                  <a:pt x="813" y="443"/>
                  <a:pt x="812" y="450"/>
                </a:cubicBezTo>
                <a:cubicBezTo>
                  <a:pt x="812" y="451"/>
                  <a:pt x="808" y="498"/>
                  <a:pt x="759" y="514"/>
                </a:cubicBezTo>
                <a:cubicBezTo>
                  <a:pt x="752" y="517"/>
                  <a:pt x="748" y="525"/>
                  <a:pt x="750" y="532"/>
                </a:cubicBezTo>
                <a:cubicBezTo>
                  <a:pt x="752" y="538"/>
                  <a:pt x="758" y="542"/>
                  <a:pt x="764" y="542"/>
                </a:cubicBezTo>
                <a:cubicBezTo>
                  <a:pt x="765" y="542"/>
                  <a:pt x="766" y="541"/>
                  <a:pt x="768" y="541"/>
                </a:cubicBezTo>
                <a:cubicBezTo>
                  <a:pt x="834" y="519"/>
                  <a:pt x="840" y="455"/>
                  <a:pt x="840" y="453"/>
                </a:cubicBezTo>
                <a:cubicBezTo>
                  <a:pt x="841" y="445"/>
                  <a:pt x="835" y="438"/>
                  <a:pt x="828" y="43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851040" y="2151000"/>
            <a:ext cx="228960" cy="188640"/>
          </a:xfrm>
          <a:custGeom>
            <a:avLst/>
            <a:gdLst/>
            <a:ahLst/>
            <a:rect l="0" t="0" r="r" b="b"/>
            <a:pathLst>
              <a:path w="636" h="524">
                <a:moveTo>
                  <a:pt x="11" y="293"/>
                </a:moveTo>
                <a:cubicBezTo>
                  <a:pt x="9" y="300"/>
                  <a:pt x="14" y="308"/>
                  <a:pt x="21" y="310"/>
                </a:cubicBezTo>
                <a:cubicBezTo>
                  <a:pt x="22" y="310"/>
                  <a:pt x="24" y="310"/>
                  <a:pt x="25" y="310"/>
                </a:cubicBezTo>
                <a:cubicBezTo>
                  <a:pt x="31" y="310"/>
                  <a:pt x="37" y="306"/>
                  <a:pt x="38" y="300"/>
                </a:cubicBezTo>
                <a:cubicBezTo>
                  <a:pt x="44" y="280"/>
                  <a:pt x="64" y="267"/>
                  <a:pt x="84" y="272"/>
                </a:cubicBezTo>
                <a:cubicBezTo>
                  <a:pt x="92" y="273"/>
                  <a:pt x="99" y="269"/>
                  <a:pt x="101" y="261"/>
                </a:cubicBezTo>
                <a:cubicBezTo>
                  <a:pt x="102" y="253"/>
                  <a:pt x="98" y="246"/>
                  <a:pt x="90" y="244"/>
                </a:cubicBezTo>
                <a:cubicBezTo>
                  <a:pt x="78" y="242"/>
                  <a:pt x="66" y="243"/>
                  <a:pt x="55" y="247"/>
                </a:cubicBezTo>
                <a:cubicBezTo>
                  <a:pt x="23" y="191"/>
                  <a:pt x="29" y="136"/>
                  <a:pt x="29" y="136"/>
                </a:cubicBezTo>
                <a:cubicBezTo>
                  <a:pt x="30" y="128"/>
                  <a:pt x="25" y="121"/>
                  <a:pt x="17" y="120"/>
                </a:cubicBezTo>
                <a:cubicBezTo>
                  <a:pt x="10" y="119"/>
                  <a:pt x="2" y="124"/>
                  <a:pt x="1" y="132"/>
                </a:cubicBezTo>
                <a:cubicBezTo>
                  <a:pt x="1" y="135"/>
                  <a:pt x="-6" y="197"/>
                  <a:pt x="31" y="261"/>
                </a:cubicBezTo>
                <a:cubicBezTo>
                  <a:pt x="22" y="269"/>
                  <a:pt x="15" y="280"/>
                  <a:pt x="11" y="293"/>
                </a:cubicBezTo>
                <a:moveTo>
                  <a:pt x="323" y="224"/>
                </a:moveTo>
                <a:cubicBezTo>
                  <a:pt x="335" y="213"/>
                  <a:pt x="353" y="213"/>
                  <a:pt x="364" y="224"/>
                </a:cubicBezTo>
                <a:cubicBezTo>
                  <a:pt x="367" y="227"/>
                  <a:pt x="370" y="228"/>
                  <a:pt x="374" y="228"/>
                </a:cubicBezTo>
                <a:cubicBezTo>
                  <a:pt x="378" y="228"/>
                  <a:pt x="381" y="227"/>
                  <a:pt x="384" y="224"/>
                </a:cubicBezTo>
                <a:cubicBezTo>
                  <a:pt x="389" y="218"/>
                  <a:pt x="389" y="210"/>
                  <a:pt x="384" y="204"/>
                </a:cubicBezTo>
                <a:cubicBezTo>
                  <a:pt x="377" y="198"/>
                  <a:pt x="369" y="194"/>
                  <a:pt x="361" y="191"/>
                </a:cubicBezTo>
                <a:cubicBezTo>
                  <a:pt x="370" y="163"/>
                  <a:pt x="366" y="150"/>
                  <a:pt x="359" y="127"/>
                </a:cubicBezTo>
                <a:cubicBezTo>
                  <a:pt x="357" y="123"/>
                  <a:pt x="356" y="118"/>
                  <a:pt x="354" y="113"/>
                </a:cubicBezTo>
                <a:lnTo>
                  <a:pt x="353" y="110"/>
                </a:lnTo>
                <a:cubicBezTo>
                  <a:pt x="343" y="76"/>
                  <a:pt x="337" y="54"/>
                  <a:pt x="356" y="22"/>
                </a:cubicBezTo>
                <a:cubicBezTo>
                  <a:pt x="360" y="15"/>
                  <a:pt x="358" y="6"/>
                  <a:pt x="351" y="2"/>
                </a:cubicBezTo>
                <a:cubicBezTo>
                  <a:pt x="345" y="-2"/>
                  <a:pt x="336" y="0"/>
                  <a:pt x="332" y="7"/>
                </a:cubicBezTo>
                <a:cubicBezTo>
                  <a:pt x="306" y="50"/>
                  <a:pt x="316" y="82"/>
                  <a:pt x="327" y="118"/>
                </a:cubicBezTo>
                <a:lnTo>
                  <a:pt x="328" y="121"/>
                </a:lnTo>
                <a:cubicBezTo>
                  <a:pt x="329" y="126"/>
                  <a:pt x="331" y="131"/>
                  <a:pt x="332" y="135"/>
                </a:cubicBezTo>
                <a:cubicBezTo>
                  <a:pt x="339" y="157"/>
                  <a:pt x="341" y="164"/>
                  <a:pt x="333" y="189"/>
                </a:cubicBezTo>
                <a:cubicBezTo>
                  <a:pt x="322" y="191"/>
                  <a:pt x="312" y="196"/>
                  <a:pt x="304" y="203"/>
                </a:cubicBezTo>
                <a:cubicBezTo>
                  <a:pt x="299" y="209"/>
                  <a:pt x="298" y="218"/>
                  <a:pt x="304" y="223"/>
                </a:cubicBezTo>
                <a:cubicBezTo>
                  <a:pt x="309" y="229"/>
                  <a:pt x="318" y="229"/>
                  <a:pt x="323" y="224"/>
                </a:cubicBezTo>
                <a:moveTo>
                  <a:pt x="502" y="140"/>
                </a:moveTo>
                <a:cubicBezTo>
                  <a:pt x="510" y="140"/>
                  <a:pt x="519" y="139"/>
                  <a:pt x="526" y="135"/>
                </a:cubicBezTo>
                <a:cubicBezTo>
                  <a:pt x="533" y="132"/>
                  <a:pt x="536" y="124"/>
                  <a:pt x="533" y="117"/>
                </a:cubicBezTo>
                <a:cubicBezTo>
                  <a:pt x="530" y="110"/>
                  <a:pt x="521" y="107"/>
                  <a:pt x="514" y="110"/>
                </a:cubicBezTo>
                <a:cubicBezTo>
                  <a:pt x="500" y="116"/>
                  <a:pt x="482" y="111"/>
                  <a:pt x="475" y="97"/>
                </a:cubicBezTo>
                <a:cubicBezTo>
                  <a:pt x="471" y="90"/>
                  <a:pt x="463" y="88"/>
                  <a:pt x="456" y="91"/>
                </a:cubicBezTo>
                <a:cubicBezTo>
                  <a:pt x="449" y="95"/>
                  <a:pt x="446" y="103"/>
                  <a:pt x="450" y="110"/>
                </a:cubicBezTo>
                <a:cubicBezTo>
                  <a:pt x="455" y="120"/>
                  <a:pt x="463" y="127"/>
                  <a:pt x="471" y="132"/>
                </a:cubicBezTo>
                <a:cubicBezTo>
                  <a:pt x="456" y="169"/>
                  <a:pt x="465" y="207"/>
                  <a:pt x="472" y="228"/>
                </a:cubicBezTo>
                <a:cubicBezTo>
                  <a:pt x="474" y="234"/>
                  <a:pt x="479" y="237"/>
                  <a:pt x="485" y="237"/>
                </a:cubicBezTo>
                <a:cubicBezTo>
                  <a:pt x="486" y="237"/>
                  <a:pt x="488" y="237"/>
                  <a:pt x="489" y="237"/>
                </a:cubicBezTo>
                <a:cubicBezTo>
                  <a:pt x="498" y="234"/>
                  <a:pt x="502" y="226"/>
                  <a:pt x="499" y="219"/>
                </a:cubicBezTo>
                <a:cubicBezTo>
                  <a:pt x="495" y="205"/>
                  <a:pt x="484" y="170"/>
                  <a:pt x="499" y="140"/>
                </a:cubicBezTo>
                <a:cubicBezTo>
                  <a:pt x="500" y="140"/>
                  <a:pt x="501" y="140"/>
                  <a:pt x="502" y="140"/>
                </a:cubicBezTo>
                <a:moveTo>
                  <a:pt x="636" y="404"/>
                </a:moveTo>
                <a:cubicBezTo>
                  <a:pt x="636" y="396"/>
                  <a:pt x="629" y="390"/>
                  <a:pt x="621" y="391"/>
                </a:cubicBezTo>
                <a:cubicBezTo>
                  <a:pt x="593" y="393"/>
                  <a:pt x="569" y="371"/>
                  <a:pt x="567" y="343"/>
                </a:cubicBezTo>
                <a:cubicBezTo>
                  <a:pt x="566" y="336"/>
                  <a:pt x="560" y="330"/>
                  <a:pt x="552" y="330"/>
                </a:cubicBezTo>
                <a:cubicBezTo>
                  <a:pt x="544" y="331"/>
                  <a:pt x="539" y="337"/>
                  <a:pt x="539" y="345"/>
                </a:cubicBezTo>
                <a:cubicBezTo>
                  <a:pt x="540" y="362"/>
                  <a:pt x="547" y="376"/>
                  <a:pt x="556" y="389"/>
                </a:cubicBezTo>
                <a:cubicBezTo>
                  <a:pt x="534" y="415"/>
                  <a:pt x="504" y="422"/>
                  <a:pt x="487" y="424"/>
                </a:cubicBezTo>
                <a:cubicBezTo>
                  <a:pt x="472" y="426"/>
                  <a:pt x="460" y="425"/>
                  <a:pt x="445" y="423"/>
                </a:cubicBezTo>
                <a:cubicBezTo>
                  <a:pt x="432" y="421"/>
                  <a:pt x="416" y="420"/>
                  <a:pt x="398" y="420"/>
                </a:cubicBezTo>
                <a:lnTo>
                  <a:pt x="397" y="420"/>
                </a:lnTo>
                <a:cubicBezTo>
                  <a:pt x="397" y="412"/>
                  <a:pt x="395" y="401"/>
                  <a:pt x="389" y="391"/>
                </a:cubicBezTo>
                <a:cubicBezTo>
                  <a:pt x="385" y="384"/>
                  <a:pt x="376" y="382"/>
                  <a:pt x="370" y="386"/>
                </a:cubicBezTo>
                <a:cubicBezTo>
                  <a:pt x="363" y="391"/>
                  <a:pt x="361" y="399"/>
                  <a:pt x="365" y="406"/>
                </a:cubicBezTo>
                <a:cubicBezTo>
                  <a:pt x="369" y="412"/>
                  <a:pt x="370" y="421"/>
                  <a:pt x="370" y="426"/>
                </a:cubicBezTo>
                <a:cubicBezTo>
                  <a:pt x="356" y="431"/>
                  <a:pt x="343" y="438"/>
                  <a:pt x="332" y="446"/>
                </a:cubicBezTo>
                <a:cubicBezTo>
                  <a:pt x="313" y="458"/>
                  <a:pt x="297" y="469"/>
                  <a:pt x="274" y="463"/>
                </a:cubicBezTo>
                <a:cubicBezTo>
                  <a:pt x="253" y="458"/>
                  <a:pt x="232" y="457"/>
                  <a:pt x="214" y="460"/>
                </a:cubicBezTo>
                <a:cubicBezTo>
                  <a:pt x="211" y="453"/>
                  <a:pt x="207" y="445"/>
                  <a:pt x="200" y="438"/>
                </a:cubicBezTo>
                <a:cubicBezTo>
                  <a:pt x="194" y="433"/>
                  <a:pt x="185" y="433"/>
                  <a:pt x="180" y="439"/>
                </a:cubicBezTo>
                <a:cubicBezTo>
                  <a:pt x="175" y="444"/>
                  <a:pt x="175" y="453"/>
                  <a:pt x="181" y="458"/>
                </a:cubicBezTo>
                <a:cubicBezTo>
                  <a:pt x="183" y="461"/>
                  <a:pt x="185" y="464"/>
                  <a:pt x="186" y="467"/>
                </a:cubicBezTo>
                <a:cubicBezTo>
                  <a:pt x="156" y="480"/>
                  <a:pt x="140" y="501"/>
                  <a:pt x="139" y="502"/>
                </a:cubicBezTo>
                <a:cubicBezTo>
                  <a:pt x="135" y="508"/>
                  <a:pt x="136" y="517"/>
                  <a:pt x="143" y="522"/>
                </a:cubicBezTo>
                <a:cubicBezTo>
                  <a:pt x="145" y="523"/>
                  <a:pt x="148" y="524"/>
                  <a:pt x="151" y="524"/>
                </a:cubicBezTo>
                <a:cubicBezTo>
                  <a:pt x="155" y="524"/>
                  <a:pt x="159" y="522"/>
                  <a:pt x="162" y="518"/>
                </a:cubicBezTo>
                <a:cubicBezTo>
                  <a:pt x="162" y="518"/>
                  <a:pt x="178" y="498"/>
                  <a:pt x="208" y="489"/>
                </a:cubicBezTo>
                <a:cubicBezTo>
                  <a:pt x="224" y="485"/>
                  <a:pt x="246" y="485"/>
                  <a:pt x="268" y="490"/>
                </a:cubicBezTo>
                <a:cubicBezTo>
                  <a:pt x="274" y="492"/>
                  <a:pt x="280" y="492"/>
                  <a:pt x="285" y="492"/>
                </a:cubicBezTo>
                <a:cubicBezTo>
                  <a:pt x="288" y="499"/>
                  <a:pt x="289" y="506"/>
                  <a:pt x="289" y="508"/>
                </a:cubicBezTo>
                <a:cubicBezTo>
                  <a:pt x="289" y="516"/>
                  <a:pt x="295" y="522"/>
                  <a:pt x="303" y="522"/>
                </a:cubicBezTo>
                <a:lnTo>
                  <a:pt x="304" y="522"/>
                </a:lnTo>
                <a:cubicBezTo>
                  <a:pt x="311" y="521"/>
                  <a:pt x="317" y="515"/>
                  <a:pt x="317" y="507"/>
                </a:cubicBezTo>
                <a:cubicBezTo>
                  <a:pt x="317" y="506"/>
                  <a:pt x="316" y="497"/>
                  <a:pt x="313" y="488"/>
                </a:cubicBezTo>
                <a:cubicBezTo>
                  <a:pt x="326" y="483"/>
                  <a:pt x="337" y="476"/>
                  <a:pt x="348" y="469"/>
                </a:cubicBezTo>
                <a:cubicBezTo>
                  <a:pt x="364" y="459"/>
                  <a:pt x="379" y="449"/>
                  <a:pt x="399" y="448"/>
                </a:cubicBezTo>
                <a:cubicBezTo>
                  <a:pt x="415" y="448"/>
                  <a:pt x="429" y="449"/>
                  <a:pt x="442" y="451"/>
                </a:cubicBezTo>
                <a:cubicBezTo>
                  <a:pt x="455" y="452"/>
                  <a:pt x="468" y="453"/>
                  <a:pt x="482" y="452"/>
                </a:cubicBezTo>
                <a:cubicBezTo>
                  <a:pt x="485" y="459"/>
                  <a:pt x="485" y="469"/>
                  <a:pt x="484" y="472"/>
                </a:cubicBezTo>
                <a:cubicBezTo>
                  <a:pt x="484" y="480"/>
                  <a:pt x="489" y="487"/>
                  <a:pt x="498" y="488"/>
                </a:cubicBezTo>
                <a:lnTo>
                  <a:pt x="499" y="488"/>
                </a:lnTo>
                <a:cubicBezTo>
                  <a:pt x="506" y="488"/>
                  <a:pt x="512" y="483"/>
                  <a:pt x="513" y="476"/>
                </a:cubicBezTo>
                <a:cubicBezTo>
                  <a:pt x="513" y="474"/>
                  <a:pt x="515" y="461"/>
                  <a:pt x="511" y="448"/>
                </a:cubicBezTo>
                <a:cubicBezTo>
                  <a:pt x="532" y="443"/>
                  <a:pt x="556" y="431"/>
                  <a:pt x="577" y="407"/>
                </a:cubicBezTo>
                <a:cubicBezTo>
                  <a:pt x="589" y="414"/>
                  <a:pt x="603" y="419"/>
                  <a:pt x="618" y="419"/>
                </a:cubicBezTo>
                <a:cubicBezTo>
                  <a:pt x="620" y="419"/>
                  <a:pt x="621" y="419"/>
                  <a:pt x="623" y="419"/>
                </a:cubicBezTo>
                <a:cubicBezTo>
                  <a:pt x="631" y="418"/>
                  <a:pt x="637" y="412"/>
                  <a:pt x="636" y="40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828360" y="286668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0"/>
                </a:moveTo>
                <a:cubicBezTo>
                  <a:pt x="-2" y="232"/>
                  <a:pt x="-2" y="219"/>
                  <a:pt x="6" y="210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0"/>
                </a:lnTo>
                <a:cubicBezTo>
                  <a:pt x="454" y="219"/>
                  <a:pt x="454" y="232"/>
                  <a:pt x="446" y="240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0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1160280" y="2022480"/>
            <a:ext cx="2892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2.5 Metodología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828360" y="328572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2"/>
                </a:moveTo>
                <a:cubicBezTo>
                  <a:pt x="-2" y="233"/>
                  <a:pt x="-2" y="220"/>
                  <a:pt x="6" y="211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1"/>
                </a:lnTo>
                <a:cubicBezTo>
                  <a:pt x="454" y="220"/>
                  <a:pt x="454" y="233"/>
                  <a:pt x="446" y="242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2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1065240" y="2759400"/>
            <a:ext cx="5235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Aprendizaje basado en la experimentación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828360" y="369540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0"/>
                </a:moveTo>
                <a:cubicBezTo>
                  <a:pt x="-2" y="232"/>
                  <a:pt x="-2" y="218"/>
                  <a:pt x="6" y="210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0"/>
                </a:lnTo>
                <a:cubicBezTo>
                  <a:pt x="454" y="218"/>
                  <a:pt x="454" y="232"/>
                  <a:pt x="446" y="240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0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1065240" y="3178440"/>
            <a:ext cx="4260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Desarrollo guiado de simulaciones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828360" y="411444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1"/>
                </a:moveTo>
                <a:cubicBezTo>
                  <a:pt x="-2" y="233"/>
                  <a:pt x="-2" y="220"/>
                  <a:pt x="6" y="211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1"/>
                </a:lnTo>
                <a:cubicBezTo>
                  <a:pt x="454" y="220"/>
                  <a:pt x="454" y="233"/>
                  <a:pt x="446" y="242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1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1065240" y="3588120"/>
            <a:ext cx="5602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Comparación de resultados y reflexión grupal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828360" y="4524120"/>
            <a:ext cx="162720" cy="163080"/>
          </a:xfrm>
          <a:custGeom>
            <a:avLst/>
            <a:gdLst/>
            <a:ahLst/>
            <a:rect l="0" t="0" r="r" b="b"/>
            <a:pathLst>
              <a:path w="452" h="453">
                <a:moveTo>
                  <a:pt x="6" y="241"/>
                </a:moveTo>
                <a:cubicBezTo>
                  <a:pt x="-2" y="233"/>
                  <a:pt x="-2" y="219"/>
                  <a:pt x="6" y="211"/>
                </a:cubicBezTo>
                <a:lnTo>
                  <a:pt x="211" y="7"/>
                </a:lnTo>
                <a:cubicBezTo>
                  <a:pt x="219" y="-2"/>
                  <a:pt x="233" y="-2"/>
                  <a:pt x="241" y="7"/>
                </a:cubicBezTo>
                <a:lnTo>
                  <a:pt x="446" y="211"/>
                </a:lnTo>
                <a:cubicBezTo>
                  <a:pt x="454" y="219"/>
                  <a:pt x="454" y="233"/>
                  <a:pt x="446" y="241"/>
                </a:cubicBezTo>
                <a:lnTo>
                  <a:pt x="241" y="447"/>
                </a:lnTo>
                <a:cubicBezTo>
                  <a:pt x="233" y="455"/>
                  <a:pt x="219" y="455"/>
                  <a:pt x="211" y="447"/>
                </a:cubicBezTo>
                <a:lnTo>
                  <a:pt x="6" y="241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1065240" y="4007160"/>
            <a:ext cx="7463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Incorporación de elementos visuales para reforzar conceptos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1065240" y="4416840"/>
            <a:ext cx="6276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Trabajo individual o en parejas, con apoyo docente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821160" y="2060280"/>
            <a:ext cx="141840" cy="238680"/>
          </a:xfrm>
          <a:custGeom>
            <a:avLst/>
            <a:gdLst/>
            <a:ahLst/>
            <a:rect l="0" t="0" r="r" b="b"/>
            <a:pathLst>
              <a:path w="394" h="663">
                <a:moveTo>
                  <a:pt x="0" y="0"/>
                </a:moveTo>
                <a:lnTo>
                  <a:pt x="0" y="336"/>
                </a:lnTo>
                <a:cubicBezTo>
                  <a:pt x="0" y="392"/>
                  <a:pt x="30" y="404"/>
                  <a:pt x="30" y="404"/>
                </a:cubicBezTo>
                <a:lnTo>
                  <a:pt x="355" y="652"/>
                </a:lnTo>
                <a:cubicBezTo>
                  <a:pt x="405" y="691"/>
                  <a:pt x="392" y="609"/>
                  <a:pt x="392" y="609"/>
                </a:cubicBezTo>
                <a:lnTo>
                  <a:pt x="392" y="299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961200" y="2060280"/>
            <a:ext cx="141840" cy="238680"/>
          </a:xfrm>
          <a:custGeom>
            <a:avLst/>
            <a:gdLst/>
            <a:ahLst/>
            <a:rect l="0" t="0" r="r" b="b"/>
            <a:pathLst>
              <a:path w="394" h="663">
                <a:moveTo>
                  <a:pt x="394" y="0"/>
                </a:moveTo>
                <a:lnTo>
                  <a:pt x="394" y="336"/>
                </a:lnTo>
                <a:cubicBezTo>
                  <a:pt x="394" y="392"/>
                  <a:pt x="364" y="404"/>
                  <a:pt x="364" y="404"/>
                </a:cubicBezTo>
                <a:cubicBezTo>
                  <a:pt x="364" y="404"/>
                  <a:pt x="90" y="613"/>
                  <a:pt x="39" y="652"/>
                </a:cubicBezTo>
                <a:cubicBezTo>
                  <a:pt x="-11" y="691"/>
                  <a:pt x="2" y="609"/>
                  <a:pt x="2" y="609"/>
                </a:cubicBezTo>
                <a:lnTo>
                  <a:pt x="2" y="299"/>
                </a:lnTo>
                <a:lnTo>
                  <a:pt x="394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821160" y="1953000"/>
            <a:ext cx="281880" cy="218880"/>
          </a:xfrm>
          <a:custGeom>
            <a:avLst/>
            <a:gdLst/>
            <a:ahLst/>
            <a:rect l="0" t="0" r="r" b="b"/>
            <a:pathLst>
              <a:path w="783" h="608">
                <a:moveTo>
                  <a:pt x="427" y="13"/>
                </a:moveTo>
                <a:cubicBezTo>
                  <a:pt x="406" y="-4"/>
                  <a:pt x="371" y="-4"/>
                  <a:pt x="350" y="13"/>
                </a:cubicBezTo>
                <a:lnTo>
                  <a:pt x="16" y="272"/>
                </a:lnTo>
                <a:cubicBezTo>
                  <a:pt x="-5" y="289"/>
                  <a:pt x="-5" y="316"/>
                  <a:pt x="16" y="332"/>
                </a:cubicBezTo>
                <a:lnTo>
                  <a:pt x="351" y="596"/>
                </a:lnTo>
                <a:cubicBezTo>
                  <a:pt x="372" y="612"/>
                  <a:pt x="407" y="612"/>
                  <a:pt x="428" y="596"/>
                </a:cubicBezTo>
                <a:lnTo>
                  <a:pt x="767" y="330"/>
                </a:lnTo>
                <a:cubicBezTo>
                  <a:pt x="788" y="314"/>
                  <a:pt x="788" y="286"/>
                  <a:pt x="767" y="270"/>
                </a:cubicBezTo>
                <a:lnTo>
                  <a:pt x="427" y="13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951840" y="2154600"/>
            <a:ext cx="20520" cy="148320"/>
          </a:xfrm>
          <a:custGeom>
            <a:avLst/>
            <a:gdLst/>
            <a:ahLst/>
            <a:rect l="0" t="0" r="r" b="b"/>
            <a:pathLst>
              <a:path w="57" h="412">
                <a:moveTo>
                  <a:pt x="29" y="412"/>
                </a:moveTo>
                <a:cubicBezTo>
                  <a:pt x="12" y="412"/>
                  <a:pt x="0" y="399"/>
                  <a:pt x="0" y="382"/>
                </a:cubicBezTo>
                <a:lnTo>
                  <a:pt x="0" y="30"/>
                </a:lnTo>
                <a:cubicBezTo>
                  <a:pt x="0" y="14"/>
                  <a:pt x="12" y="0"/>
                  <a:pt x="29" y="0"/>
                </a:cubicBezTo>
                <a:cubicBezTo>
                  <a:pt x="44" y="0"/>
                  <a:pt x="57" y="14"/>
                  <a:pt x="57" y="30"/>
                </a:cubicBezTo>
                <a:lnTo>
                  <a:pt x="57" y="382"/>
                </a:lnTo>
                <a:cubicBezTo>
                  <a:pt x="57" y="399"/>
                  <a:pt x="44" y="412"/>
                  <a:pt x="29" y="412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864360" y="1985400"/>
            <a:ext cx="198360" cy="197640"/>
          </a:xfrm>
          <a:custGeom>
            <a:avLst/>
            <a:gdLst/>
            <a:ahLst/>
            <a:rect l="0" t="0" r="r" b="b"/>
            <a:pathLst>
              <a:path w="551" h="549">
                <a:moveTo>
                  <a:pt x="551" y="422"/>
                </a:moveTo>
                <a:cubicBezTo>
                  <a:pt x="551" y="452"/>
                  <a:pt x="554" y="466"/>
                  <a:pt x="523" y="488"/>
                </a:cubicBezTo>
                <a:lnTo>
                  <a:pt x="454" y="539"/>
                </a:lnTo>
                <a:cubicBezTo>
                  <a:pt x="423" y="561"/>
                  <a:pt x="411" y="542"/>
                  <a:pt x="411" y="512"/>
                </a:cubicBezTo>
                <a:lnTo>
                  <a:pt x="411" y="432"/>
                </a:lnTo>
                <a:cubicBezTo>
                  <a:pt x="411" y="426"/>
                  <a:pt x="411" y="421"/>
                  <a:pt x="404" y="415"/>
                </a:cubicBezTo>
                <a:cubicBezTo>
                  <a:pt x="332" y="357"/>
                  <a:pt x="51" y="140"/>
                  <a:pt x="0" y="100"/>
                </a:cubicBezTo>
                <a:lnTo>
                  <a:pt x="130" y="0"/>
                </a:lnTo>
                <a:cubicBezTo>
                  <a:pt x="166" y="25"/>
                  <a:pt x="431" y="225"/>
                  <a:pt x="541" y="311"/>
                </a:cubicBezTo>
                <a:cubicBezTo>
                  <a:pt x="547" y="315"/>
                  <a:pt x="551" y="319"/>
                  <a:pt x="551" y="325"/>
                </a:cubicBezTo>
                <a:lnTo>
                  <a:pt x="551" y="422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864360" y="1985400"/>
            <a:ext cx="197280" cy="153000"/>
          </a:xfrm>
          <a:custGeom>
            <a:avLst/>
            <a:gdLst/>
            <a:ahLst/>
            <a:rect l="0" t="0" r="r" b="b"/>
            <a:pathLst>
              <a:path w="548" h="425">
                <a:moveTo>
                  <a:pt x="541" y="311"/>
                </a:moveTo>
                <a:cubicBezTo>
                  <a:pt x="431" y="226"/>
                  <a:pt x="166" y="25"/>
                  <a:pt x="130" y="0"/>
                </a:cubicBezTo>
                <a:lnTo>
                  <a:pt x="82" y="37"/>
                </a:lnTo>
                <a:lnTo>
                  <a:pt x="0" y="100"/>
                </a:lnTo>
                <a:cubicBezTo>
                  <a:pt x="51" y="140"/>
                  <a:pt x="332" y="357"/>
                  <a:pt x="404" y="415"/>
                </a:cubicBezTo>
                <a:cubicBezTo>
                  <a:pt x="408" y="419"/>
                  <a:pt x="410" y="422"/>
                  <a:pt x="411" y="425"/>
                </a:cubicBezTo>
                <a:lnTo>
                  <a:pt x="548" y="317"/>
                </a:lnTo>
                <a:cubicBezTo>
                  <a:pt x="547" y="315"/>
                  <a:pt x="544" y="313"/>
                  <a:pt x="541" y="311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889920" y="1985400"/>
            <a:ext cx="172800" cy="183240"/>
          </a:xfrm>
          <a:custGeom>
            <a:avLst/>
            <a:gdLst/>
            <a:ahLst/>
            <a:rect l="0" t="0" r="r" b="b"/>
            <a:pathLst>
              <a:path w="480" h="509">
                <a:moveTo>
                  <a:pt x="480" y="422"/>
                </a:moveTo>
                <a:lnTo>
                  <a:pt x="480" y="325"/>
                </a:lnTo>
                <a:cubicBezTo>
                  <a:pt x="480" y="319"/>
                  <a:pt x="476" y="314"/>
                  <a:pt x="470" y="310"/>
                </a:cubicBezTo>
                <a:cubicBezTo>
                  <a:pt x="360" y="225"/>
                  <a:pt x="94" y="25"/>
                  <a:pt x="58" y="0"/>
                </a:cubicBezTo>
                <a:lnTo>
                  <a:pt x="0" y="45"/>
                </a:lnTo>
                <a:cubicBezTo>
                  <a:pt x="95" y="118"/>
                  <a:pt x="350" y="308"/>
                  <a:pt x="416" y="361"/>
                </a:cubicBezTo>
                <a:cubicBezTo>
                  <a:pt x="424" y="366"/>
                  <a:pt x="424" y="372"/>
                  <a:pt x="424" y="377"/>
                </a:cubicBezTo>
                <a:lnTo>
                  <a:pt x="424" y="509"/>
                </a:lnTo>
                <a:lnTo>
                  <a:pt x="452" y="488"/>
                </a:lnTo>
                <a:cubicBezTo>
                  <a:pt x="483" y="466"/>
                  <a:pt x="480" y="452"/>
                  <a:pt x="480" y="42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889920" y="1985400"/>
            <a:ext cx="171720" cy="130680"/>
          </a:xfrm>
          <a:custGeom>
            <a:avLst/>
            <a:gdLst/>
            <a:ahLst/>
            <a:rect l="0" t="0" r="r" b="b"/>
            <a:pathLst>
              <a:path w="477" h="363">
                <a:moveTo>
                  <a:pt x="470" y="311"/>
                </a:moveTo>
                <a:cubicBezTo>
                  <a:pt x="360" y="226"/>
                  <a:pt x="94" y="25"/>
                  <a:pt x="58" y="0"/>
                </a:cubicBezTo>
                <a:lnTo>
                  <a:pt x="0" y="45"/>
                </a:lnTo>
                <a:cubicBezTo>
                  <a:pt x="95" y="119"/>
                  <a:pt x="350" y="309"/>
                  <a:pt x="416" y="361"/>
                </a:cubicBezTo>
                <a:cubicBezTo>
                  <a:pt x="417" y="362"/>
                  <a:pt x="418" y="362"/>
                  <a:pt x="419" y="363"/>
                </a:cubicBezTo>
                <a:lnTo>
                  <a:pt x="477" y="317"/>
                </a:lnTo>
                <a:cubicBezTo>
                  <a:pt x="476" y="315"/>
                  <a:pt x="473" y="313"/>
                  <a:pt x="470" y="311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1160280" y="1888920"/>
            <a:ext cx="4914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2.6 Material didáctico (DUA)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1300320" y="2626200"/>
            <a:ext cx="4108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base con estructura inicial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 txBox="1"/>
          <p:nvPr/>
        </p:nvSpPr>
        <p:spPr>
          <a:xfrm>
            <a:off x="1300320" y="3111840"/>
            <a:ext cx="4655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Esquemas explicativos de cada técnica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1300320" y="3588120"/>
            <a:ext cx="4365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Plantillas de simulación por bloques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1300320" y="4073760"/>
            <a:ext cx="4862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Tablas comparativas vacías para rellenar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1300320" y="4559760"/>
            <a:ext cx="8636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Recursos extra para profundizar (documentación, vídeos, herramientas)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785880" y="1471680"/>
            <a:ext cx="352440" cy="343080"/>
          </a:xfrm>
          <a:custGeom>
            <a:avLst/>
            <a:gdLst/>
            <a:ahLst/>
            <a:rect l="0" t="0" r="r" b="b"/>
            <a:pathLst>
              <a:path w="979" h="953">
                <a:moveTo>
                  <a:pt x="716" y="112"/>
                </a:moveTo>
                <a:cubicBezTo>
                  <a:pt x="702" y="126"/>
                  <a:pt x="698" y="135"/>
                  <a:pt x="695" y="140"/>
                </a:cubicBezTo>
                <a:cubicBezTo>
                  <a:pt x="677" y="175"/>
                  <a:pt x="655" y="186"/>
                  <a:pt x="618" y="150"/>
                </a:cubicBezTo>
                <a:cubicBezTo>
                  <a:pt x="614" y="146"/>
                  <a:pt x="504" y="34"/>
                  <a:pt x="485" y="14"/>
                </a:cubicBezTo>
                <a:cubicBezTo>
                  <a:pt x="474" y="0"/>
                  <a:pt x="455" y="-4"/>
                  <a:pt x="441" y="6"/>
                </a:cubicBezTo>
                <a:cubicBezTo>
                  <a:pt x="431" y="14"/>
                  <a:pt x="329" y="95"/>
                  <a:pt x="301" y="129"/>
                </a:cubicBezTo>
                <a:cubicBezTo>
                  <a:pt x="279" y="155"/>
                  <a:pt x="278" y="187"/>
                  <a:pt x="298" y="208"/>
                </a:cubicBezTo>
                <a:cubicBezTo>
                  <a:pt x="307" y="217"/>
                  <a:pt x="319" y="220"/>
                  <a:pt x="331" y="223"/>
                </a:cubicBezTo>
                <a:cubicBezTo>
                  <a:pt x="346" y="228"/>
                  <a:pt x="380" y="225"/>
                  <a:pt x="399" y="244"/>
                </a:cubicBezTo>
                <a:cubicBezTo>
                  <a:pt x="431" y="275"/>
                  <a:pt x="415" y="324"/>
                  <a:pt x="374" y="365"/>
                </a:cubicBezTo>
                <a:cubicBezTo>
                  <a:pt x="332" y="404"/>
                  <a:pt x="282" y="420"/>
                  <a:pt x="249" y="390"/>
                </a:cubicBezTo>
                <a:cubicBezTo>
                  <a:pt x="230" y="370"/>
                  <a:pt x="232" y="337"/>
                  <a:pt x="228" y="322"/>
                </a:cubicBezTo>
                <a:cubicBezTo>
                  <a:pt x="224" y="311"/>
                  <a:pt x="221" y="300"/>
                  <a:pt x="212" y="291"/>
                </a:cubicBezTo>
                <a:cubicBezTo>
                  <a:pt x="191" y="272"/>
                  <a:pt x="159" y="272"/>
                  <a:pt x="132" y="293"/>
                </a:cubicBezTo>
                <a:cubicBezTo>
                  <a:pt x="97" y="321"/>
                  <a:pt x="14" y="420"/>
                  <a:pt x="6" y="430"/>
                </a:cubicBezTo>
                <a:cubicBezTo>
                  <a:pt x="-5" y="444"/>
                  <a:pt x="0" y="462"/>
                  <a:pt x="13" y="473"/>
                </a:cubicBezTo>
                <a:cubicBezTo>
                  <a:pt x="34" y="491"/>
                  <a:pt x="150" y="599"/>
                  <a:pt x="153" y="602"/>
                </a:cubicBezTo>
                <a:cubicBezTo>
                  <a:pt x="190" y="638"/>
                  <a:pt x="179" y="660"/>
                  <a:pt x="144" y="678"/>
                </a:cubicBezTo>
                <a:cubicBezTo>
                  <a:pt x="138" y="681"/>
                  <a:pt x="129" y="684"/>
                  <a:pt x="115" y="698"/>
                </a:cubicBezTo>
                <a:cubicBezTo>
                  <a:pt x="74" y="737"/>
                  <a:pt x="74" y="802"/>
                  <a:pt x="115" y="842"/>
                </a:cubicBezTo>
                <a:cubicBezTo>
                  <a:pt x="156" y="881"/>
                  <a:pt x="222" y="881"/>
                  <a:pt x="264" y="842"/>
                </a:cubicBezTo>
                <a:cubicBezTo>
                  <a:pt x="278" y="828"/>
                  <a:pt x="281" y="819"/>
                  <a:pt x="284" y="814"/>
                </a:cubicBezTo>
                <a:cubicBezTo>
                  <a:pt x="303" y="779"/>
                  <a:pt x="325" y="768"/>
                  <a:pt x="362" y="804"/>
                </a:cubicBezTo>
                <a:cubicBezTo>
                  <a:pt x="365" y="808"/>
                  <a:pt x="476" y="920"/>
                  <a:pt x="494" y="941"/>
                </a:cubicBezTo>
                <a:cubicBezTo>
                  <a:pt x="506" y="954"/>
                  <a:pt x="524" y="958"/>
                  <a:pt x="538" y="948"/>
                </a:cubicBezTo>
                <a:cubicBezTo>
                  <a:pt x="549" y="940"/>
                  <a:pt x="651" y="859"/>
                  <a:pt x="679" y="825"/>
                </a:cubicBezTo>
                <a:cubicBezTo>
                  <a:pt x="701" y="799"/>
                  <a:pt x="701" y="767"/>
                  <a:pt x="681" y="747"/>
                </a:cubicBezTo>
                <a:cubicBezTo>
                  <a:pt x="672" y="739"/>
                  <a:pt x="661" y="735"/>
                  <a:pt x="649" y="732"/>
                </a:cubicBezTo>
                <a:cubicBezTo>
                  <a:pt x="634" y="727"/>
                  <a:pt x="600" y="730"/>
                  <a:pt x="580" y="711"/>
                </a:cubicBezTo>
                <a:cubicBezTo>
                  <a:pt x="548" y="680"/>
                  <a:pt x="565" y="631"/>
                  <a:pt x="606" y="590"/>
                </a:cubicBezTo>
                <a:cubicBezTo>
                  <a:pt x="648" y="551"/>
                  <a:pt x="698" y="535"/>
                  <a:pt x="729" y="565"/>
                </a:cubicBezTo>
                <a:cubicBezTo>
                  <a:pt x="749" y="585"/>
                  <a:pt x="746" y="618"/>
                  <a:pt x="751" y="633"/>
                </a:cubicBezTo>
                <a:cubicBezTo>
                  <a:pt x="754" y="644"/>
                  <a:pt x="758" y="655"/>
                  <a:pt x="767" y="664"/>
                </a:cubicBezTo>
                <a:cubicBezTo>
                  <a:pt x="787" y="684"/>
                  <a:pt x="820" y="683"/>
                  <a:pt x="847" y="662"/>
                </a:cubicBezTo>
                <a:cubicBezTo>
                  <a:pt x="881" y="635"/>
                  <a:pt x="965" y="535"/>
                  <a:pt x="973" y="525"/>
                </a:cubicBezTo>
                <a:cubicBezTo>
                  <a:pt x="983" y="511"/>
                  <a:pt x="979" y="493"/>
                  <a:pt x="965" y="482"/>
                </a:cubicBezTo>
                <a:cubicBezTo>
                  <a:pt x="944" y="464"/>
                  <a:pt x="829" y="356"/>
                  <a:pt x="825" y="353"/>
                </a:cubicBezTo>
                <a:cubicBezTo>
                  <a:pt x="788" y="317"/>
                  <a:pt x="800" y="295"/>
                  <a:pt x="835" y="277"/>
                </a:cubicBezTo>
                <a:cubicBezTo>
                  <a:pt x="840" y="275"/>
                  <a:pt x="850" y="271"/>
                  <a:pt x="864" y="257"/>
                </a:cubicBezTo>
                <a:cubicBezTo>
                  <a:pt x="905" y="218"/>
                  <a:pt x="905" y="152"/>
                  <a:pt x="864" y="112"/>
                </a:cubicBezTo>
                <a:cubicBezTo>
                  <a:pt x="823" y="73"/>
                  <a:pt x="757" y="73"/>
                  <a:pt x="716" y="112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1160280" y="1403280"/>
            <a:ext cx="6336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2.7 Secuencia de acciones formativas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015560" y="2140200"/>
            <a:ext cx="4708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Introducción teórica: ¿Qué es la E/S?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015560" y="2626200"/>
            <a:ext cx="7268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Análisis de las tres técnicas (polling, interrupciones, DMA)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4466880" y="3143160"/>
            <a:ext cx="1095840" cy="362160"/>
          </a:xfrm>
          <a:custGeom>
            <a:avLst/>
            <a:gdLst/>
            <a:ahLst/>
            <a:rect l="0" t="0" r="r" b="b"/>
            <a:pathLst>
              <a:path w="3044" h="1006">
                <a:moveTo>
                  <a:pt x="0" y="847"/>
                </a:moveTo>
                <a:lnTo>
                  <a:pt x="0" y="158"/>
                </a:lnTo>
                <a:cubicBezTo>
                  <a:pt x="0" y="148"/>
                  <a:pt x="1" y="138"/>
                  <a:pt x="4" y="128"/>
                </a:cubicBezTo>
                <a:cubicBezTo>
                  <a:pt x="6" y="117"/>
                  <a:pt x="9" y="107"/>
                  <a:pt x="13" y="98"/>
                </a:cubicBezTo>
                <a:cubicBezTo>
                  <a:pt x="17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885" y="0"/>
                </a:lnTo>
                <a:cubicBezTo>
                  <a:pt x="2896" y="0"/>
                  <a:pt x="2906" y="1"/>
                  <a:pt x="2916" y="3"/>
                </a:cubicBezTo>
                <a:cubicBezTo>
                  <a:pt x="2927" y="5"/>
                  <a:pt x="2937" y="8"/>
                  <a:pt x="2946" y="12"/>
                </a:cubicBezTo>
                <a:cubicBezTo>
                  <a:pt x="2956" y="16"/>
                  <a:pt x="2965" y="21"/>
                  <a:pt x="2974" y="27"/>
                </a:cubicBezTo>
                <a:cubicBezTo>
                  <a:pt x="2982" y="32"/>
                  <a:pt x="2990" y="39"/>
                  <a:pt x="2998" y="46"/>
                </a:cubicBezTo>
                <a:cubicBezTo>
                  <a:pt x="3005" y="54"/>
                  <a:pt x="3012" y="62"/>
                  <a:pt x="3017" y="70"/>
                </a:cubicBezTo>
                <a:cubicBezTo>
                  <a:pt x="3023" y="79"/>
                  <a:pt x="3028" y="88"/>
                  <a:pt x="3032" y="98"/>
                </a:cubicBezTo>
                <a:cubicBezTo>
                  <a:pt x="3036" y="107"/>
                  <a:pt x="3039" y="117"/>
                  <a:pt x="3041" y="128"/>
                </a:cubicBezTo>
                <a:cubicBezTo>
                  <a:pt x="3043" y="138"/>
                  <a:pt x="3044" y="148"/>
                  <a:pt x="3044" y="158"/>
                </a:cubicBezTo>
                <a:lnTo>
                  <a:pt x="3044" y="847"/>
                </a:lnTo>
                <a:cubicBezTo>
                  <a:pt x="3044" y="858"/>
                  <a:pt x="3043" y="868"/>
                  <a:pt x="3041" y="878"/>
                </a:cubicBezTo>
                <a:cubicBezTo>
                  <a:pt x="3039" y="889"/>
                  <a:pt x="3036" y="899"/>
                  <a:pt x="3032" y="908"/>
                </a:cubicBezTo>
                <a:cubicBezTo>
                  <a:pt x="3028" y="918"/>
                  <a:pt x="3023" y="927"/>
                  <a:pt x="3017" y="936"/>
                </a:cubicBezTo>
                <a:cubicBezTo>
                  <a:pt x="3012" y="944"/>
                  <a:pt x="3005" y="952"/>
                  <a:pt x="2998" y="960"/>
                </a:cubicBezTo>
                <a:cubicBezTo>
                  <a:pt x="2990" y="967"/>
                  <a:pt x="2982" y="974"/>
                  <a:pt x="2974" y="979"/>
                </a:cubicBezTo>
                <a:cubicBezTo>
                  <a:pt x="2965" y="985"/>
                  <a:pt x="2956" y="990"/>
                  <a:pt x="2946" y="994"/>
                </a:cubicBezTo>
                <a:cubicBezTo>
                  <a:pt x="2937" y="998"/>
                  <a:pt x="2927" y="1001"/>
                  <a:pt x="2916" y="1003"/>
                </a:cubicBezTo>
                <a:cubicBezTo>
                  <a:pt x="2906" y="1005"/>
                  <a:pt x="2896" y="1006"/>
                  <a:pt x="2885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80" y="985"/>
                  <a:pt x="71" y="979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40" y="952"/>
                  <a:pt x="33" y="944"/>
                  <a:pt x="27" y="936"/>
                </a:cubicBezTo>
                <a:cubicBezTo>
                  <a:pt x="21" y="927"/>
                  <a:pt x="17" y="918"/>
                  <a:pt x="13" y="908"/>
                </a:cubicBezTo>
                <a:cubicBezTo>
                  <a:pt x="9" y="899"/>
                  <a:pt x="6" y="889"/>
                  <a:pt x="4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1015560" y="3102480"/>
            <a:ext cx="344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Diseño del simulador con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4563360" y="323460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sleep()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5695920" y="3143160"/>
            <a:ext cx="1219320" cy="362160"/>
          </a:xfrm>
          <a:custGeom>
            <a:avLst/>
            <a:gdLst/>
            <a:ahLst/>
            <a:rect l="0" t="0" r="r" b="b"/>
            <a:pathLst>
              <a:path w="3387" h="1006">
                <a:moveTo>
                  <a:pt x="0" y="847"/>
                </a:moveTo>
                <a:lnTo>
                  <a:pt x="0" y="158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3" y="39"/>
                  <a:pt x="61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3228" y="0"/>
                </a:lnTo>
                <a:cubicBezTo>
                  <a:pt x="3239" y="0"/>
                  <a:pt x="3249" y="1"/>
                  <a:pt x="3259" y="3"/>
                </a:cubicBezTo>
                <a:cubicBezTo>
                  <a:pt x="3270" y="5"/>
                  <a:pt x="3280" y="8"/>
                  <a:pt x="3289" y="12"/>
                </a:cubicBezTo>
                <a:cubicBezTo>
                  <a:pt x="3299" y="16"/>
                  <a:pt x="3308" y="21"/>
                  <a:pt x="3317" y="27"/>
                </a:cubicBezTo>
                <a:cubicBezTo>
                  <a:pt x="3325" y="32"/>
                  <a:pt x="3333" y="39"/>
                  <a:pt x="3341" y="46"/>
                </a:cubicBezTo>
                <a:cubicBezTo>
                  <a:pt x="3348" y="54"/>
                  <a:pt x="3355" y="62"/>
                  <a:pt x="3360" y="70"/>
                </a:cubicBezTo>
                <a:cubicBezTo>
                  <a:pt x="3366" y="79"/>
                  <a:pt x="3371" y="88"/>
                  <a:pt x="3375" y="98"/>
                </a:cubicBezTo>
                <a:cubicBezTo>
                  <a:pt x="3379" y="107"/>
                  <a:pt x="3382" y="117"/>
                  <a:pt x="3384" y="128"/>
                </a:cubicBezTo>
                <a:cubicBezTo>
                  <a:pt x="3386" y="138"/>
                  <a:pt x="3387" y="148"/>
                  <a:pt x="3387" y="158"/>
                </a:cubicBezTo>
                <a:lnTo>
                  <a:pt x="3387" y="847"/>
                </a:lnTo>
                <a:cubicBezTo>
                  <a:pt x="3387" y="858"/>
                  <a:pt x="3386" y="868"/>
                  <a:pt x="3384" y="878"/>
                </a:cubicBezTo>
                <a:cubicBezTo>
                  <a:pt x="3382" y="889"/>
                  <a:pt x="3379" y="899"/>
                  <a:pt x="3375" y="908"/>
                </a:cubicBezTo>
                <a:cubicBezTo>
                  <a:pt x="3371" y="918"/>
                  <a:pt x="3366" y="927"/>
                  <a:pt x="3360" y="936"/>
                </a:cubicBezTo>
                <a:cubicBezTo>
                  <a:pt x="3355" y="944"/>
                  <a:pt x="3348" y="952"/>
                  <a:pt x="3341" y="960"/>
                </a:cubicBezTo>
                <a:cubicBezTo>
                  <a:pt x="3333" y="967"/>
                  <a:pt x="3325" y="974"/>
                  <a:pt x="3317" y="979"/>
                </a:cubicBezTo>
                <a:cubicBezTo>
                  <a:pt x="3308" y="985"/>
                  <a:pt x="3299" y="990"/>
                  <a:pt x="3289" y="994"/>
                </a:cubicBezTo>
                <a:cubicBezTo>
                  <a:pt x="3280" y="998"/>
                  <a:pt x="3270" y="1001"/>
                  <a:pt x="3259" y="1003"/>
                </a:cubicBezTo>
                <a:cubicBezTo>
                  <a:pt x="3249" y="1005"/>
                  <a:pt x="3239" y="1006"/>
                  <a:pt x="3228" y="1006"/>
                </a:cubicBezTo>
                <a:lnTo>
                  <a:pt x="158" y="1006"/>
                </a:lnTo>
                <a:cubicBezTo>
                  <a:pt x="148" y="1006"/>
                  <a:pt x="138" y="1005"/>
                  <a:pt x="127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5"/>
                  <a:pt x="70" y="979"/>
                </a:cubicBezTo>
                <a:cubicBezTo>
                  <a:pt x="61" y="974"/>
                  <a:pt x="53" y="967"/>
                  <a:pt x="46" y="960"/>
                </a:cubicBezTo>
                <a:cubicBezTo>
                  <a:pt x="39" y="952"/>
                  <a:pt x="32" y="944"/>
                  <a:pt x="26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5560920" y="31024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5790600" y="323460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contador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7048440" y="3143160"/>
            <a:ext cx="962280" cy="362160"/>
          </a:xfrm>
          <a:custGeom>
            <a:avLst/>
            <a:gdLst/>
            <a:ahLst/>
            <a:rect l="0" t="0" r="r" b="b"/>
            <a:pathLst>
              <a:path w="2673" h="1006">
                <a:moveTo>
                  <a:pt x="0" y="847"/>
                </a:moveTo>
                <a:lnTo>
                  <a:pt x="0" y="158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514" y="0"/>
                </a:lnTo>
                <a:cubicBezTo>
                  <a:pt x="2525" y="0"/>
                  <a:pt x="2535" y="1"/>
                  <a:pt x="2545" y="3"/>
                </a:cubicBezTo>
                <a:cubicBezTo>
                  <a:pt x="2555" y="5"/>
                  <a:pt x="2565" y="8"/>
                  <a:pt x="2575" y="12"/>
                </a:cubicBezTo>
                <a:cubicBezTo>
                  <a:pt x="2585" y="16"/>
                  <a:pt x="2594" y="21"/>
                  <a:pt x="2602" y="27"/>
                </a:cubicBezTo>
                <a:cubicBezTo>
                  <a:pt x="2611" y="32"/>
                  <a:pt x="2619" y="39"/>
                  <a:pt x="2626" y="46"/>
                </a:cubicBezTo>
                <a:cubicBezTo>
                  <a:pt x="2634" y="54"/>
                  <a:pt x="2640" y="62"/>
                  <a:pt x="2646" y="70"/>
                </a:cubicBezTo>
                <a:cubicBezTo>
                  <a:pt x="2652" y="79"/>
                  <a:pt x="2657" y="88"/>
                  <a:pt x="2661" y="98"/>
                </a:cubicBezTo>
                <a:cubicBezTo>
                  <a:pt x="2665" y="107"/>
                  <a:pt x="2668" y="117"/>
                  <a:pt x="2670" y="128"/>
                </a:cubicBezTo>
                <a:cubicBezTo>
                  <a:pt x="2672" y="138"/>
                  <a:pt x="2673" y="148"/>
                  <a:pt x="2673" y="158"/>
                </a:cubicBezTo>
                <a:lnTo>
                  <a:pt x="2673" y="847"/>
                </a:lnTo>
                <a:cubicBezTo>
                  <a:pt x="2673" y="858"/>
                  <a:pt x="2672" y="868"/>
                  <a:pt x="2670" y="878"/>
                </a:cubicBezTo>
                <a:cubicBezTo>
                  <a:pt x="2668" y="889"/>
                  <a:pt x="2665" y="899"/>
                  <a:pt x="2661" y="908"/>
                </a:cubicBezTo>
                <a:cubicBezTo>
                  <a:pt x="2657" y="918"/>
                  <a:pt x="2652" y="927"/>
                  <a:pt x="2646" y="936"/>
                </a:cubicBezTo>
                <a:cubicBezTo>
                  <a:pt x="2640" y="944"/>
                  <a:pt x="2634" y="952"/>
                  <a:pt x="2626" y="960"/>
                </a:cubicBezTo>
                <a:cubicBezTo>
                  <a:pt x="2619" y="967"/>
                  <a:pt x="2611" y="974"/>
                  <a:pt x="2602" y="979"/>
                </a:cubicBezTo>
                <a:cubicBezTo>
                  <a:pt x="2594" y="985"/>
                  <a:pt x="2585" y="990"/>
                  <a:pt x="2575" y="994"/>
                </a:cubicBezTo>
                <a:cubicBezTo>
                  <a:pt x="2565" y="998"/>
                  <a:pt x="2555" y="1001"/>
                  <a:pt x="2545" y="1003"/>
                </a:cubicBezTo>
                <a:cubicBezTo>
                  <a:pt x="2535" y="1005"/>
                  <a:pt x="2525" y="1006"/>
                  <a:pt x="2514" y="1006"/>
                </a:cubicBezTo>
                <a:lnTo>
                  <a:pt x="158" y="1006"/>
                </a:lnTo>
                <a:cubicBezTo>
                  <a:pt x="148" y="1006"/>
                  <a:pt x="138" y="1005"/>
                  <a:pt x="127" y="1003"/>
                </a:cubicBezTo>
                <a:cubicBezTo>
                  <a:pt x="117" y="1001"/>
                  <a:pt x="107" y="998"/>
                  <a:pt x="98" y="994"/>
                </a:cubicBezTo>
                <a:cubicBezTo>
                  <a:pt x="88" y="990"/>
                  <a:pt x="79" y="985"/>
                  <a:pt x="70" y="979"/>
                </a:cubicBezTo>
                <a:cubicBezTo>
                  <a:pt x="62" y="974"/>
                  <a:pt x="54" y="967"/>
                  <a:pt x="46" y="960"/>
                </a:cubicBezTo>
                <a:cubicBezTo>
                  <a:pt x="39" y="952"/>
                  <a:pt x="32" y="944"/>
                  <a:pt x="26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6917040" y="31024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7146720" y="323460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tiempo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1015560" y="3597840"/>
            <a:ext cx="5303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Medición del uso de CPU en cada técnica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1015560" y="4073760"/>
            <a:ext cx="5935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Representación gráfica (barras, línea temporal)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1015560" y="4559760"/>
            <a:ext cx="4942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6. Discusión y comparativa de resultados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1015560" y="5045400"/>
            <a:ext cx="5079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7. Presentación de conclusiones y entrega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