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1962000"/>
            <a:ext cx="447840" cy="438480"/>
          </a:xfrm>
          <a:custGeom>
            <a:avLst/>
            <a:gdLst/>
            <a:ahLst/>
            <a:rect l="0" t="0" r="r" b="b"/>
            <a:pathLst>
              <a:path w="1244" h="1218">
                <a:moveTo>
                  <a:pt x="1244" y="1083"/>
                </a:moveTo>
                <a:cubicBezTo>
                  <a:pt x="1244" y="1157"/>
                  <a:pt x="1182" y="1218"/>
                  <a:pt x="1106" y="1218"/>
                </a:cubicBezTo>
                <a:lnTo>
                  <a:pt x="138" y="1218"/>
                </a:lnTo>
                <a:cubicBezTo>
                  <a:pt x="61" y="1218"/>
                  <a:pt x="0" y="1157"/>
                  <a:pt x="0" y="1083"/>
                </a:cubicBezTo>
                <a:lnTo>
                  <a:pt x="0" y="136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6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203436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3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6"/>
                </a:lnTo>
                <a:lnTo>
                  <a:pt x="145" y="448"/>
                </a:lnTo>
                <a:cubicBezTo>
                  <a:pt x="110" y="416"/>
                  <a:pt x="55" y="418"/>
                  <a:pt x="23" y="453"/>
                </a:cubicBezTo>
                <a:cubicBezTo>
                  <a:pt x="-10" y="487"/>
                  <a:pt x="-8" y="541"/>
                  <a:pt x="28" y="573"/>
                </a:cubicBezTo>
                <a:lnTo>
                  <a:pt x="277" y="798"/>
                </a:lnTo>
                <a:cubicBezTo>
                  <a:pt x="293" y="813"/>
                  <a:pt x="314" y="821"/>
                  <a:pt x="335" y="821"/>
                </a:cubicBezTo>
                <a:cubicBezTo>
                  <a:pt x="358" y="821"/>
                  <a:pt x="388" y="811"/>
                  <a:pt x="408" y="782"/>
                </a:cubicBezTo>
                <a:cubicBezTo>
                  <a:pt x="419" y="765"/>
                  <a:pt x="840" y="130"/>
                  <a:pt x="840" y="130"/>
                </a:cubicBezTo>
                <a:cubicBezTo>
                  <a:pt x="866" y="91"/>
                  <a:pt x="855" y="38"/>
                  <a:pt x="815" y="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1875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793960"/>
            <a:ext cx="9000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Simulación comparativa de técnicas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86600" y="42062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79040" y="419832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6"/>
                </a:lnTo>
                <a:cubicBezTo>
                  <a:pt x="726" y="39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5"/>
                </a:moveTo>
                <a:lnTo>
                  <a:pt x="683" y="385"/>
                </a:lnTo>
                <a:lnTo>
                  <a:pt x="683" y="513"/>
                </a:lnTo>
                <a:lnTo>
                  <a:pt x="555" y="513"/>
                </a:lnTo>
                <a:lnTo>
                  <a:pt x="555" y="385"/>
                </a:lnTo>
                <a:moveTo>
                  <a:pt x="555" y="342"/>
                </a:moveTo>
                <a:lnTo>
                  <a:pt x="555" y="214"/>
                </a:lnTo>
                <a:lnTo>
                  <a:pt x="683" y="214"/>
                </a:lnTo>
                <a:lnTo>
                  <a:pt x="683" y="342"/>
                </a:lnTo>
                <a:lnTo>
                  <a:pt x="555" y="342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4"/>
                </a:moveTo>
                <a:lnTo>
                  <a:pt x="512" y="214"/>
                </a:lnTo>
                <a:lnTo>
                  <a:pt x="512" y="342"/>
                </a:lnTo>
                <a:lnTo>
                  <a:pt x="385" y="342"/>
                </a:lnTo>
                <a:lnTo>
                  <a:pt x="385" y="214"/>
                </a:lnTo>
                <a:moveTo>
                  <a:pt x="385" y="385"/>
                </a:moveTo>
                <a:lnTo>
                  <a:pt x="512" y="385"/>
                </a:lnTo>
                <a:lnTo>
                  <a:pt x="512" y="513"/>
                </a:lnTo>
                <a:lnTo>
                  <a:pt x="385" y="513"/>
                </a:lnTo>
                <a:lnTo>
                  <a:pt x="385" y="385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4"/>
                </a:moveTo>
                <a:lnTo>
                  <a:pt x="341" y="214"/>
                </a:lnTo>
                <a:lnTo>
                  <a:pt x="341" y="342"/>
                </a:lnTo>
                <a:lnTo>
                  <a:pt x="213" y="342"/>
                </a:lnTo>
                <a:lnTo>
                  <a:pt x="213" y="214"/>
                </a:lnTo>
                <a:moveTo>
                  <a:pt x="213" y="385"/>
                </a:moveTo>
                <a:lnTo>
                  <a:pt x="341" y="385"/>
                </a:lnTo>
                <a:lnTo>
                  <a:pt x="341" y="513"/>
                </a:lnTo>
                <a:lnTo>
                  <a:pt x="213" y="513"/>
                </a:lnTo>
                <a:lnTo>
                  <a:pt x="213" y="385"/>
                </a:lnTo>
                <a:moveTo>
                  <a:pt x="43" y="86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6"/>
                </a:lnTo>
                <a:moveTo>
                  <a:pt x="43" y="214"/>
                </a:moveTo>
                <a:lnTo>
                  <a:pt x="170" y="214"/>
                </a:lnTo>
                <a:lnTo>
                  <a:pt x="170" y="342"/>
                </a:lnTo>
                <a:lnTo>
                  <a:pt x="43" y="342"/>
                </a:lnTo>
                <a:lnTo>
                  <a:pt x="43" y="214"/>
                </a:lnTo>
                <a:moveTo>
                  <a:pt x="43" y="385"/>
                </a:moveTo>
                <a:lnTo>
                  <a:pt x="170" y="385"/>
                </a:lnTo>
                <a:lnTo>
                  <a:pt x="170" y="513"/>
                </a:lnTo>
                <a:lnTo>
                  <a:pt x="43" y="513"/>
                </a:lnTo>
                <a:lnTo>
                  <a:pt x="43" y="385"/>
                </a:lnTo>
                <a:moveTo>
                  <a:pt x="85" y="684"/>
                </a:moveTo>
                <a:cubicBezTo>
                  <a:pt x="62" y="684"/>
                  <a:pt x="43" y="664"/>
                  <a:pt x="43" y="641"/>
                </a:cubicBezTo>
                <a:lnTo>
                  <a:pt x="43" y="556"/>
                </a:lnTo>
                <a:lnTo>
                  <a:pt x="170" y="556"/>
                </a:lnTo>
                <a:lnTo>
                  <a:pt x="170" y="684"/>
                </a:lnTo>
                <a:lnTo>
                  <a:pt x="85" y="684"/>
                </a:lnTo>
                <a:moveTo>
                  <a:pt x="213" y="684"/>
                </a:moveTo>
                <a:lnTo>
                  <a:pt x="213" y="556"/>
                </a:lnTo>
                <a:lnTo>
                  <a:pt x="341" y="556"/>
                </a:lnTo>
                <a:lnTo>
                  <a:pt x="341" y="684"/>
                </a:lnTo>
                <a:lnTo>
                  <a:pt x="213" y="684"/>
                </a:lnTo>
                <a:moveTo>
                  <a:pt x="385" y="684"/>
                </a:moveTo>
                <a:lnTo>
                  <a:pt x="385" y="556"/>
                </a:lnTo>
                <a:lnTo>
                  <a:pt x="512" y="556"/>
                </a:lnTo>
                <a:lnTo>
                  <a:pt x="512" y="684"/>
                </a:lnTo>
                <a:lnTo>
                  <a:pt x="385" y="684"/>
                </a:lnTo>
                <a:moveTo>
                  <a:pt x="640" y="684"/>
                </a:moveTo>
                <a:lnTo>
                  <a:pt x="555" y="684"/>
                </a:lnTo>
                <a:lnTo>
                  <a:pt x="555" y="556"/>
                </a:lnTo>
                <a:lnTo>
                  <a:pt x="683" y="556"/>
                </a:lnTo>
                <a:lnTo>
                  <a:pt x="683" y="641"/>
                </a:lnTo>
                <a:cubicBezTo>
                  <a:pt x="683" y="664"/>
                  <a:pt x="664" y="684"/>
                  <a:pt x="640" y="6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825120" y="429840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47880" y="4244400"/>
            <a:ext cx="46440" cy="200160"/>
          </a:xfrm>
          <a:custGeom>
            <a:avLst/>
            <a:gdLst/>
            <a:ahLst/>
            <a:rect l="0" t="0" r="r" b="b"/>
            <a:pathLst>
              <a:path w="129" h="556">
                <a:moveTo>
                  <a:pt x="129" y="556"/>
                </a:moveTo>
                <a:lnTo>
                  <a:pt x="0" y="55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6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86320" y="435204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3577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065240" y="4150080"/>
            <a:ext cx="956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del simulador que compara polling, interrupciones y DMA desde 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559760"/>
            <a:ext cx="507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punto de vista de uso de CPU y eficiencia.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189540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6810120" y="189540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2438280"/>
            <a:ext cx="6058080" cy="533520"/>
          </a:xfrm>
          <a:custGeom>
            <a:avLst/>
            <a:gdLst/>
            <a:ahLst/>
            <a:rect l="0" t="0" r="r" b="b"/>
            <a:pathLst>
              <a:path w="16828" h="1482">
                <a:moveTo>
                  <a:pt x="0" y="0"/>
                </a:moveTo>
                <a:lnTo>
                  <a:pt x="16828" y="0"/>
                </a:lnTo>
                <a:lnTo>
                  <a:pt x="168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6810120" y="24382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2971440"/>
            <a:ext cx="6058080" cy="543600"/>
          </a:xfrm>
          <a:custGeom>
            <a:avLst/>
            <a:gdLst/>
            <a:ahLst/>
            <a:rect l="0" t="0" r="r" b="b"/>
            <a:pathLst>
              <a:path w="16828" h="1510">
                <a:moveTo>
                  <a:pt x="0" y="0"/>
                </a:moveTo>
                <a:lnTo>
                  <a:pt x="16828" y="0"/>
                </a:lnTo>
                <a:lnTo>
                  <a:pt x="168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6810120" y="2971440"/>
            <a:ext cx="1333800" cy="543600"/>
          </a:xfrm>
          <a:custGeom>
            <a:avLst/>
            <a:gdLst/>
            <a:ahLst/>
            <a:rect l="0" t="0" r="r" b="b"/>
            <a:pathLst>
              <a:path w="3705" h="1510">
                <a:moveTo>
                  <a:pt x="0" y="0"/>
                </a:moveTo>
                <a:lnTo>
                  <a:pt x="3705" y="0"/>
                </a:lnTo>
                <a:lnTo>
                  <a:pt x="37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3514680"/>
            <a:ext cx="6058080" cy="533520"/>
          </a:xfrm>
          <a:custGeom>
            <a:avLst/>
            <a:gdLst/>
            <a:ahLst/>
            <a:rect l="0" t="0" r="r" b="b"/>
            <a:pathLst>
              <a:path w="16828" h="1482">
                <a:moveTo>
                  <a:pt x="0" y="0"/>
                </a:moveTo>
                <a:lnTo>
                  <a:pt x="16828" y="0"/>
                </a:lnTo>
                <a:lnTo>
                  <a:pt x="168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6810120" y="3514680"/>
            <a:ext cx="1333800" cy="533520"/>
          </a:xfrm>
          <a:custGeom>
            <a:avLst/>
            <a:gdLst/>
            <a:ahLst/>
            <a:rect l="0" t="0" r="r" b="b"/>
            <a:pathLst>
              <a:path w="3705" h="1482">
                <a:moveTo>
                  <a:pt x="0" y="0"/>
                </a:moveTo>
                <a:lnTo>
                  <a:pt x="3705" y="0"/>
                </a:lnTo>
                <a:lnTo>
                  <a:pt x="37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2400" y="404784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6810120" y="40478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52400" y="4590720"/>
            <a:ext cx="6058080" cy="533880"/>
          </a:xfrm>
          <a:custGeom>
            <a:avLst/>
            <a:gdLst/>
            <a:ahLst/>
            <a:rect l="0" t="0" r="r" b="b"/>
            <a:pathLst>
              <a:path w="16828" h="1483">
                <a:moveTo>
                  <a:pt x="0" y="0"/>
                </a:moveTo>
                <a:lnTo>
                  <a:pt x="16828" y="0"/>
                </a:lnTo>
                <a:lnTo>
                  <a:pt x="168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6810120" y="4590720"/>
            <a:ext cx="1333800" cy="533880"/>
          </a:xfrm>
          <a:custGeom>
            <a:avLst/>
            <a:gdLst/>
            <a:ahLst/>
            <a:rect l="0" t="0" r="r" b="b"/>
            <a:pathLst>
              <a:path w="3705" h="1483">
                <a:moveTo>
                  <a:pt x="0" y="0"/>
                </a:moveTo>
                <a:lnTo>
                  <a:pt x="3705" y="0"/>
                </a:lnTo>
                <a:lnTo>
                  <a:pt x="370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52400" y="5124240"/>
            <a:ext cx="6058080" cy="543240"/>
          </a:xfrm>
          <a:custGeom>
            <a:avLst/>
            <a:gdLst/>
            <a:ahLst/>
            <a:rect l="0" t="0" r="r" b="b"/>
            <a:pathLst>
              <a:path w="16828" h="1509">
                <a:moveTo>
                  <a:pt x="0" y="0"/>
                </a:moveTo>
                <a:lnTo>
                  <a:pt x="16828" y="0"/>
                </a:lnTo>
                <a:lnTo>
                  <a:pt x="168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6810120" y="5124240"/>
            <a:ext cx="1333800" cy="543240"/>
          </a:xfrm>
          <a:custGeom>
            <a:avLst/>
            <a:gdLst/>
            <a:ahLst/>
            <a:rect l="0" t="0" r="r" b="b"/>
            <a:pathLst>
              <a:path w="3705" h="1509">
                <a:moveTo>
                  <a:pt x="0" y="0"/>
                </a:moveTo>
                <a:lnTo>
                  <a:pt x="3705" y="0"/>
                </a:lnTo>
                <a:lnTo>
                  <a:pt x="37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189540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681012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6819840" y="189540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14356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242856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819840" y="24285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681012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14356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29714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8101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6819840" y="29714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14356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350496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68101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6819840" y="350496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14356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40478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68101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6819840" y="40478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14356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458136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68101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6819840" y="45813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14356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5124240"/>
            <a:ext cx="6067800" cy="10440"/>
          </a:xfrm>
          <a:custGeom>
            <a:avLst/>
            <a:gdLst/>
            <a:ahLst/>
            <a:rect l="0" t="0" r="r" b="b"/>
            <a:pathLst>
              <a:path w="16855" h="29">
                <a:moveTo>
                  <a:pt x="0" y="0"/>
                </a:moveTo>
                <a:lnTo>
                  <a:pt x="16855" y="0"/>
                </a:lnTo>
                <a:lnTo>
                  <a:pt x="1685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81012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6819840" y="5124240"/>
            <a:ext cx="1333800" cy="10440"/>
          </a:xfrm>
          <a:custGeom>
            <a:avLst/>
            <a:gdLst/>
            <a:ahLst/>
            <a:rect l="0" t="0" r="r" b="b"/>
            <a:pathLst>
              <a:path w="3705" h="29">
                <a:moveTo>
                  <a:pt x="0" y="0"/>
                </a:moveTo>
                <a:lnTo>
                  <a:pt x="3705" y="0"/>
                </a:lnTo>
                <a:lnTo>
                  <a:pt x="370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14356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5657760"/>
            <a:ext cx="6067800" cy="9720"/>
          </a:xfrm>
          <a:custGeom>
            <a:avLst/>
            <a:gdLst/>
            <a:ahLst/>
            <a:rect l="0" t="0" r="r" b="b"/>
            <a:pathLst>
              <a:path w="16855" h="27">
                <a:moveTo>
                  <a:pt x="0" y="0"/>
                </a:moveTo>
                <a:lnTo>
                  <a:pt x="16855" y="0"/>
                </a:lnTo>
                <a:lnTo>
                  <a:pt x="168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6819840" y="5657760"/>
            <a:ext cx="1333800" cy="9720"/>
          </a:xfrm>
          <a:custGeom>
            <a:avLst/>
            <a:gdLst/>
            <a:ahLst/>
            <a:rect l="0" t="0" r="r" b="b"/>
            <a:pathLst>
              <a:path w="3705" h="27">
                <a:moveTo>
                  <a:pt x="0" y="0"/>
                </a:moveTo>
                <a:lnTo>
                  <a:pt x="3705" y="0"/>
                </a:lnTo>
                <a:lnTo>
                  <a:pt x="370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331812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942960" y="1978560"/>
            <a:ext cx="112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(%)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80920" y="2511720"/>
            <a:ext cx="44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correcta de las 3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694296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80920" y="3054600"/>
            <a:ext cx="579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Medición y representación de tiempos/uso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694296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880920" y="3588120"/>
            <a:ext cx="42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modularidad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94296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880920" y="4131000"/>
            <a:ext cx="437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y reflexión de los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94296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880920" y="4664520"/>
            <a:ext cx="505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/ visualización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94296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880920" y="5207400"/>
            <a:ext cx="429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 opcionales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6942960" y="5207400"/>
            <a:ext cx="37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190600" y="2705040"/>
            <a:ext cx="7896600" cy="543240"/>
          </a:xfrm>
          <a:custGeom>
            <a:avLst/>
            <a:gdLst/>
            <a:ahLst/>
            <a:rect l="0" t="0" r="r" b="b"/>
            <a:pathLst>
              <a:path w="21935" h="1509">
                <a:moveTo>
                  <a:pt x="0" y="0"/>
                </a:moveTo>
                <a:lnTo>
                  <a:pt x="21935" y="0"/>
                </a:lnTo>
                <a:lnTo>
                  <a:pt x="2193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190600" y="3247920"/>
            <a:ext cx="7896600" cy="533520"/>
          </a:xfrm>
          <a:custGeom>
            <a:avLst/>
            <a:gdLst/>
            <a:ahLst/>
            <a:rect l="0" t="0" r="r" b="b"/>
            <a:pathLst>
              <a:path w="21935" h="1482">
                <a:moveTo>
                  <a:pt x="0" y="0"/>
                </a:moveTo>
                <a:lnTo>
                  <a:pt x="21935" y="0"/>
                </a:lnTo>
                <a:lnTo>
                  <a:pt x="219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2190600" y="3781080"/>
            <a:ext cx="7896600" cy="543600"/>
          </a:xfrm>
          <a:custGeom>
            <a:avLst/>
            <a:gdLst/>
            <a:ahLst/>
            <a:rect l="0" t="0" r="r" b="b"/>
            <a:pathLst>
              <a:path w="21935" h="1510">
                <a:moveTo>
                  <a:pt x="0" y="0"/>
                </a:moveTo>
                <a:lnTo>
                  <a:pt x="21935" y="0"/>
                </a:lnTo>
                <a:lnTo>
                  <a:pt x="2193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190600" y="4324320"/>
            <a:ext cx="7896600" cy="533520"/>
          </a:xfrm>
          <a:custGeom>
            <a:avLst/>
            <a:gdLst/>
            <a:ahLst/>
            <a:rect l="0" t="0" r="r" b="b"/>
            <a:pathLst>
              <a:path w="21935" h="1482">
                <a:moveTo>
                  <a:pt x="0" y="0"/>
                </a:moveTo>
                <a:lnTo>
                  <a:pt x="21935" y="0"/>
                </a:lnTo>
                <a:lnTo>
                  <a:pt x="219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190600" y="2705040"/>
            <a:ext cx="7905960" cy="9720"/>
          </a:xfrm>
          <a:custGeom>
            <a:avLst/>
            <a:gdLst/>
            <a:ahLst/>
            <a:rect l="0" t="0" r="r" b="b"/>
            <a:pathLst>
              <a:path w="21961" h="27">
                <a:moveTo>
                  <a:pt x="0" y="0"/>
                </a:moveTo>
                <a:lnTo>
                  <a:pt x="21961" y="0"/>
                </a:lnTo>
                <a:lnTo>
                  <a:pt x="2196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0868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90600" y="323820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0868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190600" y="378108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0868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2190600" y="431460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0868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2190600" y="4857480"/>
            <a:ext cx="7905960" cy="10080"/>
          </a:xfrm>
          <a:custGeom>
            <a:avLst/>
            <a:gdLst/>
            <a:ahLst/>
            <a:rect l="0" t="0" r="r" b="b"/>
            <a:pathLst>
              <a:path w="21961" h="28">
                <a:moveTo>
                  <a:pt x="0" y="0"/>
                </a:moveTo>
                <a:lnTo>
                  <a:pt x="21961" y="0"/>
                </a:lnTo>
                <a:lnTo>
                  <a:pt x="2196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31240" y="20782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9"/>
                </a:moveTo>
                <a:lnTo>
                  <a:pt x="503" y="0"/>
                </a:lnTo>
                <a:lnTo>
                  <a:pt x="503" y="113"/>
                </a:lnTo>
                <a:lnTo>
                  <a:pt x="280" y="113"/>
                </a:lnTo>
                <a:cubicBezTo>
                  <a:pt x="125" y="113"/>
                  <a:pt x="0" y="238"/>
                  <a:pt x="0" y="392"/>
                </a:cubicBezTo>
                <a:cubicBezTo>
                  <a:pt x="0" y="432"/>
                  <a:pt x="8" y="469"/>
                  <a:pt x="23" y="503"/>
                </a:cubicBezTo>
                <a:lnTo>
                  <a:pt x="115" y="427"/>
                </a:lnTo>
                <a:cubicBezTo>
                  <a:pt x="113" y="415"/>
                  <a:pt x="111" y="404"/>
                  <a:pt x="111" y="392"/>
                </a:cubicBezTo>
                <a:cubicBezTo>
                  <a:pt x="111" y="300"/>
                  <a:pt x="186" y="225"/>
                  <a:pt x="280" y="225"/>
                </a:cubicBezTo>
                <a:lnTo>
                  <a:pt x="503" y="225"/>
                </a:lnTo>
                <a:lnTo>
                  <a:pt x="503" y="336"/>
                </a:lnTo>
                <a:lnTo>
                  <a:pt x="705" y="169"/>
                </a:lnTo>
                <a:moveTo>
                  <a:pt x="704" y="281"/>
                </a:moveTo>
                <a:lnTo>
                  <a:pt x="612" y="358"/>
                </a:lnTo>
                <a:cubicBezTo>
                  <a:pt x="614" y="369"/>
                  <a:pt x="615" y="381"/>
                  <a:pt x="615" y="392"/>
                </a:cubicBezTo>
                <a:cubicBezTo>
                  <a:pt x="615" y="485"/>
                  <a:pt x="540" y="560"/>
                  <a:pt x="448" y="560"/>
                </a:cubicBezTo>
                <a:lnTo>
                  <a:pt x="223" y="560"/>
                </a:lnTo>
                <a:lnTo>
                  <a:pt x="223" y="448"/>
                </a:lnTo>
                <a:lnTo>
                  <a:pt x="22" y="616"/>
                </a:lnTo>
                <a:lnTo>
                  <a:pt x="223" y="783"/>
                </a:lnTo>
                <a:lnTo>
                  <a:pt x="223" y="672"/>
                </a:lnTo>
                <a:lnTo>
                  <a:pt x="448" y="672"/>
                </a:lnTo>
                <a:cubicBezTo>
                  <a:pt x="602" y="672"/>
                  <a:pt x="727" y="547"/>
                  <a:pt x="727" y="392"/>
                </a:cubicBezTo>
                <a:cubicBezTo>
                  <a:pt x="727" y="353"/>
                  <a:pt x="719" y="315"/>
                  <a:pt x="704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60280" y="1974600"/>
            <a:ext cx="5094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de técnicas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540648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315160" y="3321360"/>
            <a:ext cx="573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se simula una técnica o hay errores graves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315160" y="3864240"/>
            <a:ext cx="763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simulan 2 o más técnicas con resultados poco diferenciados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2315160" y="4397760"/>
            <a:ext cx="684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simulan correctamente polling, interrupciones y DMA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229536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2152440" y="2295360"/>
            <a:ext cx="9287280" cy="533880"/>
          </a:xfrm>
          <a:custGeom>
            <a:avLst/>
            <a:gdLst/>
            <a:ahLst/>
            <a:rect l="0" t="0" r="r" b="b"/>
            <a:pathLst>
              <a:path w="25798" h="1483">
                <a:moveTo>
                  <a:pt x="0" y="0"/>
                </a:moveTo>
                <a:lnTo>
                  <a:pt x="25798" y="0"/>
                </a:lnTo>
                <a:lnTo>
                  <a:pt x="257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52400" y="282888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52440" y="2828880"/>
            <a:ext cx="9287280" cy="543240"/>
          </a:xfrm>
          <a:custGeom>
            <a:avLst/>
            <a:gdLst/>
            <a:ahLst/>
            <a:rect l="0" t="0" r="r" b="b"/>
            <a:pathLst>
              <a:path w="25798" h="1509">
                <a:moveTo>
                  <a:pt x="0" y="0"/>
                </a:moveTo>
                <a:lnTo>
                  <a:pt x="25798" y="0"/>
                </a:lnTo>
                <a:lnTo>
                  <a:pt x="257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3371760"/>
            <a:ext cx="1400400" cy="952920"/>
          </a:xfrm>
          <a:custGeom>
            <a:avLst/>
            <a:gdLst/>
            <a:ahLst/>
            <a:rect l="0" t="0" r="r" b="b"/>
            <a:pathLst>
              <a:path w="3890" h="2647">
                <a:moveTo>
                  <a:pt x="0" y="0"/>
                </a:moveTo>
                <a:lnTo>
                  <a:pt x="3890" y="0"/>
                </a:lnTo>
                <a:lnTo>
                  <a:pt x="389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2152440" y="3371760"/>
            <a:ext cx="9287280" cy="952920"/>
          </a:xfrm>
          <a:custGeom>
            <a:avLst/>
            <a:gdLst/>
            <a:ahLst/>
            <a:rect l="0" t="0" r="r" b="b"/>
            <a:pathLst>
              <a:path w="25798" h="2647">
                <a:moveTo>
                  <a:pt x="0" y="0"/>
                </a:moveTo>
                <a:lnTo>
                  <a:pt x="25798" y="0"/>
                </a:lnTo>
                <a:lnTo>
                  <a:pt x="2579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52400" y="4324320"/>
            <a:ext cx="1400400" cy="952560"/>
          </a:xfrm>
          <a:custGeom>
            <a:avLst/>
            <a:gdLst/>
            <a:ahLst/>
            <a:rect l="0" t="0" r="r" b="b"/>
            <a:pathLst>
              <a:path w="3890" h="2646">
                <a:moveTo>
                  <a:pt x="0" y="0"/>
                </a:moveTo>
                <a:lnTo>
                  <a:pt x="3890" y="0"/>
                </a:lnTo>
                <a:lnTo>
                  <a:pt x="389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2152440" y="4324320"/>
            <a:ext cx="9287280" cy="952560"/>
          </a:xfrm>
          <a:custGeom>
            <a:avLst/>
            <a:gdLst/>
            <a:ahLst/>
            <a:rect l="0" t="0" r="r" b="b"/>
            <a:pathLst>
              <a:path w="25798" h="2646">
                <a:moveTo>
                  <a:pt x="0" y="0"/>
                </a:moveTo>
                <a:lnTo>
                  <a:pt x="25798" y="0"/>
                </a:lnTo>
                <a:lnTo>
                  <a:pt x="2579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2285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2152440" y="2285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2162160" y="22856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752400" y="282888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2162160" y="282888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2152440" y="28382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52400" y="33620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215244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162160" y="33620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52400" y="4314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15244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162160" y="431460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526716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2162160" y="526716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41760" y="1679040"/>
            <a:ext cx="40680" cy="30240"/>
          </a:xfrm>
          <a:custGeom>
            <a:avLst/>
            <a:gdLst/>
            <a:ahLst/>
            <a:rect l="0" t="0" r="r" b="b"/>
            <a:pathLst>
              <a:path w="113" h="84">
                <a:moveTo>
                  <a:pt x="0" y="0"/>
                </a:moveTo>
                <a:lnTo>
                  <a:pt x="113" y="0"/>
                </a:lnTo>
                <a:lnTo>
                  <a:pt x="113" y="84"/>
                </a:lnTo>
                <a:lnTo>
                  <a:pt x="0" y="84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01440" y="1638720"/>
            <a:ext cx="196560" cy="110880"/>
          </a:xfrm>
          <a:custGeom>
            <a:avLst/>
            <a:gdLst/>
            <a:ahLst/>
            <a:rect l="0" t="0" r="r" b="b"/>
            <a:pathLst>
              <a:path w="546" h="308">
                <a:moveTo>
                  <a:pt x="280" y="0"/>
                </a:move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cubicBezTo>
                  <a:pt x="0" y="86"/>
                  <a:pt x="25" y="112"/>
                  <a:pt x="56" y="112"/>
                </a:cubicBezTo>
                <a:lnTo>
                  <a:pt x="280" y="112"/>
                </a:lnTo>
                <a:cubicBezTo>
                  <a:pt x="310" y="112"/>
                  <a:pt x="335" y="86"/>
                  <a:pt x="335" y="56"/>
                </a:cubicBezTo>
                <a:cubicBezTo>
                  <a:pt x="335" y="25"/>
                  <a:pt x="310" y="0"/>
                  <a:pt x="280" y="0"/>
                </a:cubicBezTo>
                <a:moveTo>
                  <a:pt x="452" y="294"/>
                </a:moveTo>
                <a:lnTo>
                  <a:pt x="410" y="257"/>
                </a:lnTo>
                <a:cubicBezTo>
                  <a:pt x="387" y="237"/>
                  <a:pt x="385" y="201"/>
                  <a:pt x="405" y="178"/>
                </a:cubicBezTo>
                <a:cubicBezTo>
                  <a:pt x="425" y="155"/>
                  <a:pt x="461" y="152"/>
                  <a:pt x="484" y="172"/>
                </a:cubicBezTo>
                <a:lnTo>
                  <a:pt x="527" y="210"/>
                </a:lnTo>
                <a:cubicBezTo>
                  <a:pt x="550" y="230"/>
                  <a:pt x="552" y="266"/>
                  <a:pt x="532" y="289"/>
                </a:cubicBezTo>
                <a:cubicBezTo>
                  <a:pt x="512" y="312"/>
                  <a:pt x="475" y="314"/>
                  <a:pt x="452" y="29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51400" y="1729080"/>
            <a:ext cx="221400" cy="221760"/>
          </a:xfrm>
          <a:custGeom>
            <a:avLst/>
            <a:gdLst/>
            <a:ahLst/>
            <a:rect l="0" t="0" r="r" b="b"/>
            <a:pathLst>
              <a:path w="615" h="616">
                <a:moveTo>
                  <a:pt x="615" y="307"/>
                </a:moveTo>
                <a:cubicBezTo>
                  <a:pt x="615" y="328"/>
                  <a:pt x="613" y="348"/>
                  <a:pt x="609" y="367"/>
                </a:cubicBezTo>
                <a:cubicBezTo>
                  <a:pt x="605" y="387"/>
                  <a:pt x="599" y="406"/>
                  <a:pt x="592" y="426"/>
                </a:cubicBezTo>
                <a:cubicBezTo>
                  <a:pt x="584" y="445"/>
                  <a:pt x="574" y="462"/>
                  <a:pt x="563" y="479"/>
                </a:cubicBezTo>
                <a:cubicBezTo>
                  <a:pt x="552" y="496"/>
                  <a:pt x="539" y="511"/>
                  <a:pt x="525" y="526"/>
                </a:cubicBezTo>
                <a:cubicBezTo>
                  <a:pt x="511" y="540"/>
                  <a:pt x="495" y="553"/>
                  <a:pt x="478" y="564"/>
                </a:cubicBezTo>
                <a:cubicBezTo>
                  <a:pt x="462" y="575"/>
                  <a:pt x="444" y="584"/>
                  <a:pt x="425" y="592"/>
                </a:cubicBezTo>
                <a:cubicBezTo>
                  <a:pt x="407" y="600"/>
                  <a:pt x="387" y="606"/>
                  <a:pt x="367" y="610"/>
                </a:cubicBezTo>
                <a:cubicBezTo>
                  <a:pt x="347" y="614"/>
                  <a:pt x="327" y="616"/>
                  <a:pt x="307" y="616"/>
                </a:cubicBezTo>
                <a:cubicBezTo>
                  <a:pt x="287" y="616"/>
                  <a:pt x="267" y="614"/>
                  <a:pt x="247" y="610"/>
                </a:cubicBezTo>
                <a:cubicBezTo>
                  <a:pt x="227" y="606"/>
                  <a:pt x="208" y="600"/>
                  <a:pt x="189" y="592"/>
                </a:cubicBezTo>
                <a:cubicBezTo>
                  <a:pt x="171" y="584"/>
                  <a:pt x="153" y="575"/>
                  <a:pt x="136" y="564"/>
                </a:cubicBezTo>
                <a:cubicBezTo>
                  <a:pt x="119" y="553"/>
                  <a:pt x="104" y="540"/>
                  <a:pt x="90" y="526"/>
                </a:cubicBezTo>
                <a:cubicBezTo>
                  <a:pt x="75" y="511"/>
                  <a:pt x="63" y="496"/>
                  <a:pt x="51" y="479"/>
                </a:cubicBezTo>
                <a:cubicBezTo>
                  <a:pt x="40" y="462"/>
                  <a:pt x="31" y="445"/>
                  <a:pt x="23" y="426"/>
                </a:cubicBezTo>
                <a:cubicBezTo>
                  <a:pt x="15" y="406"/>
                  <a:pt x="9" y="387"/>
                  <a:pt x="5" y="367"/>
                </a:cubicBezTo>
                <a:cubicBezTo>
                  <a:pt x="2" y="348"/>
                  <a:pt x="0" y="328"/>
                  <a:pt x="0" y="307"/>
                </a:cubicBezTo>
                <a:cubicBezTo>
                  <a:pt x="0" y="287"/>
                  <a:pt x="2" y="267"/>
                  <a:pt x="5" y="247"/>
                </a:cubicBezTo>
                <a:cubicBezTo>
                  <a:pt x="9" y="228"/>
                  <a:pt x="15" y="208"/>
                  <a:pt x="23" y="190"/>
                </a:cubicBezTo>
                <a:cubicBezTo>
                  <a:pt x="31" y="171"/>
                  <a:pt x="40" y="153"/>
                  <a:pt x="51" y="137"/>
                </a:cubicBezTo>
                <a:cubicBezTo>
                  <a:pt x="63" y="120"/>
                  <a:pt x="75" y="104"/>
                  <a:pt x="90" y="90"/>
                </a:cubicBezTo>
                <a:cubicBezTo>
                  <a:pt x="104" y="76"/>
                  <a:pt x="119" y="63"/>
                  <a:pt x="136" y="52"/>
                </a:cubicBezTo>
                <a:cubicBezTo>
                  <a:pt x="153" y="41"/>
                  <a:pt x="171" y="31"/>
                  <a:pt x="189" y="24"/>
                </a:cubicBezTo>
                <a:cubicBezTo>
                  <a:pt x="208" y="16"/>
                  <a:pt x="227" y="10"/>
                  <a:pt x="247" y="6"/>
                </a:cubicBezTo>
                <a:cubicBezTo>
                  <a:pt x="267" y="2"/>
                  <a:pt x="287" y="0"/>
                  <a:pt x="307" y="0"/>
                </a:cubicBezTo>
                <a:cubicBezTo>
                  <a:pt x="327" y="0"/>
                  <a:pt x="347" y="2"/>
                  <a:pt x="367" y="6"/>
                </a:cubicBezTo>
                <a:cubicBezTo>
                  <a:pt x="387" y="10"/>
                  <a:pt x="407" y="16"/>
                  <a:pt x="425" y="24"/>
                </a:cubicBezTo>
                <a:cubicBezTo>
                  <a:pt x="444" y="31"/>
                  <a:pt x="462" y="41"/>
                  <a:pt x="478" y="52"/>
                </a:cubicBezTo>
                <a:cubicBezTo>
                  <a:pt x="495" y="63"/>
                  <a:pt x="511" y="76"/>
                  <a:pt x="525" y="90"/>
                </a:cubicBezTo>
                <a:cubicBezTo>
                  <a:pt x="539" y="104"/>
                  <a:pt x="552" y="120"/>
                  <a:pt x="563" y="137"/>
                </a:cubicBezTo>
                <a:cubicBezTo>
                  <a:pt x="574" y="153"/>
                  <a:pt x="584" y="171"/>
                  <a:pt x="592" y="190"/>
                </a:cubicBezTo>
                <a:cubicBezTo>
                  <a:pt x="599" y="208"/>
                  <a:pt x="605" y="228"/>
                  <a:pt x="609" y="247"/>
                </a:cubicBezTo>
                <a:cubicBezTo>
                  <a:pt x="613" y="267"/>
                  <a:pt x="615" y="287"/>
                  <a:pt x="615" y="30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21160" y="1698840"/>
            <a:ext cx="281880" cy="281880"/>
          </a:xfrm>
          <a:custGeom>
            <a:avLst/>
            <a:gdLst/>
            <a:ahLst/>
            <a:rect l="0" t="0" r="r" b="b"/>
            <a:pathLst>
              <a:path w="783" h="783">
                <a:moveTo>
                  <a:pt x="391" y="0"/>
                </a:moveTo>
                <a:cubicBezTo>
                  <a:pt x="175" y="0"/>
                  <a:pt x="0" y="175"/>
                  <a:pt x="0" y="392"/>
                </a:cubicBezTo>
                <a:cubicBezTo>
                  <a:pt x="0" y="608"/>
                  <a:pt x="175" y="783"/>
                  <a:pt x="391" y="783"/>
                </a:cubicBezTo>
                <a:cubicBezTo>
                  <a:pt x="608" y="783"/>
                  <a:pt x="783" y="608"/>
                  <a:pt x="783" y="392"/>
                </a:cubicBezTo>
                <a:cubicBezTo>
                  <a:pt x="783" y="175"/>
                  <a:pt x="608" y="0"/>
                  <a:pt x="391" y="0"/>
                </a:cubicBezTo>
                <a:moveTo>
                  <a:pt x="391" y="700"/>
                </a:moveTo>
                <a:cubicBezTo>
                  <a:pt x="221" y="700"/>
                  <a:pt x="84" y="562"/>
                  <a:pt x="84" y="392"/>
                </a:cubicBezTo>
                <a:cubicBezTo>
                  <a:pt x="84" y="222"/>
                  <a:pt x="221" y="84"/>
                  <a:pt x="391" y="84"/>
                </a:cubicBezTo>
                <a:cubicBezTo>
                  <a:pt x="561" y="84"/>
                  <a:pt x="699" y="222"/>
                  <a:pt x="699" y="392"/>
                </a:cubicBezTo>
                <a:cubicBezTo>
                  <a:pt x="699" y="562"/>
                  <a:pt x="561" y="700"/>
                  <a:pt x="391" y="70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41760" y="1829520"/>
            <a:ext cx="120960" cy="20520"/>
          </a:xfrm>
          <a:custGeom>
            <a:avLst/>
            <a:gdLst/>
            <a:ahLst/>
            <a:rect l="0" t="0" r="r" b="b"/>
            <a:pathLst>
              <a:path w="336" h="57">
                <a:moveTo>
                  <a:pt x="308" y="57"/>
                </a:moveTo>
                <a:lnTo>
                  <a:pt x="28" y="57"/>
                </a:lnTo>
                <a:cubicBezTo>
                  <a:pt x="12" y="57"/>
                  <a:pt x="0" y="45"/>
                  <a:pt x="0" y="29"/>
                </a:cubicBezTo>
                <a:cubicBezTo>
                  <a:pt x="0" y="14"/>
                  <a:pt x="12" y="0"/>
                  <a:pt x="28" y="0"/>
                </a:cubicBezTo>
                <a:lnTo>
                  <a:pt x="308" y="0"/>
                </a:lnTo>
                <a:cubicBezTo>
                  <a:pt x="324" y="0"/>
                  <a:pt x="336" y="14"/>
                  <a:pt x="336" y="29"/>
                </a:cubicBezTo>
                <a:cubicBezTo>
                  <a:pt x="336" y="45"/>
                  <a:pt x="324" y="57"/>
                  <a:pt x="308" y="57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951840" y="173916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6"/>
                  <a:pt x="54" y="43"/>
                  <a:pt x="49" y="49"/>
                </a:cubicBezTo>
                <a:cubicBezTo>
                  <a:pt x="43" y="54"/>
                  <a:pt x="37" y="57"/>
                  <a:pt x="29" y="57"/>
                </a:cubicBezTo>
                <a:cubicBezTo>
                  <a:pt x="20" y="57"/>
                  <a:pt x="13" y="54"/>
                  <a:pt x="8" y="49"/>
                </a:cubicBezTo>
                <a:cubicBezTo>
                  <a:pt x="3" y="43"/>
                  <a:pt x="0" y="36"/>
                  <a:pt x="0" y="28"/>
                </a:cubicBezTo>
                <a:cubicBezTo>
                  <a:pt x="0" y="20"/>
                  <a:pt x="3" y="14"/>
                  <a:pt x="8" y="8"/>
                </a:cubicBezTo>
                <a:cubicBezTo>
                  <a:pt x="13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4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51840" y="192024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8"/>
                </a:moveTo>
                <a:cubicBezTo>
                  <a:pt x="57" y="36"/>
                  <a:pt x="54" y="43"/>
                  <a:pt x="49" y="48"/>
                </a:cubicBezTo>
                <a:cubicBezTo>
                  <a:pt x="43" y="54"/>
                  <a:pt x="37" y="57"/>
                  <a:pt x="29" y="57"/>
                </a:cubicBezTo>
                <a:cubicBezTo>
                  <a:pt x="20" y="57"/>
                  <a:pt x="13" y="54"/>
                  <a:pt x="8" y="48"/>
                </a:cubicBezTo>
                <a:cubicBezTo>
                  <a:pt x="3" y="43"/>
                  <a:pt x="0" y="36"/>
                  <a:pt x="0" y="28"/>
                </a:cubicBezTo>
                <a:cubicBezTo>
                  <a:pt x="0" y="20"/>
                  <a:pt x="3" y="13"/>
                  <a:pt x="8" y="8"/>
                </a:cubicBezTo>
                <a:cubicBezTo>
                  <a:pt x="13" y="3"/>
                  <a:pt x="20" y="0"/>
                  <a:pt x="29" y="0"/>
                </a:cubicBezTo>
                <a:cubicBezTo>
                  <a:pt x="37" y="0"/>
                  <a:pt x="43" y="3"/>
                  <a:pt x="49" y="8"/>
                </a:cubicBezTo>
                <a:cubicBezTo>
                  <a:pt x="54" y="13"/>
                  <a:pt x="57" y="20"/>
                  <a:pt x="57" y="2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91360" y="17694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4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8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8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4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11960" y="18900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5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9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9" y="9"/>
                </a:cubicBezTo>
                <a:cubicBezTo>
                  <a:pt x="14" y="4"/>
                  <a:pt x="21" y="0"/>
                  <a:pt x="29" y="0"/>
                </a:cubicBezTo>
                <a:cubicBezTo>
                  <a:pt x="37" y="0"/>
                  <a:pt x="44" y="4"/>
                  <a:pt x="49" y="9"/>
                </a:cubicBezTo>
                <a:cubicBezTo>
                  <a:pt x="55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61480" y="182952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56" y="29"/>
                </a:moveTo>
                <a:cubicBezTo>
                  <a:pt x="56" y="37"/>
                  <a:pt x="53" y="44"/>
                  <a:pt x="47" y="49"/>
                </a:cubicBezTo>
                <a:cubicBezTo>
                  <a:pt x="42" y="55"/>
                  <a:pt x="35" y="57"/>
                  <a:pt x="27" y="57"/>
                </a:cubicBezTo>
                <a:cubicBezTo>
                  <a:pt x="20" y="57"/>
                  <a:pt x="13" y="55"/>
                  <a:pt x="8" y="49"/>
                </a:cubicBezTo>
                <a:cubicBezTo>
                  <a:pt x="2" y="44"/>
                  <a:pt x="0" y="37"/>
                  <a:pt x="0" y="29"/>
                </a:cubicBezTo>
                <a:cubicBezTo>
                  <a:pt x="0" y="22"/>
                  <a:pt x="2" y="15"/>
                  <a:pt x="8" y="10"/>
                </a:cubicBezTo>
                <a:cubicBezTo>
                  <a:pt x="13" y="3"/>
                  <a:pt x="20" y="0"/>
                  <a:pt x="27" y="0"/>
                </a:cubicBezTo>
                <a:cubicBezTo>
                  <a:pt x="35" y="0"/>
                  <a:pt x="42" y="3"/>
                  <a:pt x="47" y="10"/>
                </a:cubicBezTo>
                <a:cubicBezTo>
                  <a:pt x="53" y="15"/>
                  <a:pt x="56" y="22"/>
                  <a:pt x="56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11960" y="1769400"/>
            <a:ext cx="20520" cy="20520"/>
          </a:xfrm>
          <a:custGeom>
            <a:avLst/>
            <a:gdLst/>
            <a:ahLst/>
            <a:rect l="0" t="0" r="r" b="b"/>
            <a:pathLst>
              <a:path w="57" h="57">
                <a:moveTo>
                  <a:pt x="57" y="29"/>
                </a:moveTo>
                <a:cubicBezTo>
                  <a:pt x="57" y="37"/>
                  <a:pt x="55" y="43"/>
                  <a:pt x="49" y="49"/>
                </a:cubicBezTo>
                <a:cubicBezTo>
                  <a:pt x="44" y="54"/>
                  <a:pt x="37" y="57"/>
                  <a:pt x="29" y="57"/>
                </a:cubicBezTo>
                <a:cubicBezTo>
                  <a:pt x="21" y="57"/>
                  <a:pt x="14" y="54"/>
                  <a:pt x="9" y="49"/>
                </a:cubicBezTo>
                <a:cubicBezTo>
                  <a:pt x="3" y="43"/>
                  <a:pt x="0" y="37"/>
                  <a:pt x="0" y="29"/>
                </a:cubicBezTo>
                <a:cubicBezTo>
                  <a:pt x="0" y="21"/>
                  <a:pt x="3" y="15"/>
                  <a:pt x="9" y="9"/>
                </a:cubicBezTo>
                <a:cubicBezTo>
                  <a:pt x="14" y="3"/>
                  <a:pt x="21" y="0"/>
                  <a:pt x="29" y="0"/>
                </a:cubicBezTo>
                <a:cubicBezTo>
                  <a:pt x="37" y="0"/>
                  <a:pt x="44" y="3"/>
                  <a:pt x="49" y="9"/>
                </a:cubicBezTo>
                <a:cubicBezTo>
                  <a:pt x="55" y="15"/>
                  <a:pt x="57" y="21"/>
                  <a:pt x="57" y="2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91360" y="1819800"/>
            <a:ext cx="90720" cy="90720"/>
          </a:xfrm>
          <a:custGeom>
            <a:avLst/>
            <a:gdLst/>
            <a:ahLst/>
            <a:rect l="0" t="0" r="r" b="b"/>
            <a:pathLst>
              <a:path w="252" h="252">
                <a:moveTo>
                  <a:pt x="28" y="252"/>
                </a:moveTo>
                <a:cubicBezTo>
                  <a:pt x="21" y="252"/>
                  <a:pt x="14" y="249"/>
                  <a:pt x="8" y="244"/>
                </a:cubicBezTo>
                <a:cubicBezTo>
                  <a:pt x="-2" y="233"/>
                  <a:pt x="-2" y="215"/>
                  <a:pt x="8" y="204"/>
                </a:cubicBezTo>
                <a:lnTo>
                  <a:pt x="205" y="8"/>
                </a:lnTo>
                <a:cubicBezTo>
                  <a:pt x="216" y="-3"/>
                  <a:pt x="234" y="-3"/>
                  <a:pt x="244" y="8"/>
                </a:cubicBezTo>
                <a:cubicBezTo>
                  <a:pt x="255" y="19"/>
                  <a:pt x="255" y="36"/>
                  <a:pt x="244" y="47"/>
                </a:cubicBezTo>
                <a:lnTo>
                  <a:pt x="48" y="244"/>
                </a:lnTo>
                <a:cubicBezTo>
                  <a:pt x="43" y="249"/>
                  <a:pt x="35" y="252"/>
                  <a:pt x="28" y="25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60280" y="1565280"/>
            <a:ext cx="5967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Medición de tiempos y uso de CPU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3436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606672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2285640" y="2912040"/>
            <a:ext cx="686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mide ni se representa el tiempo real o uso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2285640" y="3654720"/>
            <a:ext cx="507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mide de forma básica, sin análisis claro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285640" y="4397760"/>
            <a:ext cx="86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mide y compara correctamente el tiempo bloqueado/activo en cada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285640" y="4816800"/>
            <a:ext cx="85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90600" y="2705040"/>
            <a:ext cx="5581800" cy="543240"/>
          </a:xfrm>
          <a:custGeom>
            <a:avLst/>
            <a:gdLst/>
            <a:ahLst/>
            <a:rect l="0" t="0" r="r" b="b"/>
            <a:pathLst>
              <a:path w="15505" h="1509">
                <a:moveTo>
                  <a:pt x="0" y="0"/>
                </a:moveTo>
                <a:lnTo>
                  <a:pt x="15505" y="0"/>
                </a:lnTo>
                <a:lnTo>
                  <a:pt x="1550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190600" y="3247920"/>
            <a:ext cx="5581800" cy="533520"/>
          </a:xfrm>
          <a:custGeom>
            <a:avLst/>
            <a:gdLst/>
            <a:ahLst/>
            <a:rect l="0" t="0" r="r" b="b"/>
            <a:pathLst>
              <a:path w="15505" h="1482">
                <a:moveTo>
                  <a:pt x="0" y="0"/>
                </a:moveTo>
                <a:lnTo>
                  <a:pt x="15505" y="0"/>
                </a:lnTo>
                <a:lnTo>
                  <a:pt x="155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3781080"/>
            <a:ext cx="5581800" cy="543600"/>
          </a:xfrm>
          <a:custGeom>
            <a:avLst/>
            <a:gdLst/>
            <a:ahLst/>
            <a:rect l="0" t="0" r="r" b="b"/>
            <a:pathLst>
              <a:path w="15505" h="1510">
                <a:moveTo>
                  <a:pt x="0" y="0"/>
                </a:moveTo>
                <a:lnTo>
                  <a:pt x="15505" y="0"/>
                </a:lnTo>
                <a:lnTo>
                  <a:pt x="1550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90600" y="4324320"/>
            <a:ext cx="5581800" cy="533520"/>
          </a:xfrm>
          <a:custGeom>
            <a:avLst/>
            <a:gdLst/>
            <a:ahLst/>
            <a:rect l="0" t="0" r="r" b="b"/>
            <a:pathLst>
              <a:path w="15505" h="1482">
                <a:moveTo>
                  <a:pt x="0" y="0"/>
                </a:moveTo>
                <a:lnTo>
                  <a:pt x="15505" y="0"/>
                </a:lnTo>
                <a:lnTo>
                  <a:pt x="1550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90600" y="2705040"/>
            <a:ext cx="5591520" cy="9720"/>
          </a:xfrm>
          <a:custGeom>
            <a:avLst/>
            <a:gdLst/>
            <a:ahLst/>
            <a:rect l="0" t="0" r="r" b="b"/>
            <a:pathLst>
              <a:path w="15532" h="27">
                <a:moveTo>
                  <a:pt x="0" y="0"/>
                </a:moveTo>
                <a:lnTo>
                  <a:pt x="15532" y="0"/>
                </a:lnTo>
                <a:lnTo>
                  <a:pt x="155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7720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190600" y="323820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7720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190600" y="378108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7720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190600" y="431460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7720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2190600" y="4857480"/>
            <a:ext cx="5591520" cy="10080"/>
          </a:xfrm>
          <a:custGeom>
            <a:avLst/>
            <a:gdLst/>
            <a:ahLst/>
            <a:rect l="0" t="0" r="r" b="b"/>
            <a:pathLst>
              <a:path w="15532" h="28">
                <a:moveTo>
                  <a:pt x="0" y="0"/>
                </a:moveTo>
                <a:lnTo>
                  <a:pt x="15532" y="0"/>
                </a:lnTo>
                <a:lnTo>
                  <a:pt x="155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60280" y="1974600"/>
            <a:ext cx="5494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Claridad y estructura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42487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2315160" y="3321360"/>
            <a:ext cx="498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desorganizado o sin comentarios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2315160" y="3864240"/>
            <a:ext cx="479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funcional con funciones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315160" y="4397760"/>
            <a:ext cx="532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modular, limpio, bien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2190600" y="2705040"/>
            <a:ext cx="8048880" cy="543240"/>
          </a:xfrm>
          <a:custGeom>
            <a:avLst/>
            <a:gdLst/>
            <a:ahLst/>
            <a:rect l="0" t="0" r="r" b="b"/>
            <a:pathLst>
              <a:path w="22358" h="1509">
                <a:moveTo>
                  <a:pt x="0" y="0"/>
                </a:moveTo>
                <a:lnTo>
                  <a:pt x="22358" y="0"/>
                </a:lnTo>
                <a:lnTo>
                  <a:pt x="223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2190600" y="32479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190600" y="3781080"/>
            <a:ext cx="8048880" cy="543600"/>
          </a:xfrm>
          <a:custGeom>
            <a:avLst/>
            <a:gdLst/>
            <a:ahLst/>
            <a:rect l="0" t="0" r="r" b="b"/>
            <a:pathLst>
              <a:path w="22358" h="1510">
                <a:moveTo>
                  <a:pt x="0" y="0"/>
                </a:moveTo>
                <a:lnTo>
                  <a:pt x="22358" y="0"/>
                </a:lnTo>
                <a:lnTo>
                  <a:pt x="223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190600" y="4324320"/>
            <a:ext cx="8048880" cy="533520"/>
          </a:xfrm>
          <a:custGeom>
            <a:avLst/>
            <a:gdLst/>
            <a:ahLst/>
            <a:rect l="0" t="0" r="r" b="b"/>
            <a:pathLst>
              <a:path w="22358" h="1482">
                <a:moveTo>
                  <a:pt x="0" y="0"/>
                </a:moveTo>
                <a:lnTo>
                  <a:pt x="22358" y="0"/>
                </a:lnTo>
                <a:lnTo>
                  <a:pt x="223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90600" y="2705040"/>
            <a:ext cx="8048880" cy="9720"/>
          </a:xfrm>
          <a:custGeom>
            <a:avLst/>
            <a:gdLst/>
            <a:ahLst/>
            <a:rect l="0" t="0" r="r" b="b"/>
            <a:pathLst>
              <a:path w="22358" h="27">
                <a:moveTo>
                  <a:pt x="0" y="0"/>
                </a:moveTo>
                <a:lnTo>
                  <a:pt x="22358" y="0"/>
                </a:lnTo>
                <a:lnTo>
                  <a:pt x="2235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2297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2190600" y="32382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2297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190600" y="37810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2297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2190600" y="431460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229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190600" y="4857480"/>
            <a:ext cx="8048880" cy="10080"/>
          </a:xfrm>
          <a:custGeom>
            <a:avLst/>
            <a:gdLst/>
            <a:ahLst/>
            <a:rect l="0" t="0" r="r" b="b"/>
            <a:pathLst>
              <a:path w="22358" h="28">
                <a:moveTo>
                  <a:pt x="0" y="0"/>
                </a:moveTo>
                <a:lnTo>
                  <a:pt x="22358" y="0"/>
                </a:lnTo>
                <a:lnTo>
                  <a:pt x="2235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01000" y="2058120"/>
            <a:ext cx="322200" cy="322200"/>
          </a:xfrm>
          <a:custGeom>
            <a:avLst/>
            <a:gdLst/>
            <a:ahLst/>
            <a:rect l="0" t="0" r="r" b="b"/>
            <a:pathLst>
              <a:path w="895" h="895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8"/>
                  <a:pt x="0" y="84"/>
                </a:cubicBezTo>
                <a:lnTo>
                  <a:pt x="0" y="811"/>
                </a:lnTo>
                <a:cubicBezTo>
                  <a:pt x="0" y="858"/>
                  <a:pt x="38" y="895"/>
                  <a:pt x="85" y="895"/>
                </a:cubicBezTo>
                <a:lnTo>
                  <a:pt x="811" y="895"/>
                </a:lnTo>
                <a:cubicBezTo>
                  <a:pt x="857" y="895"/>
                  <a:pt x="895" y="858"/>
                  <a:pt x="895" y="811"/>
                </a:cubicBezTo>
                <a:lnTo>
                  <a:pt x="895" y="84"/>
                </a:lnTo>
                <a:cubicBezTo>
                  <a:pt x="895" y="38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90920" y="204840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1"/>
                </a:cubicBezTo>
                <a:lnTo>
                  <a:pt x="0" y="838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8"/>
                </a:cubicBezTo>
                <a:lnTo>
                  <a:pt x="951" y="111"/>
                </a:lnTo>
                <a:cubicBezTo>
                  <a:pt x="951" y="50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1"/>
                </a:cubicBezTo>
                <a:lnTo>
                  <a:pt x="895" y="223"/>
                </a:lnTo>
                <a:lnTo>
                  <a:pt x="727" y="223"/>
                </a:lnTo>
                <a:lnTo>
                  <a:pt x="727" y="55"/>
                </a:lnTo>
                <a:lnTo>
                  <a:pt x="839" y="55"/>
                </a:lnTo>
                <a:moveTo>
                  <a:pt x="727" y="503"/>
                </a:moveTo>
                <a:lnTo>
                  <a:pt x="895" y="503"/>
                </a:lnTo>
                <a:lnTo>
                  <a:pt x="895" y="671"/>
                </a:lnTo>
                <a:lnTo>
                  <a:pt x="727" y="671"/>
                </a:lnTo>
                <a:lnTo>
                  <a:pt x="727" y="503"/>
                </a:lnTo>
                <a:moveTo>
                  <a:pt x="727" y="446"/>
                </a:moveTo>
                <a:lnTo>
                  <a:pt x="727" y="279"/>
                </a:lnTo>
                <a:lnTo>
                  <a:pt x="895" y="279"/>
                </a:lnTo>
                <a:lnTo>
                  <a:pt x="895" y="446"/>
                </a:lnTo>
                <a:lnTo>
                  <a:pt x="727" y="446"/>
                </a:lnTo>
                <a:moveTo>
                  <a:pt x="671" y="55"/>
                </a:moveTo>
                <a:lnTo>
                  <a:pt x="671" y="223"/>
                </a:lnTo>
                <a:lnTo>
                  <a:pt x="504" y="223"/>
                </a:lnTo>
                <a:lnTo>
                  <a:pt x="504" y="55"/>
                </a:lnTo>
                <a:lnTo>
                  <a:pt x="671" y="55"/>
                </a:lnTo>
                <a:moveTo>
                  <a:pt x="504" y="279"/>
                </a:moveTo>
                <a:lnTo>
                  <a:pt x="671" y="279"/>
                </a:lnTo>
                <a:lnTo>
                  <a:pt x="671" y="446"/>
                </a:lnTo>
                <a:lnTo>
                  <a:pt x="504" y="446"/>
                </a:lnTo>
                <a:lnTo>
                  <a:pt x="504" y="279"/>
                </a:lnTo>
                <a:moveTo>
                  <a:pt x="504" y="503"/>
                </a:moveTo>
                <a:lnTo>
                  <a:pt x="671" y="503"/>
                </a:lnTo>
                <a:lnTo>
                  <a:pt x="671" y="671"/>
                </a:lnTo>
                <a:lnTo>
                  <a:pt x="504" y="671"/>
                </a:lnTo>
                <a:lnTo>
                  <a:pt x="504" y="503"/>
                </a:lnTo>
                <a:moveTo>
                  <a:pt x="448" y="55"/>
                </a:moveTo>
                <a:lnTo>
                  <a:pt x="448" y="223"/>
                </a:lnTo>
                <a:lnTo>
                  <a:pt x="280" y="223"/>
                </a:lnTo>
                <a:lnTo>
                  <a:pt x="280" y="55"/>
                </a:lnTo>
                <a:lnTo>
                  <a:pt x="448" y="55"/>
                </a:lnTo>
                <a:moveTo>
                  <a:pt x="280" y="279"/>
                </a:moveTo>
                <a:lnTo>
                  <a:pt x="448" y="279"/>
                </a:lnTo>
                <a:lnTo>
                  <a:pt x="448" y="446"/>
                </a:lnTo>
                <a:lnTo>
                  <a:pt x="280" y="446"/>
                </a:lnTo>
                <a:lnTo>
                  <a:pt x="280" y="279"/>
                </a:lnTo>
                <a:moveTo>
                  <a:pt x="280" y="503"/>
                </a:moveTo>
                <a:lnTo>
                  <a:pt x="448" y="503"/>
                </a:lnTo>
                <a:lnTo>
                  <a:pt x="448" y="671"/>
                </a:lnTo>
                <a:lnTo>
                  <a:pt x="280" y="671"/>
                </a:lnTo>
                <a:lnTo>
                  <a:pt x="280" y="503"/>
                </a:lnTo>
                <a:moveTo>
                  <a:pt x="56" y="111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23"/>
                </a:lnTo>
                <a:lnTo>
                  <a:pt x="56" y="223"/>
                </a:lnTo>
                <a:lnTo>
                  <a:pt x="56" y="111"/>
                </a:lnTo>
                <a:moveTo>
                  <a:pt x="56" y="279"/>
                </a:moveTo>
                <a:lnTo>
                  <a:pt x="224" y="279"/>
                </a:lnTo>
                <a:lnTo>
                  <a:pt x="224" y="446"/>
                </a:lnTo>
                <a:lnTo>
                  <a:pt x="56" y="446"/>
                </a:lnTo>
                <a:lnTo>
                  <a:pt x="56" y="279"/>
                </a:lnTo>
                <a:moveTo>
                  <a:pt x="56" y="503"/>
                </a:moveTo>
                <a:lnTo>
                  <a:pt x="224" y="503"/>
                </a:lnTo>
                <a:lnTo>
                  <a:pt x="224" y="671"/>
                </a:lnTo>
                <a:lnTo>
                  <a:pt x="56" y="671"/>
                </a:lnTo>
                <a:lnTo>
                  <a:pt x="56" y="503"/>
                </a:lnTo>
                <a:moveTo>
                  <a:pt x="112" y="894"/>
                </a:moveTo>
                <a:cubicBezTo>
                  <a:pt x="81" y="894"/>
                  <a:pt x="56" y="869"/>
                  <a:pt x="56" y="838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4"/>
                </a:lnTo>
                <a:lnTo>
                  <a:pt x="112" y="894"/>
                </a:lnTo>
                <a:moveTo>
                  <a:pt x="280" y="894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4"/>
                </a:lnTo>
                <a:lnTo>
                  <a:pt x="280" y="894"/>
                </a:lnTo>
                <a:moveTo>
                  <a:pt x="504" y="894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4"/>
                </a:lnTo>
                <a:lnTo>
                  <a:pt x="504" y="894"/>
                </a:lnTo>
                <a:moveTo>
                  <a:pt x="839" y="894"/>
                </a:moveTo>
                <a:lnTo>
                  <a:pt x="727" y="894"/>
                </a:lnTo>
                <a:lnTo>
                  <a:pt x="727" y="727"/>
                </a:lnTo>
                <a:lnTo>
                  <a:pt x="895" y="727"/>
                </a:lnTo>
                <a:lnTo>
                  <a:pt x="895" y="838"/>
                </a:lnTo>
                <a:cubicBezTo>
                  <a:pt x="895" y="869"/>
                  <a:pt x="870" y="894"/>
                  <a:pt x="839" y="89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51400" y="2179080"/>
            <a:ext cx="60480" cy="191160"/>
          </a:xfrm>
          <a:custGeom>
            <a:avLst/>
            <a:gdLst/>
            <a:ahLst/>
            <a:rect l="0" t="0" r="r" b="b"/>
            <a:pathLst>
              <a:path w="168" h="531">
                <a:moveTo>
                  <a:pt x="168" y="531"/>
                </a:moveTo>
                <a:lnTo>
                  <a:pt x="0" y="531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1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011960" y="2108520"/>
            <a:ext cx="60840" cy="261720"/>
          </a:xfrm>
          <a:custGeom>
            <a:avLst/>
            <a:gdLst/>
            <a:ahLst/>
            <a:rect l="0" t="0" r="r" b="b"/>
            <a:pathLst>
              <a:path w="169" h="727">
                <a:moveTo>
                  <a:pt x="169" y="727"/>
                </a:moveTo>
                <a:lnTo>
                  <a:pt x="0" y="727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7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31680" y="2249280"/>
            <a:ext cx="61200" cy="120960"/>
          </a:xfrm>
          <a:custGeom>
            <a:avLst/>
            <a:gdLst/>
            <a:ahLst/>
            <a:rect l="0" t="0" r="r" b="b"/>
            <a:pathLst>
              <a:path w="170" h="336">
                <a:moveTo>
                  <a:pt x="170" y="336"/>
                </a:moveTo>
                <a:lnTo>
                  <a:pt x="0" y="336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60280" y="1974600"/>
            <a:ext cx="328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y reflexión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5481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2315160" y="3321360"/>
            <a:ext cx="674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explica el impacto o las diferencias entre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2315160" y="3864240"/>
            <a:ext cx="62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simple o centrado en el resultado numérico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2315160" y="4397760"/>
            <a:ext cx="779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clara sobre eficiencia, multitarea, comportamiento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190600" y="2705040"/>
            <a:ext cx="6820200" cy="543240"/>
          </a:xfrm>
          <a:custGeom>
            <a:avLst/>
            <a:gdLst/>
            <a:ahLst/>
            <a:rect l="0" t="0" r="r" b="b"/>
            <a:pathLst>
              <a:path w="18945" h="1509">
                <a:moveTo>
                  <a:pt x="0" y="0"/>
                </a:moveTo>
                <a:lnTo>
                  <a:pt x="18945" y="0"/>
                </a:lnTo>
                <a:lnTo>
                  <a:pt x="1894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190600" y="3247920"/>
            <a:ext cx="6820200" cy="533520"/>
          </a:xfrm>
          <a:custGeom>
            <a:avLst/>
            <a:gdLst/>
            <a:ahLst/>
            <a:rect l="0" t="0" r="r" b="b"/>
            <a:pathLst>
              <a:path w="18945" h="1482">
                <a:moveTo>
                  <a:pt x="0" y="0"/>
                </a:moveTo>
                <a:lnTo>
                  <a:pt x="18945" y="0"/>
                </a:lnTo>
                <a:lnTo>
                  <a:pt x="189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190600" y="3781080"/>
            <a:ext cx="6820200" cy="543600"/>
          </a:xfrm>
          <a:custGeom>
            <a:avLst/>
            <a:gdLst/>
            <a:ahLst/>
            <a:rect l="0" t="0" r="r" b="b"/>
            <a:pathLst>
              <a:path w="18945" h="1510">
                <a:moveTo>
                  <a:pt x="0" y="0"/>
                </a:moveTo>
                <a:lnTo>
                  <a:pt x="18945" y="0"/>
                </a:lnTo>
                <a:lnTo>
                  <a:pt x="1894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2190600" y="4324320"/>
            <a:ext cx="6820200" cy="533520"/>
          </a:xfrm>
          <a:custGeom>
            <a:avLst/>
            <a:gdLst/>
            <a:ahLst/>
            <a:rect l="0" t="0" r="r" b="b"/>
            <a:pathLst>
              <a:path w="18945" h="1482">
                <a:moveTo>
                  <a:pt x="0" y="0"/>
                </a:moveTo>
                <a:lnTo>
                  <a:pt x="18945" y="0"/>
                </a:lnTo>
                <a:lnTo>
                  <a:pt x="1894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2190600" y="2705040"/>
            <a:ext cx="6820200" cy="9720"/>
          </a:xfrm>
          <a:custGeom>
            <a:avLst/>
            <a:gdLst/>
            <a:ahLst/>
            <a:rect l="0" t="0" r="r" b="b"/>
            <a:pathLst>
              <a:path w="18945" h="27">
                <a:moveTo>
                  <a:pt x="0" y="0"/>
                </a:moveTo>
                <a:lnTo>
                  <a:pt x="18945" y="0"/>
                </a:lnTo>
                <a:lnTo>
                  <a:pt x="189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0010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90600" y="323820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001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190600" y="378108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001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2190600" y="431460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001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190600" y="4857480"/>
            <a:ext cx="6820200" cy="10080"/>
          </a:xfrm>
          <a:custGeom>
            <a:avLst/>
            <a:gdLst/>
            <a:ahLst/>
            <a:rect l="0" t="0" r="r" b="b"/>
            <a:pathLst>
              <a:path w="18945" h="28">
                <a:moveTo>
                  <a:pt x="0" y="0"/>
                </a:moveTo>
                <a:lnTo>
                  <a:pt x="18945" y="0"/>
                </a:lnTo>
                <a:lnTo>
                  <a:pt x="189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85880" y="204336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2"/>
                  <a:pt x="415" y="332"/>
                  <a:pt x="374" y="373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8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9"/>
                  <a:pt x="362" y="826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4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1"/>
                  <a:pt x="701" y="788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7"/>
                  <a:pt x="600" y="749"/>
                  <a:pt x="580" y="730"/>
                </a:cubicBezTo>
                <a:cubicBezTo>
                  <a:pt x="548" y="698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0"/>
                  <a:pt x="758" y="672"/>
                  <a:pt x="767" y="682"/>
                </a:cubicBezTo>
                <a:cubicBezTo>
                  <a:pt x="787" y="702"/>
                  <a:pt x="820" y="701"/>
                  <a:pt x="847" y="680"/>
                </a:cubicBezTo>
                <a:cubicBezTo>
                  <a:pt x="881" y="651"/>
                  <a:pt x="965" y="548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4"/>
                  <a:pt x="800" y="302"/>
                  <a:pt x="835" y="284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5"/>
                  <a:pt x="757" y="75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60280" y="1974600"/>
            <a:ext cx="4862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Visualización y presentación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4865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2315160" y="3321360"/>
            <a:ext cx="517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hay gráficos o son poco comprensibles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2315160" y="3864240"/>
            <a:ext cx="54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textual o con esquemas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315160" y="4397760"/>
            <a:ext cx="655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clara, gráfica, comparativa entre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2295360"/>
            <a:ext cx="1362240" cy="533880"/>
          </a:xfrm>
          <a:custGeom>
            <a:avLst/>
            <a:gdLst/>
            <a:ahLst/>
            <a:rect l="0" t="0" r="r" b="b"/>
            <a:pathLst>
              <a:path w="3784" h="1483">
                <a:moveTo>
                  <a:pt x="0" y="0"/>
                </a:moveTo>
                <a:lnTo>
                  <a:pt x="3784" y="0"/>
                </a:lnTo>
                <a:lnTo>
                  <a:pt x="378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2114280" y="2295360"/>
            <a:ext cx="9325440" cy="533880"/>
          </a:xfrm>
          <a:custGeom>
            <a:avLst/>
            <a:gdLst/>
            <a:ahLst/>
            <a:rect l="0" t="0" r="r" b="b"/>
            <a:pathLst>
              <a:path w="25904" h="1483">
                <a:moveTo>
                  <a:pt x="0" y="0"/>
                </a:moveTo>
                <a:lnTo>
                  <a:pt x="25904" y="0"/>
                </a:lnTo>
                <a:lnTo>
                  <a:pt x="2590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52400" y="282888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2114280" y="2828880"/>
            <a:ext cx="9325440" cy="543240"/>
          </a:xfrm>
          <a:custGeom>
            <a:avLst/>
            <a:gdLst/>
            <a:ahLst/>
            <a:rect l="0" t="0" r="r" b="b"/>
            <a:pathLst>
              <a:path w="25904" h="1509">
                <a:moveTo>
                  <a:pt x="0" y="0"/>
                </a:moveTo>
                <a:lnTo>
                  <a:pt x="25904" y="0"/>
                </a:lnTo>
                <a:lnTo>
                  <a:pt x="2590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752400" y="3371760"/>
            <a:ext cx="1362240" cy="952920"/>
          </a:xfrm>
          <a:custGeom>
            <a:avLst/>
            <a:gdLst/>
            <a:ahLst/>
            <a:rect l="0" t="0" r="r" b="b"/>
            <a:pathLst>
              <a:path w="3784" h="2647">
                <a:moveTo>
                  <a:pt x="0" y="0"/>
                </a:moveTo>
                <a:lnTo>
                  <a:pt x="3784" y="0"/>
                </a:lnTo>
                <a:lnTo>
                  <a:pt x="378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2114280" y="3371760"/>
            <a:ext cx="9325440" cy="952920"/>
          </a:xfrm>
          <a:custGeom>
            <a:avLst/>
            <a:gdLst/>
            <a:ahLst/>
            <a:rect l="0" t="0" r="r" b="b"/>
            <a:pathLst>
              <a:path w="25904" h="2647">
                <a:moveTo>
                  <a:pt x="0" y="0"/>
                </a:moveTo>
                <a:lnTo>
                  <a:pt x="25904" y="0"/>
                </a:lnTo>
                <a:lnTo>
                  <a:pt x="2590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752400" y="4324320"/>
            <a:ext cx="1362240" cy="952560"/>
          </a:xfrm>
          <a:custGeom>
            <a:avLst/>
            <a:gdLst/>
            <a:ahLst/>
            <a:rect l="0" t="0" r="r" b="b"/>
            <a:pathLst>
              <a:path w="3784" h="2646">
                <a:moveTo>
                  <a:pt x="0" y="0"/>
                </a:moveTo>
                <a:lnTo>
                  <a:pt x="3784" y="0"/>
                </a:lnTo>
                <a:lnTo>
                  <a:pt x="378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2114280" y="4324320"/>
            <a:ext cx="9325440" cy="952560"/>
          </a:xfrm>
          <a:custGeom>
            <a:avLst/>
            <a:gdLst/>
            <a:ahLst/>
            <a:rect l="0" t="0" r="r" b="b"/>
            <a:pathLst>
              <a:path w="25904" h="2646">
                <a:moveTo>
                  <a:pt x="0" y="0"/>
                </a:moveTo>
                <a:lnTo>
                  <a:pt x="25904" y="0"/>
                </a:lnTo>
                <a:lnTo>
                  <a:pt x="2590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752400" y="22856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10492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114280" y="22856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282888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2114280" y="282888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210492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336204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10492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2114280" y="336204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52400" y="4314600"/>
            <a:ext cx="1362240" cy="10080"/>
          </a:xfrm>
          <a:custGeom>
            <a:avLst/>
            <a:gdLst/>
            <a:ahLst/>
            <a:rect l="0" t="0" r="r" b="b"/>
            <a:pathLst>
              <a:path w="3784" h="28">
                <a:moveTo>
                  <a:pt x="0" y="0"/>
                </a:moveTo>
                <a:lnTo>
                  <a:pt x="3784" y="0"/>
                </a:lnTo>
                <a:lnTo>
                  <a:pt x="37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210492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2114280" y="4314600"/>
            <a:ext cx="9334800" cy="10080"/>
          </a:xfrm>
          <a:custGeom>
            <a:avLst/>
            <a:gdLst/>
            <a:ahLst/>
            <a:rect l="0" t="0" r="r" b="b"/>
            <a:pathLst>
              <a:path w="25930" h="28">
                <a:moveTo>
                  <a:pt x="0" y="0"/>
                </a:moveTo>
                <a:lnTo>
                  <a:pt x="25930" y="0"/>
                </a:lnTo>
                <a:lnTo>
                  <a:pt x="259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52400" y="5267160"/>
            <a:ext cx="1362240" cy="9720"/>
          </a:xfrm>
          <a:custGeom>
            <a:avLst/>
            <a:gdLst/>
            <a:ahLst/>
            <a:rect l="0" t="0" r="r" b="b"/>
            <a:pathLst>
              <a:path w="3784" h="27">
                <a:moveTo>
                  <a:pt x="0" y="0"/>
                </a:moveTo>
                <a:lnTo>
                  <a:pt x="3784" y="0"/>
                </a:lnTo>
                <a:lnTo>
                  <a:pt x="37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2114280" y="5267160"/>
            <a:ext cx="9334800" cy="9720"/>
          </a:xfrm>
          <a:custGeom>
            <a:avLst/>
            <a:gdLst/>
            <a:ahLst/>
            <a:rect l="0" t="0" r="r" b="b"/>
            <a:pathLst>
              <a:path w="25930" h="27">
                <a:moveTo>
                  <a:pt x="0" y="0"/>
                </a:moveTo>
                <a:lnTo>
                  <a:pt x="25930" y="0"/>
                </a:lnTo>
                <a:lnTo>
                  <a:pt x="259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803160" y="1628640"/>
            <a:ext cx="318600" cy="305640"/>
          </a:xfrm>
          <a:custGeom>
            <a:avLst/>
            <a:gdLst/>
            <a:ahLst/>
            <a:rect l="0" t="0" r="r" b="b"/>
            <a:pathLst>
              <a:path w="885" h="849">
                <a:moveTo>
                  <a:pt x="744" y="493"/>
                </a:moveTo>
                <a:cubicBezTo>
                  <a:pt x="716" y="523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9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5"/>
                  <a:pt x="378" y="762"/>
                </a:cubicBezTo>
                <a:lnTo>
                  <a:pt x="215" y="842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5"/>
                  <a:pt x="142" y="496"/>
                </a:cubicBezTo>
                <a:lnTo>
                  <a:pt x="16" y="365"/>
                </a:lnTo>
                <a:cubicBezTo>
                  <a:pt x="-12" y="336"/>
                  <a:pt x="-2" y="306"/>
                  <a:pt x="37" y="299"/>
                </a:cubicBezTo>
                <a:lnTo>
                  <a:pt x="215" y="266"/>
                </a:lnTo>
                <a:cubicBezTo>
                  <a:pt x="254" y="258"/>
                  <a:pt x="302" y="223"/>
                  <a:pt x="321" y="188"/>
                </a:cubicBezTo>
                <a:lnTo>
                  <a:pt x="406" y="27"/>
                </a:lnTo>
                <a:cubicBezTo>
                  <a:pt x="425" y="-9"/>
                  <a:pt x="456" y="-9"/>
                  <a:pt x="475" y="26"/>
                </a:cubicBezTo>
                <a:lnTo>
                  <a:pt x="562" y="187"/>
                </a:lnTo>
                <a:cubicBezTo>
                  <a:pt x="581" y="222"/>
                  <a:pt x="629" y="257"/>
                  <a:pt x="668" y="264"/>
                </a:cubicBezTo>
                <a:lnTo>
                  <a:pt x="846" y="296"/>
                </a:lnTo>
                <a:cubicBezTo>
                  <a:pt x="887" y="303"/>
                  <a:pt x="897" y="332"/>
                  <a:pt x="869" y="362"/>
                </a:cubicBezTo>
                <a:lnTo>
                  <a:pt x="744" y="49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80840" y="163620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7"/>
                  <a:pt x="221" y="139"/>
                  <a:pt x="192" y="99"/>
                </a:cubicBezTo>
                <a:cubicBezTo>
                  <a:pt x="163" y="60"/>
                  <a:pt x="166" y="25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9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5"/>
                  <a:pt x="843" y="60"/>
                  <a:pt x="815" y="99"/>
                </a:cubicBezTo>
                <a:moveTo>
                  <a:pt x="465" y="910"/>
                </a:moveTo>
                <a:cubicBezTo>
                  <a:pt x="465" y="860"/>
                  <a:pt x="490" y="757"/>
                  <a:pt x="516" y="757"/>
                </a:cubicBezTo>
                <a:cubicBezTo>
                  <a:pt x="541" y="757"/>
                  <a:pt x="566" y="860"/>
                  <a:pt x="566" y="910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10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2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90"/>
                  <a:pt x="19" y="567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160280" y="1565280"/>
            <a:ext cx="4271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11168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604440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2240640" y="2912040"/>
            <a:ext cx="352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la funcionalidad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2240640" y="3654720"/>
            <a:ext cx="67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peticiones aleatorias o variantes de planificación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240640" y="4397760"/>
            <a:ext cx="83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herramientas reales, implementa SCAN vs FCFS o representación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2240640" y="4816800"/>
            <a:ext cx="23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temporal avanzada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73280" y="2597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60280" y="180324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065240" y="2540520"/>
            <a:ext cx="359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que el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300320" y="3111840"/>
            <a:ext cx="70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Comprenda y distinga claramente las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tres técnicas de E/S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0320" y="3588120"/>
            <a:ext cx="583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medir su impacto en CPU y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300320" y="4073760"/>
            <a:ext cx="815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Sea capaz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explicarlo con argumentos y representación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065240" y="4645440"/>
            <a:ext cx="914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¡Una actividad que simula cómo piensa y decide un sistema operativo real!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