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790560" y="2162160"/>
            <a:ext cx="447840" cy="447840"/>
          </a:xfrm>
          <a:custGeom>
            <a:avLst/>
            <a:gdLst/>
            <a:ahLst/>
            <a:rect l="0" t="0" r="r" b="b"/>
            <a:pathLst>
              <a:path w="1244" h="1244">
                <a:moveTo>
                  <a:pt x="138" y="1244"/>
                </a:moveTo>
                <a:cubicBezTo>
                  <a:pt x="138" y="1244"/>
                  <a:pt x="0" y="1244"/>
                  <a:pt x="0" y="1106"/>
                </a:cubicBezTo>
                <a:lnTo>
                  <a:pt x="0" y="138"/>
                </a:lnTo>
                <a:cubicBezTo>
                  <a:pt x="0" y="138"/>
                  <a:pt x="0" y="0"/>
                  <a:pt x="138" y="0"/>
                </a:cubicBezTo>
                <a:lnTo>
                  <a:pt x="1037" y="0"/>
                </a:lnTo>
                <a:cubicBezTo>
                  <a:pt x="1071" y="0"/>
                  <a:pt x="1106" y="34"/>
                  <a:pt x="1106" y="34"/>
                </a:cubicBezTo>
                <a:lnTo>
                  <a:pt x="1210" y="138"/>
                </a:lnTo>
                <a:cubicBezTo>
                  <a:pt x="1210" y="138"/>
                  <a:pt x="1244" y="172"/>
                  <a:pt x="1244" y="207"/>
                </a:cubicBezTo>
                <a:lnTo>
                  <a:pt x="1244" y="1106"/>
                </a:lnTo>
                <a:cubicBezTo>
                  <a:pt x="1244" y="1106"/>
                  <a:pt x="1244" y="1244"/>
                  <a:pt x="1106" y="1244"/>
                </a:cubicBezTo>
                <a:lnTo>
                  <a:pt x="138" y="1244"/>
                </a:ln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852480" y="2360880"/>
            <a:ext cx="311400" cy="37800"/>
          </a:xfrm>
          <a:custGeom>
            <a:avLst/>
            <a:gdLst/>
            <a:ahLst/>
            <a:rect l="0" t="0" r="r" b="b"/>
            <a:pathLst>
              <a:path w="865" h="105">
                <a:moveTo>
                  <a:pt x="0" y="105"/>
                </a:moveTo>
                <a:lnTo>
                  <a:pt x="0" y="69"/>
                </a:lnTo>
                <a:cubicBezTo>
                  <a:pt x="0" y="69"/>
                  <a:pt x="0" y="0"/>
                  <a:pt x="69" y="0"/>
                </a:cubicBezTo>
                <a:lnTo>
                  <a:pt x="796" y="0"/>
                </a:lnTo>
                <a:cubicBezTo>
                  <a:pt x="865" y="0"/>
                  <a:pt x="865" y="69"/>
                  <a:pt x="865" y="69"/>
                </a:cubicBezTo>
                <a:lnTo>
                  <a:pt x="865" y="105"/>
                </a:lnTo>
                <a:lnTo>
                  <a:pt x="0" y="105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852480" y="2187000"/>
            <a:ext cx="311400" cy="398160"/>
          </a:xfrm>
          <a:custGeom>
            <a:avLst/>
            <a:gdLst/>
            <a:ahLst/>
            <a:rect l="0" t="0" r="r" b="b"/>
            <a:pathLst>
              <a:path w="865" h="1106">
                <a:moveTo>
                  <a:pt x="0" y="1038"/>
                </a:moveTo>
                <a:lnTo>
                  <a:pt x="0" y="588"/>
                </a:lnTo>
                <a:lnTo>
                  <a:pt x="865" y="588"/>
                </a:lnTo>
                <a:lnTo>
                  <a:pt x="865" y="1037"/>
                </a:lnTo>
                <a:cubicBezTo>
                  <a:pt x="865" y="1037"/>
                  <a:pt x="865" y="1106"/>
                  <a:pt x="796" y="1106"/>
                </a:cubicBezTo>
                <a:lnTo>
                  <a:pt x="69" y="1106"/>
                </a:lnTo>
                <a:cubicBezTo>
                  <a:pt x="0" y="1106"/>
                  <a:pt x="0" y="1038"/>
                  <a:pt x="0" y="1038"/>
                </a:cubicBezTo>
                <a:moveTo>
                  <a:pt x="173" y="35"/>
                </a:moveTo>
                <a:cubicBezTo>
                  <a:pt x="173" y="35"/>
                  <a:pt x="173" y="0"/>
                  <a:pt x="208" y="0"/>
                </a:cubicBezTo>
                <a:lnTo>
                  <a:pt x="830" y="0"/>
                </a:lnTo>
                <a:cubicBezTo>
                  <a:pt x="866" y="0"/>
                  <a:pt x="865" y="35"/>
                  <a:pt x="865" y="35"/>
                </a:cubicBezTo>
                <a:lnTo>
                  <a:pt x="865" y="381"/>
                </a:lnTo>
                <a:cubicBezTo>
                  <a:pt x="865" y="381"/>
                  <a:pt x="865" y="415"/>
                  <a:pt x="830" y="415"/>
                </a:cubicBezTo>
                <a:lnTo>
                  <a:pt x="208" y="415"/>
                </a:lnTo>
                <a:cubicBezTo>
                  <a:pt x="208" y="415"/>
                  <a:pt x="173" y="415"/>
                  <a:pt x="173" y="381"/>
                </a:cubicBezTo>
                <a:lnTo>
                  <a:pt x="173" y="35"/>
                </a:lnTo>
                <a:moveTo>
                  <a:pt x="587" y="381"/>
                </a:moveTo>
                <a:lnTo>
                  <a:pt x="761" y="381"/>
                </a:lnTo>
                <a:lnTo>
                  <a:pt x="761" y="35"/>
                </a:lnTo>
                <a:lnTo>
                  <a:pt x="587" y="35"/>
                </a:lnTo>
                <a:lnTo>
                  <a:pt x="587" y="381"/>
                </a:ln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1255680" y="2085480"/>
            <a:ext cx="189360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Tema 19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747720" y="3003480"/>
            <a:ext cx="34200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Sistemas Operativos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771480" y="4423320"/>
            <a:ext cx="245880" cy="230760"/>
          </a:xfrm>
          <a:custGeom>
            <a:avLst/>
            <a:gdLst/>
            <a:ahLst/>
            <a:rect l="0" t="0" r="r" b="b"/>
            <a:pathLst>
              <a:path w="683" h="641">
                <a:moveTo>
                  <a:pt x="0" y="555"/>
                </a:moveTo>
                <a:cubicBezTo>
                  <a:pt x="0" y="602"/>
                  <a:pt x="38" y="641"/>
                  <a:pt x="85" y="641"/>
                </a:cubicBezTo>
                <a:lnTo>
                  <a:pt x="597" y="641"/>
                </a:lnTo>
                <a:cubicBezTo>
                  <a:pt x="644" y="641"/>
                  <a:pt x="683" y="602"/>
                  <a:pt x="683" y="555"/>
                </a:cubicBezTo>
                <a:lnTo>
                  <a:pt x="683" y="193"/>
                </a:lnTo>
                <a:cubicBezTo>
                  <a:pt x="683" y="145"/>
                  <a:pt x="644" y="107"/>
                  <a:pt x="597" y="107"/>
                </a:cubicBezTo>
                <a:lnTo>
                  <a:pt x="406" y="107"/>
                </a:lnTo>
                <a:cubicBezTo>
                  <a:pt x="330" y="107"/>
                  <a:pt x="342" y="0"/>
                  <a:pt x="225" y="0"/>
                </a:cubicBezTo>
                <a:lnTo>
                  <a:pt x="85" y="0"/>
                </a:lnTo>
                <a:cubicBezTo>
                  <a:pt x="38" y="0"/>
                  <a:pt x="0" y="38"/>
                  <a:pt x="0" y="85"/>
                </a:cubicBezTo>
                <a:lnTo>
                  <a:pt x="0" y="555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771480" y="4476960"/>
            <a:ext cx="261000" cy="177120"/>
          </a:xfrm>
          <a:custGeom>
            <a:avLst/>
            <a:gdLst/>
            <a:ahLst/>
            <a:rect l="0" t="0" r="r" b="b"/>
            <a:pathLst>
              <a:path w="725" h="492">
                <a:moveTo>
                  <a:pt x="640" y="0"/>
                </a:moveTo>
                <a:lnTo>
                  <a:pt x="500" y="0"/>
                </a:lnTo>
                <a:cubicBezTo>
                  <a:pt x="383" y="0"/>
                  <a:pt x="396" y="108"/>
                  <a:pt x="319" y="108"/>
                </a:cubicBezTo>
                <a:lnTo>
                  <a:pt x="128" y="108"/>
                </a:lnTo>
                <a:cubicBezTo>
                  <a:pt x="80" y="108"/>
                  <a:pt x="42" y="146"/>
                  <a:pt x="42" y="193"/>
                </a:cubicBezTo>
                <a:lnTo>
                  <a:pt x="42" y="406"/>
                </a:lnTo>
                <a:cubicBezTo>
                  <a:pt x="42" y="418"/>
                  <a:pt x="33" y="428"/>
                  <a:pt x="21" y="428"/>
                </a:cubicBezTo>
                <a:cubicBezTo>
                  <a:pt x="9" y="428"/>
                  <a:pt x="0" y="418"/>
                  <a:pt x="0" y="406"/>
                </a:cubicBezTo>
                <a:cubicBezTo>
                  <a:pt x="0" y="453"/>
                  <a:pt x="38" y="492"/>
                  <a:pt x="85" y="492"/>
                </a:cubicBezTo>
                <a:lnTo>
                  <a:pt x="640" y="492"/>
                </a:lnTo>
                <a:cubicBezTo>
                  <a:pt x="687" y="492"/>
                  <a:pt x="725" y="453"/>
                  <a:pt x="725" y="406"/>
                </a:cubicBezTo>
                <a:lnTo>
                  <a:pt x="725" y="87"/>
                </a:lnTo>
                <a:cubicBezTo>
                  <a:pt x="725" y="39"/>
                  <a:pt x="687" y="0"/>
                  <a:pt x="640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747720" y="3777480"/>
            <a:ext cx="48916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Gestión de Archivos y Dispositivos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1065240" y="4350240"/>
            <a:ext cx="9900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Organización, acceso, seguridad y rendimiento del almacenamiento y periféricos.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1047600" y="3419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 txBox="1"/>
          <p:nvPr/>
        </p:nvSpPr>
        <p:spPr>
          <a:xfrm>
            <a:off x="747720" y="2691720"/>
            <a:ext cx="38232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6.3 Controladores (drivers)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1047600" y="3904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 txBox="1"/>
          <p:nvPr/>
        </p:nvSpPr>
        <p:spPr>
          <a:xfrm>
            <a:off x="1300320" y="3264480"/>
            <a:ext cx="672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Traducen instrucciones del SO al lenguaje del hardware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"/>
          <p:cNvSpPr txBox="1"/>
          <p:nvPr/>
        </p:nvSpPr>
        <p:spPr>
          <a:xfrm>
            <a:off x="1300320" y="3750120"/>
            <a:ext cx="5384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 cargan automáticamente o manualmente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868680" y="3396960"/>
            <a:ext cx="144360" cy="144360"/>
          </a:xfrm>
          <a:custGeom>
            <a:avLst/>
            <a:gdLst/>
            <a:ahLst/>
            <a:rect l="0" t="0" r="r" b="b"/>
            <a:pathLst>
              <a:path w="401" h="401">
                <a:moveTo>
                  <a:pt x="235" y="401"/>
                </a:moveTo>
                <a:lnTo>
                  <a:pt x="0" y="166"/>
                </a:lnTo>
                <a:lnTo>
                  <a:pt x="201" y="0"/>
                </a:lnTo>
                <a:lnTo>
                  <a:pt x="401" y="200"/>
                </a:lnTo>
                <a:lnTo>
                  <a:pt x="235" y="401"/>
                </a:ln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"/>
          <p:cNvSpPr/>
          <p:nvPr/>
        </p:nvSpPr>
        <p:spPr>
          <a:xfrm>
            <a:off x="930960" y="3362760"/>
            <a:ext cx="116280" cy="116640"/>
          </a:xfrm>
          <a:custGeom>
            <a:avLst/>
            <a:gdLst/>
            <a:ahLst/>
            <a:rect l="0" t="0" r="r" b="b"/>
            <a:pathLst>
              <a:path w="323" h="324">
                <a:moveTo>
                  <a:pt x="295" y="296"/>
                </a:moveTo>
                <a:cubicBezTo>
                  <a:pt x="258" y="333"/>
                  <a:pt x="199" y="333"/>
                  <a:pt x="162" y="296"/>
                </a:cubicBezTo>
                <a:lnTo>
                  <a:pt x="27" y="162"/>
                </a:lnTo>
                <a:cubicBezTo>
                  <a:pt x="-9" y="125"/>
                  <a:pt x="-9" y="65"/>
                  <a:pt x="27" y="28"/>
                </a:cubicBezTo>
                <a:cubicBezTo>
                  <a:pt x="64" y="-9"/>
                  <a:pt x="124" y="-9"/>
                  <a:pt x="162" y="28"/>
                </a:cubicBezTo>
                <a:lnTo>
                  <a:pt x="295" y="162"/>
                </a:lnTo>
                <a:cubicBezTo>
                  <a:pt x="332" y="199"/>
                  <a:pt x="332" y="259"/>
                  <a:pt x="295" y="29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772560" y="3498840"/>
            <a:ext cx="138600" cy="138960"/>
          </a:xfrm>
          <a:custGeom>
            <a:avLst/>
            <a:gdLst/>
            <a:ahLst/>
            <a:rect l="0" t="0" r="r" b="b"/>
            <a:pathLst>
              <a:path w="385" h="386">
                <a:moveTo>
                  <a:pt x="295" y="0"/>
                </a:moveTo>
                <a:cubicBezTo>
                  <a:pt x="295" y="0"/>
                  <a:pt x="-16" y="368"/>
                  <a:pt x="1" y="385"/>
                </a:cubicBezTo>
                <a:cubicBezTo>
                  <a:pt x="17" y="401"/>
                  <a:pt x="385" y="90"/>
                  <a:pt x="385" y="90"/>
                </a:cubicBezTo>
                <a:lnTo>
                  <a:pt x="295" y="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822960" y="3435120"/>
            <a:ext cx="152280" cy="152640"/>
          </a:xfrm>
          <a:custGeom>
            <a:avLst/>
            <a:gdLst/>
            <a:ahLst/>
            <a:rect l="0" t="0" r="r" b="b"/>
            <a:pathLst>
              <a:path w="423" h="424">
                <a:moveTo>
                  <a:pt x="395" y="396"/>
                </a:moveTo>
                <a:cubicBezTo>
                  <a:pt x="358" y="433"/>
                  <a:pt x="299" y="433"/>
                  <a:pt x="262" y="396"/>
                </a:cubicBezTo>
                <a:lnTo>
                  <a:pt x="27" y="161"/>
                </a:lnTo>
                <a:cubicBezTo>
                  <a:pt x="-9" y="125"/>
                  <a:pt x="-9" y="65"/>
                  <a:pt x="27" y="28"/>
                </a:cubicBezTo>
                <a:cubicBezTo>
                  <a:pt x="65" y="-9"/>
                  <a:pt x="125" y="-9"/>
                  <a:pt x="162" y="28"/>
                </a:cubicBezTo>
                <a:lnTo>
                  <a:pt x="395" y="262"/>
                </a:lnTo>
                <a:cubicBezTo>
                  <a:pt x="432" y="298"/>
                  <a:pt x="432" y="359"/>
                  <a:pt x="395" y="39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"/>
          <p:cNvSpPr txBox="1"/>
          <p:nvPr/>
        </p:nvSpPr>
        <p:spPr>
          <a:xfrm>
            <a:off x="747720" y="2565360"/>
            <a:ext cx="73404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7. Montaje y administración de dispositivos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771480" y="3947040"/>
            <a:ext cx="245880" cy="230760"/>
          </a:xfrm>
          <a:custGeom>
            <a:avLst/>
            <a:gdLst/>
            <a:ahLst/>
            <a:rect l="0" t="0" r="r" b="b"/>
            <a:pathLst>
              <a:path w="683" h="641">
                <a:moveTo>
                  <a:pt x="0" y="555"/>
                </a:moveTo>
                <a:cubicBezTo>
                  <a:pt x="0" y="603"/>
                  <a:pt x="38" y="641"/>
                  <a:pt x="85" y="641"/>
                </a:cubicBezTo>
                <a:lnTo>
                  <a:pt x="597" y="641"/>
                </a:lnTo>
                <a:cubicBezTo>
                  <a:pt x="644" y="641"/>
                  <a:pt x="683" y="603"/>
                  <a:pt x="683" y="555"/>
                </a:cubicBezTo>
                <a:lnTo>
                  <a:pt x="683" y="192"/>
                </a:lnTo>
                <a:cubicBezTo>
                  <a:pt x="683" y="145"/>
                  <a:pt x="644" y="107"/>
                  <a:pt x="597" y="107"/>
                </a:cubicBezTo>
                <a:lnTo>
                  <a:pt x="406" y="107"/>
                </a:lnTo>
                <a:cubicBezTo>
                  <a:pt x="330" y="107"/>
                  <a:pt x="342" y="0"/>
                  <a:pt x="225" y="0"/>
                </a:cubicBezTo>
                <a:lnTo>
                  <a:pt x="85" y="0"/>
                </a:lnTo>
                <a:cubicBezTo>
                  <a:pt x="38" y="0"/>
                  <a:pt x="0" y="38"/>
                  <a:pt x="0" y="86"/>
                </a:cubicBezTo>
                <a:lnTo>
                  <a:pt x="0" y="555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771480" y="4000680"/>
            <a:ext cx="261000" cy="177120"/>
          </a:xfrm>
          <a:custGeom>
            <a:avLst/>
            <a:gdLst/>
            <a:ahLst/>
            <a:rect l="0" t="0" r="r" b="b"/>
            <a:pathLst>
              <a:path w="725" h="492">
                <a:moveTo>
                  <a:pt x="640" y="0"/>
                </a:moveTo>
                <a:lnTo>
                  <a:pt x="500" y="0"/>
                </a:lnTo>
                <a:cubicBezTo>
                  <a:pt x="383" y="0"/>
                  <a:pt x="396" y="107"/>
                  <a:pt x="319" y="107"/>
                </a:cubicBezTo>
                <a:lnTo>
                  <a:pt x="128" y="107"/>
                </a:lnTo>
                <a:cubicBezTo>
                  <a:pt x="80" y="107"/>
                  <a:pt x="42" y="145"/>
                  <a:pt x="42" y="192"/>
                </a:cubicBezTo>
                <a:lnTo>
                  <a:pt x="42" y="406"/>
                </a:lnTo>
                <a:cubicBezTo>
                  <a:pt x="42" y="418"/>
                  <a:pt x="33" y="428"/>
                  <a:pt x="21" y="428"/>
                </a:cubicBezTo>
                <a:cubicBezTo>
                  <a:pt x="9" y="428"/>
                  <a:pt x="0" y="418"/>
                  <a:pt x="0" y="406"/>
                </a:cubicBezTo>
                <a:cubicBezTo>
                  <a:pt x="0" y="454"/>
                  <a:pt x="38" y="492"/>
                  <a:pt x="85" y="492"/>
                </a:cubicBezTo>
                <a:lnTo>
                  <a:pt x="640" y="492"/>
                </a:lnTo>
                <a:cubicBezTo>
                  <a:pt x="687" y="492"/>
                  <a:pt x="725" y="454"/>
                  <a:pt x="725" y="406"/>
                </a:cubicBezTo>
                <a:lnTo>
                  <a:pt x="725" y="86"/>
                </a:lnTo>
                <a:cubicBezTo>
                  <a:pt x="725" y="39"/>
                  <a:pt x="687" y="0"/>
                  <a:pt x="640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8" name=""/>
          <p:cNvSpPr txBox="1"/>
          <p:nvPr/>
        </p:nvSpPr>
        <p:spPr>
          <a:xfrm>
            <a:off x="1065240" y="3312000"/>
            <a:ext cx="7029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Montaje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integrar el dispositivo en el sistema de archivos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"/>
          <p:cNvSpPr txBox="1"/>
          <p:nvPr/>
        </p:nvSpPr>
        <p:spPr>
          <a:xfrm>
            <a:off x="1065240" y="3873960"/>
            <a:ext cx="7225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Punto de montaje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carpeta donde se accede al dispositivo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"/>
          <p:cNvSpPr/>
          <p:nvPr/>
        </p:nvSpPr>
        <p:spPr>
          <a:xfrm>
            <a:off x="1047600" y="31716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 txBox="1"/>
          <p:nvPr/>
        </p:nvSpPr>
        <p:spPr>
          <a:xfrm>
            <a:off x="747720" y="2444040"/>
            <a:ext cx="12870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 Linux: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"/>
          <p:cNvSpPr/>
          <p:nvPr/>
        </p:nvSpPr>
        <p:spPr>
          <a:xfrm>
            <a:off x="3333600" y="3047760"/>
            <a:ext cx="829080" cy="371880"/>
          </a:xfrm>
          <a:custGeom>
            <a:avLst/>
            <a:gdLst/>
            <a:ahLst/>
            <a:rect l="0" t="0" r="r" b="b"/>
            <a:pathLst>
              <a:path w="2303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144" y="0"/>
                </a:lnTo>
                <a:cubicBezTo>
                  <a:pt x="2154" y="0"/>
                  <a:pt x="2165" y="1"/>
                  <a:pt x="2175" y="3"/>
                </a:cubicBezTo>
                <a:cubicBezTo>
                  <a:pt x="2185" y="5"/>
                  <a:pt x="2195" y="8"/>
                  <a:pt x="2205" y="12"/>
                </a:cubicBezTo>
                <a:cubicBezTo>
                  <a:pt x="2214" y="16"/>
                  <a:pt x="2224" y="21"/>
                  <a:pt x="2232" y="27"/>
                </a:cubicBezTo>
                <a:cubicBezTo>
                  <a:pt x="2241" y="33"/>
                  <a:pt x="2249" y="39"/>
                  <a:pt x="2256" y="47"/>
                </a:cubicBezTo>
                <a:cubicBezTo>
                  <a:pt x="2264" y="54"/>
                  <a:pt x="2270" y="62"/>
                  <a:pt x="2276" y="71"/>
                </a:cubicBezTo>
                <a:cubicBezTo>
                  <a:pt x="2282" y="79"/>
                  <a:pt x="2287" y="89"/>
                  <a:pt x="2291" y="98"/>
                </a:cubicBezTo>
                <a:cubicBezTo>
                  <a:pt x="2295" y="108"/>
                  <a:pt x="2298" y="118"/>
                  <a:pt x="2300" y="128"/>
                </a:cubicBezTo>
                <a:cubicBezTo>
                  <a:pt x="2302" y="138"/>
                  <a:pt x="2303" y="148"/>
                  <a:pt x="2303" y="159"/>
                </a:cubicBezTo>
                <a:lnTo>
                  <a:pt x="2303" y="874"/>
                </a:lnTo>
                <a:cubicBezTo>
                  <a:pt x="2303" y="885"/>
                  <a:pt x="2302" y="895"/>
                  <a:pt x="2300" y="905"/>
                </a:cubicBezTo>
                <a:cubicBezTo>
                  <a:pt x="2298" y="915"/>
                  <a:pt x="2295" y="925"/>
                  <a:pt x="2291" y="935"/>
                </a:cubicBezTo>
                <a:cubicBezTo>
                  <a:pt x="2287" y="945"/>
                  <a:pt x="2282" y="954"/>
                  <a:pt x="2276" y="962"/>
                </a:cubicBezTo>
                <a:cubicBezTo>
                  <a:pt x="2270" y="971"/>
                  <a:pt x="2264" y="979"/>
                  <a:pt x="2256" y="987"/>
                </a:cubicBezTo>
                <a:cubicBezTo>
                  <a:pt x="2249" y="994"/>
                  <a:pt x="2241" y="1000"/>
                  <a:pt x="2232" y="1006"/>
                </a:cubicBezTo>
                <a:cubicBezTo>
                  <a:pt x="2224" y="1012"/>
                  <a:pt x="2214" y="1017"/>
                  <a:pt x="2205" y="1021"/>
                </a:cubicBezTo>
                <a:cubicBezTo>
                  <a:pt x="2195" y="1025"/>
                  <a:pt x="2185" y="1028"/>
                  <a:pt x="2175" y="1030"/>
                </a:cubicBezTo>
                <a:cubicBezTo>
                  <a:pt x="2165" y="1032"/>
                  <a:pt x="2154" y="1033"/>
                  <a:pt x="2144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8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4" y="994"/>
                  <a:pt x="46" y="987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"/>
          <p:cNvSpPr txBox="1"/>
          <p:nvPr/>
        </p:nvSpPr>
        <p:spPr>
          <a:xfrm>
            <a:off x="1300320" y="3016800"/>
            <a:ext cx="2048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Ver dispositivos: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"/>
          <p:cNvSpPr txBox="1"/>
          <p:nvPr/>
        </p:nvSpPr>
        <p:spPr>
          <a:xfrm>
            <a:off x="3426840" y="313956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lsblk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4305240" y="3047760"/>
            <a:ext cx="829080" cy="371880"/>
          </a:xfrm>
          <a:custGeom>
            <a:avLst/>
            <a:gdLst/>
            <a:ahLst/>
            <a:rect l="0" t="0" r="r" b="b"/>
            <a:pathLst>
              <a:path w="2303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2144" y="0"/>
                </a:lnTo>
                <a:cubicBezTo>
                  <a:pt x="2154" y="0"/>
                  <a:pt x="2165" y="1"/>
                  <a:pt x="2175" y="3"/>
                </a:cubicBezTo>
                <a:cubicBezTo>
                  <a:pt x="2185" y="5"/>
                  <a:pt x="2195" y="8"/>
                  <a:pt x="2205" y="12"/>
                </a:cubicBezTo>
                <a:cubicBezTo>
                  <a:pt x="2214" y="16"/>
                  <a:pt x="2223" y="21"/>
                  <a:pt x="2232" y="27"/>
                </a:cubicBezTo>
                <a:cubicBezTo>
                  <a:pt x="2241" y="33"/>
                  <a:pt x="2249" y="39"/>
                  <a:pt x="2256" y="47"/>
                </a:cubicBezTo>
                <a:cubicBezTo>
                  <a:pt x="2263" y="54"/>
                  <a:pt x="2270" y="62"/>
                  <a:pt x="2276" y="71"/>
                </a:cubicBezTo>
                <a:cubicBezTo>
                  <a:pt x="2282" y="79"/>
                  <a:pt x="2286" y="89"/>
                  <a:pt x="2290" y="98"/>
                </a:cubicBezTo>
                <a:cubicBezTo>
                  <a:pt x="2294" y="108"/>
                  <a:pt x="2297" y="118"/>
                  <a:pt x="2299" y="128"/>
                </a:cubicBezTo>
                <a:cubicBezTo>
                  <a:pt x="2302" y="138"/>
                  <a:pt x="2303" y="148"/>
                  <a:pt x="2303" y="159"/>
                </a:cubicBezTo>
                <a:lnTo>
                  <a:pt x="2303" y="874"/>
                </a:lnTo>
                <a:cubicBezTo>
                  <a:pt x="2303" y="885"/>
                  <a:pt x="2302" y="895"/>
                  <a:pt x="2299" y="905"/>
                </a:cubicBezTo>
                <a:cubicBezTo>
                  <a:pt x="2297" y="915"/>
                  <a:pt x="2294" y="925"/>
                  <a:pt x="2290" y="935"/>
                </a:cubicBezTo>
                <a:cubicBezTo>
                  <a:pt x="2286" y="945"/>
                  <a:pt x="2282" y="954"/>
                  <a:pt x="2276" y="962"/>
                </a:cubicBezTo>
                <a:cubicBezTo>
                  <a:pt x="2270" y="971"/>
                  <a:pt x="2263" y="979"/>
                  <a:pt x="2256" y="987"/>
                </a:cubicBezTo>
                <a:cubicBezTo>
                  <a:pt x="2249" y="994"/>
                  <a:pt x="2241" y="1000"/>
                  <a:pt x="2232" y="1006"/>
                </a:cubicBezTo>
                <a:cubicBezTo>
                  <a:pt x="2223" y="1012"/>
                  <a:pt x="2214" y="1017"/>
                  <a:pt x="2205" y="1021"/>
                </a:cubicBezTo>
                <a:cubicBezTo>
                  <a:pt x="2195" y="1025"/>
                  <a:pt x="2185" y="1028"/>
                  <a:pt x="2175" y="1030"/>
                </a:cubicBezTo>
                <a:cubicBezTo>
                  <a:pt x="2165" y="1032"/>
                  <a:pt x="2154" y="1033"/>
                  <a:pt x="2144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4" y="994"/>
                  <a:pt x="46" y="987"/>
                </a:cubicBezTo>
                <a:cubicBezTo>
                  <a:pt x="39" y="979"/>
                  <a:pt x="32" y="971"/>
                  <a:pt x="26" y="962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0" name=""/>
          <p:cNvSpPr txBox="1"/>
          <p:nvPr/>
        </p:nvSpPr>
        <p:spPr>
          <a:xfrm>
            <a:off x="4166280" y="30168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"/>
          <p:cNvSpPr/>
          <p:nvPr/>
        </p:nvSpPr>
        <p:spPr>
          <a:xfrm>
            <a:off x="1047600" y="3657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8"/>
                  <a:pt x="65" y="18"/>
                  <a:pt x="82" y="12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2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"/>
          <p:cNvSpPr txBox="1"/>
          <p:nvPr/>
        </p:nvSpPr>
        <p:spPr>
          <a:xfrm>
            <a:off x="4395960" y="313956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blkid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3" name=""/>
          <p:cNvSpPr/>
          <p:nvPr/>
        </p:nvSpPr>
        <p:spPr>
          <a:xfrm>
            <a:off x="2333520" y="3533760"/>
            <a:ext cx="3286440" cy="371520"/>
          </a:xfrm>
          <a:custGeom>
            <a:avLst/>
            <a:gdLst/>
            <a:ahLst/>
            <a:rect l="0" t="0" r="r" b="b"/>
            <a:pathLst>
              <a:path w="9129" h="1032">
                <a:moveTo>
                  <a:pt x="0" y="873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1"/>
                  <a:pt x="39" y="53"/>
                  <a:pt x="46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8970" y="0"/>
                </a:lnTo>
                <a:cubicBezTo>
                  <a:pt x="8981" y="0"/>
                  <a:pt x="8991" y="1"/>
                  <a:pt x="9001" y="3"/>
                </a:cubicBezTo>
                <a:cubicBezTo>
                  <a:pt x="9011" y="5"/>
                  <a:pt x="9021" y="8"/>
                  <a:pt x="9031" y="12"/>
                </a:cubicBezTo>
                <a:cubicBezTo>
                  <a:pt x="9041" y="16"/>
                  <a:pt x="9050" y="21"/>
                  <a:pt x="9058" y="26"/>
                </a:cubicBezTo>
                <a:cubicBezTo>
                  <a:pt x="9067" y="32"/>
                  <a:pt x="9075" y="39"/>
                  <a:pt x="9082" y="46"/>
                </a:cubicBezTo>
                <a:cubicBezTo>
                  <a:pt x="9090" y="53"/>
                  <a:pt x="9096" y="61"/>
                  <a:pt x="9102" y="70"/>
                </a:cubicBezTo>
                <a:cubicBezTo>
                  <a:pt x="9108" y="79"/>
                  <a:pt x="9113" y="88"/>
                  <a:pt x="9117" y="98"/>
                </a:cubicBezTo>
                <a:cubicBezTo>
                  <a:pt x="9121" y="107"/>
                  <a:pt x="9124" y="117"/>
                  <a:pt x="9126" y="127"/>
                </a:cubicBezTo>
                <a:cubicBezTo>
                  <a:pt x="9128" y="138"/>
                  <a:pt x="9129" y="148"/>
                  <a:pt x="9129" y="158"/>
                </a:cubicBezTo>
                <a:lnTo>
                  <a:pt x="9129" y="873"/>
                </a:lnTo>
                <a:cubicBezTo>
                  <a:pt x="9129" y="883"/>
                  <a:pt x="9128" y="893"/>
                  <a:pt x="9126" y="904"/>
                </a:cubicBezTo>
                <a:cubicBezTo>
                  <a:pt x="9124" y="914"/>
                  <a:pt x="9121" y="924"/>
                  <a:pt x="9117" y="933"/>
                </a:cubicBezTo>
                <a:cubicBezTo>
                  <a:pt x="9113" y="943"/>
                  <a:pt x="9108" y="952"/>
                  <a:pt x="9102" y="961"/>
                </a:cubicBezTo>
                <a:cubicBezTo>
                  <a:pt x="9096" y="970"/>
                  <a:pt x="9090" y="978"/>
                  <a:pt x="9082" y="985"/>
                </a:cubicBezTo>
                <a:cubicBezTo>
                  <a:pt x="9075" y="992"/>
                  <a:pt x="9067" y="999"/>
                  <a:pt x="9058" y="1005"/>
                </a:cubicBezTo>
                <a:cubicBezTo>
                  <a:pt x="9050" y="1011"/>
                  <a:pt x="9041" y="1016"/>
                  <a:pt x="9031" y="1020"/>
                </a:cubicBezTo>
                <a:cubicBezTo>
                  <a:pt x="9021" y="1024"/>
                  <a:pt x="9011" y="1027"/>
                  <a:pt x="9001" y="1029"/>
                </a:cubicBezTo>
                <a:cubicBezTo>
                  <a:pt x="8991" y="1031"/>
                  <a:pt x="8981" y="1032"/>
                  <a:pt x="8970" y="1032"/>
                </a:cubicBezTo>
                <a:lnTo>
                  <a:pt x="159" y="1032"/>
                </a:lnTo>
                <a:cubicBezTo>
                  <a:pt x="148" y="1032"/>
                  <a:pt x="138" y="1031"/>
                  <a:pt x="128" y="1029"/>
                </a:cubicBezTo>
                <a:cubicBezTo>
                  <a:pt x="117" y="1027"/>
                  <a:pt x="107" y="1024"/>
                  <a:pt x="98" y="1020"/>
                </a:cubicBezTo>
                <a:cubicBezTo>
                  <a:pt x="88" y="1016"/>
                  <a:pt x="79" y="1011"/>
                  <a:pt x="70" y="1005"/>
                </a:cubicBezTo>
                <a:cubicBezTo>
                  <a:pt x="62" y="999"/>
                  <a:pt x="54" y="992"/>
                  <a:pt x="46" y="985"/>
                </a:cubicBezTo>
                <a:cubicBezTo>
                  <a:pt x="39" y="978"/>
                  <a:pt x="32" y="970"/>
                  <a:pt x="27" y="961"/>
                </a:cubicBezTo>
                <a:cubicBezTo>
                  <a:pt x="21" y="952"/>
                  <a:pt x="16" y="943"/>
                  <a:pt x="12" y="933"/>
                </a:cubicBezTo>
                <a:cubicBezTo>
                  <a:pt x="8" y="924"/>
                  <a:pt x="5" y="914"/>
                  <a:pt x="3" y="904"/>
                </a:cubicBezTo>
                <a:cubicBezTo>
                  <a:pt x="1" y="893"/>
                  <a:pt x="0" y="883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4" name=""/>
          <p:cNvSpPr txBox="1"/>
          <p:nvPr/>
        </p:nvSpPr>
        <p:spPr>
          <a:xfrm>
            <a:off x="1300320" y="3502440"/>
            <a:ext cx="1031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Montar: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1047600" y="41432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"/>
          <p:cNvSpPr txBox="1"/>
          <p:nvPr/>
        </p:nvSpPr>
        <p:spPr>
          <a:xfrm>
            <a:off x="2426040" y="3625200"/>
            <a:ext cx="30974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mount /dev/sdb1 /mnt/usb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7" name=""/>
          <p:cNvSpPr/>
          <p:nvPr/>
        </p:nvSpPr>
        <p:spPr>
          <a:xfrm>
            <a:off x="3028680" y="4019400"/>
            <a:ext cx="1476720" cy="371880"/>
          </a:xfrm>
          <a:custGeom>
            <a:avLst/>
            <a:gdLst/>
            <a:ahLst/>
            <a:rect l="0" t="0" r="r" b="b"/>
            <a:pathLst>
              <a:path w="4102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8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3944" y="0"/>
                </a:lnTo>
                <a:cubicBezTo>
                  <a:pt x="3954" y="0"/>
                  <a:pt x="3964" y="1"/>
                  <a:pt x="3975" y="3"/>
                </a:cubicBezTo>
                <a:cubicBezTo>
                  <a:pt x="3985" y="5"/>
                  <a:pt x="3995" y="8"/>
                  <a:pt x="4004" y="12"/>
                </a:cubicBezTo>
                <a:cubicBezTo>
                  <a:pt x="4014" y="16"/>
                  <a:pt x="4023" y="21"/>
                  <a:pt x="4032" y="27"/>
                </a:cubicBezTo>
                <a:cubicBezTo>
                  <a:pt x="4040" y="32"/>
                  <a:pt x="4048" y="39"/>
                  <a:pt x="4056" y="46"/>
                </a:cubicBezTo>
                <a:cubicBezTo>
                  <a:pt x="4063" y="54"/>
                  <a:pt x="4070" y="62"/>
                  <a:pt x="4076" y="70"/>
                </a:cubicBezTo>
                <a:cubicBezTo>
                  <a:pt x="4081" y="79"/>
                  <a:pt x="4086" y="88"/>
                  <a:pt x="4090" y="98"/>
                </a:cubicBezTo>
                <a:cubicBezTo>
                  <a:pt x="4094" y="108"/>
                  <a:pt x="4097" y="117"/>
                  <a:pt x="4099" y="128"/>
                </a:cubicBezTo>
                <a:cubicBezTo>
                  <a:pt x="4101" y="138"/>
                  <a:pt x="4102" y="148"/>
                  <a:pt x="4102" y="159"/>
                </a:cubicBezTo>
                <a:lnTo>
                  <a:pt x="4102" y="874"/>
                </a:lnTo>
                <a:cubicBezTo>
                  <a:pt x="4102" y="884"/>
                  <a:pt x="4101" y="895"/>
                  <a:pt x="4099" y="905"/>
                </a:cubicBezTo>
                <a:cubicBezTo>
                  <a:pt x="4097" y="915"/>
                  <a:pt x="4094" y="925"/>
                  <a:pt x="4090" y="935"/>
                </a:cubicBezTo>
                <a:cubicBezTo>
                  <a:pt x="4086" y="944"/>
                  <a:pt x="4081" y="954"/>
                  <a:pt x="4076" y="962"/>
                </a:cubicBezTo>
                <a:cubicBezTo>
                  <a:pt x="4070" y="971"/>
                  <a:pt x="4063" y="979"/>
                  <a:pt x="4056" y="986"/>
                </a:cubicBezTo>
                <a:cubicBezTo>
                  <a:pt x="4048" y="994"/>
                  <a:pt x="4040" y="1000"/>
                  <a:pt x="4032" y="1006"/>
                </a:cubicBezTo>
                <a:cubicBezTo>
                  <a:pt x="4023" y="1012"/>
                  <a:pt x="4014" y="1017"/>
                  <a:pt x="4004" y="1021"/>
                </a:cubicBezTo>
                <a:cubicBezTo>
                  <a:pt x="3995" y="1025"/>
                  <a:pt x="3985" y="1028"/>
                  <a:pt x="3975" y="1030"/>
                </a:cubicBezTo>
                <a:cubicBezTo>
                  <a:pt x="3964" y="1032"/>
                  <a:pt x="3954" y="1033"/>
                  <a:pt x="3944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79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4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8" name=""/>
          <p:cNvSpPr txBox="1"/>
          <p:nvPr/>
        </p:nvSpPr>
        <p:spPr>
          <a:xfrm>
            <a:off x="1300320" y="3988080"/>
            <a:ext cx="1725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Automontaje: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"/>
          <p:cNvSpPr txBox="1"/>
          <p:nvPr/>
        </p:nvSpPr>
        <p:spPr>
          <a:xfrm>
            <a:off x="3121200" y="4111200"/>
            <a:ext cx="1290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/etc/fstab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4" name=""/>
          <p:cNvSpPr/>
          <p:nvPr/>
        </p:nvSpPr>
        <p:spPr>
          <a:xfrm>
            <a:off x="1047600" y="3419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5" name=""/>
          <p:cNvSpPr txBox="1"/>
          <p:nvPr/>
        </p:nvSpPr>
        <p:spPr>
          <a:xfrm>
            <a:off x="747720" y="2691720"/>
            <a:ext cx="18342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 Windows: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6" name=""/>
          <p:cNvSpPr/>
          <p:nvPr/>
        </p:nvSpPr>
        <p:spPr>
          <a:xfrm>
            <a:off x="3485880" y="3295440"/>
            <a:ext cx="572040" cy="362160"/>
          </a:xfrm>
          <a:custGeom>
            <a:avLst/>
            <a:gdLst/>
            <a:ahLst/>
            <a:rect l="0" t="0" r="r" b="b"/>
            <a:pathLst>
              <a:path w="1589" h="1006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430" y="0"/>
                </a:lnTo>
                <a:cubicBezTo>
                  <a:pt x="1440" y="0"/>
                  <a:pt x="1451" y="1"/>
                  <a:pt x="1461" y="3"/>
                </a:cubicBezTo>
                <a:cubicBezTo>
                  <a:pt x="1471" y="5"/>
                  <a:pt x="1481" y="8"/>
                  <a:pt x="1491" y="12"/>
                </a:cubicBezTo>
                <a:cubicBezTo>
                  <a:pt x="1500" y="16"/>
                  <a:pt x="1510" y="21"/>
                  <a:pt x="1518" y="27"/>
                </a:cubicBezTo>
                <a:cubicBezTo>
                  <a:pt x="1527" y="33"/>
                  <a:pt x="1535" y="39"/>
                  <a:pt x="1542" y="47"/>
                </a:cubicBezTo>
                <a:cubicBezTo>
                  <a:pt x="1550" y="54"/>
                  <a:pt x="1556" y="62"/>
                  <a:pt x="1562" y="71"/>
                </a:cubicBezTo>
                <a:cubicBezTo>
                  <a:pt x="1568" y="79"/>
                  <a:pt x="1573" y="88"/>
                  <a:pt x="1577" y="98"/>
                </a:cubicBezTo>
                <a:cubicBezTo>
                  <a:pt x="1581" y="108"/>
                  <a:pt x="1584" y="118"/>
                  <a:pt x="1586" y="128"/>
                </a:cubicBezTo>
                <a:cubicBezTo>
                  <a:pt x="1588" y="138"/>
                  <a:pt x="1589" y="148"/>
                  <a:pt x="1589" y="159"/>
                </a:cubicBezTo>
                <a:lnTo>
                  <a:pt x="1589" y="848"/>
                </a:lnTo>
                <a:cubicBezTo>
                  <a:pt x="1589" y="858"/>
                  <a:pt x="1588" y="868"/>
                  <a:pt x="1586" y="879"/>
                </a:cubicBezTo>
                <a:cubicBezTo>
                  <a:pt x="1584" y="889"/>
                  <a:pt x="1581" y="899"/>
                  <a:pt x="1577" y="909"/>
                </a:cubicBezTo>
                <a:cubicBezTo>
                  <a:pt x="1573" y="918"/>
                  <a:pt x="1568" y="927"/>
                  <a:pt x="1562" y="936"/>
                </a:cubicBezTo>
                <a:cubicBezTo>
                  <a:pt x="1556" y="945"/>
                  <a:pt x="1550" y="953"/>
                  <a:pt x="1542" y="960"/>
                </a:cubicBezTo>
                <a:cubicBezTo>
                  <a:pt x="1535" y="967"/>
                  <a:pt x="1527" y="974"/>
                  <a:pt x="1518" y="980"/>
                </a:cubicBezTo>
                <a:cubicBezTo>
                  <a:pt x="1510" y="986"/>
                  <a:pt x="1500" y="990"/>
                  <a:pt x="1491" y="994"/>
                </a:cubicBezTo>
                <a:cubicBezTo>
                  <a:pt x="1481" y="998"/>
                  <a:pt x="1471" y="1001"/>
                  <a:pt x="1461" y="1003"/>
                </a:cubicBezTo>
                <a:cubicBezTo>
                  <a:pt x="1451" y="1005"/>
                  <a:pt x="1440" y="1006"/>
                  <a:pt x="1430" y="1006"/>
                </a:cubicBezTo>
                <a:lnTo>
                  <a:pt x="159" y="1006"/>
                </a:lnTo>
                <a:cubicBezTo>
                  <a:pt x="149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9" y="990"/>
                  <a:pt x="79" y="986"/>
                  <a:pt x="71" y="980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39" y="953"/>
                  <a:pt x="33" y="945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8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"/>
          <p:cNvSpPr txBox="1"/>
          <p:nvPr/>
        </p:nvSpPr>
        <p:spPr>
          <a:xfrm>
            <a:off x="1300320" y="3264480"/>
            <a:ext cx="2182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Letras de unidad 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"/>
          <p:cNvSpPr txBox="1"/>
          <p:nvPr/>
        </p:nvSpPr>
        <p:spPr>
          <a:xfrm>
            <a:off x="3578760" y="338724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D:\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9" name=""/>
          <p:cNvSpPr/>
          <p:nvPr/>
        </p:nvSpPr>
        <p:spPr>
          <a:xfrm>
            <a:off x="4200480" y="3295440"/>
            <a:ext cx="571680" cy="362160"/>
          </a:xfrm>
          <a:custGeom>
            <a:avLst/>
            <a:gdLst/>
            <a:ahLst/>
            <a:rect l="0" t="0" r="r" b="b"/>
            <a:pathLst>
              <a:path w="1588" h="1006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3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1429" y="0"/>
                </a:lnTo>
                <a:cubicBezTo>
                  <a:pt x="1440" y="0"/>
                  <a:pt x="1450" y="1"/>
                  <a:pt x="1460" y="3"/>
                </a:cubicBezTo>
                <a:cubicBezTo>
                  <a:pt x="1471" y="5"/>
                  <a:pt x="1480" y="8"/>
                  <a:pt x="1490" y="12"/>
                </a:cubicBezTo>
                <a:cubicBezTo>
                  <a:pt x="1500" y="16"/>
                  <a:pt x="1509" y="21"/>
                  <a:pt x="1518" y="27"/>
                </a:cubicBezTo>
                <a:cubicBezTo>
                  <a:pt x="1526" y="33"/>
                  <a:pt x="1534" y="39"/>
                  <a:pt x="1542" y="47"/>
                </a:cubicBezTo>
                <a:cubicBezTo>
                  <a:pt x="1549" y="54"/>
                  <a:pt x="1556" y="62"/>
                  <a:pt x="1561" y="71"/>
                </a:cubicBezTo>
                <a:cubicBezTo>
                  <a:pt x="1567" y="79"/>
                  <a:pt x="1572" y="88"/>
                  <a:pt x="1576" y="98"/>
                </a:cubicBezTo>
                <a:cubicBezTo>
                  <a:pt x="1580" y="108"/>
                  <a:pt x="1583" y="118"/>
                  <a:pt x="1585" y="128"/>
                </a:cubicBezTo>
                <a:cubicBezTo>
                  <a:pt x="1587" y="138"/>
                  <a:pt x="1588" y="148"/>
                  <a:pt x="1588" y="159"/>
                </a:cubicBezTo>
                <a:lnTo>
                  <a:pt x="1588" y="848"/>
                </a:lnTo>
                <a:cubicBezTo>
                  <a:pt x="1588" y="858"/>
                  <a:pt x="1587" y="868"/>
                  <a:pt x="1585" y="879"/>
                </a:cubicBezTo>
                <a:cubicBezTo>
                  <a:pt x="1583" y="889"/>
                  <a:pt x="1580" y="899"/>
                  <a:pt x="1576" y="909"/>
                </a:cubicBezTo>
                <a:cubicBezTo>
                  <a:pt x="1572" y="918"/>
                  <a:pt x="1567" y="927"/>
                  <a:pt x="1561" y="936"/>
                </a:cubicBezTo>
                <a:cubicBezTo>
                  <a:pt x="1556" y="945"/>
                  <a:pt x="1549" y="953"/>
                  <a:pt x="1542" y="960"/>
                </a:cubicBezTo>
                <a:cubicBezTo>
                  <a:pt x="1534" y="967"/>
                  <a:pt x="1526" y="974"/>
                  <a:pt x="1518" y="980"/>
                </a:cubicBezTo>
                <a:cubicBezTo>
                  <a:pt x="1509" y="986"/>
                  <a:pt x="1500" y="990"/>
                  <a:pt x="1490" y="994"/>
                </a:cubicBezTo>
                <a:cubicBezTo>
                  <a:pt x="1480" y="998"/>
                  <a:pt x="1471" y="1001"/>
                  <a:pt x="1460" y="1003"/>
                </a:cubicBezTo>
                <a:cubicBezTo>
                  <a:pt x="1450" y="1005"/>
                  <a:pt x="1440" y="1006"/>
                  <a:pt x="1429" y="1006"/>
                </a:cubicBezTo>
                <a:lnTo>
                  <a:pt x="158" y="1006"/>
                </a:lnTo>
                <a:cubicBezTo>
                  <a:pt x="148" y="1006"/>
                  <a:pt x="138" y="1005"/>
                  <a:pt x="127" y="1003"/>
                </a:cubicBezTo>
                <a:cubicBezTo>
                  <a:pt x="117" y="1001"/>
                  <a:pt x="107" y="998"/>
                  <a:pt x="98" y="994"/>
                </a:cubicBezTo>
                <a:cubicBezTo>
                  <a:pt x="88" y="990"/>
                  <a:pt x="79" y="986"/>
                  <a:pt x="70" y="980"/>
                </a:cubicBezTo>
                <a:cubicBezTo>
                  <a:pt x="62" y="974"/>
                  <a:pt x="53" y="967"/>
                  <a:pt x="46" y="960"/>
                </a:cubicBezTo>
                <a:cubicBezTo>
                  <a:pt x="39" y="953"/>
                  <a:pt x="32" y="945"/>
                  <a:pt x="26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8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0" name=""/>
          <p:cNvSpPr txBox="1"/>
          <p:nvPr/>
        </p:nvSpPr>
        <p:spPr>
          <a:xfrm>
            <a:off x="4060080" y="326448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1" name=""/>
          <p:cNvSpPr txBox="1"/>
          <p:nvPr/>
        </p:nvSpPr>
        <p:spPr>
          <a:xfrm>
            <a:off x="4289760" y="338724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E:\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2" name=""/>
          <p:cNvSpPr/>
          <p:nvPr/>
        </p:nvSpPr>
        <p:spPr>
          <a:xfrm>
            <a:off x="1047600" y="3904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3" name=""/>
          <p:cNvSpPr txBox="1"/>
          <p:nvPr/>
        </p:nvSpPr>
        <p:spPr>
          <a:xfrm>
            <a:off x="4771080" y="326448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4" name=""/>
          <p:cNvSpPr txBox="1"/>
          <p:nvPr/>
        </p:nvSpPr>
        <p:spPr>
          <a:xfrm>
            <a:off x="1300320" y="3750120"/>
            <a:ext cx="6761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Administración: herramienta "Administración de discos"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5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9" name=""/>
          <p:cNvSpPr txBox="1"/>
          <p:nvPr/>
        </p:nvSpPr>
        <p:spPr>
          <a:xfrm>
            <a:off x="747720" y="3136680"/>
            <a:ext cx="5704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8. Seguridad, fiabilidad y backups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0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4" name=""/>
          <p:cNvSpPr/>
          <p:nvPr/>
        </p:nvSpPr>
        <p:spPr>
          <a:xfrm>
            <a:off x="933840" y="2951640"/>
            <a:ext cx="100440" cy="62280"/>
          </a:xfrm>
          <a:custGeom>
            <a:avLst/>
            <a:gdLst/>
            <a:ahLst/>
            <a:rect l="0" t="0" r="r" b="b"/>
            <a:pathLst>
              <a:path w="279" h="173">
                <a:moveTo>
                  <a:pt x="279" y="48"/>
                </a:moveTo>
                <a:cubicBezTo>
                  <a:pt x="279" y="54"/>
                  <a:pt x="278" y="63"/>
                  <a:pt x="276" y="70"/>
                </a:cubicBezTo>
                <a:cubicBezTo>
                  <a:pt x="263" y="121"/>
                  <a:pt x="208" y="178"/>
                  <a:pt x="130" y="173"/>
                </a:cubicBezTo>
                <a:cubicBezTo>
                  <a:pt x="59" y="168"/>
                  <a:pt x="0" y="133"/>
                  <a:pt x="0" y="86"/>
                </a:cubicBezTo>
                <a:cubicBezTo>
                  <a:pt x="0" y="38"/>
                  <a:pt x="59" y="0"/>
                  <a:pt x="130" y="0"/>
                </a:cubicBezTo>
                <a:cubicBezTo>
                  <a:pt x="201" y="0"/>
                  <a:pt x="279" y="0"/>
                  <a:pt x="279" y="4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905040" y="2954520"/>
            <a:ext cx="128160" cy="39600"/>
          </a:xfrm>
          <a:custGeom>
            <a:avLst/>
            <a:gdLst/>
            <a:ahLst/>
            <a:rect l="0" t="0" r="r" b="b"/>
            <a:pathLst>
              <a:path w="356" h="110">
                <a:moveTo>
                  <a:pt x="210" y="0"/>
                </a:moveTo>
                <a:cubicBezTo>
                  <a:pt x="172" y="0"/>
                  <a:pt x="84" y="10"/>
                  <a:pt x="64" y="10"/>
                </a:cubicBezTo>
                <a:cubicBezTo>
                  <a:pt x="29" y="10"/>
                  <a:pt x="0" y="33"/>
                  <a:pt x="0" y="61"/>
                </a:cubicBezTo>
                <a:cubicBezTo>
                  <a:pt x="0" y="74"/>
                  <a:pt x="7" y="86"/>
                  <a:pt x="18" y="94"/>
                </a:cubicBezTo>
                <a:cubicBezTo>
                  <a:pt x="18" y="94"/>
                  <a:pt x="41" y="118"/>
                  <a:pt x="84" y="107"/>
                </a:cubicBezTo>
                <a:cubicBezTo>
                  <a:pt x="102" y="102"/>
                  <a:pt x="133" y="65"/>
                  <a:pt x="187" y="59"/>
                </a:cubicBezTo>
                <a:cubicBezTo>
                  <a:pt x="214" y="56"/>
                  <a:pt x="264" y="76"/>
                  <a:pt x="351" y="77"/>
                </a:cubicBezTo>
                <a:cubicBezTo>
                  <a:pt x="355" y="69"/>
                  <a:pt x="356" y="63"/>
                  <a:pt x="356" y="63"/>
                </a:cubicBezTo>
                <a:cubicBezTo>
                  <a:pt x="356" y="15"/>
                  <a:pt x="281" y="0"/>
                  <a:pt x="210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6" name=""/>
          <p:cNvSpPr/>
          <p:nvPr/>
        </p:nvSpPr>
        <p:spPr>
          <a:xfrm>
            <a:off x="785880" y="2775960"/>
            <a:ext cx="294120" cy="209520"/>
          </a:xfrm>
          <a:custGeom>
            <a:avLst/>
            <a:gdLst/>
            <a:ahLst/>
            <a:rect l="0" t="0" r="r" b="b"/>
            <a:pathLst>
              <a:path w="817" h="582">
                <a:moveTo>
                  <a:pt x="687" y="559"/>
                </a:moveTo>
                <a:cubicBezTo>
                  <a:pt x="687" y="559"/>
                  <a:pt x="738" y="549"/>
                  <a:pt x="770" y="507"/>
                </a:cubicBezTo>
                <a:cubicBezTo>
                  <a:pt x="807" y="458"/>
                  <a:pt x="802" y="405"/>
                  <a:pt x="802" y="405"/>
                </a:cubicBezTo>
                <a:cubicBezTo>
                  <a:pt x="840" y="335"/>
                  <a:pt x="791" y="269"/>
                  <a:pt x="791" y="269"/>
                </a:cubicBezTo>
                <a:cubicBezTo>
                  <a:pt x="786" y="194"/>
                  <a:pt x="740" y="163"/>
                  <a:pt x="740" y="163"/>
                </a:cubicBezTo>
                <a:cubicBezTo>
                  <a:pt x="710" y="91"/>
                  <a:pt x="643" y="72"/>
                  <a:pt x="643" y="72"/>
                </a:cubicBezTo>
                <a:cubicBezTo>
                  <a:pt x="591" y="11"/>
                  <a:pt x="499" y="13"/>
                  <a:pt x="499" y="13"/>
                </a:cubicBezTo>
                <a:cubicBezTo>
                  <a:pt x="499" y="13"/>
                  <a:pt x="412" y="-18"/>
                  <a:pt x="294" y="17"/>
                </a:cubicBezTo>
                <a:cubicBezTo>
                  <a:pt x="274" y="23"/>
                  <a:pt x="209" y="37"/>
                  <a:pt x="161" y="66"/>
                </a:cubicBezTo>
                <a:cubicBezTo>
                  <a:pt x="9" y="160"/>
                  <a:pt x="-2" y="304"/>
                  <a:pt x="0" y="328"/>
                </a:cubicBezTo>
                <a:cubicBezTo>
                  <a:pt x="12" y="459"/>
                  <a:pt x="104" y="483"/>
                  <a:pt x="162" y="496"/>
                </a:cubicBezTo>
                <a:cubicBezTo>
                  <a:pt x="176" y="534"/>
                  <a:pt x="227" y="602"/>
                  <a:pt x="317" y="577"/>
                </a:cubicBezTo>
                <a:cubicBezTo>
                  <a:pt x="429" y="557"/>
                  <a:pt x="476" y="524"/>
                  <a:pt x="503" y="524"/>
                </a:cubicBezTo>
                <a:cubicBezTo>
                  <a:pt x="531" y="524"/>
                  <a:pt x="607" y="553"/>
                  <a:pt x="687" y="559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7" name=""/>
          <p:cNvSpPr/>
          <p:nvPr/>
        </p:nvSpPr>
        <p:spPr>
          <a:xfrm>
            <a:off x="802080" y="2795400"/>
            <a:ext cx="254880" cy="164160"/>
          </a:xfrm>
          <a:custGeom>
            <a:avLst/>
            <a:gdLst/>
            <a:ahLst/>
            <a:rect l="0" t="0" r="r" b="b"/>
            <a:pathLst>
              <a:path w="708" h="456">
                <a:moveTo>
                  <a:pt x="359" y="294"/>
                </a:moveTo>
                <a:cubicBezTo>
                  <a:pt x="414" y="265"/>
                  <a:pt x="444" y="267"/>
                  <a:pt x="470" y="270"/>
                </a:cubicBezTo>
                <a:cubicBezTo>
                  <a:pt x="478" y="270"/>
                  <a:pt x="486" y="271"/>
                  <a:pt x="494" y="271"/>
                </a:cubicBezTo>
                <a:cubicBezTo>
                  <a:pt x="541" y="270"/>
                  <a:pt x="578" y="250"/>
                  <a:pt x="595" y="231"/>
                </a:cubicBezTo>
                <a:cubicBezTo>
                  <a:pt x="599" y="226"/>
                  <a:pt x="599" y="219"/>
                  <a:pt x="594" y="215"/>
                </a:cubicBezTo>
                <a:cubicBezTo>
                  <a:pt x="589" y="210"/>
                  <a:pt x="582" y="211"/>
                  <a:pt x="578" y="216"/>
                </a:cubicBezTo>
                <a:cubicBezTo>
                  <a:pt x="565" y="230"/>
                  <a:pt x="533" y="247"/>
                  <a:pt x="493" y="247"/>
                </a:cubicBezTo>
                <a:cubicBezTo>
                  <a:pt x="486" y="248"/>
                  <a:pt x="479" y="247"/>
                  <a:pt x="472" y="246"/>
                </a:cubicBezTo>
                <a:cubicBezTo>
                  <a:pt x="444" y="244"/>
                  <a:pt x="409" y="240"/>
                  <a:pt x="348" y="273"/>
                </a:cubicBezTo>
                <a:cubicBezTo>
                  <a:pt x="332" y="282"/>
                  <a:pt x="311" y="285"/>
                  <a:pt x="288" y="287"/>
                </a:cubicBezTo>
                <a:cubicBezTo>
                  <a:pt x="235" y="213"/>
                  <a:pt x="267" y="147"/>
                  <a:pt x="276" y="131"/>
                </a:cubicBezTo>
                <a:cubicBezTo>
                  <a:pt x="277" y="131"/>
                  <a:pt x="278" y="132"/>
                  <a:pt x="279" y="132"/>
                </a:cubicBezTo>
                <a:cubicBezTo>
                  <a:pt x="288" y="132"/>
                  <a:pt x="298" y="129"/>
                  <a:pt x="306" y="124"/>
                </a:cubicBezTo>
                <a:cubicBezTo>
                  <a:pt x="312" y="121"/>
                  <a:pt x="314" y="114"/>
                  <a:pt x="311" y="108"/>
                </a:cubicBezTo>
                <a:cubicBezTo>
                  <a:pt x="307" y="103"/>
                  <a:pt x="300" y="101"/>
                  <a:pt x="295" y="104"/>
                </a:cubicBezTo>
                <a:cubicBezTo>
                  <a:pt x="279" y="113"/>
                  <a:pt x="260" y="108"/>
                  <a:pt x="250" y="93"/>
                </a:cubicBezTo>
                <a:cubicBezTo>
                  <a:pt x="246" y="88"/>
                  <a:pt x="239" y="86"/>
                  <a:pt x="233" y="89"/>
                </a:cubicBezTo>
                <a:cubicBezTo>
                  <a:pt x="228" y="93"/>
                  <a:pt x="226" y="100"/>
                  <a:pt x="230" y="106"/>
                </a:cubicBezTo>
                <a:cubicBezTo>
                  <a:pt x="235" y="114"/>
                  <a:pt x="243" y="121"/>
                  <a:pt x="253" y="125"/>
                </a:cubicBezTo>
                <a:cubicBezTo>
                  <a:pt x="240" y="150"/>
                  <a:pt x="216" y="217"/>
                  <a:pt x="262" y="290"/>
                </a:cubicBezTo>
                <a:cubicBezTo>
                  <a:pt x="229" y="293"/>
                  <a:pt x="198" y="297"/>
                  <a:pt x="174" y="313"/>
                </a:cubicBezTo>
                <a:cubicBezTo>
                  <a:pt x="158" y="323"/>
                  <a:pt x="142" y="338"/>
                  <a:pt x="130" y="355"/>
                </a:cubicBezTo>
                <a:cubicBezTo>
                  <a:pt x="115" y="353"/>
                  <a:pt x="61" y="339"/>
                  <a:pt x="51" y="279"/>
                </a:cubicBezTo>
                <a:cubicBezTo>
                  <a:pt x="57" y="275"/>
                  <a:pt x="62" y="269"/>
                  <a:pt x="65" y="261"/>
                </a:cubicBezTo>
                <a:cubicBezTo>
                  <a:pt x="67" y="255"/>
                  <a:pt x="64" y="248"/>
                  <a:pt x="58" y="246"/>
                </a:cubicBezTo>
                <a:cubicBezTo>
                  <a:pt x="52" y="244"/>
                  <a:pt x="45" y="246"/>
                  <a:pt x="43" y="253"/>
                </a:cubicBezTo>
                <a:cubicBezTo>
                  <a:pt x="41" y="258"/>
                  <a:pt x="37" y="262"/>
                  <a:pt x="32" y="263"/>
                </a:cubicBezTo>
                <a:cubicBezTo>
                  <a:pt x="28" y="265"/>
                  <a:pt x="22" y="264"/>
                  <a:pt x="17" y="262"/>
                </a:cubicBezTo>
                <a:cubicBezTo>
                  <a:pt x="11" y="259"/>
                  <a:pt x="4" y="261"/>
                  <a:pt x="1" y="266"/>
                </a:cubicBezTo>
                <a:cubicBezTo>
                  <a:pt x="-2" y="272"/>
                  <a:pt x="0" y="279"/>
                  <a:pt x="6" y="282"/>
                </a:cubicBezTo>
                <a:cubicBezTo>
                  <a:pt x="12" y="286"/>
                  <a:pt x="20" y="288"/>
                  <a:pt x="27" y="288"/>
                </a:cubicBezTo>
                <a:cubicBezTo>
                  <a:pt x="28" y="288"/>
                  <a:pt x="28" y="287"/>
                  <a:pt x="29" y="287"/>
                </a:cubicBezTo>
                <a:cubicBezTo>
                  <a:pt x="40" y="344"/>
                  <a:pt x="85" y="369"/>
                  <a:pt x="117" y="377"/>
                </a:cubicBezTo>
                <a:cubicBezTo>
                  <a:pt x="113" y="386"/>
                  <a:pt x="110" y="395"/>
                  <a:pt x="109" y="405"/>
                </a:cubicBezTo>
                <a:cubicBezTo>
                  <a:pt x="109" y="411"/>
                  <a:pt x="113" y="417"/>
                  <a:pt x="120" y="417"/>
                </a:cubicBezTo>
                <a:lnTo>
                  <a:pt x="121" y="417"/>
                </a:lnTo>
                <a:cubicBezTo>
                  <a:pt x="127" y="417"/>
                  <a:pt x="132" y="413"/>
                  <a:pt x="133" y="407"/>
                </a:cubicBezTo>
                <a:cubicBezTo>
                  <a:pt x="135" y="378"/>
                  <a:pt x="162" y="348"/>
                  <a:pt x="187" y="333"/>
                </a:cubicBezTo>
                <a:cubicBezTo>
                  <a:pt x="209" y="318"/>
                  <a:pt x="242" y="315"/>
                  <a:pt x="276" y="312"/>
                </a:cubicBezTo>
                <a:cubicBezTo>
                  <a:pt x="307" y="309"/>
                  <a:pt x="336" y="307"/>
                  <a:pt x="359" y="294"/>
                </a:cubicBezTo>
                <a:moveTo>
                  <a:pt x="662" y="259"/>
                </a:moveTo>
                <a:cubicBezTo>
                  <a:pt x="659" y="264"/>
                  <a:pt x="661" y="272"/>
                  <a:pt x="667" y="275"/>
                </a:cubicBezTo>
                <a:cubicBezTo>
                  <a:pt x="668" y="276"/>
                  <a:pt x="670" y="276"/>
                  <a:pt x="672" y="276"/>
                </a:cubicBezTo>
                <a:cubicBezTo>
                  <a:pt x="676" y="276"/>
                  <a:pt x="680" y="274"/>
                  <a:pt x="682" y="270"/>
                </a:cubicBezTo>
                <a:cubicBezTo>
                  <a:pt x="683" y="269"/>
                  <a:pt x="726" y="188"/>
                  <a:pt x="646" y="134"/>
                </a:cubicBezTo>
                <a:cubicBezTo>
                  <a:pt x="640" y="130"/>
                  <a:pt x="633" y="132"/>
                  <a:pt x="629" y="137"/>
                </a:cubicBezTo>
                <a:cubicBezTo>
                  <a:pt x="626" y="142"/>
                  <a:pt x="627" y="150"/>
                  <a:pt x="632" y="153"/>
                </a:cubicBezTo>
                <a:cubicBezTo>
                  <a:pt x="695" y="195"/>
                  <a:pt x="663" y="256"/>
                  <a:pt x="662" y="259"/>
                </a:cubicBezTo>
                <a:moveTo>
                  <a:pt x="173" y="68"/>
                </a:moveTo>
                <a:cubicBezTo>
                  <a:pt x="177" y="68"/>
                  <a:pt x="181" y="66"/>
                  <a:pt x="183" y="63"/>
                </a:cubicBezTo>
                <a:cubicBezTo>
                  <a:pt x="217" y="15"/>
                  <a:pt x="265" y="32"/>
                  <a:pt x="267" y="32"/>
                </a:cubicBezTo>
                <a:cubicBezTo>
                  <a:pt x="273" y="35"/>
                  <a:pt x="280" y="32"/>
                  <a:pt x="282" y="26"/>
                </a:cubicBezTo>
                <a:cubicBezTo>
                  <a:pt x="285" y="19"/>
                  <a:pt x="281" y="13"/>
                  <a:pt x="275" y="10"/>
                </a:cubicBezTo>
                <a:cubicBezTo>
                  <a:pt x="253" y="2"/>
                  <a:pt x="200" y="-1"/>
                  <a:pt x="164" y="49"/>
                </a:cubicBezTo>
                <a:cubicBezTo>
                  <a:pt x="160" y="54"/>
                  <a:pt x="161" y="62"/>
                  <a:pt x="166" y="66"/>
                </a:cubicBezTo>
                <a:cubicBezTo>
                  <a:pt x="169" y="67"/>
                  <a:pt x="171" y="68"/>
                  <a:pt x="173" y="68"/>
                </a:cubicBezTo>
                <a:moveTo>
                  <a:pt x="482" y="23"/>
                </a:moveTo>
                <a:cubicBezTo>
                  <a:pt x="534" y="19"/>
                  <a:pt x="558" y="57"/>
                  <a:pt x="559" y="59"/>
                </a:cubicBezTo>
                <a:cubicBezTo>
                  <a:pt x="561" y="63"/>
                  <a:pt x="565" y="65"/>
                  <a:pt x="569" y="65"/>
                </a:cubicBezTo>
                <a:cubicBezTo>
                  <a:pt x="571" y="65"/>
                  <a:pt x="573" y="64"/>
                  <a:pt x="575" y="63"/>
                </a:cubicBezTo>
                <a:cubicBezTo>
                  <a:pt x="581" y="60"/>
                  <a:pt x="583" y="53"/>
                  <a:pt x="579" y="47"/>
                </a:cubicBezTo>
                <a:cubicBezTo>
                  <a:pt x="578" y="45"/>
                  <a:pt x="548" y="-5"/>
                  <a:pt x="480" y="0"/>
                </a:cubicBezTo>
                <a:cubicBezTo>
                  <a:pt x="473" y="0"/>
                  <a:pt x="469" y="6"/>
                  <a:pt x="469" y="13"/>
                </a:cubicBezTo>
                <a:cubicBezTo>
                  <a:pt x="470" y="19"/>
                  <a:pt x="476" y="24"/>
                  <a:pt x="482" y="23"/>
                </a:cubicBezTo>
                <a:moveTo>
                  <a:pt x="697" y="368"/>
                </a:moveTo>
                <a:cubicBezTo>
                  <a:pt x="691" y="368"/>
                  <a:pt x="685" y="372"/>
                  <a:pt x="684" y="379"/>
                </a:cubicBezTo>
                <a:cubicBezTo>
                  <a:pt x="684" y="379"/>
                  <a:pt x="681" y="419"/>
                  <a:pt x="639" y="433"/>
                </a:cubicBezTo>
                <a:cubicBezTo>
                  <a:pt x="633" y="435"/>
                  <a:pt x="630" y="441"/>
                  <a:pt x="632" y="448"/>
                </a:cubicBezTo>
                <a:cubicBezTo>
                  <a:pt x="634" y="453"/>
                  <a:pt x="638" y="456"/>
                  <a:pt x="643" y="456"/>
                </a:cubicBezTo>
                <a:cubicBezTo>
                  <a:pt x="644" y="456"/>
                  <a:pt x="646" y="455"/>
                  <a:pt x="647" y="455"/>
                </a:cubicBezTo>
                <a:cubicBezTo>
                  <a:pt x="703" y="437"/>
                  <a:pt x="708" y="383"/>
                  <a:pt x="708" y="381"/>
                </a:cubicBezTo>
                <a:cubicBezTo>
                  <a:pt x="708" y="374"/>
                  <a:pt x="703" y="369"/>
                  <a:pt x="697" y="36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8" name=""/>
          <p:cNvSpPr/>
          <p:nvPr/>
        </p:nvSpPr>
        <p:spPr>
          <a:xfrm>
            <a:off x="839880" y="2797920"/>
            <a:ext cx="192600" cy="159120"/>
          </a:xfrm>
          <a:custGeom>
            <a:avLst/>
            <a:gdLst/>
            <a:ahLst/>
            <a:rect l="0" t="0" r="r" b="b"/>
            <a:pathLst>
              <a:path w="535" h="442">
                <a:moveTo>
                  <a:pt x="9" y="246"/>
                </a:moveTo>
                <a:cubicBezTo>
                  <a:pt x="7" y="252"/>
                  <a:pt x="11" y="258"/>
                  <a:pt x="17" y="260"/>
                </a:cubicBezTo>
                <a:cubicBezTo>
                  <a:pt x="18" y="260"/>
                  <a:pt x="19" y="261"/>
                  <a:pt x="20" y="261"/>
                </a:cubicBezTo>
                <a:cubicBezTo>
                  <a:pt x="25" y="261"/>
                  <a:pt x="30" y="257"/>
                  <a:pt x="32" y="252"/>
                </a:cubicBezTo>
                <a:cubicBezTo>
                  <a:pt x="36" y="235"/>
                  <a:pt x="53" y="224"/>
                  <a:pt x="70" y="228"/>
                </a:cubicBezTo>
                <a:cubicBezTo>
                  <a:pt x="78" y="229"/>
                  <a:pt x="84" y="225"/>
                  <a:pt x="85" y="219"/>
                </a:cubicBezTo>
                <a:cubicBezTo>
                  <a:pt x="87" y="213"/>
                  <a:pt x="83" y="206"/>
                  <a:pt x="76" y="205"/>
                </a:cubicBezTo>
                <a:cubicBezTo>
                  <a:pt x="65" y="203"/>
                  <a:pt x="55" y="204"/>
                  <a:pt x="46" y="207"/>
                </a:cubicBezTo>
                <a:cubicBezTo>
                  <a:pt x="18" y="160"/>
                  <a:pt x="24" y="114"/>
                  <a:pt x="24" y="113"/>
                </a:cubicBezTo>
                <a:cubicBezTo>
                  <a:pt x="25" y="107"/>
                  <a:pt x="20" y="101"/>
                  <a:pt x="14" y="100"/>
                </a:cubicBezTo>
                <a:cubicBezTo>
                  <a:pt x="7" y="99"/>
                  <a:pt x="1" y="104"/>
                  <a:pt x="1" y="110"/>
                </a:cubicBezTo>
                <a:cubicBezTo>
                  <a:pt x="0" y="113"/>
                  <a:pt x="-6" y="165"/>
                  <a:pt x="26" y="219"/>
                </a:cubicBezTo>
                <a:cubicBezTo>
                  <a:pt x="18" y="226"/>
                  <a:pt x="12" y="235"/>
                  <a:pt x="9" y="246"/>
                </a:cubicBezTo>
                <a:moveTo>
                  <a:pt x="273" y="188"/>
                </a:moveTo>
                <a:cubicBezTo>
                  <a:pt x="282" y="179"/>
                  <a:pt x="298" y="179"/>
                  <a:pt x="307" y="188"/>
                </a:cubicBezTo>
                <a:cubicBezTo>
                  <a:pt x="309" y="190"/>
                  <a:pt x="312" y="191"/>
                  <a:pt x="315" y="191"/>
                </a:cubicBezTo>
                <a:cubicBezTo>
                  <a:pt x="318" y="191"/>
                  <a:pt x="321" y="190"/>
                  <a:pt x="324" y="188"/>
                </a:cubicBezTo>
                <a:cubicBezTo>
                  <a:pt x="328" y="183"/>
                  <a:pt x="328" y="176"/>
                  <a:pt x="323" y="171"/>
                </a:cubicBezTo>
                <a:cubicBezTo>
                  <a:pt x="318" y="166"/>
                  <a:pt x="312" y="162"/>
                  <a:pt x="305" y="160"/>
                </a:cubicBezTo>
                <a:cubicBezTo>
                  <a:pt x="312" y="136"/>
                  <a:pt x="309" y="126"/>
                  <a:pt x="302" y="106"/>
                </a:cubicBezTo>
                <a:cubicBezTo>
                  <a:pt x="301" y="102"/>
                  <a:pt x="300" y="99"/>
                  <a:pt x="299" y="94"/>
                </a:cubicBezTo>
                <a:lnTo>
                  <a:pt x="298" y="92"/>
                </a:lnTo>
                <a:cubicBezTo>
                  <a:pt x="289" y="63"/>
                  <a:pt x="284" y="45"/>
                  <a:pt x="300" y="18"/>
                </a:cubicBezTo>
                <a:cubicBezTo>
                  <a:pt x="303" y="13"/>
                  <a:pt x="302" y="5"/>
                  <a:pt x="296" y="2"/>
                </a:cubicBezTo>
                <a:cubicBezTo>
                  <a:pt x="291" y="-1"/>
                  <a:pt x="283" y="0"/>
                  <a:pt x="280" y="6"/>
                </a:cubicBezTo>
                <a:cubicBezTo>
                  <a:pt x="258" y="41"/>
                  <a:pt x="266" y="68"/>
                  <a:pt x="275" y="99"/>
                </a:cubicBezTo>
                <a:lnTo>
                  <a:pt x="276" y="101"/>
                </a:lnTo>
                <a:cubicBezTo>
                  <a:pt x="278" y="105"/>
                  <a:pt x="279" y="109"/>
                  <a:pt x="280" y="113"/>
                </a:cubicBezTo>
                <a:cubicBezTo>
                  <a:pt x="286" y="131"/>
                  <a:pt x="288" y="137"/>
                  <a:pt x="281" y="159"/>
                </a:cubicBezTo>
                <a:cubicBezTo>
                  <a:pt x="272" y="160"/>
                  <a:pt x="264" y="164"/>
                  <a:pt x="257" y="170"/>
                </a:cubicBezTo>
                <a:cubicBezTo>
                  <a:pt x="252" y="175"/>
                  <a:pt x="252" y="182"/>
                  <a:pt x="256" y="187"/>
                </a:cubicBezTo>
                <a:cubicBezTo>
                  <a:pt x="261" y="192"/>
                  <a:pt x="268" y="192"/>
                  <a:pt x="273" y="188"/>
                </a:cubicBezTo>
                <a:moveTo>
                  <a:pt x="422" y="117"/>
                </a:moveTo>
                <a:cubicBezTo>
                  <a:pt x="429" y="117"/>
                  <a:pt x="436" y="116"/>
                  <a:pt x="443" y="113"/>
                </a:cubicBezTo>
                <a:cubicBezTo>
                  <a:pt x="449" y="110"/>
                  <a:pt x="451" y="103"/>
                  <a:pt x="448" y="97"/>
                </a:cubicBezTo>
                <a:cubicBezTo>
                  <a:pt x="446" y="91"/>
                  <a:pt x="438" y="89"/>
                  <a:pt x="433" y="92"/>
                </a:cubicBezTo>
                <a:cubicBezTo>
                  <a:pt x="421" y="97"/>
                  <a:pt x="406" y="92"/>
                  <a:pt x="400" y="81"/>
                </a:cubicBezTo>
                <a:cubicBezTo>
                  <a:pt x="397" y="75"/>
                  <a:pt x="390" y="73"/>
                  <a:pt x="384" y="76"/>
                </a:cubicBezTo>
                <a:cubicBezTo>
                  <a:pt x="378" y="79"/>
                  <a:pt x="376" y="86"/>
                  <a:pt x="379" y="92"/>
                </a:cubicBezTo>
                <a:cubicBezTo>
                  <a:pt x="384" y="100"/>
                  <a:pt x="390" y="106"/>
                  <a:pt x="397" y="111"/>
                </a:cubicBezTo>
                <a:cubicBezTo>
                  <a:pt x="385" y="141"/>
                  <a:pt x="392" y="174"/>
                  <a:pt x="398" y="191"/>
                </a:cubicBezTo>
                <a:cubicBezTo>
                  <a:pt x="399" y="196"/>
                  <a:pt x="404" y="199"/>
                  <a:pt x="409" y="199"/>
                </a:cubicBezTo>
                <a:cubicBezTo>
                  <a:pt x="410" y="199"/>
                  <a:pt x="411" y="199"/>
                  <a:pt x="413" y="198"/>
                </a:cubicBezTo>
                <a:cubicBezTo>
                  <a:pt x="419" y="196"/>
                  <a:pt x="422" y="190"/>
                  <a:pt x="420" y="184"/>
                </a:cubicBezTo>
                <a:cubicBezTo>
                  <a:pt x="416" y="172"/>
                  <a:pt x="408" y="142"/>
                  <a:pt x="420" y="117"/>
                </a:cubicBezTo>
                <a:cubicBezTo>
                  <a:pt x="421" y="117"/>
                  <a:pt x="422" y="117"/>
                  <a:pt x="422" y="117"/>
                </a:cubicBezTo>
                <a:moveTo>
                  <a:pt x="535" y="339"/>
                </a:moveTo>
                <a:cubicBezTo>
                  <a:pt x="535" y="333"/>
                  <a:pt x="529" y="328"/>
                  <a:pt x="523" y="328"/>
                </a:cubicBezTo>
                <a:cubicBezTo>
                  <a:pt x="499" y="330"/>
                  <a:pt x="479" y="312"/>
                  <a:pt x="477" y="288"/>
                </a:cubicBezTo>
                <a:cubicBezTo>
                  <a:pt x="477" y="282"/>
                  <a:pt x="471" y="277"/>
                  <a:pt x="464" y="277"/>
                </a:cubicBezTo>
                <a:cubicBezTo>
                  <a:pt x="458" y="278"/>
                  <a:pt x="453" y="283"/>
                  <a:pt x="454" y="290"/>
                </a:cubicBezTo>
                <a:cubicBezTo>
                  <a:pt x="455" y="304"/>
                  <a:pt x="460" y="316"/>
                  <a:pt x="468" y="326"/>
                </a:cubicBezTo>
                <a:cubicBezTo>
                  <a:pt x="449" y="349"/>
                  <a:pt x="424" y="355"/>
                  <a:pt x="410" y="357"/>
                </a:cubicBezTo>
                <a:cubicBezTo>
                  <a:pt x="398" y="358"/>
                  <a:pt x="387" y="357"/>
                  <a:pt x="375" y="355"/>
                </a:cubicBezTo>
                <a:cubicBezTo>
                  <a:pt x="364" y="354"/>
                  <a:pt x="351" y="353"/>
                  <a:pt x="335" y="353"/>
                </a:cubicBezTo>
                <a:cubicBezTo>
                  <a:pt x="335" y="346"/>
                  <a:pt x="333" y="336"/>
                  <a:pt x="328" y="328"/>
                </a:cubicBezTo>
                <a:cubicBezTo>
                  <a:pt x="324" y="323"/>
                  <a:pt x="317" y="321"/>
                  <a:pt x="312" y="325"/>
                </a:cubicBezTo>
                <a:cubicBezTo>
                  <a:pt x="306" y="328"/>
                  <a:pt x="305" y="335"/>
                  <a:pt x="308" y="341"/>
                </a:cubicBezTo>
                <a:cubicBezTo>
                  <a:pt x="311" y="346"/>
                  <a:pt x="312" y="354"/>
                  <a:pt x="312" y="358"/>
                </a:cubicBezTo>
                <a:cubicBezTo>
                  <a:pt x="300" y="362"/>
                  <a:pt x="290" y="368"/>
                  <a:pt x="280" y="375"/>
                </a:cubicBezTo>
                <a:cubicBezTo>
                  <a:pt x="264" y="386"/>
                  <a:pt x="251" y="395"/>
                  <a:pt x="231" y="390"/>
                </a:cubicBezTo>
                <a:cubicBezTo>
                  <a:pt x="213" y="386"/>
                  <a:pt x="196" y="385"/>
                  <a:pt x="180" y="388"/>
                </a:cubicBezTo>
                <a:cubicBezTo>
                  <a:pt x="178" y="382"/>
                  <a:pt x="174" y="375"/>
                  <a:pt x="169" y="368"/>
                </a:cubicBezTo>
                <a:cubicBezTo>
                  <a:pt x="164" y="364"/>
                  <a:pt x="156" y="364"/>
                  <a:pt x="152" y="370"/>
                </a:cubicBezTo>
                <a:cubicBezTo>
                  <a:pt x="148" y="374"/>
                  <a:pt x="148" y="382"/>
                  <a:pt x="152" y="386"/>
                </a:cubicBezTo>
                <a:cubicBezTo>
                  <a:pt x="154" y="388"/>
                  <a:pt x="156" y="391"/>
                  <a:pt x="157" y="394"/>
                </a:cubicBezTo>
                <a:cubicBezTo>
                  <a:pt x="131" y="404"/>
                  <a:pt x="118" y="422"/>
                  <a:pt x="118" y="423"/>
                </a:cubicBezTo>
                <a:cubicBezTo>
                  <a:pt x="114" y="428"/>
                  <a:pt x="115" y="436"/>
                  <a:pt x="121" y="439"/>
                </a:cubicBezTo>
                <a:cubicBezTo>
                  <a:pt x="123" y="441"/>
                  <a:pt x="125" y="442"/>
                  <a:pt x="127" y="442"/>
                </a:cubicBezTo>
                <a:cubicBezTo>
                  <a:pt x="131" y="442"/>
                  <a:pt x="135" y="440"/>
                  <a:pt x="137" y="437"/>
                </a:cubicBezTo>
                <a:cubicBezTo>
                  <a:pt x="137" y="437"/>
                  <a:pt x="150" y="419"/>
                  <a:pt x="175" y="412"/>
                </a:cubicBezTo>
                <a:cubicBezTo>
                  <a:pt x="189" y="409"/>
                  <a:pt x="207" y="409"/>
                  <a:pt x="226" y="413"/>
                </a:cubicBezTo>
                <a:cubicBezTo>
                  <a:pt x="231" y="414"/>
                  <a:pt x="236" y="415"/>
                  <a:pt x="240" y="415"/>
                </a:cubicBezTo>
                <a:cubicBezTo>
                  <a:pt x="243" y="420"/>
                  <a:pt x="244" y="426"/>
                  <a:pt x="244" y="428"/>
                </a:cubicBezTo>
                <a:cubicBezTo>
                  <a:pt x="244" y="435"/>
                  <a:pt x="249" y="439"/>
                  <a:pt x="255" y="439"/>
                </a:cubicBezTo>
                <a:lnTo>
                  <a:pt x="256" y="439"/>
                </a:lnTo>
                <a:cubicBezTo>
                  <a:pt x="262" y="439"/>
                  <a:pt x="267" y="434"/>
                  <a:pt x="267" y="427"/>
                </a:cubicBezTo>
                <a:cubicBezTo>
                  <a:pt x="267" y="426"/>
                  <a:pt x="267" y="419"/>
                  <a:pt x="264" y="411"/>
                </a:cubicBezTo>
                <a:cubicBezTo>
                  <a:pt x="275" y="407"/>
                  <a:pt x="284" y="401"/>
                  <a:pt x="293" y="395"/>
                </a:cubicBezTo>
                <a:cubicBezTo>
                  <a:pt x="307" y="386"/>
                  <a:pt x="319" y="378"/>
                  <a:pt x="336" y="378"/>
                </a:cubicBezTo>
                <a:cubicBezTo>
                  <a:pt x="350" y="377"/>
                  <a:pt x="361" y="378"/>
                  <a:pt x="372" y="380"/>
                </a:cubicBezTo>
                <a:cubicBezTo>
                  <a:pt x="384" y="381"/>
                  <a:pt x="395" y="382"/>
                  <a:pt x="407" y="381"/>
                </a:cubicBezTo>
                <a:cubicBezTo>
                  <a:pt x="409" y="387"/>
                  <a:pt x="409" y="395"/>
                  <a:pt x="408" y="398"/>
                </a:cubicBezTo>
                <a:cubicBezTo>
                  <a:pt x="408" y="404"/>
                  <a:pt x="412" y="410"/>
                  <a:pt x="419" y="411"/>
                </a:cubicBezTo>
                <a:lnTo>
                  <a:pt x="420" y="411"/>
                </a:lnTo>
                <a:cubicBezTo>
                  <a:pt x="426" y="411"/>
                  <a:pt x="431" y="407"/>
                  <a:pt x="432" y="401"/>
                </a:cubicBezTo>
                <a:cubicBezTo>
                  <a:pt x="432" y="399"/>
                  <a:pt x="433" y="389"/>
                  <a:pt x="430" y="378"/>
                </a:cubicBezTo>
                <a:cubicBezTo>
                  <a:pt x="447" y="373"/>
                  <a:pt x="468" y="362"/>
                  <a:pt x="485" y="342"/>
                </a:cubicBezTo>
                <a:cubicBezTo>
                  <a:pt x="496" y="348"/>
                  <a:pt x="507" y="352"/>
                  <a:pt x="520" y="352"/>
                </a:cubicBezTo>
                <a:cubicBezTo>
                  <a:pt x="521" y="352"/>
                  <a:pt x="523" y="352"/>
                  <a:pt x="524" y="352"/>
                </a:cubicBezTo>
                <a:cubicBezTo>
                  <a:pt x="531" y="351"/>
                  <a:pt x="536" y="346"/>
                  <a:pt x="535" y="339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9" name=""/>
          <p:cNvSpPr/>
          <p:nvPr/>
        </p:nvSpPr>
        <p:spPr>
          <a:xfrm>
            <a:off x="1047600" y="3419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0" name=""/>
          <p:cNvSpPr txBox="1"/>
          <p:nvPr/>
        </p:nvSpPr>
        <p:spPr>
          <a:xfrm>
            <a:off x="1096920" y="2691720"/>
            <a:ext cx="14767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Fiabilidad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1" name=""/>
          <p:cNvSpPr/>
          <p:nvPr/>
        </p:nvSpPr>
        <p:spPr>
          <a:xfrm>
            <a:off x="1047600" y="3904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2" name=""/>
          <p:cNvSpPr txBox="1"/>
          <p:nvPr/>
        </p:nvSpPr>
        <p:spPr>
          <a:xfrm>
            <a:off x="1300320" y="3264480"/>
            <a:ext cx="6788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Journaling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evita corrupción de datos (EXT4, NTFS, ZFS)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3" name=""/>
          <p:cNvSpPr txBox="1"/>
          <p:nvPr/>
        </p:nvSpPr>
        <p:spPr>
          <a:xfrm>
            <a:off x="1300320" y="3750120"/>
            <a:ext cx="5181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Snapshots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estados inmutables (Btrfs, ZFS)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4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8" name=""/>
          <p:cNvSpPr/>
          <p:nvPr/>
        </p:nvSpPr>
        <p:spPr>
          <a:xfrm>
            <a:off x="814680" y="2742840"/>
            <a:ext cx="169920" cy="169920"/>
          </a:xfrm>
          <a:custGeom>
            <a:avLst/>
            <a:gdLst/>
            <a:ahLst/>
            <a:rect l="0" t="0" r="r" b="b"/>
            <a:pathLst>
              <a:path w="472" h="472">
                <a:moveTo>
                  <a:pt x="235" y="0"/>
                </a:moveTo>
                <a:cubicBezTo>
                  <a:pt x="105" y="0"/>
                  <a:pt x="0" y="106"/>
                  <a:pt x="0" y="237"/>
                </a:cubicBezTo>
                <a:lnTo>
                  <a:pt x="0" y="472"/>
                </a:lnTo>
                <a:lnTo>
                  <a:pt x="94" y="472"/>
                </a:lnTo>
                <a:lnTo>
                  <a:pt x="94" y="237"/>
                </a:lnTo>
                <a:cubicBezTo>
                  <a:pt x="94" y="227"/>
                  <a:pt x="95" y="218"/>
                  <a:pt x="97" y="209"/>
                </a:cubicBezTo>
                <a:cubicBezTo>
                  <a:pt x="99" y="200"/>
                  <a:pt x="101" y="191"/>
                  <a:pt x="105" y="183"/>
                </a:cubicBezTo>
                <a:cubicBezTo>
                  <a:pt x="109" y="174"/>
                  <a:pt x="113" y="166"/>
                  <a:pt x="118" y="158"/>
                </a:cubicBezTo>
                <a:cubicBezTo>
                  <a:pt x="123" y="151"/>
                  <a:pt x="129" y="143"/>
                  <a:pt x="136" y="137"/>
                </a:cubicBezTo>
                <a:cubicBezTo>
                  <a:pt x="142" y="129"/>
                  <a:pt x="149" y="124"/>
                  <a:pt x="157" y="118"/>
                </a:cubicBezTo>
                <a:cubicBezTo>
                  <a:pt x="165" y="113"/>
                  <a:pt x="173" y="109"/>
                  <a:pt x="181" y="105"/>
                </a:cubicBezTo>
                <a:cubicBezTo>
                  <a:pt x="190" y="102"/>
                  <a:pt x="199" y="99"/>
                  <a:pt x="208" y="97"/>
                </a:cubicBezTo>
                <a:cubicBezTo>
                  <a:pt x="217" y="95"/>
                  <a:pt x="226" y="95"/>
                  <a:pt x="235" y="95"/>
                </a:cubicBezTo>
                <a:cubicBezTo>
                  <a:pt x="245" y="95"/>
                  <a:pt x="254" y="95"/>
                  <a:pt x="263" y="97"/>
                </a:cubicBezTo>
                <a:cubicBezTo>
                  <a:pt x="272" y="99"/>
                  <a:pt x="281" y="102"/>
                  <a:pt x="289" y="105"/>
                </a:cubicBezTo>
                <a:cubicBezTo>
                  <a:pt x="298" y="109"/>
                  <a:pt x="306" y="113"/>
                  <a:pt x="314" y="118"/>
                </a:cubicBezTo>
                <a:cubicBezTo>
                  <a:pt x="321" y="124"/>
                  <a:pt x="330" y="129"/>
                  <a:pt x="336" y="137"/>
                </a:cubicBezTo>
                <a:cubicBezTo>
                  <a:pt x="343" y="143"/>
                  <a:pt x="349" y="151"/>
                  <a:pt x="354" y="158"/>
                </a:cubicBezTo>
                <a:cubicBezTo>
                  <a:pt x="359" y="166"/>
                  <a:pt x="363" y="174"/>
                  <a:pt x="367" y="183"/>
                </a:cubicBezTo>
                <a:cubicBezTo>
                  <a:pt x="370" y="191"/>
                  <a:pt x="373" y="200"/>
                  <a:pt x="375" y="209"/>
                </a:cubicBezTo>
                <a:cubicBezTo>
                  <a:pt x="377" y="218"/>
                  <a:pt x="377" y="227"/>
                  <a:pt x="377" y="237"/>
                </a:cubicBezTo>
                <a:lnTo>
                  <a:pt x="377" y="472"/>
                </a:lnTo>
                <a:lnTo>
                  <a:pt x="472" y="472"/>
                </a:lnTo>
                <a:lnTo>
                  <a:pt x="472" y="237"/>
                </a:lnTo>
                <a:cubicBezTo>
                  <a:pt x="472" y="106"/>
                  <a:pt x="366" y="0"/>
                  <a:pt x="235" y="0"/>
                </a:cubicBezTo>
                <a:close/>
              </a:path>
            </a:pathLst>
          </a:custGeom>
          <a:solidFill>
            <a:srgbClr val="aab8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9" name=""/>
          <p:cNvSpPr/>
          <p:nvPr/>
        </p:nvSpPr>
        <p:spPr>
          <a:xfrm>
            <a:off x="780840" y="2861640"/>
            <a:ext cx="237600" cy="186480"/>
          </a:xfrm>
          <a:custGeom>
            <a:avLst/>
            <a:gdLst/>
            <a:ahLst/>
            <a:rect l="0" t="0" r="r" b="b"/>
            <a:pathLst>
              <a:path w="660" h="518">
                <a:moveTo>
                  <a:pt x="660" y="424"/>
                </a:moveTo>
                <a:cubicBezTo>
                  <a:pt x="660" y="437"/>
                  <a:pt x="657" y="449"/>
                  <a:pt x="652" y="460"/>
                </a:cubicBezTo>
                <a:cubicBezTo>
                  <a:pt x="648" y="472"/>
                  <a:pt x="641" y="482"/>
                  <a:pt x="632" y="491"/>
                </a:cubicBezTo>
                <a:cubicBezTo>
                  <a:pt x="623" y="499"/>
                  <a:pt x="613" y="506"/>
                  <a:pt x="602" y="511"/>
                </a:cubicBezTo>
                <a:cubicBezTo>
                  <a:pt x="590" y="516"/>
                  <a:pt x="578" y="518"/>
                  <a:pt x="566" y="518"/>
                </a:cubicBezTo>
                <a:lnTo>
                  <a:pt x="94" y="518"/>
                </a:lnTo>
                <a:cubicBezTo>
                  <a:pt x="82" y="518"/>
                  <a:pt x="70" y="516"/>
                  <a:pt x="58" y="511"/>
                </a:cubicBezTo>
                <a:cubicBezTo>
                  <a:pt x="47" y="506"/>
                  <a:pt x="36" y="499"/>
                  <a:pt x="28" y="491"/>
                </a:cubicBezTo>
                <a:cubicBezTo>
                  <a:pt x="19" y="482"/>
                  <a:pt x="12" y="472"/>
                  <a:pt x="7" y="460"/>
                </a:cubicBezTo>
                <a:cubicBezTo>
                  <a:pt x="2" y="449"/>
                  <a:pt x="0" y="437"/>
                  <a:pt x="0" y="424"/>
                </a:cubicBezTo>
                <a:lnTo>
                  <a:pt x="0" y="95"/>
                </a:lnTo>
                <a:cubicBezTo>
                  <a:pt x="0" y="82"/>
                  <a:pt x="2" y="70"/>
                  <a:pt x="7" y="58"/>
                </a:cubicBezTo>
                <a:cubicBezTo>
                  <a:pt x="12" y="46"/>
                  <a:pt x="19" y="36"/>
                  <a:pt x="28" y="27"/>
                </a:cubicBezTo>
                <a:cubicBezTo>
                  <a:pt x="36" y="18"/>
                  <a:pt x="47" y="12"/>
                  <a:pt x="58" y="7"/>
                </a:cubicBezTo>
                <a:cubicBezTo>
                  <a:pt x="70" y="2"/>
                  <a:pt x="82" y="0"/>
                  <a:pt x="94" y="0"/>
                </a:cubicBezTo>
                <a:lnTo>
                  <a:pt x="566" y="0"/>
                </a:lnTo>
                <a:cubicBezTo>
                  <a:pt x="578" y="0"/>
                  <a:pt x="590" y="2"/>
                  <a:pt x="602" y="7"/>
                </a:cubicBezTo>
                <a:cubicBezTo>
                  <a:pt x="613" y="12"/>
                  <a:pt x="623" y="18"/>
                  <a:pt x="632" y="27"/>
                </a:cubicBezTo>
                <a:cubicBezTo>
                  <a:pt x="641" y="36"/>
                  <a:pt x="648" y="46"/>
                  <a:pt x="652" y="58"/>
                </a:cubicBezTo>
                <a:cubicBezTo>
                  <a:pt x="657" y="70"/>
                  <a:pt x="660" y="82"/>
                  <a:pt x="660" y="95"/>
                </a:cubicBezTo>
                <a:lnTo>
                  <a:pt x="660" y="424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0" name=""/>
          <p:cNvSpPr/>
          <p:nvPr/>
        </p:nvSpPr>
        <p:spPr>
          <a:xfrm>
            <a:off x="924840" y="2742840"/>
            <a:ext cx="152640" cy="305280"/>
          </a:xfrm>
          <a:custGeom>
            <a:avLst/>
            <a:gdLst/>
            <a:ahLst/>
            <a:rect l="0" t="0" r="r" b="b"/>
            <a:pathLst>
              <a:path w="424" h="848">
                <a:moveTo>
                  <a:pt x="424" y="212"/>
                </a:moveTo>
                <a:cubicBezTo>
                  <a:pt x="424" y="198"/>
                  <a:pt x="423" y="185"/>
                  <a:pt x="420" y="171"/>
                </a:cubicBezTo>
                <a:cubicBezTo>
                  <a:pt x="417" y="157"/>
                  <a:pt x="413" y="144"/>
                  <a:pt x="408" y="131"/>
                </a:cubicBezTo>
                <a:cubicBezTo>
                  <a:pt x="403" y="118"/>
                  <a:pt x="396" y="106"/>
                  <a:pt x="389" y="95"/>
                </a:cubicBezTo>
                <a:cubicBezTo>
                  <a:pt x="381" y="83"/>
                  <a:pt x="372" y="72"/>
                  <a:pt x="362" y="62"/>
                </a:cubicBezTo>
                <a:cubicBezTo>
                  <a:pt x="352" y="53"/>
                  <a:pt x="342" y="44"/>
                  <a:pt x="330" y="36"/>
                </a:cubicBezTo>
                <a:cubicBezTo>
                  <a:pt x="319" y="28"/>
                  <a:pt x="306" y="22"/>
                  <a:pt x="294" y="17"/>
                </a:cubicBezTo>
                <a:cubicBezTo>
                  <a:pt x="281" y="11"/>
                  <a:pt x="267" y="7"/>
                  <a:pt x="254" y="5"/>
                </a:cubicBezTo>
                <a:cubicBezTo>
                  <a:pt x="240" y="2"/>
                  <a:pt x="226" y="0"/>
                  <a:pt x="213" y="0"/>
                </a:cubicBezTo>
                <a:cubicBezTo>
                  <a:pt x="199" y="0"/>
                  <a:pt x="185" y="2"/>
                  <a:pt x="170" y="5"/>
                </a:cubicBezTo>
                <a:cubicBezTo>
                  <a:pt x="157" y="7"/>
                  <a:pt x="143" y="11"/>
                  <a:pt x="131" y="17"/>
                </a:cubicBezTo>
                <a:cubicBezTo>
                  <a:pt x="118" y="22"/>
                  <a:pt x="106" y="28"/>
                  <a:pt x="94" y="36"/>
                </a:cubicBezTo>
                <a:cubicBezTo>
                  <a:pt x="82" y="44"/>
                  <a:pt x="72" y="53"/>
                  <a:pt x="62" y="62"/>
                </a:cubicBezTo>
                <a:cubicBezTo>
                  <a:pt x="52" y="72"/>
                  <a:pt x="43" y="83"/>
                  <a:pt x="36" y="95"/>
                </a:cubicBezTo>
                <a:cubicBezTo>
                  <a:pt x="28" y="106"/>
                  <a:pt x="21" y="118"/>
                  <a:pt x="16" y="131"/>
                </a:cubicBezTo>
                <a:cubicBezTo>
                  <a:pt x="11" y="144"/>
                  <a:pt x="7" y="157"/>
                  <a:pt x="4" y="171"/>
                </a:cubicBezTo>
                <a:cubicBezTo>
                  <a:pt x="1" y="185"/>
                  <a:pt x="0" y="198"/>
                  <a:pt x="0" y="212"/>
                </a:cubicBezTo>
                <a:cubicBezTo>
                  <a:pt x="0" y="304"/>
                  <a:pt x="59" y="382"/>
                  <a:pt x="141" y="412"/>
                </a:cubicBezTo>
                <a:lnTo>
                  <a:pt x="141" y="789"/>
                </a:lnTo>
                <a:cubicBezTo>
                  <a:pt x="141" y="797"/>
                  <a:pt x="142" y="804"/>
                  <a:pt x="145" y="810"/>
                </a:cubicBezTo>
                <a:cubicBezTo>
                  <a:pt x="148" y="817"/>
                  <a:pt x="151" y="823"/>
                  <a:pt x="156" y="829"/>
                </a:cubicBezTo>
                <a:cubicBezTo>
                  <a:pt x="161" y="834"/>
                  <a:pt x="167" y="838"/>
                  <a:pt x="173" y="842"/>
                </a:cubicBezTo>
                <a:cubicBezTo>
                  <a:pt x="180" y="845"/>
                  <a:pt x="188" y="847"/>
                  <a:pt x="195" y="848"/>
                </a:cubicBezTo>
                <a:cubicBezTo>
                  <a:pt x="202" y="848"/>
                  <a:pt x="209" y="848"/>
                  <a:pt x="216" y="846"/>
                </a:cubicBezTo>
                <a:cubicBezTo>
                  <a:pt x="223" y="844"/>
                  <a:pt x="230" y="841"/>
                  <a:pt x="236" y="836"/>
                </a:cubicBezTo>
                <a:cubicBezTo>
                  <a:pt x="242" y="832"/>
                  <a:pt x="246" y="827"/>
                  <a:pt x="250" y="821"/>
                </a:cubicBezTo>
                <a:cubicBezTo>
                  <a:pt x="254" y="815"/>
                  <a:pt x="257" y="808"/>
                  <a:pt x="258" y="801"/>
                </a:cubicBezTo>
                <a:cubicBezTo>
                  <a:pt x="259" y="801"/>
                  <a:pt x="259" y="801"/>
                  <a:pt x="260" y="801"/>
                </a:cubicBezTo>
                <a:cubicBezTo>
                  <a:pt x="266" y="801"/>
                  <a:pt x="272" y="799"/>
                  <a:pt x="276" y="794"/>
                </a:cubicBezTo>
                <a:cubicBezTo>
                  <a:pt x="281" y="790"/>
                  <a:pt x="283" y="784"/>
                  <a:pt x="283" y="778"/>
                </a:cubicBezTo>
                <a:lnTo>
                  <a:pt x="283" y="754"/>
                </a:lnTo>
                <a:cubicBezTo>
                  <a:pt x="283" y="748"/>
                  <a:pt x="281" y="742"/>
                  <a:pt x="276" y="737"/>
                </a:cubicBezTo>
                <a:cubicBezTo>
                  <a:pt x="272" y="733"/>
                  <a:pt x="266" y="731"/>
                  <a:pt x="260" y="731"/>
                </a:cubicBezTo>
                <a:lnTo>
                  <a:pt x="260" y="707"/>
                </a:lnTo>
                <a:cubicBezTo>
                  <a:pt x="266" y="707"/>
                  <a:pt x="272" y="705"/>
                  <a:pt x="276" y="700"/>
                </a:cubicBezTo>
                <a:cubicBezTo>
                  <a:pt x="281" y="696"/>
                  <a:pt x="283" y="690"/>
                  <a:pt x="283" y="684"/>
                </a:cubicBezTo>
                <a:lnTo>
                  <a:pt x="283" y="636"/>
                </a:lnTo>
                <a:cubicBezTo>
                  <a:pt x="283" y="630"/>
                  <a:pt x="281" y="624"/>
                  <a:pt x="276" y="620"/>
                </a:cubicBezTo>
                <a:cubicBezTo>
                  <a:pt x="272" y="615"/>
                  <a:pt x="266" y="613"/>
                  <a:pt x="260" y="613"/>
                </a:cubicBezTo>
                <a:lnTo>
                  <a:pt x="260" y="559"/>
                </a:lnTo>
                <a:cubicBezTo>
                  <a:pt x="275" y="550"/>
                  <a:pt x="283" y="537"/>
                  <a:pt x="283" y="519"/>
                </a:cubicBezTo>
                <a:lnTo>
                  <a:pt x="283" y="412"/>
                </a:lnTo>
                <a:cubicBezTo>
                  <a:pt x="365" y="382"/>
                  <a:pt x="424" y="304"/>
                  <a:pt x="424" y="212"/>
                </a:cubicBezTo>
                <a:moveTo>
                  <a:pt x="213" y="48"/>
                </a:moveTo>
                <a:cubicBezTo>
                  <a:pt x="219" y="48"/>
                  <a:pt x="225" y="49"/>
                  <a:pt x="231" y="51"/>
                </a:cubicBezTo>
                <a:cubicBezTo>
                  <a:pt x="236" y="54"/>
                  <a:pt x="241" y="57"/>
                  <a:pt x="246" y="61"/>
                </a:cubicBezTo>
                <a:cubicBezTo>
                  <a:pt x="250" y="66"/>
                  <a:pt x="254" y="71"/>
                  <a:pt x="256" y="77"/>
                </a:cubicBezTo>
                <a:cubicBezTo>
                  <a:pt x="258" y="82"/>
                  <a:pt x="260" y="88"/>
                  <a:pt x="260" y="95"/>
                </a:cubicBezTo>
                <a:cubicBezTo>
                  <a:pt x="260" y="101"/>
                  <a:pt x="258" y="107"/>
                  <a:pt x="256" y="113"/>
                </a:cubicBezTo>
                <a:cubicBezTo>
                  <a:pt x="254" y="118"/>
                  <a:pt x="250" y="123"/>
                  <a:pt x="246" y="128"/>
                </a:cubicBezTo>
                <a:cubicBezTo>
                  <a:pt x="241" y="132"/>
                  <a:pt x="236" y="136"/>
                  <a:pt x="231" y="138"/>
                </a:cubicBezTo>
                <a:cubicBezTo>
                  <a:pt x="225" y="140"/>
                  <a:pt x="219" y="142"/>
                  <a:pt x="213" y="142"/>
                </a:cubicBezTo>
                <a:cubicBezTo>
                  <a:pt x="206" y="142"/>
                  <a:pt x="200" y="140"/>
                  <a:pt x="195" y="138"/>
                </a:cubicBezTo>
                <a:cubicBezTo>
                  <a:pt x="189" y="136"/>
                  <a:pt x="184" y="132"/>
                  <a:pt x="178" y="128"/>
                </a:cubicBezTo>
                <a:cubicBezTo>
                  <a:pt x="174" y="123"/>
                  <a:pt x="170" y="118"/>
                  <a:pt x="168" y="113"/>
                </a:cubicBezTo>
                <a:cubicBezTo>
                  <a:pt x="166" y="107"/>
                  <a:pt x="165" y="101"/>
                  <a:pt x="165" y="95"/>
                </a:cubicBezTo>
                <a:cubicBezTo>
                  <a:pt x="165" y="88"/>
                  <a:pt x="166" y="82"/>
                  <a:pt x="168" y="77"/>
                </a:cubicBezTo>
                <a:cubicBezTo>
                  <a:pt x="170" y="71"/>
                  <a:pt x="174" y="66"/>
                  <a:pt x="178" y="61"/>
                </a:cubicBezTo>
                <a:cubicBezTo>
                  <a:pt x="184" y="57"/>
                  <a:pt x="189" y="54"/>
                  <a:pt x="195" y="51"/>
                </a:cubicBezTo>
                <a:cubicBezTo>
                  <a:pt x="200" y="49"/>
                  <a:pt x="206" y="48"/>
                  <a:pt x="213" y="48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1" name=""/>
          <p:cNvSpPr/>
          <p:nvPr/>
        </p:nvSpPr>
        <p:spPr>
          <a:xfrm>
            <a:off x="1047600" y="3419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2" name=""/>
          <p:cNvSpPr txBox="1"/>
          <p:nvPr/>
        </p:nvSpPr>
        <p:spPr>
          <a:xfrm>
            <a:off x="1096920" y="2691720"/>
            <a:ext cx="11332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Cifrado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3" name=""/>
          <p:cNvSpPr/>
          <p:nvPr/>
        </p:nvSpPr>
        <p:spPr>
          <a:xfrm>
            <a:off x="1047600" y="3904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4" name=""/>
          <p:cNvSpPr txBox="1"/>
          <p:nvPr/>
        </p:nvSpPr>
        <p:spPr>
          <a:xfrm>
            <a:off x="1300320" y="3264480"/>
            <a:ext cx="2475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Windows: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BitLocker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5" name=""/>
          <p:cNvSpPr txBox="1"/>
          <p:nvPr/>
        </p:nvSpPr>
        <p:spPr>
          <a:xfrm>
            <a:off x="1300320" y="3750120"/>
            <a:ext cx="2019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Linux: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LUKS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ZFS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6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0" name=""/>
          <p:cNvSpPr/>
          <p:nvPr/>
        </p:nvSpPr>
        <p:spPr>
          <a:xfrm>
            <a:off x="814680" y="1902600"/>
            <a:ext cx="119520" cy="206640"/>
          </a:xfrm>
          <a:custGeom>
            <a:avLst/>
            <a:gdLst/>
            <a:ahLst/>
            <a:rect l="0" t="0" r="r" b="b"/>
            <a:pathLst>
              <a:path w="332" h="574">
                <a:moveTo>
                  <a:pt x="0" y="0"/>
                </a:moveTo>
                <a:lnTo>
                  <a:pt x="0" y="292"/>
                </a:lnTo>
                <a:cubicBezTo>
                  <a:pt x="0" y="340"/>
                  <a:pt x="26" y="351"/>
                  <a:pt x="26" y="351"/>
                </a:cubicBezTo>
                <a:lnTo>
                  <a:pt x="299" y="565"/>
                </a:lnTo>
                <a:cubicBezTo>
                  <a:pt x="342" y="598"/>
                  <a:pt x="330" y="528"/>
                  <a:pt x="330" y="528"/>
                </a:cubicBezTo>
                <a:lnTo>
                  <a:pt x="330" y="260"/>
                </a:lnTo>
                <a:lnTo>
                  <a:pt x="0" y="0"/>
                </a:ln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1" name=""/>
          <p:cNvSpPr/>
          <p:nvPr/>
        </p:nvSpPr>
        <p:spPr>
          <a:xfrm>
            <a:off x="932760" y="1902600"/>
            <a:ext cx="119520" cy="206640"/>
          </a:xfrm>
          <a:custGeom>
            <a:avLst/>
            <a:gdLst/>
            <a:ahLst/>
            <a:rect l="0" t="0" r="r" b="b"/>
            <a:pathLst>
              <a:path w="332" h="574">
                <a:moveTo>
                  <a:pt x="332" y="0"/>
                </a:moveTo>
                <a:lnTo>
                  <a:pt x="332" y="292"/>
                </a:lnTo>
                <a:cubicBezTo>
                  <a:pt x="332" y="340"/>
                  <a:pt x="307" y="351"/>
                  <a:pt x="307" y="351"/>
                </a:cubicBezTo>
                <a:cubicBezTo>
                  <a:pt x="307" y="351"/>
                  <a:pt x="76" y="531"/>
                  <a:pt x="33" y="565"/>
                </a:cubicBezTo>
                <a:cubicBezTo>
                  <a:pt x="-10" y="598"/>
                  <a:pt x="1" y="528"/>
                  <a:pt x="1" y="528"/>
                </a:cubicBezTo>
                <a:lnTo>
                  <a:pt x="1" y="260"/>
                </a:lnTo>
                <a:lnTo>
                  <a:pt x="332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2" name=""/>
          <p:cNvSpPr/>
          <p:nvPr/>
        </p:nvSpPr>
        <p:spPr>
          <a:xfrm>
            <a:off x="814680" y="1810080"/>
            <a:ext cx="237240" cy="189360"/>
          </a:xfrm>
          <a:custGeom>
            <a:avLst/>
            <a:gdLst/>
            <a:ahLst/>
            <a:rect l="0" t="0" r="r" b="b"/>
            <a:pathLst>
              <a:path w="659" h="526">
                <a:moveTo>
                  <a:pt x="361" y="11"/>
                </a:moveTo>
                <a:cubicBezTo>
                  <a:pt x="343" y="-3"/>
                  <a:pt x="314" y="-3"/>
                  <a:pt x="296" y="11"/>
                </a:cubicBezTo>
                <a:lnTo>
                  <a:pt x="13" y="235"/>
                </a:lnTo>
                <a:cubicBezTo>
                  <a:pt x="-4" y="250"/>
                  <a:pt x="-4" y="273"/>
                  <a:pt x="13" y="288"/>
                </a:cubicBezTo>
                <a:lnTo>
                  <a:pt x="297" y="515"/>
                </a:lnTo>
                <a:cubicBezTo>
                  <a:pt x="315" y="530"/>
                  <a:pt x="344" y="530"/>
                  <a:pt x="362" y="515"/>
                </a:cubicBezTo>
                <a:lnTo>
                  <a:pt x="646" y="286"/>
                </a:lnTo>
                <a:cubicBezTo>
                  <a:pt x="664" y="271"/>
                  <a:pt x="664" y="248"/>
                  <a:pt x="646" y="233"/>
                </a:cubicBezTo>
                <a:lnTo>
                  <a:pt x="361" y="11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3" name=""/>
          <p:cNvSpPr/>
          <p:nvPr/>
        </p:nvSpPr>
        <p:spPr>
          <a:xfrm>
            <a:off x="924840" y="1984680"/>
            <a:ext cx="17280" cy="127800"/>
          </a:xfrm>
          <a:custGeom>
            <a:avLst/>
            <a:gdLst/>
            <a:ahLst/>
            <a:rect l="0" t="0" r="r" b="b"/>
            <a:pathLst>
              <a:path w="48" h="355">
                <a:moveTo>
                  <a:pt x="23" y="355"/>
                </a:moveTo>
                <a:cubicBezTo>
                  <a:pt x="10" y="355"/>
                  <a:pt x="0" y="344"/>
                  <a:pt x="0" y="330"/>
                </a:cubicBezTo>
                <a:lnTo>
                  <a:pt x="0" y="25"/>
                </a:lnTo>
                <a:cubicBezTo>
                  <a:pt x="0" y="11"/>
                  <a:pt x="10" y="0"/>
                  <a:pt x="23" y="0"/>
                </a:cubicBezTo>
                <a:cubicBezTo>
                  <a:pt x="36" y="0"/>
                  <a:pt x="48" y="11"/>
                  <a:pt x="48" y="25"/>
                </a:cubicBezTo>
                <a:lnTo>
                  <a:pt x="48" y="330"/>
                </a:lnTo>
                <a:cubicBezTo>
                  <a:pt x="48" y="344"/>
                  <a:pt x="36" y="355"/>
                  <a:pt x="23" y="355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4" name=""/>
          <p:cNvSpPr/>
          <p:nvPr/>
        </p:nvSpPr>
        <p:spPr>
          <a:xfrm>
            <a:off x="851400" y="1838160"/>
            <a:ext cx="167040" cy="170640"/>
          </a:xfrm>
          <a:custGeom>
            <a:avLst/>
            <a:gdLst/>
            <a:ahLst/>
            <a:rect l="0" t="0" r="r" b="b"/>
            <a:pathLst>
              <a:path w="464" h="474">
                <a:moveTo>
                  <a:pt x="464" y="365"/>
                </a:moveTo>
                <a:cubicBezTo>
                  <a:pt x="464" y="391"/>
                  <a:pt x="466" y="403"/>
                  <a:pt x="440" y="422"/>
                </a:cubicBezTo>
                <a:lnTo>
                  <a:pt x="382" y="466"/>
                </a:lnTo>
                <a:cubicBezTo>
                  <a:pt x="356" y="485"/>
                  <a:pt x="346" y="469"/>
                  <a:pt x="346" y="443"/>
                </a:cubicBezTo>
                <a:lnTo>
                  <a:pt x="346" y="373"/>
                </a:lnTo>
                <a:cubicBezTo>
                  <a:pt x="346" y="369"/>
                  <a:pt x="345" y="364"/>
                  <a:pt x="339" y="359"/>
                </a:cubicBezTo>
                <a:cubicBezTo>
                  <a:pt x="279" y="308"/>
                  <a:pt x="42" y="121"/>
                  <a:pt x="0" y="86"/>
                </a:cubicBezTo>
                <a:lnTo>
                  <a:pt x="108" y="0"/>
                </a:lnTo>
                <a:cubicBezTo>
                  <a:pt x="138" y="22"/>
                  <a:pt x="362" y="194"/>
                  <a:pt x="456" y="267"/>
                </a:cubicBezTo>
                <a:cubicBezTo>
                  <a:pt x="460" y="271"/>
                  <a:pt x="464" y="275"/>
                  <a:pt x="464" y="280"/>
                </a:cubicBezTo>
                <a:lnTo>
                  <a:pt x="464" y="365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5" name=""/>
          <p:cNvSpPr/>
          <p:nvPr/>
        </p:nvSpPr>
        <p:spPr>
          <a:xfrm>
            <a:off x="851400" y="1838160"/>
            <a:ext cx="165960" cy="132480"/>
          </a:xfrm>
          <a:custGeom>
            <a:avLst/>
            <a:gdLst/>
            <a:ahLst/>
            <a:rect l="0" t="0" r="r" b="b"/>
            <a:pathLst>
              <a:path w="461" h="368">
                <a:moveTo>
                  <a:pt x="456" y="268"/>
                </a:moveTo>
                <a:cubicBezTo>
                  <a:pt x="362" y="194"/>
                  <a:pt x="138" y="22"/>
                  <a:pt x="108" y="0"/>
                </a:cubicBezTo>
                <a:lnTo>
                  <a:pt x="68" y="32"/>
                </a:lnTo>
                <a:lnTo>
                  <a:pt x="0" y="86"/>
                </a:lnTo>
                <a:cubicBezTo>
                  <a:pt x="42" y="121"/>
                  <a:pt x="279" y="309"/>
                  <a:pt x="339" y="359"/>
                </a:cubicBezTo>
                <a:cubicBezTo>
                  <a:pt x="343" y="362"/>
                  <a:pt x="345" y="365"/>
                  <a:pt x="345" y="368"/>
                </a:cubicBezTo>
                <a:lnTo>
                  <a:pt x="461" y="274"/>
                </a:lnTo>
                <a:cubicBezTo>
                  <a:pt x="460" y="272"/>
                  <a:pt x="458" y="270"/>
                  <a:pt x="456" y="268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6" name=""/>
          <p:cNvSpPr/>
          <p:nvPr/>
        </p:nvSpPr>
        <p:spPr>
          <a:xfrm>
            <a:off x="873000" y="1838160"/>
            <a:ext cx="145440" cy="158400"/>
          </a:xfrm>
          <a:custGeom>
            <a:avLst/>
            <a:gdLst/>
            <a:ahLst/>
            <a:rect l="0" t="0" r="r" b="b"/>
            <a:pathLst>
              <a:path w="404" h="440">
                <a:moveTo>
                  <a:pt x="404" y="364"/>
                </a:moveTo>
                <a:lnTo>
                  <a:pt x="404" y="280"/>
                </a:lnTo>
                <a:cubicBezTo>
                  <a:pt x="404" y="275"/>
                  <a:pt x="400" y="271"/>
                  <a:pt x="396" y="267"/>
                </a:cubicBezTo>
                <a:cubicBezTo>
                  <a:pt x="302" y="194"/>
                  <a:pt x="78" y="22"/>
                  <a:pt x="48" y="0"/>
                </a:cubicBezTo>
                <a:lnTo>
                  <a:pt x="0" y="39"/>
                </a:lnTo>
                <a:cubicBezTo>
                  <a:pt x="79" y="101"/>
                  <a:pt x="294" y="266"/>
                  <a:pt x="350" y="311"/>
                </a:cubicBezTo>
                <a:cubicBezTo>
                  <a:pt x="356" y="316"/>
                  <a:pt x="357" y="321"/>
                  <a:pt x="357" y="325"/>
                </a:cubicBezTo>
                <a:lnTo>
                  <a:pt x="357" y="440"/>
                </a:lnTo>
                <a:lnTo>
                  <a:pt x="380" y="422"/>
                </a:lnTo>
                <a:cubicBezTo>
                  <a:pt x="406" y="403"/>
                  <a:pt x="404" y="391"/>
                  <a:pt x="404" y="364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7" name=""/>
          <p:cNvSpPr/>
          <p:nvPr/>
        </p:nvSpPr>
        <p:spPr>
          <a:xfrm>
            <a:off x="873000" y="1838160"/>
            <a:ext cx="144360" cy="113040"/>
          </a:xfrm>
          <a:custGeom>
            <a:avLst/>
            <a:gdLst/>
            <a:ahLst/>
            <a:rect l="0" t="0" r="r" b="b"/>
            <a:pathLst>
              <a:path w="401" h="314">
                <a:moveTo>
                  <a:pt x="396" y="268"/>
                </a:moveTo>
                <a:cubicBezTo>
                  <a:pt x="302" y="195"/>
                  <a:pt x="78" y="22"/>
                  <a:pt x="48" y="0"/>
                </a:cubicBezTo>
                <a:lnTo>
                  <a:pt x="0" y="39"/>
                </a:lnTo>
                <a:cubicBezTo>
                  <a:pt x="79" y="102"/>
                  <a:pt x="294" y="267"/>
                  <a:pt x="350" y="312"/>
                </a:cubicBezTo>
                <a:cubicBezTo>
                  <a:pt x="351" y="313"/>
                  <a:pt x="351" y="313"/>
                  <a:pt x="352" y="314"/>
                </a:cubicBezTo>
                <a:lnTo>
                  <a:pt x="401" y="274"/>
                </a:lnTo>
                <a:cubicBezTo>
                  <a:pt x="400" y="272"/>
                  <a:pt x="398" y="270"/>
                  <a:pt x="396" y="268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8" name=""/>
          <p:cNvSpPr/>
          <p:nvPr/>
        </p:nvSpPr>
        <p:spPr>
          <a:xfrm>
            <a:off x="1047600" y="24764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9" name=""/>
          <p:cNvSpPr txBox="1"/>
          <p:nvPr/>
        </p:nvSpPr>
        <p:spPr>
          <a:xfrm>
            <a:off x="1096920" y="1758240"/>
            <a:ext cx="29635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Copias de seguridad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0" name=""/>
          <p:cNvSpPr/>
          <p:nvPr/>
        </p:nvSpPr>
        <p:spPr>
          <a:xfrm>
            <a:off x="2609640" y="2361960"/>
            <a:ext cx="829080" cy="362520"/>
          </a:xfrm>
          <a:custGeom>
            <a:avLst/>
            <a:gdLst/>
            <a:ahLst/>
            <a:rect l="0" t="0" r="r" b="b"/>
            <a:pathLst>
              <a:path w="2303" h="1007">
                <a:moveTo>
                  <a:pt x="0" y="847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144" y="0"/>
                </a:lnTo>
                <a:cubicBezTo>
                  <a:pt x="2155" y="0"/>
                  <a:pt x="2165" y="1"/>
                  <a:pt x="2175" y="3"/>
                </a:cubicBezTo>
                <a:cubicBezTo>
                  <a:pt x="2185" y="5"/>
                  <a:pt x="2195" y="8"/>
                  <a:pt x="2205" y="12"/>
                </a:cubicBezTo>
                <a:cubicBezTo>
                  <a:pt x="2215" y="16"/>
                  <a:pt x="2224" y="21"/>
                  <a:pt x="2232" y="27"/>
                </a:cubicBezTo>
                <a:cubicBezTo>
                  <a:pt x="2241" y="33"/>
                  <a:pt x="2249" y="39"/>
                  <a:pt x="2256" y="47"/>
                </a:cubicBezTo>
                <a:cubicBezTo>
                  <a:pt x="2264" y="54"/>
                  <a:pt x="2270" y="62"/>
                  <a:pt x="2276" y="71"/>
                </a:cubicBezTo>
                <a:cubicBezTo>
                  <a:pt x="2282" y="79"/>
                  <a:pt x="2287" y="89"/>
                  <a:pt x="2291" y="98"/>
                </a:cubicBezTo>
                <a:cubicBezTo>
                  <a:pt x="2295" y="108"/>
                  <a:pt x="2298" y="118"/>
                  <a:pt x="2300" y="128"/>
                </a:cubicBezTo>
                <a:cubicBezTo>
                  <a:pt x="2302" y="138"/>
                  <a:pt x="2303" y="148"/>
                  <a:pt x="2303" y="159"/>
                </a:cubicBezTo>
                <a:lnTo>
                  <a:pt x="2303" y="847"/>
                </a:lnTo>
                <a:cubicBezTo>
                  <a:pt x="2303" y="857"/>
                  <a:pt x="2302" y="868"/>
                  <a:pt x="2300" y="878"/>
                </a:cubicBezTo>
                <a:cubicBezTo>
                  <a:pt x="2298" y="888"/>
                  <a:pt x="2295" y="898"/>
                  <a:pt x="2291" y="908"/>
                </a:cubicBezTo>
                <a:cubicBezTo>
                  <a:pt x="2287" y="917"/>
                  <a:pt x="2282" y="926"/>
                  <a:pt x="2276" y="935"/>
                </a:cubicBezTo>
                <a:cubicBezTo>
                  <a:pt x="2270" y="944"/>
                  <a:pt x="2264" y="952"/>
                  <a:pt x="2256" y="959"/>
                </a:cubicBezTo>
                <a:cubicBezTo>
                  <a:pt x="2249" y="966"/>
                  <a:pt x="2241" y="973"/>
                  <a:pt x="2232" y="980"/>
                </a:cubicBezTo>
                <a:cubicBezTo>
                  <a:pt x="2224" y="986"/>
                  <a:pt x="2215" y="991"/>
                  <a:pt x="2205" y="994"/>
                </a:cubicBezTo>
                <a:cubicBezTo>
                  <a:pt x="2195" y="998"/>
                  <a:pt x="2185" y="1001"/>
                  <a:pt x="2175" y="1004"/>
                </a:cubicBezTo>
                <a:cubicBezTo>
                  <a:pt x="2165" y="1006"/>
                  <a:pt x="2155" y="1007"/>
                  <a:pt x="2144" y="1007"/>
                </a:cubicBezTo>
                <a:lnTo>
                  <a:pt x="159" y="1007"/>
                </a:lnTo>
                <a:cubicBezTo>
                  <a:pt x="148" y="1007"/>
                  <a:pt x="138" y="1006"/>
                  <a:pt x="128" y="1004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8" y="991"/>
                  <a:pt x="79" y="986"/>
                  <a:pt x="71" y="980"/>
                </a:cubicBezTo>
                <a:cubicBezTo>
                  <a:pt x="62" y="973"/>
                  <a:pt x="54" y="966"/>
                  <a:pt x="47" y="959"/>
                </a:cubicBezTo>
                <a:cubicBezTo>
                  <a:pt x="39" y="952"/>
                  <a:pt x="33" y="944"/>
                  <a:pt x="27" y="935"/>
                </a:cubicBezTo>
                <a:cubicBezTo>
                  <a:pt x="21" y="926"/>
                  <a:pt x="16" y="917"/>
                  <a:pt x="12" y="908"/>
                </a:cubicBezTo>
                <a:cubicBezTo>
                  <a:pt x="8" y="898"/>
                  <a:pt x="5" y="888"/>
                  <a:pt x="3" y="878"/>
                </a:cubicBezTo>
                <a:cubicBezTo>
                  <a:pt x="1" y="868"/>
                  <a:pt x="0" y="857"/>
                  <a:pt x="0" y="847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1" name=""/>
          <p:cNvSpPr txBox="1"/>
          <p:nvPr/>
        </p:nvSpPr>
        <p:spPr>
          <a:xfrm>
            <a:off x="1300320" y="2321280"/>
            <a:ext cx="1304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Manuales: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2" name=""/>
          <p:cNvSpPr txBox="1"/>
          <p:nvPr/>
        </p:nvSpPr>
        <p:spPr>
          <a:xfrm>
            <a:off x="2700000" y="245376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rsync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3" name=""/>
          <p:cNvSpPr/>
          <p:nvPr/>
        </p:nvSpPr>
        <p:spPr>
          <a:xfrm>
            <a:off x="3571560" y="2361960"/>
            <a:ext cx="581400" cy="362520"/>
          </a:xfrm>
          <a:custGeom>
            <a:avLst/>
            <a:gdLst/>
            <a:ahLst/>
            <a:rect l="0" t="0" r="r" b="b"/>
            <a:pathLst>
              <a:path w="1615" h="1007">
                <a:moveTo>
                  <a:pt x="0" y="847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457" y="0"/>
                </a:lnTo>
                <a:cubicBezTo>
                  <a:pt x="1467" y="0"/>
                  <a:pt x="1477" y="1"/>
                  <a:pt x="1488" y="3"/>
                </a:cubicBezTo>
                <a:cubicBezTo>
                  <a:pt x="1498" y="5"/>
                  <a:pt x="1508" y="8"/>
                  <a:pt x="1517" y="12"/>
                </a:cubicBezTo>
                <a:cubicBezTo>
                  <a:pt x="1527" y="16"/>
                  <a:pt x="1536" y="21"/>
                  <a:pt x="1545" y="27"/>
                </a:cubicBezTo>
                <a:cubicBezTo>
                  <a:pt x="1553" y="33"/>
                  <a:pt x="1561" y="39"/>
                  <a:pt x="1569" y="47"/>
                </a:cubicBezTo>
                <a:cubicBezTo>
                  <a:pt x="1576" y="54"/>
                  <a:pt x="1583" y="62"/>
                  <a:pt x="1589" y="71"/>
                </a:cubicBezTo>
                <a:cubicBezTo>
                  <a:pt x="1594" y="79"/>
                  <a:pt x="1599" y="89"/>
                  <a:pt x="1603" y="98"/>
                </a:cubicBezTo>
                <a:cubicBezTo>
                  <a:pt x="1607" y="108"/>
                  <a:pt x="1610" y="118"/>
                  <a:pt x="1612" y="128"/>
                </a:cubicBezTo>
                <a:cubicBezTo>
                  <a:pt x="1614" y="138"/>
                  <a:pt x="1615" y="148"/>
                  <a:pt x="1615" y="159"/>
                </a:cubicBezTo>
                <a:lnTo>
                  <a:pt x="1615" y="847"/>
                </a:lnTo>
                <a:cubicBezTo>
                  <a:pt x="1615" y="857"/>
                  <a:pt x="1614" y="868"/>
                  <a:pt x="1612" y="878"/>
                </a:cubicBezTo>
                <a:cubicBezTo>
                  <a:pt x="1610" y="888"/>
                  <a:pt x="1607" y="898"/>
                  <a:pt x="1603" y="908"/>
                </a:cubicBezTo>
                <a:cubicBezTo>
                  <a:pt x="1599" y="917"/>
                  <a:pt x="1594" y="926"/>
                  <a:pt x="1589" y="935"/>
                </a:cubicBezTo>
                <a:cubicBezTo>
                  <a:pt x="1583" y="944"/>
                  <a:pt x="1576" y="952"/>
                  <a:pt x="1569" y="959"/>
                </a:cubicBezTo>
                <a:cubicBezTo>
                  <a:pt x="1561" y="966"/>
                  <a:pt x="1553" y="973"/>
                  <a:pt x="1545" y="980"/>
                </a:cubicBezTo>
                <a:cubicBezTo>
                  <a:pt x="1536" y="986"/>
                  <a:pt x="1527" y="991"/>
                  <a:pt x="1517" y="994"/>
                </a:cubicBezTo>
                <a:cubicBezTo>
                  <a:pt x="1508" y="998"/>
                  <a:pt x="1498" y="1001"/>
                  <a:pt x="1488" y="1004"/>
                </a:cubicBezTo>
                <a:cubicBezTo>
                  <a:pt x="1477" y="1006"/>
                  <a:pt x="1467" y="1007"/>
                  <a:pt x="1457" y="1007"/>
                </a:cubicBezTo>
                <a:lnTo>
                  <a:pt x="159" y="1007"/>
                </a:lnTo>
                <a:cubicBezTo>
                  <a:pt x="149" y="1007"/>
                  <a:pt x="138" y="1006"/>
                  <a:pt x="128" y="1004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9" y="991"/>
                  <a:pt x="80" y="986"/>
                  <a:pt x="71" y="980"/>
                </a:cubicBezTo>
                <a:cubicBezTo>
                  <a:pt x="62" y="973"/>
                  <a:pt x="54" y="966"/>
                  <a:pt x="47" y="959"/>
                </a:cubicBezTo>
                <a:cubicBezTo>
                  <a:pt x="39" y="952"/>
                  <a:pt x="33" y="944"/>
                  <a:pt x="27" y="935"/>
                </a:cubicBezTo>
                <a:cubicBezTo>
                  <a:pt x="21" y="926"/>
                  <a:pt x="16" y="917"/>
                  <a:pt x="12" y="908"/>
                </a:cubicBezTo>
                <a:cubicBezTo>
                  <a:pt x="8" y="898"/>
                  <a:pt x="5" y="888"/>
                  <a:pt x="3" y="878"/>
                </a:cubicBezTo>
                <a:cubicBezTo>
                  <a:pt x="1" y="868"/>
                  <a:pt x="0" y="857"/>
                  <a:pt x="0" y="847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4" name=""/>
          <p:cNvSpPr txBox="1"/>
          <p:nvPr/>
        </p:nvSpPr>
        <p:spPr>
          <a:xfrm>
            <a:off x="3439440" y="232128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5" name=""/>
          <p:cNvSpPr txBox="1"/>
          <p:nvPr/>
        </p:nvSpPr>
        <p:spPr>
          <a:xfrm>
            <a:off x="3668760" y="245376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tar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6" name=""/>
          <p:cNvSpPr/>
          <p:nvPr/>
        </p:nvSpPr>
        <p:spPr>
          <a:xfrm>
            <a:off x="1047600" y="2971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7" name=""/>
          <p:cNvSpPr txBox="1"/>
          <p:nvPr/>
        </p:nvSpPr>
        <p:spPr>
          <a:xfrm>
            <a:off x="4150080" y="2321280"/>
            <a:ext cx="781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7-Zip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8" name=""/>
          <p:cNvSpPr/>
          <p:nvPr/>
        </p:nvSpPr>
        <p:spPr>
          <a:xfrm>
            <a:off x="2952720" y="2847960"/>
            <a:ext cx="704880" cy="371520"/>
          </a:xfrm>
          <a:custGeom>
            <a:avLst/>
            <a:gdLst/>
            <a:ahLst/>
            <a:rect l="0" t="0" r="r" b="b"/>
            <a:pathLst>
              <a:path w="1958" h="1032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1"/>
                  <a:pt x="39" y="53"/>
                  <a:pt x="46" y="46"/>
                </a:cubicBezTo>
                <a:cubicBezTo>
                  <a:pt x="53" y="39"/>
                  <a:pt x="61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1800" y="0"/>
                </a:lnTo>
                <a:cubicBezTo>
                  <a:pt x="1810" y="0"/>
                  <a:pt x="1820" y="1"/>
                  <a:pt x="1831" y="3"/>
                </a:cubicBezTo>
                <a:cubicBezTo>
                  <a:pt x="1841" y="5"/>
                  <a:pt x="1851" y="8"/>
                  <a:pt x="1861" y="12"/>
                </a:cubicBezTo>
                <a:cubicBezTo>
                  <a:pt x="1870" y="16"/>
                  <a:pt x="1879" y="21"/>
                  <a:pt x="1888" y="26"/>
                </a:cubicBezTo>
                <a:cubicBezTo>
                  <a:pt x="1897" y="32"/>
                  <a:pt x="1905" y="39"/>
                  <a:pt x="1912" y="46"/>
                </a:cubicBezTo>
                <a:cubicBezTo>
                  <a:pt x="1919" y="53"/>
                  <a:pt x="1926" y="61"/>
                  <a:pt x="1932" y="70"/>
                </a:cubicBezTo>
                <a:cubicBezTo>
                  <a:pt x="1938" y="79"/>
                  <a:pt x="1942" y="88"/>
                  <a:pt x="1946" y="98"/>
                </a:cubicBezTo>
                <a:cubicBezTo>
                  <a:pt x="1950" y="107"/>
                  <a:pt x="1953" y="117"/>
                  <a:pt x="1955" y="127"/>
                </a:cubicBezTo>
                <a:cubicBezTo>
                  <a:pt x="1957" y="138"/>
                  <a:pt x="1958" y="148"/>
                  <a:pt x="1958" y="158"/>
                </a:cubicBezTo>
                <a:lnTo>
                  <a:pt x="1958" y="874"/>
                </a:lnTo>
                <a:cubicBezTo>
                  <a:pt x="1958" y="884"/>
                  <a:pt x="1957" y="894"/>
                  <a:pt x="1955" y="905"/>
                </a:cubicBezTo>
                <a:cubicBezTo>
                  <a:pt x="1953" y="915"/>
                  <a:pt x="1950" y="925"/>
                  <a:pt x="1946" y="934"/>
                </a:cubicBezTo>
                <a:cubicBezTo>
                  <a:pt x="1942" y="944"/>
                  <a:pt x="1938" y="953"/>
                  <a:pt x="1932" y="962"/>
                </a:cubicBezTo>
                <a:cubicBezTo>
                  <a:pt x="1926" y="971"/>
                  <a:pt x="1919" y="979"/>
                  <a:pt x="1912" y="986"/>
                </a:cubicBezTo>
                <a:cubicBezTo>
                  <a:pt x="1905" y="993"/>
                  <a:pt x="1897" y="1000"/>
                  <a:pt x="1888" y="1006"/>
                </a:cubicBezTo>
                <a:cubicBezTo>
                  <a:pt x="1879" y="1011"/>
                  <a:pt x="1870" y="1016"/>
                  <a:pt x="1860" y="1020"/>
                </a:cubicBezTo>
                <a:cubicBezTo>
                  <a:pt x="1851" y="1024"/>
                  <a:pt x="1841" y="1027"/>
                  <a:pt x="1831" y="1029"/>
                </a:cubicBezTo>
                <a:cubicBezTo>
                  <a:pt x="1820" y="1031"/>
                  <a:pt x="1810" y="1032"/>
                  <a:pt x="1800" y="1032"/>
                </a:cubicBezTo>
                <a:lnTo>
                  <a:pt x="158" y="1032"/>
                </a:lnTo>
                <a:cubicBezTo>
                  <a:pt x="148" y="1032"/>
                  <a:pt x="138" y="1031"/>
                  <a:pt x="127" y="1029"/>
                </a:cubicBezTo>
                <a:cubicBezTo>
                  <a:pt x="117" y="1027"/>
                  <a:pt x="107" y="1024"/>
                  <a:pt x="98" y="1020"/>
                </a:cubicBezTo>
                <a:cubicBezTo>
                  <a:pt x="88" y="1016"/>
                  <a:pt x="79" y="1011"/>
                  <a:pt x="70" y="1006"/>
                </a:cubicBezTo>
                <a:cubicBezTo>
                  <a:pt x="61" y="1000"/>
                  <a:pt x="53" y="993"/>
                  <a:pt x="46" y="986"/>
                </a:cubicBezTo>
                <a:cubicBezTo>
                  <a:pt x="39" y="979"/>
                  <a:pt x="32" y="971"/>
                  <a:pt x="26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9" name=""/>
          <p:cNvSpPr txBox="1"/>
          <p:nvPr/>
        </p:nvSpPr>
        <p:spPr>
          <a:xfrm>
            <a:off x="1300320" y="2816640"/>
            <a:ext cx="1648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Automáticas: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0" name=""/>
          <p:cNvSpPr txBox="1"/>
          <p:nvPr/>
        </p:nvSpPr>
        <p:spPr>
          <a:xfrm>
            <a:off x="3044160" y="293940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cron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1" name=""/>
          <p:cNvSpPr/>
          <p:nvPr/>
        </p:nvSpPr>
        <p:spPr>
          <a:xfrm>
            <a:off x="1047600" y="34574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2" name=""/>
          <p:cNvSpPr txBox="1"/>
          <p:nvPr/>
        </p:nvSpPr>
        <p:spPr>
          <a:xfrm>
            <a:off x="3654360" y="2816640"/>
            <a:ext cx="3844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Timeshift, Historial de archivos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3" name=""/>
          <p:cNvSpPr/>
          <p:nvPr/>
        </p:nvSpPr>
        <p:spPr>
          <a:xfrm>
            <a:off x="1599840" y="386712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49"/>
                  <a:pt x="263" y="166"/>
                  <a:pt x="256" y="182"/>
                </a:cubicBezTo>
                <a:cubicBezTo>
                  <a:pt x="249" y="199"/>
                  <a:pt x="240" y="213"/>
                  <a:pt x="227" y="226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3"/>
                  <a:pt x="17" y="199"/>
                  <a:pt x="11" y="182"/>
                </a:cubicBezTo>
                <a:cubicBezTo>
                  <a:pt x="4" y="166"/>
                  <a:pt x="0" y="149"/>
                  <a:pt x="0" y="132"/>
                </a:cubicBezTo>
                <a:cubicBezTo>
                  <a:pt x="0" y="114"/>
                  <a:pt x="4" y="97"/>
                  <a:pt x="11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7"/>
                  <a:pt x="266" y="114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4" name=""/>
          <p:cNvSpPr txBox="1"/>
          <p:nvPr/>
        </p:nvSpPr>
        <p:spPr>
          <a:xfrm>
            <a:off x="1300320" y="3302280"/>
            <a:ext cx="1481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Regla 3-2-1: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5" name=""/>
          <p:cNvSpPr/>
          <p:nvPr/>
        </p:nvSpPr>
        <p:spPr>
          <a:xfrm>
            <a:off x="1599840" y="435276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6" name=""/>
          <p:cNvSpPr txBox="1"/>
          <p:nvPr/>
        </p:nvSpPr>
        <p:spPr>
          <a:xfrm>
            <a:off x="1852560" y="3711960"/>
            <a:ext cx="1000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 copias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7" name=""/>
          <p:cNvSpPr/>
          <p:nvPr/>
        </p:nvSpPr>
        <p:spPr>
          <a:xfrm>
            <a:off x="1599840" y="483840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0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8" name=""/>
          <p:cNvSpPr txBox="1"/>
          <p:nvPr/>
        </p:nvSpPr>
        <p:spPr>
          <a:xfrm>
            <a:off x="1852560" y="4197600"/>
            <a:ext cx="2388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 soportes distintos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9" name=""/>
          <p:cNvSpPr txBox="1"/>
          <p:nvPr/>
        </p:nvSpPr>
        <p:spPr>
          <a:xfrm>
            <a:off x="1852560" y="4683600"/>
            <a:ext cx="2332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 en otra ubicación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0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4" name=""/>
          <p:cNvSpPr txBox="1"/>
          <p:nvPr/>
        </p:nvSpPr>
        <p:spPr>
          <a:xfrm>
            <a:off x="747720" y="3136680"/>
            <a:ext cx="71798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9. Sistemas de archivos en RAM y virtuales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5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9" name=""/>
          <p:cNvSpPr/>
          <p:nvPr/>
        </p:nvSpPr>
        <p:spPr>
          <a:xfrm>
            <a:off x="2962080" y="1752480"/>
            <a:ext cx="962280" cy="352800"/>
          </a:xfrm>
          <a:custGeom>
            <a:avLst/>
            <a:gdLst/>
            <a:ahLst/>
            <a:rect l="0" t="0" r="r" b="b"/>
            <a:pathLst>
              <a:path w="2673" h="980">
                <a:moveTo>
                  <a:pt x="0" y="821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515" y="0"/>
                </a:lnTo>
                <a:cubicBezTo>
                  <a:pt x="2525" y="0"/>
                  <a:pt x="2535" y="1"/>
                  <a:pt x="2546" y="3"/>
                </a:cubicBezTo>
                <a:cubicBezTo>
                  <a:pt x="2556" y="5"/>
                  <a:pt x="2566" y="8"/>
                  <a:pt x="2575" y="12"/>
                </a:cubicBezTo>
                <a:cubicBezTo>
                  <a:pt x="2585" y="16"/>
                  <a:pt x="2594" y="21"/>
                  <a:pt x="2603" y="27"/>
                </a:cubicBezTo>
                <a:cubicBezTo>
                  <a:pt x="2611" y="32"/>
                  <a:pt x="2619" y="39"/>
                  <a:pt x="2627" y="46"/>
                </a:cubicBezTo>
                <a:cubicBezTo>
                  <a:pt x="2634" y="54"/>
                  <a:pt x="2641" y="62"/>
                  <a:pt x="2647" y="70"/>
                </a:cubicBezTo>
                <a:cubicBezTo>
                  <a:pt x="2652" y="79"/>
                  <a:pt x="2657" y="88"/>
                  <a:pt x="2661" y="98"/>
                </a:cubicBezTo>
                <a:cubicBezTo>
                  <a:pt x="2665" y="107"/>
                  <a:pt x="2668" y="117"/>
                  <a:pt x="2670" y="128"/>
                </a:cubicBezTo>
                <a:cubicBezTo>
                  <a:pt x="2672" y="138"/>
                  <a:pt x="2673" y="148"/>
                  <a:pt x="2673" y="159"/>
                </a:cubicBezTo>
                <a:lnTo>
                  <a:pt x="2673" y="821"/>
                </a:lnTo>
                <a:cubicBezTo>
                  <a:pt x="2673" y="831"/>
                  <a:pt x="2672" y="842"/>
                  <a:pt x="2670" y="852"/>
                </a:cubicBezTo>
                <a:cubicBezTo>
                  <a:pt x="2668" y="862"/>
                  <a:pt x="2665" y="872"/>
                  <a:pt x="2661" y="882"/>
                </a:cubicBezTo>
                <a:cubicBezTo>
                  <a:pt x="2657" y="891"/>
                  <a:pt x="2652" y="901"/>
                  <a:pt x="2647" y="909"/>
                </a:cubicBezTo>
                <a:cubicBezTo>
                  <a:pt x="2641" y="918"/>
                  <a:pt x="2634" y="926"/>
                  <a:pt x="2627" y="933"/>
                </a:cubicBezTo>
                <a:cubicBezTo>
                  <a:pt x="2619" y="941"/>
                  <a:pt x="2611" y="947"/>
                  <a:pt x="2603" y="953"/>
                </a:cubicBezTo>
                <a:cubicBezTo>
                  <a:pt x="2594" y="959"/>
                  <a:pt x="2585" y="964"/>
                  <a:pt x="2575" y="968"/>
                </a:cubicBezTo>
                <a:cubicBezTo>
                  <a:pt x="2566" y="972"/>
                  <a:pt x="2556" y="975"/>
                  <a:pt x="2546" y="977"/>
                </a:cubicBezTo>
                <a:cubicBezTo>
                  <a:pt x="2535" y="979"/>
                  <a:pt x="2525" y="980"/>
                  <a:pt x="2515" y="980"/>
                </a:cubicBezTo>
                <a:lnTo>
                  <a:pt x="159" y="980"/>
                </a:lnTo>
                <a:cubicBezTo>
                  <a:pt x="148" y="980"/>
                  <a:pt x="138" y="979"/>
                  <a:pt x="128" y="977"/>
                </a:cubicBezTo>
                <a:cubicBezTo>
                  <a:pt x="118" y="975"/>
                  <a:pt x="108" y="972"/>
                  <a:pt x="98" y="968"/>
                </a:cubicBezTo>
                <a:cubicBezTo>
                  <a:pt x="88" y="964"/>
                  <a:pt x="79" y="959"/>
                  <a:pt x="71" y="953"/>
                </a:cubicBezTo>
                <a:cubicBezTo>
                  <a:pt x="62" y="947"/>
                  <a:pt x="54" y="941"/>
                  <a:pt x="47" y="933"/>
                </a:cubicBezTo>
                <a:cubicBezTo>
                  <a:pt x="39" y="926"/>
                  <a:pt x="33" y="918"/>
                  <a:pt x="27" y="909"/>
                </a:cubicBezTo>
                <a:cubicBezTo>
                  <a:pt x="21" y="901"/>
                  <a:pt x="16" y="891"/>
                  <a:pt x="12" y="882"/>
                </a:cubicBezTo>
                <a:cubicBezTo>
                  <a:pt x="8" y="872"/>
                  <a:pt x="5" y="862"/>
                  <a:pt x="3" y="852"/>
                </a:cubicBezTo>
                <a:cubicBezTo>
                  <a:pt x="1" y="842"/>
                  <a:pt x="0" y="831"/>
                  <a:pt x="0" y="821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0" name=""/>
          <p:cNvSpPr txBox="1"/>
          <p:nvPr/>
        </p:nvSpPr>
        <p:spPr>
          <a:xfrm>
            <a:off x="747720" y="1701000"/>
            <a:ext cx="23418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9.1 RAM-based: 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1" name=""/>
          <p:cNvSpPr/>
          <p:nvPr/>
        </p:nvSpPr>
        <p:spPr>
          <a:xfrm>
            <a:off x="1047600" y="24476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2" name=""/>
          <p:cNvSpPr txBox="1"/>
          <p:nvPr/>
        </p:nvSpPr>
        <p:spPr>
          <a:xfrm>
            <a:off x="3023640" y="1803240"/>
            <a:ext cx="834480" cy="303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tmpfs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3" name=""/>
          <p:cNvSpPr/>
          <p:nvPr/>
        </p:nvSpPr>
        <p:spPr>
          <a:xfrm>
            <a:off x="1047600" y="29336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4" name=""/>
          <p:cNvSpPr txBox="1"/>
          <p:nvPr/>
        </p:nvSpPr>
        <p:spPr>
          <a:xfrm>
            <a:off x="1300320" y="2292840"/>
            <a:ext cx="3325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Montado en memoria RAM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5" name=""/>
          <p:cNvSpPr/>
          <p:nvPr/>
        </p:nvSpPr>
        <p:spPr>
          <a:xfrm>
            <a:off x="3114360" y="2809800"/>
            <a:ext cx="705240" cy="371880"/>
          </a:xfrm>
          <a:custGeom>
            <a:avLst/>
            <a:gdLst/>
            <a:ahLst/>
            <a:rect l="0" t="0" r="r" b="b"/>
            <a:pathLst>
              <a:path w="1959" h="1033">
                <a:moveTo>
                  <a:pt x="0" y="873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60" y="0"/>
                </a:cubicBezTo>
                <a:lnTo>
                  <a:pt x="1801" y="0"/>
                </a:lnTo>
                <a:cubicBezTo>
                  <a:pt x="1811" y="0"/>
                  <a:pt x="1821" y="1"/>
                  <a:pt x="1832" y="3"/>
                </a:cubicBezTo>
                <a:cubicBezTo>
                  <a:pt x="1842" y="5"/>
                  <a:pt x="1852" y="8"/>
                  <a:pt x="1861" y="12"/>
                </a:cubicBezTo>
                <a:cubicBezTo>
                  <a:pt x="1871" y="16"/>
                  <a:pt x="1880" y="21"/>
                  <a:pt x="1889" y="26"/>
                </a:cubicBezTo>
                <a:cubicBezTo>
                  <a:pt x="1897" y="32"/>
                  <a:pt x="1905" y="39"/>
                  <a:pt x="1913" y="46"/>
                </a:cubicBezTo>
                <a:cubicBezTo>
                  <a:pt x="1920" y="54"/>
                  <a:pt x="1927" y="62"/>
                  <a:pt x="1933" y="70"/>
                </a:cubicBezTo>
                <a:cubicBezTo>
                  <a:pt x="1938" y="79"/>
                  <a:pt x="1943" y="88"/>
                  <a:pt x="1947" y="98"/>
                </a:cubicBezTo>
                <a:cubicBezTo>
                  <a:pt x="1951" y="107"/>
                  <a:pt x="1954" y="117"/>
                  <a:pt x="1956" y="127"/>
                </a:cubicBezTo>
                <a:cubicBezTo>
                  <a:pt x="1958" y="138"/>
                  <a:pt x="1959" y="148"/>
                  <a:pt x="1959" y="158"/>
                </a:cubicBezTo>
                <a:lnTo>
                  <a:pt x="1959" y="873"/>
                </a:lnTo>
                <a:cubicBezTo>
                  <a:pt x="1959" y="883"/>
                  <a:pt x="1958" y="894"/>
                  <a:pt x="1956" y="904"/>
                </a:cubicBezTo>
                <a:cubicBezTo>
                  <a:pt x="1954" y="914"/>
                  <a:pt x="1951" y="924"/>
                  <a:pt x="1947" y="934"/>
                </a:cubicBezTo>
                <a:cubicBezTo>
                  <a:pt x="1943" y="943"/>
                  <a:pt x="1938" y="952"/>
                  <a:pt x="1933" y="962"/>
                </a:cubicBezTo>
                <a:cubicBezTo>
                  <a:pt x="1927" y="971"/>
                  <a:pt x="1920" y="979"/>
                  <a:pt x="1913" y="986"/>
                </a:cubicBezTo>
                <a:cubicBezTo>
                  <a:pt x="1905" y="993"/>
                  <a:pt x="1897" y="1000"/>
                  <a:pt x="1889" y="1006"/>
                </a:cubicBezTo>
                <a:cubicBezTo>
                  <a:pt x="1880" y="1012"/>
                  <a:pt x="1871" y="1017"/>
                  <a:pt x="1861" y="1020"/>
                </a:cubicBezTo>
                <a:cubicBezTo>
                  <a:pt x="1852" y="1024"/>
                  <a:pt x="1842" y="1027"/>
                  <a:pt x="1832" y="1030"/>
                </a:cubicBezTo>
                <a:cubicBezTo>
                  <a:pt x="1821" y="1032"/>
                  <a:pt x="1811" y="1033"/>
                  <a:pt x="1801" y="1033"/>
                </a:cubicBezTo>
                <a:lnTo>
                  <a:pt x="160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40" y="979"/>
                  <a:pt x="33" y="971"/>
                  <a:pt x="27" y="962"/>
                </a:cubicBezTo>
                <a:cubicBezTo>
                  <a:pt x="21" y="952"/>
                  <a:pt x="16" y="943"/>
                  <a:pt x="12" y="934"/>
                </a:cubicBezTo>
                <a:cubicBezTo>
                  <a:pt x="8" y="924"/>
                  <a:pt x="5" y="914"/>
                  <a:pt x="3" y="904"/>
                </a:cubicBezTo>
                <a:cubicBezTo>
                  <a:pt x="1" y="894"/>
                  <a:pt x="0" y="883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6" name=""/>
          <p:cNvSpPr txBox="1"/>
          <p:nvPr/>
        </p:nvSpPr>
        <p:spPr>
          <a:xfrm>
            <a:off x="1300320" y="2778480"/>
            <a:ext cx="1815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Carpeta típica: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7" name=""/>
          <p:cNvSpPr txBox="1"/>
          <p:nvPr/>
        </p:nvSpPr>
        <p:spPr>
          <a:xfrm>
            <a:off x="3211920" y="290124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/tmp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8" name=""/>
          <p:cNvSpPr/>
          <p:nvPr/>
        </p:nvSpPr>
        <p:spPr>
          <a:xfrm>
            <a:off x="3962160" y="2809800"/>
            <a:ext cx="1219680" cy="371880"/>
          </a:xfrm>
          <a:custGeom>
            <a:avLst/>
            <a:gdLst/>
            <a:ahLst/>
            <a:rect l="0" t="0" r="r" b="b"/>
            <a:pathLst>
              <a:path w="3388" h="1033">
                <a:moveTo>
                  <a:pt x="0" y="873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3229" y="0"/>
                </a:lnTo>
                <a:cubicBezTo>
                  <a:pt x="3240" y="0"/>
                  <a:pt x="3250" y="1"/>
                  <a:pt x="3260" y="3"/>
                </a:cubicBezTo>
                <a:cubicBezTo>
                  <a:pt x="3270" y="5"/>
                  <a:pt x="3280" y="8"/>
                  <a:pt x="3290" y="12"/>
                </a:cubicBezTo>
                <a:cubicBezTo>
                  <a:pt x="3299" y="16"/>
                  <a:pt x="3309" y="21"/>
                  <a:pt x="3317" y="26"/>
                </a:cubicBezTo>
                <a:cubicBezTo>
                  <a:pt x="3326" y="32"/>
                  <a:pt x="3334" y="39"/>
                  <a:pt x="3341" y="46"/>
                </a:cubicBezTo>
                <a:cubicBezTo>
                  <a:pt x="3349" y="54"/>
                  <a:pt x="3355" y="62"/>
                  <a:pt x="3361" y="70"/>
                </a:cubicBezTo>
                <a:cubicBezTo>
                  <a:pt x="3367" y="79"/>
                  <a:pt x="3372" y="88"/>
                  <a:pt x="3376" y="98"/>
                </a:cubicBezTo>
                <a:cubicBezTo>
                  <a:pt x="3380" y="107"/>
                  <a:pt x="3383" y="117"/>
                  <a:pt x="3385" y="127"/>
                </a:cubicBezTo>
                <a:cubicBezTo>
                  <a:pt x="3387" y="138"/>
                  <a:pt x="3388" y="148"/>
                  <a:pt x="3388" y="158"/>
                </a:cubicBezTo>
                <a:lnTo>
                  <a:pt x="3388" y="873"/>
                </a:lnTo>
                <a:cubicBezTo>
                  <a:pt x="3388" y="883"/>
                  <a:pt x="3387" y="894"/>
                  <a:pt x="3385" y="904"/>
                </a:cubicBezTo>
                <a:cubicBezTo>
                  <a:pt x="3383" y="914"/>
                  <a:pt x="3380" y="924"/>
                  <a:pt x="3376" y="934"/>
                </a:cubicBezTo>
                <a:cubicBezTo>
                  <a:pt x="3372" y="943"/>
                  <a:pt x="3367" y="952"/>
                  <a:pt x="3361" y="962"/>
                </a:cubicBezTo>
                <a:cubicBezTo>
                  <a:pt x="3355" y="971"/>
                  <a:pt x="3349" y="979"/>
                  <a:pt x="3341" y="986"/>
                </a:cubicBezTo>
                <a:cubicBezTo>
                  <a:pt x="3334" y="993"/>
                  <a:pt x="3326" y="1000"/>
                  <a:pt x="3317" y="1006"/>
                </a:cubicBezTo>
                <a:cubicBezTo>
                  <a:pt x="3309" y="1012"/>
                  <a:pt x="3299" y="1017"/>
                  <a:pt x="3290" y="1020"/>
                </a:cubicBezTo>
                <a:cubicBezTo>
                  <a:pt x="3280" y="1024"/>
                  <a:pt x="3270" y="1027"/>
                  <a:pt x="3260" y="1030"/>
                </a:cubicBezTo>
                <a:cubicBezTo>
                  <a:pt x="3250" y="1032"/>
                  <a:pt x="3240" y="1033"/>
                  <a:pt x="3229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9" y="1017"/>
                  <a:pt x="79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2"/>
                  <a:pt x="16" y="943"/>
                  <a:pt x="12" y="934"/>
                </a:cubicBezTo>
                <a:cubicBezTo>
                  <a:pt x="8" y="924"/>
                  <a:pt x="5" y="914"/>
                  <a:pt x="3" y="904"/>
                </a:cubicBezTo>
                <a:cubicBezTo>
                  <a:pt x="1" y="894"/>
                  <a:pt x="0" y="883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9" name=""/>
          <p:cNvSpPr txBox="1"/>
          <p:nvPr/>
        </p:nvSpPr>
        <p:spPr>
          <a:xfrm>
            <a:off x="3822120" y="277848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0" name=""/>
          <p:cNvSpPr/>
          <p:nvPr/>
        </p:nvSpPr>
        <p:spPr>
          <a:xfrm>
            <a:off x="1047600" y="3419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1" name=""/>
          <p:cNvSpPr txBox="1"/>
          <p:nvPr/>
        </p:nvSpPr>
        <p:spPr>
          <a:xfrm>
            <a:off x="4051800" y="2901240"/>
            <a:ext cx="1032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/dev/shm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2" name=""/>
          <p:cNvSpPr/>
          <p:nvPr/>
        </p:nvSpPr>
        <p:spPr>
          <a:xfrm>
            <a:off x="1047600" y="3904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3" name=""/>
          <p:cNvSpPr txBox="1"/>
          <p:nvPr/>
        </p:nvSpPr>
        <p:spPr>
          <a:xfrm>
            <a:off x="1300320" y="3264480"/>
            <a:ext cx="3334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Ventajas: velocidad altísima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4" name=""/>
          <p:cNvSpPr/>
          <p:nvPr/>
        </p:nvSpPr>
        <p:spPr>
          <a:xfrm>
            <a:off x="868680" y="4397040"/>
            <a:ext cx="144360" cy="144360"/>
          </a:xfrm>
          <a:custGeom>
            <a:avLst/>
            <a:gdLst/>
            <a:ahLst/>
            <a:rect l="0" t="0" r="r" b="b"/>
            <a:pathLst>
              <a:path w="401" h="401">
                <a:moveTo>
                  <a:pt x="235" y="401"/>
                </a:moveTo>
                <a:lnTo>
                  <a:pt x="0" y="167"/>
                </a:lnTo>
                <a:lnTo>
                  <a:pt x="201" y="0"/>
                </a:lnTo>
                <a:lnTo>
                  <a:pt x="401" y="200"/>
                </a:lnTo>
                <a:lnTo>
                  <a:pt x="235" y="401"/>
                </a:ln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5" name=""/>
          <p:cNvSpPr/>
          <p:nvPr/>
        </p:nvSpPr>
        <p:spPr>
          <a:xfrm>
            <a:off x="930960" y="4363200"/>
            <a:ext cx="116280" cy="116640"/>
          </a:xfrm>
          <a:custGeom>
            <a:avLst/>
            <a:gdLst/>
            <a:ahLst/>
            <a:rect l="0" t="0" r="r" b="b"/>
            <a:pathLst>
              <a:path w="323" h="324">
                <a:moveTo>
                  <a:pt x="295" y="296"/>
                </a:moveTo>
                <a:cubicBezTo>
                  <a:pt x="258" y="333"/>
                  <a:pt x="199" y="333"/>
                  <a:pt x="162" y="296"/>
                </a:cubicBezTo>
                <a:lnTo>
                  <a:pt x="27" y="162"/>
                </a:lnTo>
                <a:cubicBezTo>
                  <a:pt x="-9" y="125"/>
                  <a:pt x="-9" y="65"/>
                  <a:pt x="27" y="28"/>
                </a:cubicBezTo>
                <a:cubicBezTo>
                  <a:pt x="64" y="-9"/>
                  <a:pt x="124" y="-9"/>
                  <a:pt x="162" y="28"/>
                </a:cubicBezTo>
                <a:lnTo>
                  <a:pt x="295" y="162"/>
                </a:lnTo>
                <a:cubicBezTo>
                  <a:pt x="332" y="198"/>
                  <a:pt x="332" y="259"/>
                  <a:pt x="295" y="29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6" name=""/>
          <p:cNvSpPr/>
          <p:nvPr/>
        </p:nvSpPr>
        <p:spPr>
          <a:xfrm>
            <a:off x="772560" y="4498920"/>
            <a:ext cx="138600" cy="138960"/>
          </a:xfrm>
          <a:custGeom>
            <a:avLst/>
            <a:gdLst/>
            <a:ahLst/>
            <a:rect l="0" t="0" r="r" b="b"/>
            <a:pathLst>
              <a:path w="385" h="386">
                <a:moveTo>
                  <a:pt x="295" y="0"/>
                </a:moveTo>
                <a:cubicBezTo>
                  <a:pt x="295" y="0"/>
                  <a:pt x="-16" y="368"/>
                  <a:pt x="1" y="385"/>
                </a:cubicBezTo>
                <a:cubicBezTo>
                  <a:pt x="17" y="401"/>
                  <a:pt x="385" y="89"/>
                  <a:pt x="385" y="89"/>
                </a:cubicBezTo>
                <a:lnTo>
                  <a:pt x="295" y="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7" name=""/>
          <p:cNvSpPr/>
          <p:nvPr/>
        </p:nvSpPr>
        <p:spPr>
          <a:xfrm>
            <a:off x="822960" y="4435200"/>
            <a:ext cx="152280" cy="152640"/>
          </a:xfrm>
          <a:custGeom>
            <a:avLst/>
            <a:gdLst/>
            <a:ahLst/>
            <a:rect l="0" t="0" r="r" b="b"/>
            <a:pathLst>
              <a:path w="423" h="424">
                <a:moveTo>
                  <a:pt x="395" y="396"/>
                </a:moveTo>
                <a:cubicBezTo>
                  <a:pt x="358" y="433"/>
                  <a:pt x="299" y="433"/>
                  <a:pt x="262" y="396"/>
                </a:cubicBezTo>
                <a:lnTo>
                  <a:pt x="27" y="163"/>
                </a:lnTo>
                <a:cubicBezTo>
                  <a:pt x="-9" y="126"/>
                  <a:pt x="-9" y="65"/>
                  <a:pt x="27" y="28"/>
                </a:cubicBezTo>
                <a:cubicBezTo>
                  <a:pt x="65" y="-9"/>
                  <a:pt x="125" y="-9"/>
                  <a:pt x="162" y="28"/>
                </a:cubicBezTo>
                <a:lnTo>
                  <a:pt x="395" y="263"/>
                </a:lnTo>
                <a:cubicBezTo>
                  <a:pt x="432" y="299"/>
                  <a:pt x="432" y="359"/>
                  <a:pt x="395" y="39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8" name=""/>
          <p:cNvSpPr txBox="1"/>
          <p:nvPr/>
        </p:nvSpPr>
        <p:spPr>
          <a:xfrm>
            <a:off x="1300320" y="3750120"/>
            <a:ext cx="5592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Desventajas: datos volátiles, limitada por RAM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9" name=""/>
          <p:cNvSpPr/>
          <p:nvPr/>
        </p:nvSpPr>
        <p:spPr>
          <a:xfrm>
            <a:off x="752400" y="4762440"/>
            <a:ext cx="4438800" cy="371880"/>
          </a:xfrm>
          <a:custGeom>
            <a:avLst/>
            <a:gdLst/>
            <a:ahLst/>
            <a:rect l="0" t="0" r="r" b="b"/>
            <a:pathLst>
              <a:path w="12330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12172" y="0"/>
                </a:lnTo>
                <a:cubicBezTo>
                  <a:pt x="12182" y="0"/>
                  <a:pt x="12192" y="1"/>
                  <a:pt x="12203" y="3"/>
                </a:cubicBezTo>
                <a:cubicBezTo>
                  <a:pt x="12213" y="5"/>
                  <a:pt x="12223" y="8"/>
                  <a:pt x="12232" y="12"/>
                </a:cubicBezTo>
                <a:cubicBezTo>
                  <a:pt x="12242" y="16"/>
                  <a:pt x="12251" y="21"/>
                  <a:pt x="12260" y="26"/>
                </a:cubicBezTo>
                <a:cubicBezTo>
                  <a:pt x="12268" y="32"/>
                  <a:pt x="12276" y="39"/>
                  <a:pt x="12284" y="46"/>
                </a:cubicBezTo>
                <a:cubicBezTo>
                  <a:pt x="12291" y="54"/>
                  <a:pt x="12298" y="62"/>
                  <a:pt x="12304" y="70"/>
                </a:cubicBezTo>
                <a:cubicBezTo>
                  <a:pt x="12309" y="79"/>
                  <a:pt x="12314" y="88"/>
                  <a:pt x="12318" y="98"/>
                </a:cubicBezTo>
                <a:cubicBezTo>
                  <a:pt x="12322" y="107"/>
                  <a:pt x="12325" y="117"/>
                  <a:pt x="12327" y="127"/>
                </a:cubicBezTo>
                <a:cubicBezTo>
                  <a:pt x="12329" y="138"/>
                  <a:pt x="12330" y="148"/>
                  <a:pt x="12330" y="158"/>
                </a:cubicBezTo>
                <a:lnTo>
                  <a:pt x="12330" y="874"/>
                </a:lnTo>
                <a:cubicBezTo>
                  <a:pt x="12330" y="884"/>
                  <a:pt x="12329" y="895"/>
                  <a:pt x="12327" y="905"/>
                </a:cubicBezTo>
                <a:cubicBezTo>
                  <a:pt x="12325" y="915"/>
                  <a:pt x="12322" y="925"/>
                  <a:pt x="12318" y="935"/>
                </a:cubicBezTo>
                <a:cubicBezTo>
                  <a:pt x="12314" y="944"/>
                  <a:pt x="12309" y="953"/>
                  <a:pt x="12304" y="962"/>
                </a:cubicBezTo>
                <a:cubicBezTo>
                  <a:pt x="12298" y="971"/>
                  <a:pt x="12291" y="979"/>
                  <a:pt x="12284" y="986"/>
                </a:cubicBezTo>
                <a:cubicBezTo>
                  <a:pt x="12276" y="993"/>
                  <a:pt x="12268" y="1000"/>
                  <a:pt x="12260" y="1006"/>
                </a:cubicBezTo>
                <a:cubicBezTo>
                  <a:pt x="12251" y="1012"/>
                  <a:pt x="12242" y="1016"/>
                  <a:pt x="12232" y="1020"/>
                </a:cubicBezTo>
                <a:cubicBezTo>
                  <a:pt x="12223" y="1024"/>
                  <a:pt x="12213" y="1027"/>
                  <a:pt x="12203" y="1029"/>
                </a:cubicBezTo>
                <a:cubicBezTo>
                  <a:pt x="12192" y="1032"/>
                  <a:pt x="12182" y="1033"/>
                  <a:pt x="12172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29"/>
                </a:cubicBezTo>
                <a:cubicBezTo>
                  <a:pt x="117" y="1027"/>
                  <a:pt x="107" y="1024"/>
                  <a:pt x="98" y="1020"/>
                </a:cubicBezTo>
                <a:cubicBezTo>
                  <a:pt x="88" y="1016"/>
                  <a:pt x="79" y="1012"/>
                  <a:pt x="70" y="1006"/>
                </a:cubicBezTo>
                <a:cubicBezTo>
                  <a:pt x="62" y="1000"/>
                  <a:pt x="54" y="993"/>
                  <a:pt x="46" y="986"/>
                </a:cubicBezTo>
                <a:cubicBezTo>
                  <a:pt x="39" y="979"/>
                  <a:pt x="32" y="971"/>
                  <a:pt x="26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0" name=""/>
          <p:cNvSpPr txBox="1"/>
          <p:nvPr/>
        </p:nvSpPr>
        <p:spPr>
          <a:xfrm>
            <a:off x="1065240" y="4312080"/>
            <a:ext cx="1114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Ejemplo: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1" name=""/>
          <p:cNvSpPr txBox="1"/>
          <p:nvPr/>
        </p:nvSpPr>
        <p:spPr>
          <a:xfrm>
            <a:off x="841680" y="4853880"/>
            <a:ext cx="42588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mount -t tmpfs tmpfs /mnt/ramdisk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2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747720" y="1031760"/>
            <a:ext cx="2563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 Introducción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1047600" y="24955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747720" y="1778400"/>
            <a:ext cx="2493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 sistema operativo: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1047600" y="2981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1300320" y="2340360"/>
            <a:ext cx="5828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Organiza y gestiona los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archivos y dispositivos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910080" y="3627360"/>
            <a:ext cx="91080" cy="56520"/>
          </a:xfrm>
          <a:custGeom>
            <a:avLst/>
            <a:gdLst/>
            <a:ahLst/>
            <a:rect l="0" t="0" r="r" b="b"/>
            <a:pathLst>
              <a:path w="253" h="157">
                <a:moveTo>
                  <a:pt x="253" y="43"/>
                </a:moveTo>
                <a:cubicBezTo>
                  <a:pt x="253" y="49"/>
                  <a:pt x="251" y="57"/>
                  <a:pt x="250" y="64"/>
                </a:cubicBezTo>
                <a:cubicBezTo>
                  <a:pt x="238" y="109"/>
                  <a:pt x="188" y="162"/>
                  <a:pt x="117" y="157"/>
                </a:cubicBezTo>
                <a:cubicBezTo>
                  <a:pt x="52" y="153"/>
                  <a:pt x="0" y="121"/>
                  <a:pt x="0" y="78"/>
                </a:cubicBezTo>
                <a:cubicBezTo>
                  <a:pt x="0" y="35"/>
                  <a:pt x="52" y="0"/>
                  <a:pt x="117" y="0"/>
                </a:cubicBezTo>
                <a:cubicBezTo>
                  <a:pt x="182" y="0"/>
                  <a:pt x="252" y="0"/>
                  <a:pt x="253" y="4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883800" y="3629880"/>
            <a:ext cx="116280" cy="36000"/>
          </a:xfrm>
          <a:custGeom>
            <a:avLst/>
            <a:gdLst/>
            <a:ahLst/>
            <a:rect l="0" t="0" r="r" b="b"/>
            <a:pathLst>
              <a:path w="323" h="100">
                <a:moveTo>
                  <a:pt x="189" y="0"/>
                </a:moveTo>
                <a:cubicBezTo>
                  <a:pt x="155" y="0"/>
                  <a:pt x="76" y="10"/>
                  <a:pt x="58" y="10"/>
                </a:cubicBezTo>
                <a:cubicBezTo>
                  <a:pt x="26" y="10"/>
                  <a:pt x="0" y="30"/>
                  <a:pt x="0" y="54"/>
                </a:cubicBezTo>
                <a:cubicBezTo>
                  <a:pt x="0" y="67"/>
                  <a:pt x="6" y="78"/>
                  <a:pt x="16" y="86"/>
                </a:cubicBezTo>
                <a:cubicBezTo>
                  <a:pt x="16" y="86"/>
                  <a:pt x="38" y="107"/>
                  <a:pt x="76" y="97"/>
                </a:cubicBezTo>
                <a:cubicBezTo>
                  <a:pt x="93" y="93"/>
                  <a:pt x="121" y="58"/>
                  <a:pt x="169" y="53"/>
                </a:cubicBezTo>
                <a:cubicBezTo>
                  <a:pt x="193" y="50"/>
                  <a:pt x="238" y="70"/>
                  <a:pt x="319" y="70"/>
                </a:cubicBezTo>
                <a:cubicBezTo>
                  <a:pt x="322" y="63"/>
                  <a:pt x="323" y="57"/>
                  <a:pt x="323" y="57"/>
                </a:cubicBezTo>
                <a:cubicBezTo>
                  <a:pt x="323" y="14"/>
                  <a:pt x="254" y="0"/>
                  <a:pt x="18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775800" y="3468240"/>
            <a:ext cx="266760" cy="190080"/>
          </a:xfrm>
          <a:custGeom>
            <a:avLst/>
            <a:gdLst/>
            <a:ahLst/>
            <a:rect l="0" t="0" r="r" b="b"/>
            <a:pathLst>
              <a:path w="741" h="528">
                <a:moveTo>
                  <a:pt x="623" y="507"/>
                </a:moveTo>
                <a:cubicBezTo>
                  <a:pt x="623" y="507"/>
                  <a:pt x="669" y="497"/>
                  <a:pt x="698" y="459"/>
                </a:cubicBezTo>
                <a:cubicBezTo>
                  <a:pt x="732" y="415"/>
                  <a:pt x="728" y="367"/>
                  <a:pt x="728" y="367"/>
                </a:cubicBezTo>
                <a:cubicBezTo>
                  <a:pt x="762" y="303"/>
                  <a:pt x="717" y="243"/>
                  <a:pt x="717" y="243"/>
                </a:cubicBezTo>
                <a:cubicBezTo>
                  <a:pt x="712" y="176"/>
                  <a:pt x="671" y="148"/>
                  <a:pt x="671" y="148"/>
                </a:cubicBezTo>
                <a:cubicBezTo>
                  <a:pt x="644" y="83"/>
                  <a:pt x="584" y="65"/>
                  <a:pt x="584" y="65"/>
                </a:cubicBezTo>
                <a:cubicBezTo>
                  <a:pt x="537" y="10"/>
                  <a:pt x="453" y="12"/>
                  <a:pt x="453" y="12"/>
                </a:cubicBezTo>
                <a:cubicBezTo>
                  <a:pt x="453" y="12"/>
                  <a:pt x="374" y="-17"/>
                  <a:pt x="266" y="16"/>
                </a:cubicBezTo>
                <a:cubicBezTo>
                  <a:pt x="249" y="21"/>
                  <a:pt x="189" y="33"/>
                  <a:pt x="146" y="60"/>
                </a:cubicBezTo>
                <a:cubicBezTo>
                  <a:pt x="9" y="145"/>
                  <a:pt x="-2" y="276"/>
                  <a:pt x="0" y="297"/>
                </a:cubicBezTo>
                <a:cubicBezTo>
                  <a:pt x="11" y="416"/>
                  <a:pt x="94" y="437"/>
                  <a:pt x="147" y="450"/>
                </a:cubicBezTo>
                <a:cubicBezTo>
                  <a:pt x="160" y="484"/>
                  <a:pt x="206" y="546"/>
                  <a:pt x="288" y="523"/>
                </a:cubicBezTo>
                <a:cubicBezTo>
                  <a:pt x="389" y="505"/>
                  <a:pt x="433" y="475"/>
                  <a:pt x="458" y="475"/>
                </a:cubicBezTo>
                <a:cubicBezTo>
                  <a:pt x="482" y="475"/>
                  <a:pt x="552" y="501"/>
                  <a:pt x="623" y="507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790560" y="3485520"/>
            <a:ext cx="231120" cy="149040"/>
          </a:xfrm>
          <a:custGeom>
            <a:avLst/>
            <a:gdLst/>
            <a:ahLst/>
            <a:rect l="0" t="0" r="r" b="b"/>
            <a:pathLst>
              <a:path w="642" h="414">
                <a:moveTo>
                  <a:pt x="326" y="266"/>
                </a:moveTo>
                <a:cubicBezTo>
                  <a:pt x="375" y="240"/>
                  <a:pt x="402" y="242"/>
                  <a:pt x="426" y="244"/>
                </a:cubicBezTo>
                <a:cubicBezTo>
                  <a:pt x="433" y="245"/>
                  <a:pt x="441" y="246"/>
                  <a:pt x="448" y="245"/>
                </a:cubicBezTo>
                <a:cubicBezTo>
                  <a:pt x="490" y="245"/>
                  <a:pt x="524" y="227"/>
                  <a:pt x="540" y="209"/>
                </a:cubicBezTo>
                <a:cubicBezTo>
                  <a:pt x="543" y="205"/>
                  <a:pt x="543" y="198"/>
                  <a:pt x="539" y="194"/>
                </a:cubicBezTo>
                <a:cubicBezTo>
                  <a:pt x="534" y="191"/>
                  <a:pt x="527" y="191"/>
                  <a:pt x="523" y="195"/>
                </a:cubicBezTo>
                <a:cubicBezTo>
                  <a:pt x="512" y="209"/>
                  <a:pt x="483" y="223"/>
                  <a:pt x="447" y="224"/>
                </a:cubicBezTo>
                <a:cubicBezTo>
                  <a:pt x="441" y="224"/>
                  <a:pt x="435" y="224"/>
                  <a:pt x="428" y="223"/>
                </a:cubicBezTo>
                <a:cubicBezTo>
                  <a:pt x="402" y="221"/>
                  <a:pt x="371" y="218"/>
                  <a:pt x="316" y="248"/>
                </a:cubicBezTo>
                <a:cubicBezTo>
                  <a:pt x="301" y="255"/>
                  <a:pt x="282" y="258"/>
                  <a:pt x="261" y="260"/>
                </a:cubicBezTo>
                <a:cubicBezTo>
                  <a:pt x="214" y="193"/>
                  <a:pt x="242" y="134"/>
                  <a:pt x="250" y="120"/>
                </a:cubicBezTo>
                <a:cubicBezTo>
                  <a:pt x="251" y="120"/>
                  <a:pt x="252" y="120"/>
                  <a:pt x="253" y="120"/>
                </a:cubicBezTo>
                <a:cubicBezTo>
                  <a:pt x="261" y="120"/>
                  <a:pt x="270" y="118"/>
                  <a:pt x="277" y="114"/>
                </a:cubicBezTo>
                <a:cubicBezTo>
                  <a:pt x="283" y="111"/>
                  <a:pt x="284" y="104"/>
                  <a:pt x="282" y="99"/>
                </a:cubicBezTo>
                <a:cubicBezTo>
                  <a:pt x="279" y="94"/>
                  <a:pt x="272" y="92"/>
                  <a:pt x="267" y="95"/>
                </a:cubicBezTo>
                <a:cubicBezTo>
                  <a:pt x="253" y="103"/>
                  <a:pt x="235" y="98"/>
                  <a:pt x="227" y="85"/>
                </a:cubicBezTo>
                <a:cubicBezTo>
                  <a:pt x="224" y="80"/>
                  <a:pt x="217" y="79"/>
                  <a:pt x="212" y="82"/>
                </a:cubicBezTo>
                <a:cubicBezTo>
                  <a:pt x="207" y="85"/>
                  <a:pt x="206" y="92"/>
                  <a:pt x="209" y="97"/>
                </a:cubicBezTo>
                <a:cubicBezTo>
                  <a:pt x="214" y="105"/>
                  <a:pt x="221" y="110"/>
                  <a:pt x="229" y="114"/>
                </a:cubicBezTo>
                <a:cubicBezTo>
                  <a:pt x="218" y="137"/>
                  <a:pt x="197" y="196"/>
                  <a:pt x="237" y="263"/>
                </a:cubicBezTo>
                <a:cubicBezTo>
                  <a:pt x="209" y="265"/>
                  <a:pt x="181" y="269"/>
                  <a:pt x="159" y="284"/>
                </a:cubicBezTo>
                <a:cubicBezTo>
                  <a:pt x="144" y="293"/>
                  <a:pt x="130" y="306"/>
                  <a:pt x="119" y="322"/>
                </a:cubicBezTo>
                <a:cubicBezTo>
                  <a:pt x="105" y="319"/>
                  <a:pt x="56" y="307"/>
                  <a:pt x="47" y="253"/>
                </a:cubicBezTo>
                <a:cubicBezTo>
                  <a:pt x="53" y="249"/>
                  <a:pt x="57" y="243"/>
                  <a:pt x="60" y="237"/>
                </a:cubicBezTo>
                <a:cubicBezTo>
                  <a:pt x="62" y="231"/>
                  <a:pt x="59" y="225"/>
                  <a:pt x="54" y="223"/>
                </a:cubicBezTo>
                <a:cubicBezTo>
                  <a:pt x="48" y="221"/>
                  <a:pt x="41" y="223"/>
                  <a:pt x="39" y="229"/>
                </a:cubicBezTo>
                <a:cubicBezTo>
                  <a:pt x="37" y="234"/>
                  <a:pt x="34" y="237"/>
                  <a:pt x="29" y="239"/>
                </a:cubicBezTo>
                <a:cubicBezTo>
                  <a:pt x="25" y="240"/>
                  <a:pt x="20" y="240"/>
                  <a:pt x="16" y="237"/>
                </a:cubicBezTo>
                <a:cubicBezTo>
                  <a:pt x="10" y="234"/>
                  <a:pt x="4" y="236"/>
                  <a:pt x="1" y="241"/>
                </a:cubicBezTo>
                <a:cubicBezTo>
                  <a:pt x="-2" y="246"/>
                  <a:pt x="0" y="253"/>
                  <a:pt x="5" y="256"/>
                </a:cubicBezTo>
                <a:cubicBezTo>
                  <a:pt x="11" y="259"/>
                  <a:pt x="18" y="261"/>
                  <a:pt x="24" y="261"/>
                </a:cubicBezTo>
                <a:cubicBezTo>
                  <a:pt x="25" y="261"/>
                  <a:pt x="26" y="260"/>
                  <a:pt x="26" y="260"/>
                </a:cubicBezTo>
                <a:cubicBezTo>
                  <a:pt x="37" y="312"/>
                  <a:pt x="78" y="334"/>
                  <a:pt x="107" y="341"/>
                </a:cubicBezTo>
                <a:cubicBezTo>
                  <a:pt x="103" y="350"/>
                  <a:pt x="101" y="358"/>
                  <a:pt x="100" y="367"/>
                </a:cubicBezTo>
                <a:cubicBezTo>
                  <a:pt x="99" y="372"/>
                  <a:pt x="104" y="378"/>
                  <a:pt x="110" y="378"/>
                </a:cubicBezTo>
                <a:lnTo>
                  <a:pt x="111" y="378"/>
                </a:lnTo>
                <a:cubicBezTo>
                  <a:pt x="116" y="378"/>
                  <a:pt x="121" y="374"/>
                  <a:pt x="121" y="369"/>
                </a:cubicBezTo>
                <a:cubicBezTo>
                  <a:pt x="124" y="343"/>
                  <a:pt x="148" y="316"/>
                  <a:pt x="170" y="301"/>
                </a:cubicBezTo>
                <a:cubicBezTo>
                  <a:pt x="191" y="288"/>
                  <a:pt x="221" y="285"/>
                  <a:pt x="250" y="283"/>
                </a:cubicBezTo>
                <a:cubicBezTo>
                  <a:pt x="278" y="280"/>
                  <a:pt x="305" y="278"/>
                  <a:pt x="326" y="266"/>
                </a:cubicBezTo>
                <a:moveTo>
                  <a:pt x="600" y="234"/>
                </a:moveTo>
                <a:cubicBezTo>
                  <a:pt x="597" y="240"/>
                  <a:pt x="599" y="246"/>
                  <a:pt x="604" y="249"/>
                </a:cubicBezTo>
                <a:cubicBezTo>
                  <a:pt x="606" y="250"/>
                  <a:pt x="608" y="250"/>
                  <a:pt x="609" y="250"/>
                </a:cubicBezTo>
                <a:cubicBezTo>
                  <a:pt x="613" y="250"/>
                  <a:pt x="617" y="248"/>
                  <a:pt x="619" y="245"/>
                </a:cubicBezTo>
                <a:cubicBezTo>
                  <a:pt x="619" y="244"/>
                  <a:pt x="658" y="171"/>
                  <a:pt x="585" y="122"/>
                </a:cubicBezTo>
                <a:cubicBezTo>
                  <a:pt x="580" y="119"/>
                  <a:pt x="574" y="120"/>
                  <a:pt x="570" y="125"/>
                </a:cubicBezTo>
                <a:cubicBezTo>
                  <a:pt x="567" y="130"/>
                  <a:pt x="568" y="137"/>
                  <a:pt x="573" y="140"/>
                </a:cubicBezTo>
                <a:cubicBezTo>
                  <a:pt x="630" y="178"/>
                  <a:pt x="601" y="232"/>
                  <a:pt x="600" y="234"/>
                </a:cubicBezTo>
                <a:moveTo>
                  <a:pt x="158" y="62"/>
                </a:moveTo>
                <a:cubicBezTo>
                  <a:pt x="161" y="62"/>
                  <a:pt x="165" y="61"/>
                  <a:pt x="167" y="58"/>
                </a:cubicBezTo>
                <a:cubicBezTo>
                  <a:pt x="198" y="15"/>
                  <a:pt x="240" y="30"/>
                  <a:pt x="242" y="30"/>
                </a:cubicBezTo>
                <a:cubicBezTo>
                  <a:pt x="248" y="32"/>
                  <a:pt x="254" y="29"/>
                  <a:pt x="256" y="24"/>
                </a:cubicBezTo>
                <a:cubicBezTo>
                  <a:pt x="258" y="18"/>
                  <a:pt x="255" y="12"/>
                  <a:pt x="250" y="10"/>
                </a:cubicBezTo>
                <a:cubicBezTo>
                  <a:pt x="229" y="3"/>
                  <a:pt x="182" y="0"/>
                  <a:pt x="149" y="45"/>
                </a:cubicBezTo>
                <a:cubicBezTo>
                  <a:pt x="146" y="50"/>
                  <a:pt x="147" y="57"/>
                  <a:pt x="152" y="60"/>
                </a:cubicBezTo>
                <a:cubicBezTo>
                  <a:pt x="154" y="62"/>
                  <a:pt x="156" y="62"/>
                  <a:pt x="158" y="62"/>
                </a:cubicBezTo>
                <a:moveTo>
                  <a:pt x="437" y="22"/>
                </a:moveTo>
                <a:cubicBezTo>
                  <a:pt x="484" y="18"/>
                  <a:pt x="506" y="53"/>
                  <a:pt x="507" y="54"/>
                </a:cubicBezTo>
                <a:cubicBezTo>
                  <a:pt x="509" y="58"/>
                  <a:pt x="512" y="59"/>
                  <a:pt x="516" y="59"/>
                </a:cubicBezTo>
                <a:cubicBezTo>
                  <a:pt x="518" y="59"/>
                  <a:pt x="520" y="59"/>
                  <a:pt x="521" y="58"/>
                </a:cubicBezTo>
                <a:cubicBezTo>
                  <a:pt x="526" y="55"/>
                  <a:pt x="528" y="48"/>
                  <a:pt x="525" y="43"/>
                </a:cubicBezTo>
                <a:cubicBezTo>
                  <a:pt x="524" y="41"/>
                  <a:pt x="497" y="-5"/>
                  <a:pt x="435" y="1"/>
                </a:cubicBezTo>
                <a:cubicBezTo>
                  <a:pt x="429" y="1"/>
                  <a:pt x="425" y="6"/>
                  <a:pt x="425" y="12"/>
                </a:cubicBezTo>
                <a:cubicBezTo>
                  <a:pt x="426" y="18"/>
                  <a:pt x="431" y="23"/>
                  <a:pt x="437" y="22"/>
                </a:cubicBezTo>
                <a:moveTo>
                  <a:pt x="632" y="333"/>
                </a:moveTo>
                <a:cubicBezTo>
                  <a:pt x="627" y="333"/>
                  <a:pt x="621" y="337"/>
                  <a:pt x="620" y="343"/>
                </a:cubicBezTo>
                <a:cubicBezTo>
                  <a:pt x="620" y="344"/>
                  <a:pt x="617" y="380"/>
                  <a:pt x="580" y="392"/>
                </a:cubicBezTo>
                <a:cubicBezTo>
                  <a:pt x="574" y="394"/>
                  <a:pt x="571" y="400"/>
                  <a:pt x="573" y="406"/>
                </a:cubicBezTo>
                <a:cubicBezTo>
                  <a:pt x="574" y="410"/>
                  <a:pt x="578" y="414"/>
                  <a:pt x="583" y="414"/>
                </a:cubicBezTo>
                <a:cubicBezTo>
                  <a:pt x="584" y="414"/>
                  <a:pt x="585" y="414"/>
                  <a:pt x="586" y="413"/>
                </a:cubicBezTo>
                <a:cubicBezTo>
                  <a:pt x="637" y="396"/>
                  <a:pt x="641" y="347"/>
                  <a:pt x="642" y="345"/>
                </a:cubicBezTo>
                <a:cubicBezTo>
                  <a:pt x="642" y="339"/>
                  <a:pt x="638" y="334"/>
                  <a:pt x="632" y="33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824760" y="3488040"/>
            <a:ext cx="174600" cy="144000"/>
          </a:xfrm>
          <a:custGeom>
            <a:avLst/>
            <a:gdLst/>
            <a:ahLst/>
            <a:rect l="0" t="0" r="r" b="b"/>
            <a:pathLst>
              <a:path w="485" h="400">
                <a:moveTo>
                  <a:pt x="8" y="224"/>
                </a:moveTo>
                <a:cubicBezTo>
                  <a:pt x="7" y="230"/>
                  <a:pt x="10" y="235"/>
                  <a:pt x="16" y="237"/>
                </a:cubicBezTo>
                <a:cubicBezTo>
                  <a:pt x="17" y="237"/>
                  <a:pt x="18" y="237"/>
                  <a:pt x="19" y="237"/>
                </a:cubicBezTo>
                <a:cubicBezTo>
                  <a:pt x="23" y="237"/>
                  <a:pt x="28" y="234"/>
                  <a:pt x="29" y="229"/>
                </a:cubicBezTo>
                <a:cubicBezTo>
                  <a:pt x="33" y="214"/>
                  <a:pt x="49" y="205"/>
                  <a:pt x="64" y="208"/>
                </a:cubicBezTo>
                <a:cubicBezTo>
                  <a:pt x="70" y="209"/>
                  <a:pt x="75" y="205"/>
                  <a:pt x="77" y="200"/>
                </a:cubicBezTo>
                <a:cubicBezTo>
                  <a:pt x="78" y="194"/>
                  <a:pt x="74" y="188"/>
                  <a:pt x="68" y="187"/>
                </a:cubicBezTo>
                <a:cubicBezTo>
                  <a:pt x="59" y="185"/>
                  <a:pt x="50" y="186"/>
                  <a:pt x="42" y="189"/>
                </a:cubicBezTo>
                <a:cubicBezTo>
                  <a:pt x="17" y="146"/>
                  <a:pt x="22" y="104"/>
                  <a:pt x="22" y="104"/>
                </a:cubicBezTo>
                <a:cubicBezTo>
                  <a:pt x="23" y="98"/>
                  <a:pt x="18" y="93"/>
                  <a:pt x="13" y="92"/>
                </a:cubicBezTo>
                <a:cubicBezTo>
                  <a:pt x="7" y="91"/>
                  <a:pt x="2" y="95"/>
                  <a:pt x="1" y="101"/>
                </a:cubicBezTo>
                <a:cubicBezTo>
                  <a:pt x="0" y="103"/>
                  <a:pt x="-5" y="150"/>
                  <a:pt x="23" y="199"/>
                </a:cubicBezTo>
                <a:cubicBezTo>
                  <a:pt x="16" y="206"/>
                  <a:pt x="11" y="214"/>
                  <a:pt x="8" y="224"/>
                </a:cubicBezTo>
                <a:moveTo>
                  <a:pt x="246" y="171"/>
                </a:moveTo>
                <a:cubicBezTo>
                  <a:pt x="255" y="163"/>
                  <a:pt x="269" y="163"/>
                  <a:pt x="277" y="172"/>
                </a:cubicBezTo>
                <a:cubicBezTo>
                  <a:pt x="280" y="174"/>
                  <a:pt x="282" y="175"/>
                  <a:pt x="285" y="175"/>
                </a:cubicBezTo>
                <a:cubicBezTo>
                  <a:pt x="288" y="175"/>
                  <a:pt x="290" y="173"/>
                  <a:pt x="293" y="171"/>
                </a:cubicBezTo>
                <a:cubicBezTo>
                  <a:pt x="297" y="167"/>
                  <a:pt x="297" y="160"/>
                  <a:pt x="292" y="156"/>
                </a:cubicBezTo>
                <a:cubicBezTo>
                  <a:pt x="287" y="152"/>
                  <a:pt x="282" y="148"/>
                  <a:pt x="275" y="146"/>
                </a:cubicBezTo>
                <a:cubicBezTo>
                  <a:pt x="282" y="125"/>
                  <a:pt x="279" y="115"/>
                  <a:pt x="273" y="97"/>
                </a:cubicBezTo>
                <a:cubicBezTo>
                  <a:pt x="272" y="94"/>
                  <a:pt x="271" y="90"/>
                  <a:pt x="270" y="85"/>
                </a:cubicBezTo>
                <a:lnTo>
                  <a:pt x="269" y="83"/>
                </a:lnTo>
                <a:cubicBezTo>
                  <a:pt x="262" y="58"/>
                  <a:pt x="256" y="41"/>
                  <a:pt x="271" y="17"/>
                </a:cubicBezTo>
                <a:cubicBezTo>
                  <a:pt x="274" y="12"/>
                  <a:pt x="273" y="5"/>
                  <a:pt x="268" y="2"/>
                </a:cubicBezTo>
                <a:cubicBezTo>
                  <a:pt x="263" y="-1"/>
                  <a:pt x="256" y="0"/>
                  <a:pt x="253" y="5"/>
                </a:cubicBezTo>
                <a:cubicBezTo>
                  <a:pt x="233" y="38"/>
                  <a:pt x="241" y="62"/>
                  <a:pt x="249" y="91"/>
                </a:cubicBezTo>
                <a:lnTo>
                  <a:pt x="250" y="93"/>
                </a:lnTo>
                <a:cubicBezTo>
                  <a:pt x="251" y="97"/>
                  <a:pt x="252" y="100"/>
                  <a:pt x="253" y="104"/>
                </a:cubicBezTo>
                <a:cubicBezTo>
                  <a:pt x="258" y="120"/>
                  <a:pt x="260" y="125"/>
                  <a:pt x="253" y="145"/>
                </a:cubicBezTo>
                <a:cubicBezTo>
                  <a:pt x="246" y="146"/>
                  <a:pt x="238" y="150"/>
                  <a:pt x="232" y="156"/>
                </a:cubicBezTo>
                <a:cubicBezTo>
                  <a:pt x="228" y="160"/>
                  <a:pt x="227" y="166"/>
                  <a:pt x="231" y="171"/>
                </a:cubicBezTo>
                <a:cubicBezTo>
                  <a:pt x="235" y="175"/>
                  <a:pt x="242" y="175"/>
                  <a:pt x="246" y="171"/>
                </a:cubicBezTo>
                <a:moveTo>
                  <a:pt x="383" y="108"/>
                </a:moveTo>
                <a:cubicBezTo>
                  <a:pt x="389" y="108"/>
                  <a:pt x="396" y="106"/>
                  <a:pt x="401" y="104"/>
                </a:cubicBezTo>
                <a:cubicBezTo>
                  <a:pt x="407" y="101"/>
                  <a:pt x="409" y="95"/>
                  <a:pt x="407" y="89"/>
                </a:cubicBezTo>
                <a:cubicBezTo>
                  <a:pt x="404" y="83"/>
                  <a:pt x="398" y="81"/>
                  <a:pt x="392" y="83"/>
                </a:cubicBezTo>
                <a:cubicBezTo>
                  <a:pt x="382" y="89"/>
                  <a:pt x="367" y="84"/>
                  <a:pt x="362" y="74"/>
                </a:cubicBezTo>
                <a:cubicBezTo>
                  <a:pt x="359" y="68"/>
                  <a:pt x="353" y="66"/>
                  <a:pt x="347" y="69"/>
                </a:cubicBezTo>
                <a:cubicBezTo>
                  <a:pt x="342" y="72"/>
                  <a:pt x="340" y="78"/>
                  <a:pt x="343" y="84"/>
                </a:cubicBezTo>
                <a:cubicBezTo>
                  <a:pt x="347" y="92"/>
                  <a:pt x="353" y="97"/>
                  <a:pt x="359" y="101"/>
                </a:cubicBezTo>
                <a:cubicBezTo>
                  <a:pt x="348" y="129"/>
                  <a:pt x="354" y="159"/>
                  <a:pt x="360" y="174"/>
                </a:cubicBezTo>
                <a:cubicBezTo>
                  <a:pt x="361" y="179"/>
                  <a:pt x="365" y="182"/>
                  <a:pt x="370" y="182"/>
                </a:cubicBezTo>
                <a:cubicBezTo>
                  <a:pt x="371" y="182"/>
                  <a:pt x="373" y="181"/>
                  <a:pt x="374" y="181"/>
                </a:cubicBezTo>
                <a:cubicBezTo>
                  <a:pt x="380" y="179"/>
                  <a:pt x="383" y="173"/>
                  <a:pt x="381" y="168"/>
                </a:cubicBezTo>
                <a:cubicBezTo>
                  <a:pt x="377" y="157"/>
                  <a:pt x="369" y="130"/>
                  <a:pt x="381" y="107"/>
                </a:cubicBezTo>
                <a:cubicBezTo>
                  <a:pt x="382" y="107"/>
                  <a:pt x="382" y="108"/>
                  <a:pt x="383" y="108"/>
                </a:cubicBezTo>
                <a:moveTo>
                  <a:pt x="485" y="309"/>
                </a:moveTo>
                <a:cubicBezTo>
                  <a:pt x="485" y="303"/>
                  <a:pt x="480" y="298"/>
                  <a:pt x="474" y="299"/>
                </a:cubicBezTo>
                <a:cubicBezTo>
                  <a:pt x="452" y="300"/>
                  <a:pt x="434" y="284"/>
                  <a:pt x="433" y="262"/>
                </a:cubicBezTo>
                <a:cubicBezTo>
                  <a:pt x="432" y="256"/>
                  <a:pt x="427" y="252"/>
                  <a:pt x="421" y="252"/>
                </a:cubicBezTo>
                <a:cubicBezTo>
                  <a:pt x="415" y="253"/>
                  <a:pt x="411" y="258"/>
                  <a:pt x="411" y="264"/>
                </a:cubicBezTo>
                <a:cubicBezTo>
                  <a:pt x="412" y="276"/>
                  <a:pt x="417" y="288"/>
                  <a:pt x="424" y="297"/>
                </a:cubicBezTo>
                <a:cubicBezTo>
                  <a:pt x="407" y="317"/>
                  <a:pt x="385" y="323"/>
                  <a:pt x="372" y="324"/>
                </a:cubicBezTo>
                <a:cubicBezTo>
                  <a:pt x="360" y="326"/>
                  <a:pt x="350" y="324"/>
                  <a:pt x="339" y="323"/>
                </a:cubicBezTo>
                <a:cubicBezTo>
                  <a:pt x="329" y="322"/>
                  <a:pt x="317" y="321"/>
                  <a:pt x="303" y="321"/>
                </a:cubicBezTo>
                <a:cubicBezTo>
                  <a:pt x="303" y="315"/>
                  <a:pt x="301" y="306"/>
                  <a:pt x="296" y="299"/>
                </a:cubicBezTo>
                <a:cubicBezTo>
                  <a:pt x="293" y="294"/>
                  <a:pt x="287" y="292"/>
                  <a:pt x="282" y="295"/>
                </a:cubicBezTo>
                <a:cubicBezTo>
                  <a:pt x="277" y="298"/>
                  <a:pt x="275" y="305"/>
                  <a:pt x="278" y="310"/>
                </a:cubicBezTo>
                <a:cubicBezTo>
                  <a:pt x="281" y="315"/>
                  <a:pt x="282" y="322"/>
                  <a:pt x="282" y="325"/>
                </a:cubicBezTo>
                <a:cubicBezTo>
                  <a:pt x="271" y="329"/>
                  <a:pt x="262" y="335"/>
                  <a:pt x="253" y="340"/>
                </a:cubicBezTo>
                <a:cubicBezTo>
                  <a:pt x="238" y="350"/>
                  <a:pt x="227" y="358"/>
                  <a:pt x="209" y="354"/>
                </a:cubicBezTo>
                <a:cubicBezTo>
                  <a:pt x="193" y="350"/>
                  <a:pt x="176" y="350"/>
                  <a:pt x="163" y="351"/>
                </a:cubicBezTo>
                <a:cubicBezTo>
                  <a:pt x="161" y="346"/>
                  <a:pt x="157" y="340"/>
                  <a:pt x="152" y="335"/>
                </a:cubicBezTo>
                <a:cubicBezTo>
                  <a:pt x="148" y="331"/>
                  <a:pt x="141" y="331"/>
                  <a:pt x="137" y="335"/>
                </a:cubicBezTo>
                <a:cubicBezTo>
                  <a:pt x="133" y="339"/>
                  <a:pt x="133" y="346"/>
                  <a:pt x="137" y="350"/>
                </a:cubicBezTo>
                <a:cubicBezTo>
                  <a:pt x="139" y="352"/>
                  <a:pt x="141" y="355"/>
                  <a:pt x="142" y="357"/>
                </a:cubicBezTo>
                <a:cubicBezTo>
                  <a:pt x="118" y="367"/>
                  <a:pt x="107" y="383"/>
                  <a:pt x="106" y="384"/>
                </a:cubicBezTo>
                <a:cubicBezTo>
                  <a:pt x="103" y="388"/>
                  <a:pt x="104" y="395"/>
                  <a:pt x="108" y="398"/>
                </a:cubicBezTo>
                <a:cubicBezTo>
                  <a:pt x="110" y="400"/>
                  <a:pt x="113" y="400"/>
                  <a:pt x="115" y="400"/>
                </a:cubicBezTo>
                <a:cubicBezTo>
                  <a:pt x="118" y="400"/>
                  <a:pt x="121" y="399"/>
                  <a:pt x="123" y="396"/>
                </a:cubicBezTo>
                <a:cubicBezTo>
                  <a:pt x="123" y="396"/>
                  <a:pt x="135" y="380"/>
                  <a:pt x="158" y="374"/>
                </a:cubicBezTo>
                <a:cubicBezTo>
                  <a:pt x="170" y="371"/>
                  <a:pt x="187" y="371"/>
                  <a:pt x="204" y="375"/>
                </a:cubicBezTo>
                <a:cubicBezTo>
                  <a:pt x="209" y="376"/>
                  <a:pt x="213" y="376"/>
                  <a:pt x="217" y="376"/>
                </a:cubicBezTo>
                <a:cubicBezTo>
                  <a:pt x="219" y="381"/>
                  <a:pt x="220" y="386"/>
                  <a:pt x="220" y="388"/>
                </a:cubicBezTo>
                <a:cubicBezTo>
                  <a:pt x="220" y="394"/>
                  <a:pt x="225" y="398"/>
                  <a:pt x="231" y="398"/>
                </a:cubicBezTo>
                <a:cubicBezTo>
                  <a:pt x="237" y="398"/>
                  <a:pt x="242" y="393"/>
                  <a:pt x="241" y="387"/>
                </a:cubicBezTo>
                <a:cubicBezTo>
                  <a:pt x="241" y="386"/>
                  <a:pt x="241" y="380"/>
                  <a:pt x="239" y="373"/>
                </a:cubicBezTo>
                <a:cubicBezTo>
                  <a:pt x="248" y="369"/>
                  <a:pt x="257" y="364"/>
                  <a:pt x="265" y="358"/>
                </a:cubicBezTo>
                <a:cubicBezTo>
                  <a:pt x="277" y="350"/>
                  <a:pt x="289" y="343"/>
                  <a:pt x="304" y="342"/>
                </a:cubicBezTo>
                <a:cubicBezTo>
                  <a:pt x="316" y="342"/>
                  <a:pt x="327" y="343"/>
                  <a:pt x="337" y="344"/>
                </a:cubicBezTo>
                <a:cubicBezTo>
                  <a:pt x="347" y="345"/>
                  <a:pt x="357" y="346"/>
                  <a:pt x="368" y="346"/>
                </a:cubicBezTo>
                <a:cubicBezTo>
                  <a:pt x="370" y="351"/>
                  <a:pt x="370" y="358"/>
                  <a:pt x="369" y="361"/>
                </a:cubicBezTo>
                <a:cubicBezTo>
                  <a:pt x="369" y="366"/>
                  <a:pt x="374" y="372"/>
                  <a:pt x="380" y="373"/>
                </a:cubicBezTo>
                <a:lnTo>
                  <a:pt x="381" y="373"/>
                </a:lnTo>
                <a:cubicBezTo>
                  <a:pt x="386" y="373"/>
                  <a:pt x="391" y="369"/>
                  <a:pt x="391" y="363"/>
                </a:cubicBezTo>
                <a:cubicBezTo>
                  <a:pt x="392" y="362"/>
                  <a:pt x="393" y="352"/>
                  <a:pt x="390" y="342"/>
                </a:cubicBezTo>
                <a:cubicBezTo>
                  <a:pt x="406" y="338"/>
                  <a:pt x="424" y="329"/>
                  <a:pt x="440" y="311"/>
                </a:cubicBezTo>
                <a:cubicBezTo>
                  <a:pt x="449" y="317"/>
                  <a:pt x="460" y="320"/>
                  <a:pt x="471" y="320"/>
                </a:cubicBezTo>
                <a:cubicBezTo>
                  <a:pt x="473" y="320"/>
                  <a:pt x="474" y="320"/>
                  <a:pt x="475" y="320"/>
                </a:cubicBezTo>
                <a:cubicBezTo>
                  <a:pt x="481" y="320"/>
                  <a:pt x="486" y="314"/>
                  <a:pt x="485" y="309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1300320" y="2826000"/>
            <a:ext cx="5727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Abstrae el hardware para usuarios y programas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1047600" y="4114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1065240" y="3387960"/>
            <a:ext cx="4618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Ejemplo: abrir un documento implica: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1047600" y="46004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1300320" y="3959640"/>
            <a:ext cx="3618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Buscar en sistema de archivos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1047600" y="50767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1300320" y="4445280"/>
            <a:ext cx="2173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Verificar permisos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1047600" y="55623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8"/>
                  <a:pt x="200" y="248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1300320" y="4921560"/>
            <a:ext cx="1973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Acceder al disco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300320" y="5407560"/>
            <a:ext cx="4161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Usar el controlador del dispositivo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6" name=""/>
          <p:cNvSpPr/>
          <p:nvPr/>
        </p:nvSpPr>
        <p:spPr>
          <a:xfrm>
            <a:off x="1047600" y="1542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7" name=""/>
          <p:cNvSpPr txBox="1"/>
          <p:nvPr/>
        </p:nvSpPr>
        <p:spPr>
          <a:xfrm>
            <a:off x="747720" y="815040"/>
            <a:ext cx="47653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9.2 Sistemas de archivos virtuales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8" name=""/>
          <p:cNvSpPr/>
          <p:nvPr/>
        </p:nvSpPr>
        <p:spPr>
          <a:xfrm>
            <a:off x="771480" y="2023200"/>
            <a:ext cx="245880" cy="230400"/>
          </a:xfrm>
          <a:custGeom>
            <a:avLst/>
            <a:gdLst/>
            <a:ahLst/>
            <a:rect l="0" t="0" r="r" b="b"/>
            <a:pathLst>
              <a:path w="683" h="640">
                <a:moveTo>
                  <a:pt x="0" y="555"/>
                </a:moveTo>
                <a:cubicBezTo>
                  <a:pt x="0" y="602"/>
                  <a:pt x="38" y="640"/>
                  <a:pt x="85" y="640"/>
                </a:cubicBezTo>
                <a:lnTo>
                  <a:pt x="597" y="640"/>
                </a:lnTo>
                <a:cubicBezTo>
                  <a:pt x="644" y="640"/>
                  <a:pt x="683" y="602"/>
                  <a:pt x="683" y="555"/>
                </a:cubicBezTo>
                <a:lnTo>
                  <a:pt x="683" y="192"/>
                </a:lnTo>
                <a:cubicBezTo>
                  <a:pt x="683" y="144"/>
                  <a:pt x="644" y="106"/>
                  <a:pt x="597" y="106"/>
                </a:cubicBezTo>
                <a:lnTo>
                  <a:pt x="406" y="106"/>
                </a:lnTo>
                <a:cubicBezTo>
                  <a:pt x="330" y="106"/>
                  <a:pt x="342" y="0"/>
                  <a:pt x="225" y="0"/>
                </a:cubicBezTo>
                <a:lnTo>
                  <a:pt x="85" y="0"/>
                </a:lnTo>
                <a:cubicBezTo>
                  <a:pt x="38" y="0"/>
                  <a:pt x="0" y="38"/>
                  <a:pt x="0" y="85"/>
                </a:cubicBezTo>
                <a:lnTo>
                  <a:pt x="0" y="555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9" name=""/>
          <p:cNvSpPr/>
          <p:nvPr/>
        </p:nvSpPr>
        <p:spPr>
          <a:xfrm>
            <a:off x="771480" y="2092320"/>
            <a:ext cx="276120" cy="161280"/>
          </a:xfrm>
          <a:custGeom>
            <a:avLst/>
            <a:gdLst/>
            <a:ahLst/>
            <a:rect l="0" t="0" r="r" b="b"/>
            <a:pathLst>
              <a:path w="767" h="448">
                <a:moveTo>
                  <a:pt x="690" y="0"/>
                </a:moveTo>
                <a:lnTo>
                  <a:pt x="550" y="0"/>
                </a:lnTo>
                <a:cubicBezTo>
                  <a:pt x="433" y="0"/>
                  <a:pt x="434" y="106"/>
                  <a:pt x="358" y="106"/>
                </a:cubicBezTo>
                <a:lnTo>
                  <a:pt x="166" y="106"/>
                </a:lnTo>
                <a:cubicBezTo>
                  <a:pt x="119" y="106"/>
                  <a:pt x="77" y="144"/>
                  <a:pt x="73" y="191"/>
                </a:cubicBezTo>
                <a:lnTo>
                  <a:pt x="62" y="275"/>
                </a:lnTo>
                <a:lnTo>
                  <a:pt x="51" y="363"/>
                </a:lnTo>
                <a:lnTo>
                  <a:pt x="50" y="363"/>
                </a:lnTo>
                <a:cubicBezTo>
                  <a:pt x="48" y="376"/>
                  <a:pt x="36" y="384"/>
                  <a:pt x="23" y="384"/>
                </a:cubicBezTo>
                <a:cubicBezTo>
                  <a:pt x="9" y="384"/>
                  <a:pt x="-1" y="373"/>
                  <a:pt x="0" y="360"/>
                </a:cubicBezTo>
                <a:cubicBezTo>
                  <a:pt x="0" y="361"/>
                  <a:pt x="0" y="362"/>
                  <a:pt x="0" y="363"/>
                </a:cubicBezTo>
                <a:cubicBezTo>
                  <a:pt x="0" y="406"/>
                  <a:pt x="31" y="441"/>
                  <a:pt x="72" y="447"/>
                </a:cubicBezTo>
                <a:cubicBezTo>
                  <a:pt x="76" y="448"/>
                  <a:pt x="80" y="448"/>
                  <a:pt x="85" y="448"/>
                </a:cubicBezTo>
                <a:lnTo>
                  <a:pt x="640" y="448"/>
                </a:lnTo>
                <a:cubicBezTo>
                  <a:pt x="687" y="448"/>
                  <a:pt x="729" y="410"/>
                  <a:pt x="734" y="363"/>
                </a:cubicBezTo>
                <a:lnTo>
                  <a:pt x="766" y="85"/>
                </a:lnTo>
                <a:cubicBezTo>
                  <a:pt x="771" y="38"/>
                  <a:pt x="737" y="0"/>
                  <a:pt x="690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0" name=""/>
          <p:cNvSpPr txBox="1"/>
          <p:nvPr/>
        </p:nvSpPr>
        <p:spPr>
          <a:xfrm>
            <a:off x="1300320" y="1387800"/>
            <a:ext cx="5712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Simulan archivos para exponer info del sistema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1" name=""/>
          <p:cNvSpPr/>
          <p:nvPr/>
        </p:nvSpPr>
        <p:spPr>
          <a:xfrm>
            <a:off x="1047600" y="2676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2" name=""/>
          <p:cNvSpPr/>
          <p:nvPr/>
        </p:nvSpPr>
        <p:spPr>
          <a:xfrm>
            <a:off x="1304640" y="2552400"/>
            <a:ext cx="829080" cy="371880"/>
          </a:xfrm>
          <a:custGeom>
            <a:avLst/>
            <a:gdLst/>
            <a:ahLst/>
            <a:rect l="0" t="0" r="r" b="b"/>
            <a:pathLst>
              <a:path w="2303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144" y="0"/>
                </a:lnTo>
                <a:cubicBezTo>
                  <a:pt x="2155" y="0"/>
                  <a:pt x="2165" y="1"/>
                  <a:pt x="2175" y="3"/>
                </a:cubicBezTo>
                <a:cubicBezTo>
                  <a:pt x="2186" y="5"/>
                  <a:pt x="2196" y="8"/>
                  <a:pt x="2205" y="12"/>
                </a:cubicBezTo>
                <a:cubicBezTo>
                  <a:pt x="2215" y="16"/>
                  <a:pt x="2224" y="21"/>
                  <a:pt x="2233" y="27"/>
                </a:cubicBezTo>
                <a:cubicBezTo>
                  <a:pt x="2241" y="33"/>
                  <a:pt x="2249" y="39"/>
                  <a:pt x="2257" y="47"/>
                </a:cubicBezTo>
                <a:cubicBezTo>
                  <a:pt x="2264" y="54"/>
                  <a:pt x="2271" y="62"/>
                  <a:pt x="2276" y="71"/>
                </a:cubicBezTo>
                <a:cubicBezTo>
                  <a:pt x="2282" y="80"/>
                  <a:pt x="2287" y="89"/>
                  <a:pt x="2291" y="98"/>
                </a:cubicBezTo>
                <a:cubicBezTo>
                  <a:pt x="2295" y="108"/>
                  <a:pt x="2298" y="118"/>
                  <a:pt x="2300" y="128"/>
                </a:cubicBezTo>
                <a:cubicBezTo>
                  <a:pt x="2302" y="138"/>
                  <a:pt x="2303" y="149"/>
                  <a:pt x="2303" y="159"/>
                </a:cubicBezTo>
                <a:lnTo>
                  <a:pt x="2303" y="874"/>
                </a:lnTo>
                <a:cubicBezTo>
                  <a:pt x="2303" y="885"/>
                  <a:pt x="2302" y="895"/>
                  <a:pt x="2300" y="905"/>
                </a:cubicBezTo>
                <a:cubicBezTo>
                  <a:pt x="2298" y="916"/>
                  <a:pt x="2295" y="926"/>
                  <a:pt x="2291" y="935"/>
                </a:cubicBezTo>
                <a:cubicBezTo>
                  <a:pt x="2287" y="945"/>
                  <a:pt x="2282" y="954"/>
                  <a:pt x="2276" y="963"/>
                </a:cubicBezTo>
                <a:cubicBezTo>
                  <a:pt x="2271" y="971"/>
                  <a:pt x="2264" y="979"/>
                  <a:pt x="2257" y="987"/>
                </a:cubicBezTo>
                <a:cubicBezTo>
                  <a:pt x="2249" y="994"/>
                  <a:pt x="2241" y="1001"/>
                  <a:pt x="2233" y="1006"/>
                </a:cubicBezTo>
                <a:cubicBezTo>
                  <a:pt x="2224" y="1012"/>
                  <a:pt x="2215" y="1017"/>
                  <a:pt x="2205" y="1021"/>
                </a:cubicBezTo>
                <a:cubicBezTo>
                  <a:pt x="2196" y="1025"/>
                  <a:pt x="2186" y="1028"/>
                  <a:pt x="2175" y="1030"/>
                </a:cubicBezTo>
                <a:cubicBezTo>
                  <a:pt x="2165" y="1032"/>
                  <a:pt x="2155" y="1033"/>
                  <a:pt x="2144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39" y="979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3" name=""/>
          <p:cNvSpPr txBox="1"/>
          <p:nvPr/>
        </p:nvSpPr>
        <p:spPr>
          <a:xfrm>
            <a:off x="1065240" y="1949760"/>
            <a:ext cx="771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Linux: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4" name=""/>
          <p:cNvSpPr txBox="1"/>
          <p:nvPr/>
        </p:nvSpPr>
        <p:spPr>
          <a:xfrm>
            <a:off x="1393920" y="264420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/proc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5" name=""/>
          <p:cNvSpPr/>
          <p:nvPr/>
        </p:nvSpPr>
        <p:spPr>
          <a:xfrm>
            <a:off x="1047600" y="31622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6" name=""/>
          <p:cNvSpPr/>
          <p:nvPr/>
        </p:nvSpPr>
        <p:spPr>
          <a:xfrm>
            <a:off x="1304640" y="3038400"/>
            <a:ext cx="695880" cy="371880"/>
          </a:xfrm>
          <a:custGeom>
            <a:avLst/>
            <a:gdLst/>
            <a:ahLst/>
            <a:rect l="0" t="0" r="r" b="b"/>
            <a:pathLst>
              <a:path w="1933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774" y="0"/>
                </a:lnTo>
                <a:cubicBezTo>
                  <a:pt x="1784" y="0"/>
                  <a:pt x="1795" y="1"/>
                  <a:pt x="1805" y="3"/>
                </a:cubicBezTo>
                <a:cubicBezTo>
                  <a:pt x="1815" y="5"/>
                  <a:pt x="1825" y="8"/>
                  <a:pt x="1835" y="12"/>
                </a:cubicBezTo>
                <a:cubicBezTo>
                  <a:pt x="1844" y="16"/>
                  <a:pt x="1854" y="21"/>
                  <a:pt x="1862" y="26"/>
                </a:cubicBezTo>
                <a:cubicBezTo>
                  <a:pt x="1871" y="32"/>
                  <a:pt x="1879" y="39"/>
                  <a:pt x="1886" y="46"/>
                </a:cubicBezTo>
                <a:cubicBezTo>
                  <a:pt x="1894" y="54"/>
                  <a:pt x="1900" y="62"/>
                  <a:pt x="1906" y="70"/>
                </a:cubicBezTo>
                <a:cubicBezTo>
                  <a:pt x="1912" y="79"/>
                  <a:pt x="1917" y="88"/>
                  <a:pt x="1921" y="98"/>
                </a:cubicBezTo>
                <a:cubicBezTo>
                  <a:pt x="1925" y="107"/>
                  <a:pt x="1928" y="117"/>
                  <a:pt x="1930" y="127"/>
                </a:cubicBezTo>
                <a:cubicBezTo>
                  <a:pt x="1932" y="138"/>
                  <a:pt x="1933" y="148"/>
                  <a:pt x="1933" y="158"/>
                </a:cubicBezTo>
                <a:lnTo>
                  <a:pt x="1933" y="874"/>
                </a:lnTo>
                <a:cubicBezTo>
                  <a:pt x="1933" y="884"/>
                  <a:pt x="1932" y="895"/>
                  <a:pt x="1930" y="905"/>
                </a:cubicBezTo>
                <a:cubicBezTo>
                  <a:pt x="1928" y="915"/>
                  <a:pt x="1925" y="925"/>
                  <a:pt x="1921" y="935"/>
                </a:cubicBezTo>
                <a:cubicBezTo>
                  <a:pt x="1917" y="944"/>
                  <a:pt x="1912" y="953"/>
                  <a:pt x="1906" y="962"/>
                </a:cubicBezTo>
                <a:cubicBezTo>
                  <a:pt x="1900" y="971"/>
                  <a:pt x="1894" y="979"/>
                  <a:pt x="1886" y="986"/>
                </a:cubicBezTo>
                <a:cubicBezTo>
                  <a:pt x="1879" y="993"/>
                  <a:pt x="1871" y="1000"/>
                  <a:pt x="1862" y="1006"/>
                </a:cubicBezTo>
                <a:cubicBezTo>
                  <a:pt x="1854" y="1012"/>
                  <a:pt x="1844" y="1017"/>
                  <a:pt x="1835" y="1020"/>
                </a:cubicBezTo>
                <a:cubicBezTo>
                  <a:pt x="1825" y="1024"/>
                  <a:pt x="1815" y="1027"/>
                  <a:pt x="1805" y="1030"/>
                </a:cubicBezTo>
                <a:cubicBezTo>
                  <a:pt x="1795" y="1032"/>
                  <a:pt x="1784" y="1033"/>
                  <a:pt x="1774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7" name=""/>
          <p:cNvSpPr txBox="1"/>
          <p:nvPr/>
        </p:nvSpPr>
        <p:spPr>
          <a:xfrm>
            <a:off x="2133360" y="2521440"/>
            <a:ext cx="3571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info de procesos y hardware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8" name=""/>
          <p:cNvSpPr txBox="1"/>
          <p:nvPr/>
        </p:nvSpPr>
        <p:spPr>
          <a:xfrm>
            <a:off x="1393920" y="312984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/sys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9" name=""/>
          <p:cNvSpPr/>
          <p:nvPr/>
        </p:nvSpPr>
        <p:spPr>
          <a:xfrm>
            <a:off x="1047600" y="36478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0" name=""/>
          <p:cNvSpPr/>
          <p:nvPr/>
        </p:nvSpPr>
        <p:spPr>
          <a:xfrm>
            <a:off x="1304640" y="3524040"/>
            <a:ext cx="695880" cy="371880"/>
          </a:xfrm>
          <a:custGeom>
            <a:avLst/>
            <a:gdLst/>
            <a:ahLst/>
            <a:rect l="0" t="0" r="r" b="b"/>
            <a:pathLst>
              <a:path w="1933" h="1033">
                <a:moveTo>
                  <a:pt x="0" y="874"/>
                </a:moveTo>
                <a:lnTo>
                  <a:pt x="0" y="160"/>
                </a:lnTo>
                <a:cubicBezTo>
                  <a:pt x="0" y="149"/>
                  <a:pt x="1" y="139"/>
                  <a:pt x="3" y="129"/>
                </a:cubicBezTo>
                <a:cubicBezTo>
                  <a:pt x="5" y="119"/>
                  <a:pt x="8" y="109"/>
                  <a:pt x="12" y="99"/>
                </a:cubicBezTo>
                <a:cubicBezTo>
                  <a:pt x="16" y="89"/>
                  <a:pt x="21" y="80"/>
                  <a:pt x="27" y="72"/>
                </a:cubicBezTo>
                <a:cubicBezTo>
                  <a:pt x="33" y="63"/>
                  <a:pt x="39" y="55"/>
                  <a:pt x="47" y="48"/>
                </a:cubicBezTo>
                <a:cubicBezTo>
                  <a:pt x="54" y="40"/>
                  <a:pt x="62" y="34"/>
                  <a:pt x="71" y="28"/>
                </a:cubicBezTo>
                <a:cubicBezTo>
                  <a:pt x="80" y="22"/>
                  <a:pt x="89" y="17"/>
                  <a:pt x="98" y="13"/>
                </a:cubicBezTo>
                <a:cubicBezTo>
                  <a:pt x="108" y="9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774" y="0"/>
                </a:lnTo>
                <a:cubicBezTo>
                  <a:pt x="1784" y="0"/>
                  <a:pt x="1795" y="1"/>
                  <a:pt x="1805" y="3"/>
                </a:cubicBezTo>
                <a:cubicBezTo>
                  <a:pt x="1815" y="5"/>
                  <a:pt x="1825" y="9"/>
                  <a:pt x="1835" y="13"/>
                </a:cubicBezTo>
                <a:cubicBezTo>
                  <a:pt x="1844" y="17"/>
                  <a:pt x="1854" y="22"/>
                  <a:pt x="1862" y="28"/>
                </a:cubicBezTo>
                <a:cubicBezTo>
                  <a:pt x="1871" y="34"/>
                  <a:pt x="1879" y="40"/>
                  <a:pt x="1886" y="48"/>
                </a:cubicBezTo>
                <a:cubicBezTo>
                  <a:pt x="1894" y="55"/>
                  <a:pt x="1900" y="63"/>
                  <a:pt x="1906" y="72"/>
                </a:cubicBezTo>
                <a:cubicBezTo>
                  <a:pt x="1912" y="80"/>
                  <a:pt x="1917" y="89"/>
                  <a:pt x="1921" y="99"/>
                </a:cubicBezTo>
                <a:cubicBezTo>
                  <a:pt x="1925" y="109"/>
                  <a:pt x="1928" y="119"/>
                  <a:pt x="1930" y="129"/>
                </a:cubicBezTo>
                <a:cubicBezTo>
                  <a:pt x="1932" y="139"/>
                  <a:pt x="1933" y="149"/>
                  <a:pt x="1933" y="160"/>
                </a:cubicBezTo>
                <a:lnTo>
                  <a:pt x="1933" y="874"/>
                </a:lnTo>
                <a:cubicBezTo>
                  <a:pt x="1933" y="885"/>
                  <a:pt x="1932" y="895"/>
                  <a:pt x="1930" y="905"/>
                </a:cubicBezTo>
                <a:cubicBezTo>
                  <a:pt x="1928" y="915"/>
                  <a:pt x="1925" y="925"/>
                  <a:pt x="1921" y="935"/>
                </a:cubicBezTo>
                <a:cubicBezTo>
                  <a:pt x="1917" y="945"/>
                  <a:pt x="1912" y="954"/>
                  <a:pt x="1906" y="962"/>
                </a:cubicBezTo>
                <a:cubicBezTo>
                  <a:pt x="1900" y="971"/>
                  <a:pt x="1894" y="979"/>
                  <a:pt x="1886" y="986"/>
                </a:cubicBezTo>
                <a:cubicBezTo>
                  <a:pt x="1879" y="994"/>
                  <a:pt x="1871" y="1000"/>
                  <a:pt x="1862" y="1006"/>
                </a:cubicBezTo>
                <a:cubicBezTo>
                  <a:pt x="1854" y="1012"/>
                  <a:pt x="1844" y="1017"/>
                  <a:pt x="1835" y="1021"/>
                </a:cubicBezTo>
                <a:cubicBezTo>
                  <a:pt x="1825" y="1025"/>
                  <a:pt x="1815" y="1028"/>
                  <a:pt x="1805" y="1030"/>
                </a:cubicBezTo>
                <a:cubicBezTo>
                  <a:pt x="1795" y="1032"/>
                  <a:pt x="1784" y="1033"/>
                  <a:pt x="1774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1" name=""/>
          <p:cNvSpPr txBox="1"/>
          <p:nvPr/>
        </p:nvSpPr>
        <p:spPr>
          <a:xfrm>
            <a:off x="2004480" y="3007080"/>
            <a:ext cx="2793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parámetros del kernel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2" name=""/>
          <p:cNvSpPr txBox="1"/>
          <p:nvPr/>
        </p:nvSpPr>
        <p:spPr>
          <a:xfrm>
            <a:off x="1393920" y="361584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/dev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3" name=""/>
          <p:cNvSpPr/>
          <p:nvPr/>
        </p:nvSpPr>
        <p:spPr>
          <a:xfrm>
            <a:off x="771480" y="4137480"/>
            <a:ext cx="245880" cy="230760"/>
          </a:xfrm>
          <a:custGeom>
            <a:avLst/>
            <a:gdLst/>
            <a:ahLst/>
            <a:rect l="0" t="0" r="r" b="b"/>
            <a:pathLst>
              <a:path w="683" h="641">
                <a:moveTo>
                  <a:pt x="0" y="556"/>
                </a:moveTo>
                <a:cubicBezTo>
                  <a:pt x="0" y="603"/>
                  <a:pt x="38" y="641"/>
                  <a:pt x="85" y="641"/>
                </a:cubicBezTo>
                <a:lnTo>
                  <a:pt x="597" y="641"/>
                </a:lnTo>
                <a:cubicBezTo>
                  <a:pt x="644" y="641"/>
                  <a:pt x="683" y="603"/>
                  <a:pt x="683" y="556"/>
                </a:cubicBezTo>
                <a:lnTo>
                  <a:pt x="683" y="192"/>
                </a:lnTo>
                <a:cubicBezTo>
                  <a:pt x="683" y="145"/>
                  <a:pt x="644" y="107"/>
                  <a:pt x="597" y="107"/>
                </a:cubicBezTo>
                <a:lnTo>
                  <a:pt x="406" y="107"/>
                </a:lnTo>
                <a:cubicBezTo>
                  <a:pt x="330" y="107"/>
                  <a:pt x="342" y="0"/>
                  <a:pt x="225" y="0"/>
                </a:cubicBezTo>
                <a:lnTo>
                  <a:pt x="85" y="0"/>
                </a:lnTo>
                <a:cubicBezTo>
                  <a:pt x="38" y="0"/>
                  <a:pt x="0" y="39"/>
                  <a:pt x="0" y="86"/>
                </a:cubicBezTo>
                <a:lnTo>
                  <a:pt x="0" y="556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4" name=""/>
          <p:cNvSpPr/>
          <p:nvPr/>
        </p:nvSpPr>
        <p:spPr>
          <a:xfrm>
            <a:off x="771480" y="4206600"/>
            <a:ext cx="276120" cy="161640"/>
          </a:xfrm>
          <a:custGeom>
            <a:avLst/>
            <a:gdLst/>
            <a:ahLst/>
            <a:rect l="0" t="0" r="r" b="b"/>
            <a:pathLst>
              <a:path w="767" h="449">
                <a:moveTo>
                  <a:pt x="690" y="0"/>
                </a:moveTo>
                <a:lnTo>
                  <a:pt x="550" y="0"/>
                </a:lnTo>
                <a:cubicBezTo>
                  <a:pt x="433" y="0"/>
                  <a:pt x="434" y="107"/>
                  <a:pt x="358" y="107"/>
                </a:cubicBezTo>
                <a:lnTo>
                  <a:pt x="166" y="107"/>
                </a:lnTo>
                <a:cubicBezTo>
                  <a:pt x="119" y="107"/>
                  <a:pt x="77" y="145"/>
                  <a:pt x="73" y="193"/>
                </a:cubicBezTo>
                <a:lnTo>
                  <a:pt x="62" y="276"/>
                </a:lnTo>
                <a:lnTo>
                  <a:pt x="51" y="364"/>
                </a:lnTo>
                <a:lnTo>
                  <a:pt x="50" y="364"/>
                </a:lnTo>
                <a:cubicBezTo>
                  <a:pt x="48" y="376"/>
                  <a:pt x="36" y="385"/>
                  <a:pt x="23" y="385"/>
                </a:cubicBezTo>
                <a:cubicBezTo>
                  <a:pt x="9" y="385"/>
                  <a:pt x="-1" y="374"/>
                  <a:pt x="0" y="360"/>
                </a:cubicBezTo>
                <a:cubicBezTo>
                  <a:pt x="0" y="362"/>
                  <a:pt x="0" y="363"/>
                  <a:pt x="0" y="364"/>
                </a:cubicBezTo>
                <a:cubicBezTo>
                  <a:pt x="0" y="406"/>
                  <a:pt x="31" y="441"/>
                  <a:pt x="72" y="448"/>
                </a:cubicBezTo>
                <a:cubicBezTo>
                  <a:pt x="76" y="448"/>
                  <a:pt x="80" y="449"/>
                  <a:pt x="85" y="449"/>
                </a:cubicBezTo>
                <a:lnTo>
                  <a:pt x="640" y="449"/>
                </a:lnTo>
                <a:cubicBezTo>
                  <a:pt x="687" y="449"/>
                  <a:pt x="729" y="411"/>
                  <a:pt x="734" y="364"/>
                </a:cubicBezTo>
                <a:lnTo>
                  <a:pt x="766" y="86"/>
                </a:lnTo>
                <a:cubicBezTo>
                  <a:pt x="771" y="38"/>
                  <a:pt x="737" y="0"/>
                  <a:pt x="690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5" name=""/>
          <p:cNvSpPr txBox="1"/>
          <p:nvPr/>
        </p:nvSpPr>
        <p:spPr>
          <a:xfrm>
            <a:off x="2004480" y="3493080"/>
            <a:ext cx="5208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dispositivos representados como archivos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6" name=""/>
          <p:cNvSpPr/>
          <p:nvPr/>
        </p:nvSpPr>
        <p:spPr>
          <a:xfrm>
            <a:off x="1047600" y="47908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7" name=""/>
          <p:cNvSpPr/>
          <p:nvPr/>
        </p:nvSpPr>
        <p:spPr>
          <a:xfrm>
            <a:off x="1304640" y="4667040"/>
            <a:ext cx="572040" cy="371880"/>
          </a:xfrm>
          <a:custGeom>
            <a:avLst/>
            <a:gdLst/>
            <a:ahLst/>
            <a:rect l="0" t="0" r="r" b="b"/>
            <a:pathLst>
              <a:path w="1589" h="1033">
                <a:moveTo>
                  <a:pt x="0" y="873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430" y="0"/>
                </a:lnTo>
                <a:cubicBezTo>
                  <a:pt x="1440" y="0"/>
                  <a:pt x="1451" y="1"/>
                  <a:pt x="1461" y="3"/>
                </a:cubicBezTo>
                <a:cubicBezTo>
                  <a:pt x="1471" y="5"/>
                  <a:pt x="1481" y="8"/>
                  <a:pt x="1491" y="12"/>
                </a:cubicBezTo>
                <a:cubicBezTo>
                  <a:pt x="1500" y="16"/>
                  <a:pt x="1510" y="21"/>
                  <a:pt x="1518" y="27"/>
                </a:cubicBezTo>
                <a:cubicBezTo>
                  <a:pt x="1527" y="33"/>
                  <a:pt x="1535" y="39"/>
                  <a:pt x="1542" y="47"/>
                </a:cubicBezTo>
                <a:cubicBezTo>
                  <a:pt x="1550" y="54"/>
                  <a:pt x="1556" y="62"/>
                  <a:pt x="1562" y="71"/>
                </a:cubicBezTo>
                <a:cubicBezTo>
                  <a:pt x="1568" y="79"/>
                  <a:pt x="1573" y="88"/>
                  <a:pt x="1577" y="98"/>
                </a:cubicBezTo>
                <a:cubicBezTo>
                  <a:pt x="1581" y="108"/>
                  <a:pt x="1584" y="118"/>
                  <a:pt x="1586" y="128"/>
                </a:cubicBezTo>
                <a:cubicBezTo>
                  <a:pt x="1588" y="138"/>
                  <a:pt x="1589" y="148"/>
                  <a:pt x="1589" y="159"/>
                </a:cubicBezTo>
                <a:lnTo>
                  <a:pt x="1589" y="873"/>
                </a:lnTo>
                <a:cubicBezTo>
                  <a:pt x="1589" y="884"/>
                  <a:pt x="1588" y="894"/>
                  <a:pt x="1586" y="904"/>
                </a:cubicBezTo>
                <a:cubicBezTo>
                  <a:pt x="1584" y="914"/>
                  <a:pt x="1581" y="924"/>
                  <a:pt x="1577" y="934"/>
                </a:cubicBezTo>
                <a:cubicBezTo>
                  <a:pt x="1573" y="944"/>
                  <a:pt x="1568" y="953"/>
                  <a:pt x="1562" y="962"/>
                </a:cubicBezTo>
                <a:cubicBezTo>
                  <a:pt x="1556" y="971"/>
                  <a:pt x="1550" y="979"/>
                  <a:pt x="1542" y="986"/>
                </a:cubicBezTo>
                <a:cubicBezTo>
                  <a:pt x="1535" y="994"/>
                  <a:pt x="1527" y="1000"/>
                  <a:pt x="1518" y="1006"/>
                </a:cubicBezTo>
                <a:cubicBezTo>
                  <a:pt x="1510" y="1012"/>
                  <a:pt x="1500" y="1017"/>
                  <a:pt x="1491" y="1021"/>
                </a:cubicBezTo>
                <a:cubicBezTo>
                  <a:pt x="1481" y="1025"/>
                  <a:pt x="1471" y="1028"/>
                  <a:pt x="1461" y="1030"/>
                </a:cubicBezTo>
                <a:cubicBezTo>
                  <a:pt x="1451" y="1032"/>
                  <a:pt x="1440" y="1033"/>
                  <a:pt x="1430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4"/>
                  <a:pt x="5" y="914"/>
                  <a:pt x="3" y="904"/>
                </a:cubicBezTo>
                <a:cubicBezTo>
                  <a:pt x="1" y="894"/>
                  <a:pt x="0" y="884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8" name=""/>
          <p:cNvSpPr txBox="1"/>
          <p:nvPr/>
        </p:nvSpPr>
        <p:spPr>
          <a:xfrm>
            <a:off x="1065240" y="4064400"/>
            <a:ext cx="1257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Windows: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9" name=""/>
          <p:cNvSpPr txBox="1"/>
          <p:nvPr/>
        </p:nvSpPr>
        <p:spPr>
          <a:xfrm>
            <a:off x="1393920" y="475884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NUL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0" name=""/>
          <p:cNvSpPr/>
          <p:nvPr/>
        </p:nvSpPr>
        <p:spPr>
          <a:xfrm>
            <a:off x="2009520" y="4667040"/>
            <a:ext cx="581400" cy="371880"/>
          </a:xfrm>
          <a:custGeom>
            <a:avLst/>
            <a:gdLst/>
            <a:ahLst/>
            <a:rect l="0" t="0" r="r" b="b"/>
            <a:pathLst>
              <a:path w="1615" h="1033">
                <a:moveTo>
                  <a:pt x="0" y="873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2" y="27"/>
                </a:cubicBezTo>
                <a:cubicBezTo>
                  <a:pt x="80" y="21"/>
                  <a:pt x="90" y="16"/>
                  <a:pt x="99" y="12"/>
                </a:cubicBezTo>
                <a:cubicBezTo>
                  <a:pt x="109" y="8"/>
                  <a:pt x="119" y="5"/>
                  <a:pt x="129" y="3"/>
                </a:cubicBezTo>
                <a:cubicBezTo>
                  <a:pt x="139" y="1"/>
                  <a:pt x="150" y="0"/>
                  <a:pt x="160" y="0"/>
                </a:cubicBezTo>
                <a:lnTo>
                  <a:pt x="1456" y="0"/>
                </a:lnTo>
                <a:cubicBezTo>
                  <a:pt x="1467" y="0"/>
                  <a:pt x="1477" y="1"/>
                  <a:pt x="1487" y="3"/>
                </a:cubicBezTo>
                <a:cubicBezTo>
                  <a:pt x="1498" y="5"/>
                  <a:pt x="1508" y="8"/>
                  <a:pt x="1517" y="12"/>
                </a:cubicBezTo>
                <a:cubicBezTo>
                  <a:pt x="1527" y="16"/>
                  <a:pt x="1536" y="21"/>
                  <a:pt x="1545" y="27"/>
                </a:cubicBezTo>
                <a:cubicBezTo>
                  <a:pt x="1553" y="33"/>
                  <a:pt x="1561" y="39"/>
                  <a:pt x="1569" y="47"/>
                </a:cubicBezTo>
                <a:cubicBezTo>
                  <a:pt x="1576" y="54"/>
                  <a:pt x="1583" y="62"/>
                  <a:pt x="1588" y="71"/>
                </a:cubicBezTo>
                <a:cubicBezTo>
                  <a:pt x="1594" y="79"/>
                  <a:pt x="1599" y="88"/>
                  <a:pt x="1603" y="98"/>
                </a:cubicBezTo>
                <a:cubicBezTo>
                  <a:pt x="1607" y="108"/>
                  <a:pt x="1610" y="118"/>
                  <a:pt x="1612" y="128"/>
                </a:cubicBezTo>
                <a:cubicBezTo>
                  <a:pt x="1614" y="138"/>
                  <a:pt x="1615" y="148"/>
                  <a:pt x="1615" y="159"/>
                </a:cubicBezTo>
                <a:lnTo>
                  <a:pt x="1615" y="873"/>
                </a:lnTo>
                <a:cubicBezTo>
                  <a:pt x="1615" y="884"/>
                  <a:pt x="1614" y="894"/>
                  <a:pt x="1612" y="904"/>
                </a:cubicBezTo>
                <a:cubicBezTo>
                  <a:pt x="1610" y="914"/>
                  <a:pt x="1607" y="924"/>
                  <a:pt x="1603" y="934"/>
                </a:cubicBezTo>
                <a:cubicBezTo>
                  <a:pt x="1599" y="944"/>
                  <a:pt x="1594" y="953"/>
                  <a:pt x="1588" y="962"/>
                </a:cubicBezTo>
                <a:cubicBezTo>
                  <a:pt x="1583" y="971"/>
                  <a:pt x="1576" y="979"/>
                  <a:pt x="1569" y="986"/>
                </a:cubicBezTo>
                <a:cubicBezTo>
                  <a:pt x="1561" y="994"/>
                  <a:pt x="1553" y="1000"/>
                  <a:pt x="1545" y="1006"/>
                </a:cubicBezTo>
                <a:cubicBezTo>
                  <a:pt x="1536" y="1012"/>
                  <a:pt x="1527" y="1017"/>
                  <a:pt x="1517" y="1021"/>
                </a:cubicBezTo>
                <a:cubicBezTo>
                  <a:pt x="1508" y="1025"/>
                  <a:pt x="1498" y="1028"/>
                  <a:pt x="1487" y="1030"/>
                </a:cubicBezTo>
                <a:cubicBezTo>
                  <a:pt x="1477" y="1032"/>
                  <a:pt x="1467" y="1033"/>
                  <a:pt x="1456" y="1033"/>
                </a:cubicBezTo>
                <a:lnTo>
                  <a:pt x="160" y="1033"/>
                </a:lnTo>
                <a:cubicBezTo>
                  <a:pt x="150" y="1033"/>
                  <a:pt x="139" y="1032"/>
                  <a:pt x="129" y="1030"/>
                </a:cubicBezTo>
                <a:cubicBezTo>
                  <a:pt x="119" y="1028"/>
                  <a:pt x="109" y="1025"/>
                  <a:pt x="99" y="1021"/>
                </a:cubicBezTo>
                <a:cubicBezTo>
                  <a:pt x="90" y="1017"/>
                  <a:pt x="80" y="1012"/>
                  <a:pt x="72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4"/>
                  <a:pt x="5" y="914"/>
                  <a:pt x="3" y="904"/>
                </a:cubicBezTo>
                <a:cubicBezTo>
                  <a:pt x="1" y="894"/>
                  <a:pt x="0" y="884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1" name=""/>
          <p:cNvSpPr txBox="1"/>
          <p:nvPr/>
        </p:nvSpPr>
        <p:spPr>
          <a:xfrm>
            <a:off x="1875240" y="463608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2" name=""/>
          <p:cNvSpPr txBox="1"/>
          <p:nvPr/>
        </p:nvSpPr>
        <p:spPr>
          <a:xfrm>
            <a:off x="2104920" y="475884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CON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3" name=""/>
          <p:cNvSpPr/>
          <p:nvPr/>
        </p:nvSpPr>
        <p:spPr>
          <a:xfrm>
            <a:off x="2724120" y="4667040"/>
            <a:ext cx="571680" cy="371880"/>
          </a:xfrm>
          <a:custGeom>
            <a:avLst/>
            <a:gdLst/>
            <a:ahLst/>
            <a:rect l="0" t="0" r="r" b="b"/>
            <a:pathLst>
              <a:path w="1588" h="1033">
                <a:moveTo>
                  <a:pt x="0" y="873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3" y="39"/>
                  <a:pt x="61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1429" y="0"/>
                </a:lnTo>
                <a:cubicBezTo>
                  <a:pt x="1440" y="0"/>
                  <a:pt x="1450" y="1"/>
                  <a:pt x="1460" y="3"/>
                </a:cubicBezTo>
                <a:cubicBezTo>
                  <a:pt x="1471" y="5"/>
                  <a:pt x="1480" y="8"/>
                  <a:pt x="1490" y="12"/>
                </a:cubicBezTo>
                <a:cubicBezTo>
                  <a:pt x="1500" y="16"/>
                  <a:pt x="1509" y="21"/>
                  <a:pt x="1518" y="27"/>
                </a:cubicBezTo>
                <a:cubicBezTo>
                  <a:pt x="1526" y="33"/>
                  <a:pt x="1534" y="39"/>
                  <a:pt x="1542" y="47"/>
                </a:cubicBezTo>
                <a:cubicBezTo>
                  <a:pt x="1549" y="54"/>
                  <a:pt x="1556" y="62"/>
                  <a:pt x="1561" y="71"/>
                </a:cubicBezTo>
                <a:cubicBezTo>
                  <a:pt x="1567" y="79"/>
                  <a:pt x="1572" y="88"/>
                  <a:pt x="1576" y="98"/>
                </a:cubicBezTo>
                <a:cubicBezTo>
                  <a:pt x="1580" y="108"/>
                  <a:pt x="1583" y="118"/>
                  <a:pt x="1585" y="128"/>
                </a:cubicBezTo>
                <a:cubicBezTo>
                  <a:pt x="1587" y="138"/>
                  <a:pt x="1588" y="148"/>
                  <a:pt x="1588" y="159"/>
                </a:cubicBezTo>
                <a:lnTo>
                  <a:pt x="1588" y="873"/>
                </a:lnTo>
                <a:cubicBezTo>
                  <a:pt x="1588" y="884"/>
                  <a:pt x="1587" y="894"/>
                  <a:pt x="1585" y="904"/>
                </a:cubicBezTo>
                <a:cubicBezTo>
                  <a:pt x="1583" y="914"/>
                  <a:pt x="1580" y="924"/>
                  <a:pt x="1576" y="934"/>
                </a:cubicBezTo>
                <a:cubicBezTo>
                  <a:pt x="1572" y="944"/>
                  <a:pt x="1567" y="953"/>
                  <a:pt x="1561" y="962"/>
                </a:cubicBezTo>
                <a:cubicBezTo>
                  <a:pt x="1556" y="971"/>
                  <a:pt x="1549" y="979"/>
                  <a:pt x="1542" y="986"/>
                </a:cubicBezTo>
                <a:cubicBezTo>
                  <a:pt x="1534" y="994"/>
                  <a:pt x="1526" y="1000"/>
                  <a:pt x="1518" y="1006"/>
                </a:cubicBezTo>
                <a:cubicBezTo>
                  <a:pt x="1509" y="1012"/>
                  <a:pt x="1500" y="1017"/>
                  <a:pt x="1490" y="1021"/>
                </a:cubicBezTo>
                <a:cubicBezTo>
                  <a:pt x="1480" y="1025"/>
                  <a:pt x="1471" y="1028"/>
                  <a:pt x="1460" y="1030"/>
                </a:cubicBezTo>
                <a:cubicBezTo>
                  <a:pt x="1450" y="1032"/>
                  <a:pt x="1440" y="1033"/>
                  <a:pt x="1429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1" y="1000"/>
                  <a:pt x="53" y="994"/>
                  <a:pt x="46" y="986"/>
                </a:cubicBezTo>
                <a:cubicBezTo>
                  <a:pt x="39" y="979"/>
                  <a:pt x="32" y="971"/>
                  <a:pt x="26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4"/>
                  <a:pt x="5" y="914"/>
                  <a:pt x="3" y="904"/>
                </a:cubicBezTo>
                <a:cubicBezTo>
                  <a:pt x="1" y="894"/>
                  <a:pt x="0" y="884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4" name=""/>
          <p:cNvSpPr txBox="1"/>
          <p:nvPr/>
        </p:nvSpPr>
        <p:spPr>
          <a:xfrm>
            <a:off x="2586240" y="463608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5" name=""/>
          <p:cNvSpPr txBox="1"/>
          <p:nvPr/>
        </p:nvSpPr>
        <p:spPr>
          <a:xfrm>
            <a:off x="2815560" y="475884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PRN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6" name=""/>
          <p:cNvSpPr/>
          <p:nvPr/>
        </p:nvSpPr>
        <p:spPr>
          <a:xfrm>
            <a:off x="786600" y="5272920"/>
            <a:ext cx="245880" cy="245880"/>
          </a:xfrm>
          <a:custGeom>
            <a:avLst/>
            <a:gdLst/>
            <a:ahLst/>
            <a:rect l="0" t="0" r="r" b="b"/>
            <a:pathLst>
              <a:path w="683" h="683">
                <a:moveTo>
                  <a:pt x="619" y="0"/>
                </a:moveTo>
                <a:lnTo>
                  <a:pt x="64" y="0"/>
                </a:lnTo>
                <a:cubicBezTo>
                  <a:pt x="29" y="0"/>
                  <a:pt x="0" y="30"/>
                  <a:pt x="0" y="65"/>
                </a:cubicBezTo>
                <a:lnTo>
                  <a:pt x="0" y="619"/>
                </a:lnTo>
                <a:cubicBezTo>
                  <a:pt x="0" y="655"/>
                  <a:pt x="29" y="683"/>
                  <a:pt x="64" y="683"/>
                </a:cubicBezTo>
                <a:lnTo>
                  <a:pt x="619" y="683"/>
                </a:lnTo>
                <a:cubicBezTo>
                  <a:pt x="655" y="683"/>
                  <a:pt x="683" y="655"/>
                  <a:pt x="683" y="619"/>
                </a:cubicBezTo>
                <a:lnTo>
                  <a:pt x="683" y="65"/>
                </a:lnTo>
                <a:cubicBezTo>
                  <a:pt x="683" y="30"/>
                  <a:pt x="655" y="0"/>
                  <a:pt x="619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7" name=""/>
          <p:cNvSpPr/>
          <p:nvPr/>
        </p:nvSpPr>
        <p:spPr>
          <a:xfrm>
            <a:off x="779040" y="5265360"/>
            <a:ext cx="261360" cy="261000"/>
          </a:xfrm>
          <a:custGeom>
            <a:avLst/>
            <a:gdLst/>
            <a:ahLst/>
            <a:rect l="0" t="0" r="r" b="b"/>
            <a:pathLst>
              <a:path w="726" h="725">
                <a:moveTo>
                  <a:pt x="640" y="0"/>
                </a:moveTo>
                <a:lnTo>
                  <a:pt x="85" y="0"/>
                </a:lnTo>
                <a:cubicBezTo>
                  <a:pt x="38" y="0"/>
                  <a:pt x="0" y="38"/>
                  <a:pt x="0" y="85"/>
                </a:cubicBezTo>
                <a:lnTo>
                  <a:pt x="0" y="640"/>
                </a:lnTo>
                <a:cubicBezTo>
                  <a:pt x="0" y="687"/>
                  <a:pt x="38" y="725"/>
                  <a:pt x="85" y="725"/>
                </a:cubicBezTo>
                <a:lnTo>
                  <a:pt x="640" y="725"/>
                </a:lnTo>
                <a:cubicBezTo>
                  <a:pt x="687" y="725"/>
                  <a:pt x="726" y="687"/>
                  <a:pt x="726" y="640"/>
                </a:cubicBezTo>
                <a:lnTo>
                  <a:pt x="726" y="85"/>
                </a:lnTo>
                <a:cubicBezTo>
                  <a:pt x="726" y="38"/>
                  <a:pt x="687" y="0"/>
                  <a:pt x="640" y="0"/>
                </a:cubicBezTo>
                <a:moveTo>
                  <a:pt x="640" y="42"/>
                </a:moveTo>
                <a:cubicBezTo>
                  <a:pt x="664" y="42"/>
                  <a:pt x="683" y="62"/>
                  <a:pt x="683" y="85"/>
                </a:cubicBezTo>
                <a:lnTo>
                  <a:pt x="683" y="170"/>
                </a:lnTo>
                <a:lnTo>
                  <a:pt x="555" y="170"/>
                </a:lnTo>
                <a:lnTo>
                  <a:pt x="555" y="42"/>
                </a:lnTo>
                <a:lnTo>
                  <a:pt x="640" y="42"/>
                </a:lnTo>
                <a:moveTo>
                  <a:pt x="555" y="384"/>
                </a:moveTo>
                <a:lnTo>
                  <a:pt x="683" y="384"/>
                </a:lnTo>
                <a:lnTo>
                  <a:pt x="683" y="512"/>
                </a:lnTo>
                <a:lnTo>
                  <a:pt x="555" y="512"/>
                </a:lnTo>
                <a:lnTo>
                  <a:pt x="555" y="384"/>
                </a:lnTo>
                <a:moveTo>
                  <a:pt x="555" y="342"/>
                </a:moveTo>
                <a:lnTo>
                  <a:pt x="555" y="213"/>
                </a:lnTo>
                <a:lnTo>
                  <a:pt x="683" y="213"/>
                </a:lnTo>
                <a:lnTo>
                  <a:pt x="683" y="342"/>
                </a:lnTo>
                <a:lnTo>
                  <a:pt x="555" y="342"/>
                </a:lnTo>
                <a:moveTo>
                  <a:pt x="512" y="42"/>
                </a:moveTo>
                <a:lnTo>
                  <a:pt x="512" y="170"/>
                </a:lnTo>
                <a:lnTo>
                  <a:pt x="385" y="170"/>
                </a:lnTo>
                <a:lnTo>
                  <a:pt x="385" y="42"/>
                </a:lnTo>
                <a:lnTo>
                  <a:pt x="512" y="42"/>
                </a:lnTo>
                <a:moveTo>
                  <a:pt x="385" y="213"/>
                </a:moveTo>
                <a:lnTo>
                  <a:pt x="512" y="213"/>
                </a:lnTo>
                <a:lnTo>
                  <a:pt x="512" y="342"/>
                </a:lnTo>
                <a:lnTo>
                  <a:pt x="385" y="342"/>
                </a:lnTo>
                <a:lnTo>
                  <a:pt x="385" y="213"/>
                </a:lnTo>
                <a:moveTo>
                  <a:pt x="385" y="384"/>
                </a:moveTo>
                <a:lnTo>
                  <a:pt x="512" y="384"/>
                </a:lnTo>
                <a:lnTo>
                  <a:pt x="512" y="512"/>
                </a:lnTo>
                <a:lnTo>
                  <a:pt x="385" y="512"/>
                </a:lnTo>
                <a:lnTo>
                  <a:pt x="385" y="384"/>
                </a:lnTo>
                <a:moveTo>
                  <a:pt x="341" y="42"/>
                </a:moveTo>
                <a:lnTo>
                  <a:pt x="341" y="170"/>
                </a:lnTo>
                <a:lnTo>
                  <a:pt x="213" y="170"/>
                </a:lnTo>
                <a:lnTo>
                  <a:pt x="213" y="42"/>
                </a:lnTo>
                <a:lnTo>
                  <a:pt x="341" y="42"/>
                </a:lnTo>
                <a:moveTo>
                  <a:pt x="213" y="213"/>
                </a:moveTo>
                <a:lnTo>
                  <a:pt x="341" y="213"/>
                </a:lnTo>
                <a:lnTo>
                  <a:pt x="341" y="342"/>
                </a:lnTo>
                <a:lnTo>
                  <a:pt x="213" y="342"/>
                </a:lnTo>
                <a:lnTo>
                  <a:pt x="213" y="213"/>
                </a:lnTo>
                <a:moveTo>
                  <a:pt x="213" y="384"/>
                </a:moveTo>
                <a:lnTo>
                  <a:pt x="341" y="384"/>
                </a:lnTo>
                <a:lnTo>
                  <a:pt x="341" y="512"/>
                </a:lnTo>
                <a:lnTo>
                  <a:pt x="213" y="512"/>
                </a:lnTo>
                <a:lnTo>
                  <a:pt x="213" y="384"/>
                </a:lnTo>
                <a:moveTo>
                  <a:pt x="43" y="85"/>
                </a:moveTo>
                <a:cubicBezTo>
                  <a:pt x="43" y="62"/>
                  <a:pt x="62" y="42"/>
                  <a:pt x="85" y="42"/>
                </a:cubicBezTo>
                <a:lnTo>
                  <a:pt x="170" y="42"/>
                </a:lnTo>
                <a:lnTo>
                  <a:pt x="170" y="170"/>
                </a:lnTo>
                <a:lnTo>
                  <a:pt x="43" y="170"/>
                </a:lnTo>
                <a:lnTo>
                  <a:pt x="43" y="85"/>
                </a:lnTo>
                <a:moveTo>
                  <a:pt x="43" y="213"/>
                </a:moveTo>
                <a:lnTo>
                  <a:pt x="170" y="213"/>
                </a:lnTo>
                <a:lnTo>
                  <a:pt x="170" y="342"/>
                </a:lnTo>
                <a:lnTo>
                  <a:pt x="43" y="342"/>
                </a:lnTo>
                <a:lnTo>
                  <a:pt x="43" y="213"/>
                </a:lnTo>
                <a:moveTo>
                  <a:pt x="43" y="384"/>
                </a:moveTo>
                <a:lnTo>
                  <a:pt x="170" y="384"/>
                </a:lnTo>
                <a:lnTo>
                  <a:pt x="170" y="512"/>
                </a:lnTo>
                <a:lnTo>
                  <a:pt x="43" y="512"/>
                </a:lnTo>
                <a:lnTo>
                  <a:pt x="43" y="384"/>
                </a:lnTo>
                <a:moveTo>
                  <a:pt x="85" y="683"/>
                </a:moveTo>
                <a:cubicBezTo>
                  <a:pt x="62" y="683"/>
                  <a:pt x="43" y="664"/>
                  <a:pt x="43" y="640"/>
                </a:cubicBezTo>
                <a:lnTo>
                  <a:pt x="43" y="555"/>
                </a:lnTo>
                <a:lnTo>
                  <a:pt x="170" y="555"/>
                </a:lnTo>
                <a:lnTo>
                  <a:pt x="170" y="683"/>
                </a:lnTo>
                <a:lnTo>
                  <a:pt x="85" y="683"/>
                </a:lnTo>
                <a:moveTo>
                  <a:pt x="213" y="683"/>
                </a:moveTo>
                <a:lnTo>
                  <a:pt x="213" y="555"/>
                </a:lnTo>
                <a:lnTo>
                  <a:pt x="341" y="555"/>
                </a:lnTo>
                <a:lnTo>
                  <a:pt x="341" y="683"/>
                </a:lnTo>
                <a:lnTo>
                  <a:pt x="213" y="683"/>
                </a:lnTo>
                <a:moveTo>
                  <a:pt x="385" y="683"/>
                </a:moveTo>
                <a:lnTo>
                  <a:pt x="385" y="555"/>
                </a:lnTo>
                <a:lnTo>
                  <a:pt x="512" y="555"/>
                </a:lnTo>
                <a:lnTo>
                  <a:pt x="512" y="683"/>
                </a:lnTo>
                <a:lnTo>
                  <a:pt x="385" y="683"/>
                </a:lnTo>
                <a:moveTo>
                  <a:pt x="640" y="683"/>
                </a:moveTo>
                <a:lnTo>
                  <a:pt x="555" y="683"/>
                </a:lnTo>
                <a:lnTo>
                  <a:pt x="555" y="555"/>
                </a:lnTo>
                <a:lnTo>
                  <a:pt x="683" y="555"/>
                </a:lnTo>
                <a:lnTo>
                  <a:pt x="683" y="640"/>
                </a:lnTo>
                <a:cubicBezTo>
                  <a:pt x="683" y="664"/>
                  <a:pt x="664" y="683"/>
                  <a:pt x="640" y="683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8" name=""/>
          <p:cNvSpPr/>
          <p:nvPr/>
        </p:nvSpPr>
        <p:spPr>
          <a:xfrm>
            <a:off x="825120" y="5365080"/>
            <a:ext cx="46440" cy="146160"/>
          </a:xfrm>
          <a:custGeom>
            <a:avLst/>
            <a:gdLst/>
            <a:ahLst/>
            <a:rect l="0" t="0" r="r" b="b"/>
            <a:pathLst>
              <a:path w="129" h="406">
                <a:moveTo>
                  <a:pt x="129" y="406"/>
                </a:moveTo>
                <a:lnTo>
                  <a:pt x="0" y="406"/>
                </a:lnTo>
                <a:lnTo>
                  <a:pt x="0" y="43"/>
                </a:lnTo>
                <a:cubicBezTo>
                  <a:pt x="0" y="19"/>
                  <a:pt x="19" y="0"/>
                  <a:pt x="42" y="0"/>
                </a:cubicBezTo>
                <a:lnTo>
                  <a:pt x="86" y="0"/>
                </a:lnTo>
                <a:cubicBezTo>
                  <a:pt x="110" y="0"/>
                  <a:pt x="129" y="19"/>
                  <a:pt x="129" y="43"/>
                </a:cubicBezTo>
                <a:lnTo>
                  <a:pt x="129" y="406"/>
                </a:ln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9" name=""/>
          <p:cNvSpPr/>
          <p:nvPr/>
        </p:nvSpPr>
        <p:spPr>
          <a:xfrm>
            <a:off x="947880" y="5311440"/>
            <a:ext cx="46440" cy="199800"/>
          </a:xfrm>
          <a:custGeom>
            <a:avLst/>
            <a:gdLst/>
            <a:ahLst/>
            <a:rect l="0" t="0" r="r" b="b"/>
            <a:pathLst>
              <a:path w="129" h="555">
                <a:moveTo>
                  <a:pt x="129" y="555"/>
                </a:moveTo>
                <a:lnTo>
                  <a:pt x="0" y="555"/>
                </a:lnTo>
                <a:lnTo>
                  <a:pt x="0" y="42"/>
                </a:lnTo>
                <a:cubicBezTo>
                  <a:pt x="0" y="19"/>
                  <a:pt x="19" y="0"/>
                  <a:pt x="42" y="0"/>
                </a:cubicBezTo>
                <a:lnTo>
                  <a:pt x="85" y="0"/>
                </a:lnTo>
                <a:cubicBezTo>
                  <a:pt x="110" y="0"/>
                  <a:pt x="129" y="19"/>
                  <a:pt x="129" y="42"/>
                </a:cubicBezTo>
                <a:lnTo>
                  <a:pt x="129" y="555"/>
                </a:ln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0" name=""/>
          <p:cNvSpPr/>
          <p:nvPr/>
        </p:nvSpPr>
        <p:spPr>
          <a:xfrm>
            <a:off x="886320" y="5418720"/>
            <a:ext cx="46440" cy="92520"/>
          </a:xfrm>
          <a:custGeom>
            <a:avLst/>
            <a:gdLst/>
            <a:ahLst/>
            <a:rect l="0" t="0" r="r" b="b"/>
            <a:pathLst>
              <a:path w="129" h="257">
                <a:moveTo>
                  <a:pt x="129" y="257"/>
                </a:moveTo>
                <a:lnTo>
                  <a:pt x="0" y="257"/>
                </a:lnTo>
                <a:lnTo>
                  <a:pt x="0" y="43"/>
                </a:lnTo>
                <a:cubicBezTo>
                  <a:pt x="0" y="19"/>
                  <a:pt x="20" y="0"/>
                  <a:pt x="44" y="0"/>
                </a:cubicBezTo>
                <a:lnTo>
                  <a:pt x="87" y="0"/>
                </a:lnTo>
                <a:cubicBezTo>
                  <a:pt x="110" y="0"/>
                  <a:pt x="129" y="19"/>
                  <a:pt x="129" y="43"/>
                </a:cubicBezTo>
                <a:lnTo>
                  <a:pt x="129" y="257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1" name=""/>
          <p:cNvSpPr txBox="1"/>
          <p:nvPr/>
        </p:nvSpPr>
        <p:spPr>
          <a:xfrm>
            <a:off x="3296880" y="4636080"/>
            <a:ext cx="5843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WMI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(Windows Management Instrumentation)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2" name=""/>
          <p:cNvSpPr txBox="1"/>
          <p:nvPr/>
        </p:nvSpPr>
        <p:spPr>
          <a:xfrm>
            <a:off x="1065240" y="5207400"/>
            <a:ext cx="1389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Aplicación: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3" name=""/>
          <p:cNvSpPr/>
          <p:nvPr/>
        </p:nvSpPr>
        <p:spPr>
          <a:xfrm>
            <a:off x="1276200" y="5648040"/>
            <a:ext cx="1867320" cy="371880"/>
          </a:xfrm>
          <a:custGeom>
            <a:avLst/>
            <a:gdLst/>
            <a:ahLst/>
            <a:rect l="0" t="0" r="r" b="b"/>
            <a:pathLst>
              <a:path w="5187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5028" y="0"/>
                </a:lnTo>
                <a:cubicBezTo>
                  <a:pt x="5038" y="0"/>
                  <a:pt x="5049" y="1"/>
                  <a:pt x="5059" y="3"/>
                </a:cubicBezTo>
                <a:cubicBezTo>
                  <a:pt x="5069" y="5"/>
                  <a:pt x="5079" y="8"/>
                  <a:pt x="5089" y="12"/>
                </a:cubicBezTo>
                <a:cubicBezTo>
                  <a:pt x="5098" y="16"/>
                  <a:pt x="5108" y="21"/>
                  <a:pt x="5116" y="27"/>
                </a:cubicBezTo>
                <a:cubicBezTo>
                  <a:pt x="5125" y="33"/>
                  <a:pt x="5133" y="39"/>
                  <a:pt x="5140" y="47"/>
                </a:cubicBezTo>
                <a:cubicBezTo>
                  <a:pt x="5148" y="54"/>
                  <a:pt x="5154" y="62"/>
                  <a:pt x="5160" y="71"/>
                </a:cubicBezTo>
                <a:cubicBezTo>
                  <a:pt x="5166" y="80"/>
                  <a:pt x="5171" y="89"/>
                  <a:pt x="5175" y="98"/>
                </a:cubicBezTo>
                <a:cubicBezTo>
                  <a:pt x="5179" y="108"/>
                  <a:pt x="5182" y="118"/>
                  <a:pt x="5184" y="128"/>
                </a:cubicBezTo>
                <a:cubicBezTo>
                  <a:pt x="5186" y="138"/>
                  <a:pt x="5187" y="149"/>
                  <a:pt x="5187" y="159"/>
                </a:cubicBezTo>
                <a:lnTo>
                  <a:pt x="5187" y="874"/>
                </a:lnTo>
                <a:cubicBezTo>
                  <a:pt x="5187" y="885"/>
                  <a:pt x="5186" y="895"/>
                  <a:pt x="5184" y="905"/>
                </a:cubicBezTo>
                <a:cubicBezTo>
                  <a:pt x="5182" y="916"/>
                  <a:pt x="5179" y="926"/>
                  <a:pt x="5175" y="935"/>
                </a:cubicBezTo>
                <a:cubicBezTo>
                  <a:pt x="5171" y="945"/>
                  <a:pt x="5166" y="954"/>
                  <a:pt x="5160" y="963"/>
                </a:cubicBezTo>
                <a:cubicBezTo>
                  <a:pt x="5154" y="971"/>
                  <a:pt x="5148" y="979"/>
                  <a:pt x="5140" y="987"/>
                </a:cubicBezTo>
                <a:cubicBezTo>
                  <a:pt x="5133" y="994"/>
                  <a:pt x="5125" y="1001"/>
                  <a:pt x="5116" y="1006"/>
                </a:cubicBezTo>
                <a:cubicBezTo>
                  <a:pt x="5108" y="1012"/>
                  <a:pt x="5098" y="1017"/>
                  <a:pt x="5089" y="1021"/>
                </a:cubicBezTo>
                <a:cubicBezTo>
                  <a:pt x="5079" y="1025"/>
                  <a:pt x="5069" y="1028"/>
                  <a:pt x="5059" y="1030"/>
                </a:cubicBezTo>
                <a:cubicBezTo>
                  <a:pt x="5049" y="1032"/>
                  <a:pt x="5038" y="1033"/>
                  <a:pt x="5028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8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79"/>
                  <a:pt x="32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4" name=""/>
          <p:cNvSpPr txBox="1"/>
          <p:nvPr/>
        </p:nvSpPr>
        <p:spPr>
          <a:xfrm>
            <a:off x="747720" y="5617080"/>
            <a:ext cx="527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leer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5" name=""/>
          <p:cNvSpPr txBox="1"/>
          <p:nvPr/>
        </p:nvSpPr>
        <p:spPr>
          <a:xfrm>
            <a:off x="1369080" y="5739840"/>
            <a:ext cx="16783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/proc/cpuinfo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6" name=""/>
          <p:cNvSpPr/>
          <p:nvPr/>
        </p:nvSpPr>
        <p:spPr>
          <a:xfrm>
            <a:off x="3457440" y="5648040"/>
            <a:ext cx="1867320" cy="371880"/>
          </a:xfrm>
          <a:custGeom>
            <a:avLst/>
            <a:gdLst/>
            <a:ahLst/>
            <a:rect l="0" t="0" r="r" b="b"/>
            <a:pathLst>
              <a:path w="5187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5028" y="0"/>
                </a:lnTo>
                <a:cubicBezTo>
                  <a:pt x="5038" y="0"/>
                  <a:pt x="5049" y="1"/>
                  <a:pt x="5059" y="3"/>
                </a:cubicBezTo>
                <a:cubicBezTo>
                  <a:pt x="5069" y="5"/>
                  <a:pt x="5079" y="8"/>
                  <a:pt x="5089" y="12"/>
                </a:cubicBezTo>
                <a:cubicBezTo>
                  <a:pt x="5098" y="16"/>
                  <a:pt x="5107" y="21"/>
                  <a:pt x="5116" y="27"/>
                </a:cubicBezTo>
                <a:cubicBezTo>
                  <a:pt x="5125" y="33"/>
                  <a:pt x="5133" y="39"/>
                  <a:pt x="5140" y="47"/>
                </a:cubicBezTo>
                <a:cubicBezTo>
                  <a:pt x="5148" y="54"/>
                  <a:pt x="5154" y="62"/>
                  <a:pt x="5160" y="71"/>
                </a:cubicBezTo>
                <a:cubicBezTo>
                  <a:pt x="5166" y="80"/>
                  <a:pt x="5171" y="89"/>
                  <a:pt x="5175" y="98"/>
                </a:cubicBezTo>
                <a:cubicBezTo>
                  <a:pt x="5179" y="108"/>
                  <a:pt x="5182" y="118"/>
                  <a:pt x="5184" y="128"/>
                </a:cubicBezTo>
                <a:cubicBezTo>
                  <a:pt x="5186" y="138"/>
                  <a:pt x="5187" y="149"/>
                  <a:pt x="5187" y="159"/>
                </a:cubicBezTo>
                <a:lnTo>
                  <a:pt x="5187" y="874"/>
                </a:lnTo>
                <a:cubicBezTo>
                  <a:pt x="5187" y="885"/>
                  <a:pt x="5186" y="895"/>
                  <a:pt x="5184" y="905"/>
                </a:cubicBezTo>
                <a:cubicBezTo>
                  <a:pt x="5182" y="916"/>
                  <a:pt x="5179" y="926"/>
                  <a:pt x="5175" y="935"/>
                </a:cubicBezTo>
                <a:cubicBezTo>
                  <a:pt x="5171" y="945"/>
                  <a:pt x="5166" y="954"/>
                  <a:pt x="5160" y="963"/>
                </a:cubicBezTo>
                <a:cubicBezTo>
                  <a:pt x="5154" y="971"/>
                  <a:pt x="5148" y="979"/>
                  <a:pt x="5140" y="987"/>
                </a:cubicBezTo>
                <a:cubicBezTo>
                  <a:pt x="5133" y="994"/>
                  <a:pt x="5125" y="1001"/>
                  <a:pt x="5116" y="1006"/>
                </a:cubicBezTo>
                <a:cubicBezTo>
                  <a:pt x="5107" y="1012"/>
                  <a:pt x="5098" y="1017"/>
                  <a:pt x="5089" y="1021"/>
                </a:cubicBezTo>
                <a:cubicBezTo>
                  <a:pt x="5079" y="1025"/>
                  <a:pt x="5069" y="1028"/>
                  <a:pt x="5059" y="1030"/>
                </a:cubicBezTo>
                <a:cubicBezTo>
                  <a:pt x="5049" y="1032"/>
                  <a:pt x="5038" y="1033"/>
                  <a:pt x="5028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8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79"/>
                  <a:pt x="32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7" name=""/>
          <p:cNvSpPr txBox="1"/>
          <p:nvPr/>
        </p:nvSpPr>
        <p:spPr>
          <a:xfrm>
            <a:off x="3141360" y="5617080"/>
            <a:ext cx="313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8" name=""/>
          <p:cNvSpPr txBox="1"/>
          <p:nvPr/>
        </p:nvSpPr>
        <p:spPr>
          <a:xfrm>
            <a:off x="3548520" y="5739840"/>
            <a:ext cx="16783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/proc/meminfo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9" name=""/>
          <p:cNvSpPr txBox="1"/>
          <p:nvPr/>
        </p:nvSpPr>
        <p:spPr>
          <a:xfrm>
            <a:off x="5320440" y="5617080"/>
            <a:ext cx="2900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para analizar el sistema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0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4" name=""/>
          <p:cNvSpPr/>
          <p:nvPr/>
        </p:nvSpPr>
        <p:spPr>
          <a:xfrm>
            <a:off x="780840" y="186660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895"/>
                </a:moveTo>
                <a:cubicBezTo>
                  <a:pt x="1006" y="957"/>
                  <a:pt x="956" y="1007"/>
                  <a:pt x="895" y="1007"/>
                </a:cubicBezTo>
                <a:lnTo>
                  <a:pt x="112" y="1007"/>
                </a:lnTo>
                <a:cubicBezTo>
                  <a:pt x="50" y="1007"/>
                  <a:pt x="0" y="957"/>
                  <a:pt x="0" y="895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2"/>
                </a:cubicBezTo>
                <a:lnTo>
                  <a:pt x="1006" y="895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5" name=""/>
          <p:cNvSpPr/>
          <p:nvPr/>
        </p:nvSpPr>
        <p:spPr>
          <a:xfrm>
            <a:off x="838440" y="1926720"/>
            <a:ext cx="248760" cy="244440"/>
          </a:xfrm>
          <a:custGeom>
            <a:avLst/>
            <a:gdLst/>
            <a:ahLst/>
            <a:rect l="0" t="0" r="r" b="b"/>
            <a:pathLst>
              <a:path w="691" h="679">
                <a:moveTo>
                  <a:pt x="659" y="11"/>
                </a:moveTo>
                <a:cubicBezTo>
                  <a:pt x="627" y="-10"/>
                  <a:pt x="583" y="-1"/>
                  <a:pt x="562" y="32"/>
                </a:cubicBezTo>
                <a:lnTo>
                  <a:pt x="258" y="501"/>
                </a:lnTo>
                <a:lnTo>
                  <a:pt x="118" y="370"/>
                </a:lnTo>
                <a:cubicBezTo>
                  <a:pt x="89" y="344"/>
                  <a:pt x="44" y="346"/>
                  <a:pt x="18" y="374"/>
                </a:cubicBezTo>
                <a:cubicBezTo>
                  <a:pt x="-8" y="402"/>
                  <a:pt x="-6" y="448"/>
                  <a:pt x="22" y="474"/>
                </a:cubicBezTo>
                <a:lnTo>
                  <a:pt x="224" y="660"/>
                </a:lnTo>
                <a:cubicBezTo>
                  <a:pt x="238" y="672"/>
                  <a:pt x="255" y="679"/>
                  <a:pt x="272" y="679"/>
                </a:cubicBezTo>
                <a:cubicBezTo>
                  <a:pt x="290" y="679"/>
                  <a:pt x="315" y="671"/>
                  <a:pt x="330" y="647"/>
                </a:cubicBezTo>
                <a:cubicBezTo>
                  <a:pt x="340" y="633"/>
                  <a:pt x="679" y="108"/>
                  <a:pt x="679" y="108"/>
                </a:cubicBezTo>
                <a:cubicBezTo>
                  <a:pt x="700" y="75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6" name=""/>
          <p:cNvSpPr/>
          <p:nvPr/>
        </p:nvSpPr>
        <p:spPr>
          <a:xfrm>
            <a:off x="773280" y="259740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0"/>
                  <a:pt x="642" y="29"/>
                </a:cubicBezTo>
                <a:lnTo>
                  <a:pt x="282" y="582"/>
                </a:lnTo>
                <a:lnTo>
                  <a:pt x="108" y="420"/>
                </a:lnTo>
                <a:cubicBezTo>
                  <a:pt x="82" y="396"/>
                  <a:pt x="41" y="398"/>
                  <a:pt x="17" y="424"/>
                </a:cubicBezTo>
                <a:cubicBezTo>
                  <a:pt x="-7" y="449"/>
                  <a:pt x="-5" y="490"/>
                  <a:pt x="21" y="514"/>
                </a:cubicBezTo>
                <a:lnTo>
                  <a:pt x="250" y="727"/>
                </a:lnTo>
                <a:cubicBezTo>
                  <a:pt x="250" y="727"/>
                  <a:pt x="257" y="733"/>
                  <a:pt x="260" y="735"/>
                </a:cubicBezTo>
                <a:cubicBezTo>
                  <a:pt x="271" y="742"/>
                  <a:pt x="283" y="745"/>
                  <a:pt x="295" y="745"/>
                </a:cubicBezTo>
                <a:cubicBezTo>
                  <a:pt x="316" y="745"/>
                  <a:pt x="336" y="735"/>
                  <a:pt x="348" y="716"/>
                </a:cubicBezTo>
                <a:lnTo>
                  <a:pt x="749" y="99"/>
                </a:lnTo>
                <a:cubicBezTo>
                  <a:pt x="768" y="69"/>
                  <a:pt x="760" y="30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7" name=""/>
          <p:cNvSpPr txBox="1"/>
          <p:nvPr/>
        </p:nvSpPr>
        <p:spPr>
          <a:xfrm>
            <a:off x="1160280" y="1803240"/>
            <a:ext cx="1951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Conclusión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8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9" name=""/>
          <p:cNvSpPr txBox="1"/>
          <p:nvPr/>
        </p:nvSpPr>
        <p:spPr>
          <a:xfrm>
            <a:off x="1065240" y="2540520"/>
            <a:ext cx="4548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La gestión de archivos y dispositivos: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0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1" name=""/>
          <p:cNvSpPr txBox="1"/>
          <p:nvPr/>
        </p:nvSpPr>
        <p:spPr>
          <a:xfrm>
            <a:off x="1300320" y="3111840"/>
            <a:ext cx="4448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Abstrae la complejidad del hardware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2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3" name=""/>
          <p:cNvSpPr txBox="1"/>
          <p:nvPr/>
        </p:nvSpPr>
        <p:spPr>
          <a:xfrm>
            <a:off x="1300320" y="3588120"/>
            <a:ext cx="4272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Proporciona seguridad y estructura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4" name=""/>
          <p:cNvSpPr/>
          <p:nvPr/>
        </p:nvSpPr>
        <p:spPr>
          <a:xfrm>
            <a:off x="771480" y="469548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385"/>
                </a:moveTo>
                <a:cubicBezTo>
                  <a:pt x="768" y="410"/>
                  <a:pt x="765" y="435"/>
                  <a:pt x="761" y="460"/>
                </a:cubicBezTo>
                <a:cubicBezTo>
                  <a:pt x="756" y="485"/>
                  <a:pt x="748" y="509"/>
                  <a:pt x="739" y="532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9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30"/>
                  <a:pt x="530" y="740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9"/>
                  <a:pt x="383" y="769"/>
                </a:cubicBezTo>
                <a:cubicBezTo>
                  <a:pt x="358" y="769"/>
                  <a:pt x="333" y="766"/>
                  <a:pt x="308" y="761"/>
                </a:cubicBezTo>
                <a:cubicBezTo>
                  <a:pt x="284" y="756"/>
                  <a:pt x="260" y="749"/>
                  <a:pt x="236" y="740"/>
                </a:cubicBezTo>
                <a:cubicBezTo>
                  <a:pt x="213" y="730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9"/>
                  <a:pt x="78" y="619"/>
                  <a:pt x="64" y="598"/>
                </a:cubicBezTo>
                <a:cubicBezTo>
                  <a:pt x="50" y="577"/>
                  <a:pt x="38" y="555"/>
                  <a:pt x="29" y="532"/>
                </a:cubicBezTo>
                <a:cubicBezTo>
                  <a:pt x="19" y="509"/>
                  <a:pt x="12" y="485"/>
                  <a:pt x="7" y="460"/>
                </a:cubicBezTo>
                <a:cubicBezTo>
                  <a:pt x="2" y="435"/>
                  <a:pt x="0" y="410"/>
                  <a:pt x="0" y="385"/>
                </a:cubicBezTo>
                <a:cubicBezTo>
                  <a:pt x="0" y="359"/>
                  <a:pt x="2" y="334"/>
                  <a:pt x="7" y="309"/>
                </a:cubicBezTo>
                <a:cubicBezTo>
                  <a:pt x="12" y="285"/>
                  <a:pt x="19" y="261"/>
                  <a:pt x="29" y="237"/>
                </a:cubicBezTo>
                <a:cubicBezTo>
                  <a:pt x="38" y="214"/>
                  <a:pt x="50" y="192"/>
                  <a:pt x="64" y="171"/>
                </a:cubicBezTo>
                <a:cubicBezTo>
                  <a:pt x="78" y="150"/>
                  <a:pt x="94" y="131"/>
                  <a:pt x="112" y="113"/>
                </a:cubicBezTo>
                <a:cubicBezTo>
                  <a:pt x="130" y="95"/>
                  <a:pt x="149" y="79"/>
                  <a:pt x="170" y="65"/>
                </a:cubicBezTo>
                <a:cubicBezTo>
                  <a:pt x="191" y="51"/>
                  <a:pt x="213" y="39"/>
                  <a:pt x="236" y="30"/>
                </a:cubicBezTo>
                <a:cubicBezTo>
                  <a:pt x="260" y="20"/>
                  <a:pt x="284" y="13"/>
                  <a:pt x="308" y="8"/>
                </a:cubicBezTo>
                <a:cubicBezTo>
                  <a:pt x="333" y="3"/>
                  <a:pt x="358" y="0"/>
                  <a:pt x="383" y="0"/>
                </a:cubicBezTo>
                <a:cubicBezTo>
                  <a:pt x="408" y="0"/>
                  <a:pt x="433" y="3"/>
                  <a:pt x="458" y="8"/>
                </a:cubicBezTo>
                <a:cubicBezTo>
                  <a:pt x="483" y="13"/>
                  <a:pt x="507" y="20"/>
                  <a:pt x="530" y="30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5"/>
                  <a:pt x="656" y="113"/>
                </a:cubicBezTo>
                <a:cubicBezTo>
                  <a:pt x="673" y="131"/>
                  <a:pt x="689" y="150"/>
                  <a:pt x="703" y="171"/>
                </a:cubicBezTo>
                <a:cubicBezTo>
                  <a:pt x="717" y="192"/>
                  <a:pt x="729" y="214"/>
                  <a:pt x="739" y="237"/>
                </a:cubicBezTo>
                <a:cubicBezTo>
                  <a:pt x="748" y="261"/>
                  <a:pt x="756" y="285"/>
                  <a:pt x="761" y="309"/>
                </a:cubicBezTo>
                <a:cubicBezTo>
                  <a:pt x="765" y="334"/>
                  <a:pt x="768" y="359"/>
                  <a:pt x="768" y="38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5" name=""/>
          <p:cNvSpPr/>
          <p:nvPr/>
        </p:nvSpPr>
        <p:spPr>
          <a:xfrm>
            <a:off x="806040" y="4730040"/>
            <a:ext cx="207360" cy="207720"/>
          </a:xfrm>
          <a:custGeom>
            <a:avLst/>
            <a:gdLst/>
            <a:ahLst/>
            <a:rect l="0" t="0" r="r" b="b"/>
            <a:pathLst>
              <a:path w="576" h="577">
                <a:moveTo>
                  <a:pt x="576" y="288"/>
                </a:moveTo>
                <a:cubicBezTo>
                  <a:pt x="576" y="307"/>
                  <a:pt x="574" y="326"/>
                  <a:pt x="570" y="344"/>
                </a:cubicBezTo>
                <a:cubicBezTo>
                  <a:pt x="567" y="363"/>
                  <a:pt x="561" y="382"/>
                  <a:pt x="554" y="399"/>
                </a:cubicBezTo>
                <a:cubicBezTo>
                  <a:pt x="547" y="417"/>
                  <a:pt x="538" y="433"/>
                  <a:pt x="528" y="449"/>
                </a:cubicBezTo>
                <a:cubicBezTo>
                  <a:pt x="517" y="465"/>
                  <a:pt x="505" y="479"/>
                  <a:pt x="492" y="493"/>
                </a:cubicBezTo>
                <a:cubicBezTo>
                  <a:pt x="478" y="506"/>
                  <a:pt x="464" y="518"/>
                  <a:pt x="448" y="528"/>
                </a:cubicBezTo>
                <a:cubicBezTo>
                  <a:pt x="432" y="539"/>
                  <a:pt x="416" y="548"/>
                  <a:pt x="398" y="555"/>
                </a:cubicBezTo>
                <a:cubicBezTo>
                  <a:pt x="381" y="562"/>
                  <a:pt x="363" y="568"/>
                  <a:pt x="343" y="571"/>
                </a:cubicBezTo>
                <a:cubicBezTo>
                  <a:pt x="325" y="575"/>
                  <a:pt x="306" y="577"/>
                  <a:pt x="287" y="577"/>
                </a:cubicBezTo>
                <a:cubicBezTo>
                  <a:pt x="268" y="577"/>
                  <a:pt x="250" y="575"/>
                  <a:pt x="231" y="571"/>
                </a:cubicBezTo>
                <a:cubicBezTo>
                  <a:pt x="213" y="568"/>
                  <a:pt x="195" y="562"/>
                  <a:pt x="177" y="555"/>
                </a:cubicBezTo>
                <a:cubicBezTo>
                  <a:pt x="160" y="548"/>
                  <a:pt x="143" y="539"/>
                  <a:pt x="127" y="528"/>
                </a:cubicBezTo>
                <a:cubicBezTo>
                  <a:pt x="112" y="518"/>
                  <a:pt x="97" y="506"/>
                  <a:pt x="84" y="493"/>
                </a:cubicBezTo>
                <a:cubicBezTo>
                  <a:pt x="70" y="479"/>
                  <a:pt x="59" y="465"/>
                  <a:pt x="48" y="449"/>
                </a:cubicBezTo>
                <a:cubicBezTo>
                  <a:pt x="38" y="433"/>
                  <a:pt x="29" y="417"/>
                  <a:pt x="21" y="399"/>
                </a:cubicBezTo>
                <a:cubicBezTo>
                  <a:pt x="14" y="382"/>
                  <a:pt x="9" y="363"/>
                  <a:pt x="5" y="344"/>
                </a:cubicBezTo>
                <a:cubicBezTo>
                  <a:pt x="1" y="326"/>
                  <a:pt x="0" y="307"/>
                  <a:pt x="0" y="288"/>
                </a:cubicBezTo>
                <a:cubicBezTo>
                  <a:pt x="0" y="269"/>
                  <a:pt x="1" y="250"/>
                  <a:pt x="5" y="232"/>
                </a:cubicBezTo>
                <a:cubicBezTo>
                  <a:pt x="9" y="213"/>
                  <a:pt x="14" y="195"/>
                  <a:pt x="21" y="178"/>
                </a:cubicBezTo>
                <a:cubicBezTo>
                  <a:pt x="29" y="161"/>
                  <a:pt x="38" y="144"/>
                  <a:pt x="48" y="128"/>
                </a:cubicBezTo>
                <a:cubicBezTo>
                  <a:pt x="59" y="113"/>
                  <a:pt x="70" y="98"/>
                  <a:pt x="84" y="85"/>
                </a:cubicBezTo>
                <a:cubicBezTo>
                  <a:pt x="97" y="71"/>
                  <a:pt x="112" y="59"/>
                  <a:pt x="127" y="49"/>
                </a:cubicBezTo>
                <a:cubicBezTo>
                  <a:pt x="143" y="38"/>
                  <a:pt x="160" y="30"/>
                  <a:pt x="177" y="22"/>
                </a:cubicBezTo>
                <a:cubicBezTo>
                  <a:pt x="195" y="15"/>
                  <a:pt x="213" y="10"/>
                  <a:pt x="231" y="6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6"/>
                </a:cubicBezTo>
                <a:cubicBezTo>
                  <a:pt x="363" y="10"/>
                  <a:pt x="381" y="15"/>
                  <a:pt x="398" y="22"/>
                </a:cubicBezTo>
                <a:cubicBezTo>
                  <a:pt x="416" y="30"/>
                  <a:pt x="432" y="38"/>
                  <a:pt x="448" y="49"/>
                </a:cubicBezTo>
                <a:cubicBezTo>
                  <a:pt x="464" y="59"/>
                  <a:pt x="478" y="71"/>
                  <a:pt x="492" y="85"/>
                </a:cubicBezTo>
                <a:cubicBezTo>
                  <a:pt x="505" y="98"/>
                  <a:pt x="517" y="113"/>
                  <a:pt x="528" y="128"/>
                </a:cubicBezTo>
                <a:cubicBezTo>
                  <a:pt x="538" y="144"/>
                  <a:pt x="547" y="161"/>
                  <a:pt x="554" y="178"/>
                </a:cubicBezTo>
                <a:cubicBezTo>
                  <a:pt x="561" y="195"/>
                  <a:pt x="567" y="213"/>
                  <a:pt x="570" y="232"/>
                </a:cubicBezTo>
                <a:cubicBezTo>
                  <a:pt x="574" y="250"/>
                  <a:pt x="576" y="269"/>
                  <a:pt x="576" y="28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6" name=""/>
          <p:cNvSpPr/>
          <p:nvPr/>
        </p:nvSpPr>
        <p:spPr>
          <a:xfrm>
            <a:off x="832680" y="475704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4"/>
                </a:moveTo>
                <a:cubicBezTo>
                  <a:pt x="427" y="228"/>
                  <a:pt x="426" y="242"/>
                  <a:pt x="423" y="256"/>
                </a:cubicBezTo>
                <a:cubicBezTo>
                  <a:pt x="421" y="269"/>
                  <a:pt x="417" y="283"/>
                  <a:pt x="411" y="296"/>
                </a:cubicBezTo>
                <a:cubicBezTo>
                  <a:pt x="406" y="309"/>
                  <a:pt x="399" y="321"/>
                  <a:pt x="391" y="333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5"/>
                  <a:pt x="344" y="384"/>
                  <a:pt x="333" y="391"/>
                </a:cubicBezTo>
                <a:cubicBezTo>
                  <a:pt x="321" y="399"/>
                  <a:pt x="309" y="406"/>
                  <a:pt x="296" y="411"/>
                </a:cubicBezTo>
                <a:cubicBezTo>
                  <a:pt x="283" y="416"/>
                  <a:pt x="270" y="420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0"/>
                  <a:pt x="146" y="416"/>
                  <a:pt x="133" y="411"/>
                </a:cubicBezTo>
                <a:cubicBezTo>
                  <a:pt x="120" y="406"/>
                  <a:pt x="107" y="399"/>
                  <a:pt x="96" y="391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4"/>
                  <a:pt x="37" y="333"/>
                </a:cubicBezTo>
                <a:cubicBezTo>
                  <a:pt x="28" y="321"/>
                  <a:pt x="22" y="309"/>
                  <a:pt x="16" y="296"/>
                </a:cubicBezTo>
                <a:cubicBezTo>
                  <a:pt x="11" y="283"/>
                  <a:pt x="7" y="269"/>
                  <a:pt x="4" y="256"/>
                </a:cubicBezTo>
                <a:cubicBezTo>
                  <a:pt x="1" y="242"/>
                  <a:pt x="0" y="228"/>
                  <a:pt x="0" y="214"/>
                </a:cubicBezTo>
                <a:cubicBezTo>
                  <a:pt x="0" y="199"/>
                  <a:pt x="1" y="185"/>
                  <a:pt x="4" y="172"/>
                </a:cubicBezTo>
                <a:cubicBezTo>
                  <a:pt x="7" y="158"/>
                  <a:pt x="11" y="144"/>
                  <a:pt x="16" y="132"/>
                </a:cubicBezTo>
                <a:cubicBezTo>
                  <a:pt x="22" y="119"/>
                  <a:pt x="28" y="106"/>
                  <a:pt x="37" y="95"/>
                </a:cubicBezTo>
                <a:cubicBezTo>
                  <a:pt x="45" y="83"/>
                  <a:pt x="54" y="72"/>
                  <a:pt x="64" y="62"/>
                </a:cubicBezTo>
                <a:cubicBezTo>
                  <a:pt x="73" y="52"/>
                  <a:pt x="84" y="44"/>
                  <a:pt x="96" y="36"/>
                </a:cubicBezTo>
                <a:cubicBezTo>
                  <a:pt x="107" y="28"/>
                  <a:pt x="120" y="22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2"/>
                  <a:pt x="321" y="28"/>
                  <a:pt x="333" y="36"/>
                </a:cubicBezTo>
                <a:cubicBezTo>
                  <a:pt x="344" y="44"/>
                  <a:pt x="355" y="52"/>
                  <a:pt x="365" y="62"/>
                </a:cubicBezTo>
                <a:cubicBezTo>
                  <a:pt x="375" y="72"/>
                  <a:pt x="384" y="83"/>
                  <a:pt x="391" y="95"/>
                </a:cubicBezTo>
                <a:cubicBezTo>
                  <a:pt x="399" y="106"/>
                  <a:pt x="406" y="119"/>
                  <a:pt x="411" y="132"/>
                </a:cubicBezTo>
                <a:cubicBezTo>
                  <a:pt x="417" y="144"/>
                  <a:pt x="421" y="158"/>
                  <a:pt x="423" y="172"/>
                </a:cubicBezTo>
                <a:cubicBezTo>
                  <a:pt x="426" y="185"/>
                  <a:pt x="427" y="199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7" name=""/>
          <p:cNvSpPr/>
          <p:nvPr/>
        </p:nvSpPr>
        <p:spPr>
          <a:xfrm>
            <a:off x="863280" y="478764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9"/>
                </a:moveTo>
                <a:cubicBezTo>
                  <a:pt x="257" y="146"/>
                  <a:pt x="254" y="162"/>
                  <a:pt x="247" y="178"/>
                </a:cubicBezTo>
                <a:cubicBezTo>
                  <a:pt x="241" y="194"/>
                  <a:pt x="232" y="208"/>
                  <a:pt x="220" y="220"/>
                </a:cubicBezTo>
                <a:cubicBezTo>
                  <a:pt x="208" y="232"/>
                  <a:pt x="194" y="241"/>
                  <a:pt x="178" y="247"/>
                </a:cubicBezTo>
                <a:cubicBezTo>
                  <a:pt x="163" y="254"/>
                  <a:pt x="146" y="257"/>
                  <a:pt x="129" y="257"/>
                </a:cubicBezTo>
                <a:cubicBezTo>
                  <a:pt x="112" y="257"/>
                  <a:pt x="96" y="254"/>
                  <a:pt x="80" y="247"/>
                </a:cubicBezTo>
                <a:cubicBezTo>
                  <a:pt x="65" y="241"/>
                  <a:pt x="51" y="232"/>
                  <a:pt x="39" y="220"/>
                </a:cubicBezTo>
                <a:cubicBezTo>
                  <a:pt x="27" y="208"/>
                  <a:pt x="17" y="194"/>
                  <a:pt x="10" y="178"/>
                </a:cubicBezTo>
                <a:cubicBezTo>
                  <a:pt x="4" y="162"/>
                  <a:pt x="0" y="146"/>
                  <a:pt x="0" y="129"/>
                </a:cubicBezTo>
                <a:cubicBezTo>
                  <a:pt x="0" y="112"/>
                  <a:pt x="4" y="96"/>
                  <a:pt x="10" y="79"/>
                </a:cubicBezTo>
                <a:cubicBezTo>
                  <a:pt x="17" y="63"/>
                  <a:pt x="27" y="50"/>
                  <a:pt x="39" y="38"/>
                </a:cubicBezTo>
                <a:cubicBezTo>
                  <a:pt x="51" y="26"/>
                  <a:pt x="65" y="16"/>
                  <a:pt x="80" y="10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10"/>
                </a:cubicBezTo>
                <a:cubicBezTo>
                  <a:pt x="194" y="16"/>
                  <a:pt x="208" y="26"/>
                  <a:pt x="220" y="38"/>
                </a:cubicBezTo>
                <a:cubicBezTo>
                  <a:pt x="232" y="50"/>
                  <a:pt x="241" y="63"/>
                  <a:pt x="247" y="79"/>
                </a:cubicBezTo>
                <a:cubicBezTo>
                  <a:pt x="254" y="96"/>
                  <a:pt x="257" y="112"/>
                  <a:pt x="257" y="12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8" name=""/>
          <p:cNvSpPr/>
          <p:nvPr/>
        </p:nvSpPr>
        <p:spPr>
          <a:xfrm>
            <a:off x="886320" y="481068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4"/>
                  <a:pt x="128" y="82"/>
                  <a:pt x="124" y="90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1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1"/>
                  <a:pt x="26" y="116"/>
                  <a:pt x="20" y="110"/>
                </a:cubicBezTo>
                <a:cubicBezTo>
                  <a:pt x="13" y="104"/>
                  <a:pt x="8" y="97"/>
                  <a:pt x="5" y="90"/>
                </a:cubicBezTo>
                <a:cubicBezTo>
                  <a:pt x="2" y="82"/>
                  <a:pt x="0" y="74"/>
                  <a:pt x="0" y="65"/>
                </a:cubicBezTo>
                <a:cubicBezTo>
                  <a:pt x="0" y="57"/>
                  <a:pt x="2" y="48"/>
                  <a:pt x="5" y="41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41"/>
                </a:cubicBezTo>
                <a:cubicBezTo>
                  <a:pt x="128" y="48"/>
                  <a:pt x="129" y="57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9" name=""/>
          <p:cNvSpPr/>
          <p:nvPr/>
        </p:nvSpPr>
        <p:spPr>
          <a:xfrm>
            <a:off x="906120" y="4835880"/>
            <a:ext cx="106560" cy="129960"/>
          </a:xfrm>
          <a:custGeom>
            <a:avLst/>
            <a:gdLst/>
            <a:ahLst/>
            <a:rect l="0" t="0" r="r" b="b"/>
            <a:pathLst>
              <a:path w="296" h="361">
                <a:moveTo>
                  <a:pt x="14" y="0"/>
                </a:moveTo>
                <a:lnTo>
                  <a:pt x="296" y="252"/>
                </a:lnTo>
                <a:cubicBezTo>
                  <a:pt x="296" y="252"/>
                  <a:pt x="238" y="324"/>
                  <a:pt x="126" y="361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0" name=""/>
          <p:cNvSpPr/>
          <p:nvPr/>
        </p:nvSpPr>
        <p:spPr>
          <a:xfrm>
            <a:off x="903960" y="4821840"/>
            <a:ext cx="20160" cy="19800"/>
          </a:xfrm>
          <a:custGeom>
            <a:avLst/>
            <a:gdLst/>
            <a:ahLst/>
            <a:rect l="0" t="0" r="r" b="b"/>
            <a:pathLst>
              <a:path w="56" h="55">
                <a:moveTo>
                  <a:pt x="23" y="55"/>
                </a:moveTo>
                <a:cubicBezTo>
                  <a:pt x="17" y="55"/>
                  <a:pt x="12" y="53"/>
                  <a:pt x="8" y="49"/>
                </a:cubicBezTo>
                <a:cubicBezTo>
                  <a:pt x="-2" y="41"/>
                  <a:pt x="-2" y="27"/>
                  <a:pt x="8" y="18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4"/>
                  <a:pt x="59" y="29"/>
                  <a:pt x="50" y="37"/>
                </a:cubicBezTo>
                <a:lnTo>
                  <a:pt x="38" y="49"/>
                </a:lnTo>
                <a:cubicBezTo>
                  <a:pt x="33" y="53"/>
                  <a:pt x="28" y="55"/>
                  <a:pt x="23" y="5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1" name=""/>
          <p:cNvSpPr/>
          <p:nvPr/>
        </p:nvSpPr>
        <p:spPr>
          <a:xfrm>
            <a:off x="954360" y="469584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50"/>
                </a:moveTo>
                <a:cubicBezTo>
                  <a:pt x="-4" y="195"/>
                  <a:pt x="4" y="250"/>
                  <a:pt x="4" y="250"/>
                </a:cubicBezTo>
                <a:lnTo>
                  <a:pt x="156" y="93"/>
                </a:lnTo>
                <a:cubicBezTo>
                  <a:pt x="162" y="62"/>
                  <a:pt x="145" y="8"/>
                  <a:pt x="119" y="1"/>
                </a:cubicBezTo>
                <a:cubicBezTo>
                  <a:pt x="94" y="-5"/>
                  <a:pt x="31" y="19"/>
                  <a:pt x="4" y="150"/>
                </a:cubicBezTo>
                <a:moveTo>
                  <a:pt x="112" y="257"/>
                </a:moveTo>
                <a:cubicBezTo>
                  <a:pt x="67" y="265"/>
                  <a:pt x="11" y="257"/>
                  <a:pt x="11" y="257"/>
                </a:cubicBezTo>
                <a:lnTo>
                  <a:pt x="170" y="107"/>
                </a:lnTo>
                <a:cubicBezTo>
                  <a:pt x="201" y="100"/>
                  <a:pt x="253" y="118"/>
                  <a:pt x="260" y="143"/>
                </a:cubicBezTo>
                <a:cubicBezTo>
                  <a:pt x="266" y="169"/>
                  <a:pt x="243" y="230"/>
                  <a:pt x="112" y="257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2" name=""/>
          <p:cNvSpPr/>
          <p:nvPr/>
        </p:nvSpPr>
        <p:spPr>
          <a:xfrm>
            <a:off x="910800" y="471996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7"/>
                  <a:pt x="10" y="309"/>
                </a:cubicBezTo>
                <a:cubicBezTo>
                  <a:pt x="-7" y="291"/>
                  <a:pt x="2" y="265"/>
                  <a:pt x="9" y="257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3" name=""/>
          <p:cNvSpPr txBox="1"/>
          <p:nvPr/>
        </p:nvSpPr>
        <p:spPr>
          <a:xfrm>
            <a:off x="1300320" y="4073760"/>
            <a:ext cx="5809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Optimiza el uso del sistema de almacenamiento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4" name=""/>
          <p:cNvSpPr txBox="1"/>
          <p:nvPr/>
        </p:nvSpPr>
        <p:spPr>
          <a:xfrm>
            <a:off x="1065240" y="4645440"/>
            <a:ext cx="10307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Desde abrir un archivo hasta montar una unidad, todo pasa por el sistema operativo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5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773280" y="281664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1"/>
                </a:lnTo>
                <a:lnTo>
                  <a:pt x="108" y="420"/>
                </a:lnTo>
                <a:cubicBezTo>
                  <a:pt x="82" y="396"/>
                  <a:pt x="41" y="397"/>
                  <a:pt x="17" y="423"/>
                </a:cubicBezTo>
                <a:cubicBezTo>
                  <a:pt x="-7" y="449"/>
                  <a:pt x="-5" y="489"/>
                  <a:pt x="21" y="513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4"/>
                </a:cubicBezTo>
                <a:lnTo>
                  <a:pt x="749" y="98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747720" y="2022480"/>
            <a:ext cx="42778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 Objetivos de la gestión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773280" y="323568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6"/>
                </a:cubicBezTo>
                <a:lnTo>
                  <a:pt x="749" y="99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1065240" y="2759400"/>
            <a:ext cx="5538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Proporcionar estructura lógica para los datos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773280" y="3645360"/>
            <a:ext cx="273240" cy="267840"/>
          </a:xfrm>
          <a:custGeom>
            <a:avLst/>
            <a:gdLst/>
            <a:ahLst/>
            <a:rect l="0" t="0" r="r" b="b"/>
            <a:pathLst>
              <a:path w="759" h="744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1"/>
                </a:lnTo>
                <a:lnTo>
                  <a:pt x="108" y="419"/>
                </a:lnTo>
                <a:cubicBezTo>
                  <a:pt x="82" y="395"/>
                  <a:pt x="41" y="397"/>
                  <a:pt x="17" y="423"/>
                </a:cubicBezTo>
                <a:cubicBezTo>
                  <a:pt x="-7" y="449"/>
                  <a:pt x="-5" y="489"/>
                  <a:pt x="21" y="513"/>
                </a:cubicBezTo>
                <a:lnTo>
                  <a:pt x="250" y="726"/>
                </a:lnTo>
                <a:cubicBezTo>
                  <a:pt x="250" y="726"/>
                  <a:pt x="257" y="732"/>
                  <a:pt x="260" y="734"/>
                </a:cubicBezTo>
                <a:cubicBezTo>
                  <a:pt x="271" y="741"/>
                  <a:pt x="283" y="744"/>
                  <a:pt x="295" y="744"/>
                </a:cubicBezTo>
                <a:cubicBezTo>
                  <a:pt x="316" y="744"/>
                  <a:pt x="336" y="734"/>
                  <a:pt x="348" y="715"/>
                </a:cubicBezTo>
                <a:lnTo>
                  <a:pt x="749" y="98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1065240" y="3178440"/>
            <a:ext cx="5953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Asegurar integridad y disponibilidad de archivos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773280" y="406440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1"/>
                  <a:pt x="21" y="514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5"/>
                </a:cubicBezTo>
                <a:lnTo>
                  <a:pt x="749" y="98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1065240" y="3588120"/>
            <a:ext cx="5129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Administrar controladores de dispositivos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773280" y="4473720"/>
            <a:ext cx="273240" cy="267840"/>
          </a:xfrm>
          <a:custGeom>
            <a:avLst/>
            <a:gdLst/>
            <a:ahLst/>
            <a:rect l="0" t="0" r="r" b="b"/>
            <a:pathLst>
              <a:path w="759" h="744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19"/>
                </a:lnTo>
                <a:cubicBezTo>
                  <a:pt x="82" y="395"/>
                  <a:pt x="41" y="397"/>
                  <a:pt x="17" y="423"/>
                </a:cubicBezTo>
                <a:cubicBezTo>
                  <a:pt x="-7" y="449"/>
                  <a:pt x="-5" y="489"/>
                  <a:pt x="21" y="513"/>
                </a:cubicBezTo>
                <a:lnTo>
                  <a:pt x="250" y="726"/>
                </a:lnTo>
                <a:cubicBezTo>
                  <a:pt x="250" y="726"/>
                  <a:pt x="257" y="732"/>
                  <a:pt x="260" y="734"/>
                </a:cubicBezTo>
                <a:cubicBezTo>
                  <a:pt x="271" y="741"/>
                  <a:pt x="283" y="744"/>
                  <a:pt x="295" y="744"/>
                </a:cubicBezTo>
                <a:cubicBezTo>
                  <a:pt x="316" y="744"/>
                  <a:pt x="336" y="734"/>
                  <a:pt x="348" y="715"/>
                </a:cubicBezTo>
                <a:lnTo>
                  <a:pt x="749" y="98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1065240" y="4007160"/>
            <a:ext cx="4263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Compartir recursos entre procesos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1065240" y="4416840"/>
            <a:ext cx="5370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Optimizar rendimiento del almacenamiento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1047600" y="2361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747720" y="1469880"/>
            <a:ext cx="61322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 Estructura del sistema de archivos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1047600" y="2847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1300320" y="2207160"/>
            <a:ext cx="5961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Archivo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unidad lógica de datos (texto, binario…)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1047600" y="33238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1300320" y="2692800"/>
            <a:ext cx="4266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Directorio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agrupación de archivos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1599840" y="374328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0"/>
                  <a:pt x="263" y="167"/>
                  <a:pt x="256" y="184"/>
                </a:cubicBezTo>
                <a:cubicBezTo>
                  <a:pt x="249" y="200"/>
                  <a:pt x="240" y="214"/>
                  <a:pt x="227" y="226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1300320" y="3169080"/>
            <a:ext cx="663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Ruta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3066840" y="3619440"/>
            <a:ext cx="2505600" cy="371880"/>
          </a:xfrm>
          <a:custGeom>
            <a:avLst/>
            <a:gdLst/>
            <a:ahLst/>
            <a:rect l="0" t="0" r="r" b="b"/>
            <a:pathLst>
              <a:path w="6960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6801" y="0"/>
                </a:lnTo>
                <a:cubicBezTo>
                  <a:pt x="6811" y="0"/>
                  <a:pt x="6822" y="1"/>
                  <a:pt x="6832" y="3"/>
                </a:cubicBezTo>
                <a:cubicBezTo>
                  <a:pt x="6842" y="5"/>
                  <a:pt x="6852" y="8"/>
                  <a:pt x="6862" y="12"/>
                </a:cubicBezTo>
                <a:cubicBezTo>
                  <a:pt x="6871" y="16"/>
                  <a:pt x="6880" y="21"/>
                  <a:pt x="6889" y="26"/>
                </a:cubicBezTo>
                <a:cubicBezTo>
                  <a:pt x="6898" y="32"/>
                  <a:pt x="6906" y="39"/>
                  <a:pt x="6913" y="46"/>
                </a:cubicBezTo>
                <a:cubicBezTo>
                  <a:pt x="6920" y="54"/>
                  <a:pt x="6927" y="62"/>
                  <a:pt x="6933" y="70"/>
                </a:cubicBezTo>
                <a:cubicBezTo>
                  <a:pt x="6939" y="79"/>
                  <a:pt x="6944" y="88"/>
                  <a:pt x="6948" y="98"/>
                </a:cubicBezTo>
                <a:cubicBezTo>
                  <a:pt x="6952" y="107"/>
                  <a:pt x="6955" y="117"/>
                  <a:pt x="6957" y="127"/>
                </a:cubicBezTo>
                <a:cubicBezTo>
                  <a:pt x="6959" y="138"/>
                  <a:pt x="6960" y="148"/>
                  <a:pt x="6960" y="158"/>
                </a:cubicBezTo>
                <a:lnTo>
                  <a:pt x="6960" y="874"/>
                </a:lnTo>
                <a:cubicBezTo>
                  <a:pt x="6960" y="884"/>
                  <a:pt x="6959" y="895"/>
                  <a:pt x="6957" y="905"/>
                </a:cubicBezTo>
                <a:cubicBezTo>
                  <a:pt x="6955" y="915"/>
                  <a:pt x="6952" y="925"/>
                  <a:pt x="6948" y="935"/>
                </a:cubicBezTo>
                <a:cubicBezTo>
                  <a:pt x="6944" y="944"/>
                  <a:pt x="6939" y="953"/>
                  <a:pt x="6933" y="962"/>
                </a:cubicBezTo>
                <a:cubicBezTo>
                  <a:pt x="6927" y="971"/>
                  <a:pt x="6920" y="979"/>
                  <a:pt x="6913" y="986"/>
                </a:cubicBezTo>
                <a:cubicBezTo>
                  <a:pt x="6906" y="993"/>
                  <a:pt x="6898" y="1000"/>
                  <a:pt x="6889" y="1006"/>
                </a:cubicBezTo>
                <a:cubicBezTo>
                  <a:pt x="6880" y="1012"/>
                  <a:pt x="6871" y="1016"/>
                  <a:pt x="6862" y="1020"/>
                </a:cubicBezTo>
                <a:cubicBezTo>
                  <a:pt x="6852" y="1024"/>
                  <a:pt x="6842" y="1027"/>
                  <a:pt x="6832" y="1029"/>
                </a:cubicBezTo>
                <a:cubicBezTo>
                  <a:pt x="6822" y="1032"/>
                  <a:pt x="6811" y="1033"/>
                  <a:pt x="6801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8" y="1016"/>
                  <a:pt x="79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1852560" y="3588120"/>
            <a:ext cx="1211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Absoluta: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1599840" y="4228920"/>
            <a:ext cx="95760" cy="96120"/>
          </a:xfrm>
          <a:custGeom>
            <a:avLst/>
            <a:gdLst/>
            <a:ahLst/>
            <a:rect l="0" t="0" r="r" b="b"/>
            <a:pathLst>
              <a:path fill="none" w="266" h="267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6"/>
                  <a:pt x="27" y="52"/>
                  <a:pt x="39" y="40"/>
                </a:cubicBezTo>
                <a:cubicBezTo>
                  <a:pt x="52" y="27"/>
                  <a:pt x="66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1"/>
                </a:cubicBezTo>
                <a:cubicBezTo>
                  <a:pt x="201" y="18"/>
                  <a:pt x="215" y="27"/>
                  <a:pt x="227" y="40"/>
                </a:cubicBezTo>
                <a:cubicBezTo>
                  <a:pt x="240" y="52"/>
                  <a:pt x="249" y="66"/>
                  <a:pt x="256" y="83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3159000" y="3710880"/>
            <a:ext cx="23234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/home/user/doc.txt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2933640" y="4105080"/>
            <a:ext cx="1476720" cy="371880"/>
          </a:xfrm>
          <a:custGeom>
            <a:avLst/>
            <a:gdLst/>
            <a:ahLst/>
            <a:rect l="0" t="0" r="r" b="b"/>
            <a:pathLst>
              <a:path w="4102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3943" y="0"/>
                </a:lnTo>
                <a:cubicBezTo>
                  <a:pt x="3953" y="0"/>
                  <a:pt x="3964" y="1"/>
                  <a:pt x="3974" y="3"/>
                </a:cubicBezTo>
                <a:cubicBezTo>
                  <a:pt x="3984" y="5"/>
                  <a:pt x="3994" y="8"/>
                  <a:pt x="4004" y="12"/>
                </a:cubicBezTo>
                <a:cubicBezTo>
                  <a:pt x="4013" y="16"/>
                  <a:pt x="4022" y="21"/>
                  <a:pt x="4031" y="27"/>
                </a:cubicBezTo>
                <a:cubicBezTo>
                  <a:pt x="4040" y="33"/>
                  <a:pt x="4048" y="39"/>
                  <a:pt x="4055" y="47"/>
                </a:cubicBezTo>
                <a:cubicBezTo>
                  <a:pt x="4063" y="54"/>
                  <a:pt x="4069" y="62"/>
                  <a:pt x="4075" y="71"/>
                </a:cubicBezTo>
                <a:cubicBezTo>
                  <a:pt x="4081" y="79"/>
                  <a:pt x="4086" y="88"/>
                  <a:pt x="4090" y="98"/>
                </a:cubicBezTo>
                <a:cubicBezTo>
                  <a:pt x="4094" y="108"/>
                  <a:pt x="4097" y="118"/>
                  <a:pt x="4099" y="128"/>
                </a:cubicBezTo>
                <a:cubicBezTo>
                  <a:pt x="4101" y="138"/>
                  <a:pt x="4102" y="148"/>
                  <a:pt x="4102" y="159"/>
                </a:cubicBezTo>
                <a:lnTo>
                  <a:pt x="4102" y="874"/>
                </a:lnTo>
                <a:cubicBezTo>
                  <a:pt x="4102" y="885"/>
                  <a:pt x="4101" y="895"/>
                  <a:pt x="4099" y="905"/>
                </a:cubicBezTo>
                <a:cubicBezTo>
                  <a:pt x="4097" y="915"/>
                  <a:pt x="4094" y="925"/>
                  <a:pt x="4090" y="935"/>
                </a:cubicBezTo>
                <a:cubicBezTo>
                  <a:pt x="4086" y="945"/>
                  <a:pt x="4081" y="954"/>
                  <a:pt x="4075" y="962"/>
                </a:cubicBezTo>
                <a:cubicBezTo>
                  <a:pt x="4069" y="971"/>
                  <a:pt x="4063" y="979"/>
                  <a:pt x="4055" y="986"/>
                </a:cubicBezTo>
                <a:cubicBezTo>
                  <a:pt x="4048" y="994"/>
                  <a:pt x="4040" y="1000"/>
                  <a:pt x="4031" y="1006"/>
                </a:cubicBezTo>
                <a:cubicBezTo>
                  <a:pt x="4022" y="1012"/>
                  <a:pt x="4013" y="1017"/>
                  <a:pt x="4004" y="1021"/>
                </a:cubicBezTo>
                <a:cubicBezTo>
                  <a:pt x="3994" y="1025"/>
                  <a:pt x="3984" y="1028"/>
                  <a:pt x="3974" y="1030"/>
                </a:cubicBezTo>
                <a:cubicBezTo>
                  <a:pt x="3964" y="1032"/>
                  <a:pt x="3953" y="1033"/>
                  <a:pt x="3943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2" y="971"/>
                  <a:pt x="26" y="962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1852560" y="4073760"/>
            <a:ext cx="1085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Relativa: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3024360" y="4196880"/>
            <a:ext cx="1290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../doc.txt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1300320" y="4559760"/>
            <a:ext cx="10036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Descriptor de archivo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ID interno usado por el sistema para operar sobre archivos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1300320" y="4978800"/>
            <a:ext cx="982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abiertos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752400" y="2171520"/>
            <a:ext cx="1229040" cy="533880"/>
          </a:xfrm>
          <a:custGeom>
            <a:avLst/>
            <a:gdLst/>
            <a:ahLst/>
            <a:rect l="0" t="0" r="r" b="b"/>
            <a:pathLst>
              <a:path w="3414" h="1483">
                <a:moveTo>
                  <a:pt x="0" y="0"/>
                </a:moveTo>
                <a:lnTo>
                  <a:pt x="3414" y="0"/>
                </a:lnTo>
                <a:lnTo>
                  <a:pt x="3414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1981080" y="2171520"/>
            <a:ext cx="1638720" cy="533880"/>
          </a:xfrm>
          <a:custGeom>
            <a:avLst/>
            <a:gdLst/>
            <a:ahLst/>
            <a:rect l="0" t="0" r="r" b="b"/>
            <a:pathLst>
              <a:path w="4552" h="1483">
                <a:moveTo>
                  <a:pt x="0" y="0"/>
                </a:moveTo>
                <a:lnTo>
                  <a:pt x="4552" y="0"/>
                </a:lnTo>
                <a:lnTo>
                  <a:pt x="4552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3619440" y="2171520"/>
            <a:ext cx="3686400" cy="533880"/>
          </a:xfrm>
          <a:custGeom>
            <a:avLst/>
            <a:gdLst/>
            <a:ahLst/>
            <a:rect l="0" t="0" r="r" b="b"/>
            <a:pathLst>
              <a:path w="10240" h="1483">
                <a:moveTo>
                  <a:pt x="0" y="0"/>
                </a:moveTo>
                <a:lnTo>
                  <a:pt x="10240" y="0"/>
                </a:lnTo>
                <a:lnTo>
                  <a:pt x="10240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7305480" y="2171520"/>
            <a:ext cx="3353040" cy="533880"/>
          </a:xfrm>
          <a:custGeom>
            <a:avLst/>
            <a:gdLst/>
            <a:ahLst/>
            <a:rect l="0" t="0" r="r" b="b"/>
            <a:pathLst>
              <a:path w="9314" h="1483">
                <a:moveTo>
                  <a:pt x="0" y="0"/>
                </a:moveTo>
                <a:lnTo>
                  <a:pt x="9314" y="0"/>
                </a:lnTo>
                <a:lnTo>
                  <a:pt x="9314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752400" y="2705040"/>
            <a:ext cx="1229040" cy="543240"/>
          </a:xfrm>
          <a:custGeom>
            <a:avLst/>
            <a:gdLst/>
            <a:ahLst/>
            <a:rect l="0" t="0" r="r" b="b"/>
            <a:pathLst>
              <a:path w="3414" h="1509">
                <a:moveTo>
                  <a:pt x="0" y="0"/>
                </a:moveTo>
                <a:lnTo>
                  <a:pt x="3414" y="0"/>
                </a:lnTo>
                <a:lnTo>
                  <a:pt x="341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1981080" y="2705040"/>
            <a:ext cx="1638720" cy="543240"/>
          </a:xfrm>
          <a:custGeom>
            <a:avLst/>
            <a:gdLst/>
            <a:ahLst/>
            <a:rect l="0" t="0" r="r" b="b"/>
            <a:pathLst>
              <a:path w="4552" h="1509">
                <a:moveTo>
                  <a:pt x="0" y="0"/>
                </a:moveTo>
                <a:lnTo>
                  <a:pt x="4552" y="0"/>
                </a:lnTo>
                <a:lnTo>
                  <a:pt x="4552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3619440" y="2705040"/>
            <a:ext cx="3686400" cy="543240"/>
          </a:xfrm>
          <a:custGeom>
            <a:avLst/>
            <a:gdLst/>
            <a:ahLst/>
            <a:rect l="0" t="0" r="r" b="b"/>
            <a:pathLst>
              <a:path w="10240" h="1509">
                <a:moveTo>
                  <a:pt x="0" y="0"/>
                </a:moveTo>
                <a:lnTo>
                  <a:pt x="10240" y="0"/>
                </a:lnTo>
                <a:lnTo>
                  <a:pt x="1024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7305480" y="2705040"/>
            <a:ext cx="3353040" cy="543240"/>
          </a:xfrm>
          <a:custGeom>
            <a:avLst/>
            <a:gdLst/>
            <a:ahLst/>
            <a:rect l="0" t="0" r="r" b="b"/>
            <a:pathLst>
              <a:path w="9314" h="1509">
                <a:moveTo>
                  <a:pt x="0" y="0"/>
                </a:moveTo>
                <a:lnTo>
                  <a:pt x="9314" y="0"/>
                </a:lnTo>
                <a:lnTo>
                  <a:pt x="931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752400" y="3247920"/>
            <a:ext cx="1229040" cy="533520"/>
          </a:xfrm>
          <a:custGeom>
            <a:avLst/>
            <a:gdLst/>
            <a:ahLst/>
            <a:rect l="0" t="0" r="r" b="b"/>
            <a:pathLst>
              <a:path w="3414" h="1482">
                <a:moveTo>
                  <a:pt x="0" y="0"/>
                </a:moveTo>
                <a:lnTo>
                  <a:pt x="3414" y="0"/>
                </a:lnTo>
                <a:lnTo>
                  <a:pt x="341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1981080" y="3247920"/>
            <a:ext cx="1638720" cy="533520"/>
          </a:xfrm>
          <a:custGeom>
            <a:avLst/>
            <a:gdLst/>
            <a:ahLst/>
            <a:rect l="0" t="0" r="r" b="b"/>
            <a:pathLst>
              <a:path w="4552" h="1482">
                <a:moveTo>
                  <a:pt x="0" y="0"/>
                </a:moveTo>
                <a:lnTo>
                  <a:pt x="4552" y="0"/>
                </a:lnTo>
                <a:lnTo>
                  <a:pt x="4552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3619440" y="3247920"/>
            <a:ext cx="3686400" cy="533520"/>
          </a:xfrm>
          <a:custGeom>
            <a:avLst/>
            <a:gdLst/>
            <a:ahLst/>
            <a:rect l="0" t="0" r="r" b="b"/>
            <a:pathLst>
              <a:path w="10240" h="1482">
                <a:moveTo>
                  <a:pt x="0" y="0"/>
                </a:moveTo>
                <a:lnTo>
                  <a:pt x="10240" y="0"/>
                </a:lnTo>
                <a:lnTo>
                  <a:pt x="10240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7305480" y="3247920"/>
            <a:ext cx="3353040" cy="533520"/>
          </a:xfrm>
          <a:custGeom>
            <a:avLst/>
            <a:gdLst/>
            <a:ahLst/>
            <a:rect l="0" t="0" r="r" b="b"/>
            <a:pathLst>
              <a:path w="9314" h="1482">
                <a:moveTo>
                  <a:pt x="0" y="0"/>
                </a:moveTo>
                <a:lnTo>
                  <a:pt x="9314" y="0"/>
                </a:lnTo>
                <a:lnTo>
                  <a:pt x="931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752400" y="3781080"/>
            <a:ext cx="1229040" cy="543600"/>
          </a:xfrm>
          <a:custGeom>
            <a:avLst/>
            <a:gdLst/>
            <a:ahLst/>
            <a:rect l="0" t="0" r="r" b="b"/>
            <a:pathLst>
              <a:path w="3414" h="1510">
                <a:moveTo>
                  <a:pt x="0" y="0"/>
                </a:moveTo>
                <a:lnTo>
                  <a:pt x="3414" y="0"/>
                </a:lnTo>
                <a:lnTo>
                  <a:pt x="3414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1981080" y="3781080"/>
            <a:ext cx="1638720" cy="543600"/>
          </a:xfrm>
          <a:custGeom>
            <a:avLst/>
            <a:gdLst/>
            <a:ahLst/>
            <a:rect l="0" t="0" r="r" b="b"/>
            <a:pathLst>
              <a:path w="4552" h="1510">
                <a:moveTo>
                  <a:pt x="0" y="0"/>
                </a:moveTo>
                <a:lnTo>
                  <a:pt x="4552" y="0"/>
                </a:lnTo>
                <a:lnTo>
                  <a:pt x="4552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3619440" y="3781080"/>
            <a:ext cx="3686400" cy="543600"/>
          </a:xfrm>
          <a:custGeom>
            <a:avLst/>
            <a:gdLst/>
            <a:ahLst/>
            <a:rect l="0" t="0" r="r" b="b"/>
            <a:pathLst>
              <a:path w="10240" h="1510">
                <a:moveTo>
                  <a:pt x="0" y="0"/>
                </a:moveTo>
                <a:lnTo>
                  <a:pt x="10240" y="0"/>
                </a:lnTo>
                <a:lnTo>
                  <a:pt x="10240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7305480" y="3781080"/>
            <a:ext cx="3353040" cy="543600"/>
          </a:xfrm>
          <a:custGeom>
            <a:avLst/>
            <a:gdLst/>
            <a:ahLst/>
            <a:rect l="0" t="0" r="r" b="b"/>
            <a:pathLst>
              <a:path w="9314" h="1510">
                <a:moveTo>
                  <a:pt x="0" y="0"/>
                </a:moveTo>
                <a:lnTo>
                  <a:pt x="9314" y="0"/>
                </a:lnTo>
                <a:lnTo>
                  <a:pt x="9314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752400" y="4324320"/>
            <a:ext cx="1229040" cy="533520"/>
          </a:xfrm>
          <a:custGeom>
            <a:avLst/>
            <a:gdLst/>
            <a:ahLst/>
            <a:rect l="0" t="0" r="r" b="b"/>
            <a:pathLst>
              <a:path w="3414" h="1482">
                <a:moveTo>
                  <a:pt x="0" y="0"/>
                </a:moveTo>
                <a:lnTo>
                  <a:pt x="3414" y="0"/>
                </a:lnTo>
                <a:lnTo>
                  <a:pt x="341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1981080" y="4324320"/>
            <a:ext cx="1638720" cy="533520"/>
          </a:xfrm>
          <a:custGeom>
            <a:avLst/>
            <a:gdLst/>
            <a:ahLst/>
            <a:rect l="0" t="0" r="r" b="b"/>
            <a:pathLst>
              <a:path w="4552" h="1482">
                <a:moveTo>
                  <a:pt x="0" y="0"/>
                </a:moveTo>
                <a:lnTo>
                  <a:pt x="4552" y="0"/>
                </a:lnTo>
                <a:lnTo>
                  <a:pt x="4552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3619440" y="4324320"/>
            <a:ext cx="3686400" cy="533520"/>
          </a:xfrm>
          <a:custGeom>
            <a:avLst/>
            <a:gdLst/>
            <a:ahLst/>
            <a:rect l="0" t="0" r="r" b="b"/>
            <a:pathLst>
              <a:path w="10240" h="1482">
                <a:moveTo>
                  <a:pt x="0" y="0"/>
                </a:moveTo>
                <a:lnTo>
                  <a:pt x="10240" y="0"/>
                </a:lnTo>
                <a:lnTo>
                  <a:pt x="10240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7305480" y="4324320"/>
            <a:ext cx="3353040" cy="533520"/>
          </a:xfrm>
          <a:custGeom>
            <a:avLst/>
            <a:gdLst/>
            <a:ahLst/>
            <a:rect l="0" t="0" r="r" b="b"/>
            <a:pathLst>
              <a:path w="9314" h="1482">
                <a:moveTo>
                  <a:pt x="0" y="0"/>
                </a:moveTo>
                <a:lnTo>
                  <a:pt x="9314" y="0"/>
                </a:lnTo>
                <a:lnTo>
                  <a:pt x="931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752400" y="4857480"/>
            <a:ext cx="1229040" cy="543240"/>
          </a:xfrm>
          <a:custGeom>
            <a:avLst/>
            <a:gdLst/>
            <a:ahLst/>
            <a:rect l="0" t="0" r="r" b="b"/>
            <a:pathLst>
              <a:path w="3414" h="1509">
                <a:moveTo>
                  <a:pt x="0" y="0"/>
                </a:moveTo>
                <a:lnTo>
                  <a:pt x="3414" y="0"/>
                </a:lnTo>
                <a:lnTo>
                  <a:pt x="341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1981080" y="4857480"/>
            <a:ext cx="1638720" cy="543240"/>
          </a:xfrm>
          <a:custGeom>
            <a:avLst/>
            <a:gdLst/>
            <a:ahLst/>
            <a:rect l="0" t="0" r="r" b="b"/>
            <a:pathLst>
              <a:path w="4552" h="1509">
                <a:moveTo>
                  <a:pt x="0" y="0"/>
                </a:moveTo>
                <a:lnTo>
                  <a:pt x="4552" y="0"/>
                </a:lnTo>
                <a:lnTo>
                  <a:pt x="4552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3619440" y="4857480"/>
            <a:ext cx="3686400" cy="543240"/>
          </a:xfrm>
          <a:custGeom>
            <a:avLst/>
            <a:gdLst/>
            <a:ahLst/>
            <a:rect l="0" t="0" r="r" b="b"/>
            <a:pathLst>
              <a:path w="10240" h="1509">
                <a:moveTo>
                  <a:pt x="0" y="0"/>
                </a:moveTo>
                <a:lnTo>
                  <a:pt x="10240" y="0"/>
                </a:lnTo>
                <a:lnTo>
                  <a:pt x="1024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7305480" y="4857480"/>
            <a:ext cx="3353040" cy="543240"/>
          </a:xfrm>
          <a:custGeom>
            <a:avLst/>
            <a:gdLst/>
            <a:ahLst/>
            <a:rect l="0" t="0" r="r" b="b"/>
            <a:pathLst>
              <a:path w="9314" h="1509">
                <a:moveTo>
                  <a:pt x="0" y="0"/>
                </a:moveTo>
                <a:lnTo>
                  <a:pt x="9314" y="0"/>
                </a:lnTo>
                <a:lnTo>
                  <a:pt x="931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752400" y="2162160"/>
            <a:ext cx="9720" cy="552600"/>
          </a:xfrm>
          <a:custGeom>
            <a:avLst/>
            <a:gdLst/>
            <a:ahLst/>
            <a:rect l="0" t="0" r="r" b="b"/>
            <a:pathLst>
              <a:path w="27" h="1535">
                <a:moveTo>
                  <a:pt x="0" y="0"/>
                </a:moveTo>
                <a:lnTo>
                  <a:pt x="27" y="0"/>
                </a:lnTo>
                <a:lnTo>
                  <a:pt x="27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752400" y="2162160"/>
            <a:ext cx="1238400" cy="9720"/>
          </a:xfrm>
          <a:custGeom>
            <a:avLst/>
            <a:gdLst/>
            <a:ahLst/>
            <a:rect l="0" t="0" r="r" b="b"/>
            <a:pathLst>
              <a:path w="3440" h="27">
                <a:moveTo>
                  <a:pt x="0" y="0"/>
                </a:moveTo>
                <a:lnTo>
                  <a:pt x="3440" y="0"/>
                </a:lnTo>
                <a:lnTo>
                  <a:pt x="344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1981080" y="2162160"/>
            <a:ext cx="9720" cy="552600"/>
          </a:xfrm>
          <a:custGeom>
            <a:avLst/>
            <a:gdLst/>
            <a:ahLst/>
            <a:rect l="0" t="0" r="r" b="b"/>
            <a:pathLst>
              <a:path w="27" h="1535">
                <a:moveTo>
                  <a:pt x="0" y="0"/>
                </a:moveTo>
                <a:lnTo>
                  <a:pt x="27" y="0"/>
                </a:lnTo>
                <a:lnTo>
                  <a:pt x="27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1990440" y="2162160"/>
            <a:ext cx="1629360" cy="9720"/>
          </a:xfrm>
          <a:custGeom>
            <a:avLst/>
            <a:gdLst/>
            <a:ahLst/>
            <a:rect l="0" t="0" r="r" b="b"/>
            <a:pathLst>
              <a:path w="4526" h="27">
                <a:moveTo>
                  <a:pt x="0" y="0"/>
                </a:moveTo>
                <a:lnTo>
                  <a:pt x="4526" y="0"/>
                </a:lnTo>
                <a:lnTo>
                  <a:pt x="452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3609720" y="2162160"/>
            <a:ext cx="10080" cy="552600"/>
          </a:xfrm>
          <a:custGeom>
            <a:avLst/>
            <a:gdLst/>
            <a:ahLst/>
            <a:rect l="0" t="0" r="r" b="b"/>
            <a:pathLst>
              <a:path w="28" h="1535">
                <a:moveTo>
                  <a:pt x="0" y="0"/>
                </a:moveTo>
                <a:lnTo>
                  <a:pt x="28" y="0"/>
                </a:lnTo>
                <a:lnTo>
                  <a:pt x="28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3619440" y="2162160"/>
            <a:ext cx="3686400" cy="9720"/>
          </a:xfrm>
          <a:custGeom>
            <a:avLst/>
            <a:gdLst/>
            <a:ahLst/>
            <a:rect l="0" t="0" r="r" b="b"/>
            <a:pathLst>
              <a:path w="10240" h="27">
                <a:moveTo>
                  <a:pt x="0" y="0"/>
                </a:moveTo>
                <a:lnTo>
                  <a:pt x="10240" y="0"/>
                </a:lnTo>
                <a:lnTo>
                  <a:pt x="1024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7296120" y="2162160"/>
            <a:ext cx="9720" cy="552600"/>
          </a:xfrm>
          <a:custGeom>
            <a:avLst/>
            <a:gdLst/>
            <a:ahLst/>
            <a:rect l="0" t="0" r="r" b="b"/>
            <a:pathLst>
              <a:path w="27" h="1535">
                <a:moveTo>
                  <a:pt x="0" y="0"/>
                </a:moveTo>
                <a:lnTo>
                  <a:pt x="27" y="0"/>
                </a:lnTo>
                <a:lnTo>
                  <a:pt x="27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7305480" y="2162160"/>
            <a:ext cx="3353040" cy="9720"/>
          </a:xfrm>
          <a:custGeom>
            <a:avLst/>
            <a:gdLst/>
            <a:ahLst/>
            <a:rect l="0" t="0" r="r" b="b"/>
            <a:pathLst>
              <a:path w="9314" h="27">
                <a:moveTo>
                  <a:pt x="0" y="0"/>
                </a:moveTo>
                <a:lnTo>
                  <a:pt x="9314" y="0"/>
                </a:lnTo>
                <a:lnTo>
                  <a:pt x="931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10648800" y="2162160"/>
            <a:ext cx="9720" cy="552600"/>
          </a:xfrm>
          <a:custGeom>
            <a:avLst/>
            <a:gdLst/>
            <a:ahLst/>
            <a:rect l="0" t="0" r="r" b="b"/>
            <a:pathLst>
              <a:path w="27" h="1535">
                <a:moveTo>
                  <a:pt x="0" y="0"/>
                </a:moveTo>
                <a:lnTo>
                  <a:pt x="27" y="0"/>
                </a:lnTo>
                <a:lnTo>
                  <a:pt x="27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752400" y="2705040"/>
            <a:ext cx="1238400" cy="9720"/>
          </a:xfrm>
          <a:custGeom>
            <a:avLst/>
            <a:gdLst/>
            <a:ahLst/>
            <a:rect l="0" t="0" r="r" b="b"/>
            <a:pathLst>
              <a:path w="3440" h="27">
                <a:moveTo>
                  <a:pt x="0" y="0"/>
                </a:moveTo>
                <a:lnTo>
                  <a:pt x="3440" y="0"/>
                </a:lnTo>
                <a:lnTo>
                  <a:pt x="344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1990440" y="2705040"/>
            <a:ext cx="1629360" cy="9720"/>
          </a:xfrm>
          <a:custGeom>
            <a:avLst/>
            <a:gdLst/>
            <a:ahLst/>
            <a:rect l="0" t="0" r="r" b="b"/>
            <a:pathLst>
              <a:path w="4526" h="27">
                <a:moveTo>
                  <a:pt x="0" y="0"/>
                </a:moveTo>
                <a:lnTo>
                  <a:pt x="4526" y="0"/>
                </a:lnTo>
                <a:lnTo>
                  <a:pt x="452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3619440" y="2705040"/>
            <a:ext cx="3686400" cy="9720"/>
          </a:xfrm>
          <a:custGeom>
            <a:avLst/>
            <a:gdLst/>
            <a:ahLst/>
            <a:rect l="0" t="0" r="r" b="b"/>
            <a:pathLst>
              <a:path w="10240" h="27">
                <a:moveTo>
                  <a:pt x="0" y="0"/>
                </a:moveTo>
                <a:lnTo>
                  <a:pt x="10240" y="0"/>
                </a:lnTo>
                <a:lnTo>
                  <a:pt x="1024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7305480" y="2705040"/>
            <a:ext cx="3353040" cy="9720"/>
          </a:xfrm>
          <a:custGeom>
            <a:avLst/>
            <a:gdLst/>
            <a:ahLst/>
            <a:rect l="0" t="0" r="r" b="b"/>
            <a:pathLst>
              <a:path w="9314" h="27">
                <a:moveTo>
                  <a:pt x="0" y="0"/>
                </a:moveTo>
                <a:lnTo>
                  <a:pt x="9314" y="0"/>
                </a:lnTo>
                <a:lnTo>
                  <a:pt x="931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752400" y="27144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1981080" y="27144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3609720" y="27144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7296120" y="27144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10648800" y="27144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752400" y="3238200"/>
            <a:ext cx="1238400" cy="10080"/>
          </a:xfrm>
          <a:custGeom>
            <a:avLst/>
            <a:gdLst/>
            <a:ahLst/>
            <a:rect l="0" t="0" r="r" b="b"/>
            <a:pathLst>
              <a:path w="3440" h="28">
                <a:moveTo>
                  <a:pt x="0" y="0"/>
                </a:moveTo>
                <a:lnTo>
                  <a:pt x="3440" y="0"/>
                </a:lnTo>
                <a:lnTo>
                  <a:pt x="344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198108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1990440" y="3238200"/>
            <a:ext cx="1629360" cy="10080"/>
          </a:xfrm>
          <a:custGeom>
            <a:avLst/>
            <a:gdLst/>
            <a:ahLst/>
            <a:rect l="0" t="0" r="r" b="b"/>
            <a:pathLst>
              <a:path w="4526" h="28">
                <a:moveTo>
                  <a:pt x="0" y="0"/>
                </a:moveTo>
                <a:lnTo>
                  <a:pt x="4526" y="0"/>
                </a:lnTo>
                <a:lnTo>
                  <a:pt x="452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360972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3619440" y="3238200"/>
            <a:ext cx="3686400" cy="10080"/>
          </a:xfrm>
          <a:custGeom>
            <a:avLst/>
            <a:gdLst/>
            <a:ahLst/>
            <a:rect l="0" t="0" r="r" b="b"/>
            <a:pathLst>
              <a:path w="10240" h="28">
                <a:moveTo>
                  <a:pt x="0" y="0"/>
                </a:moveTo>
                <a:lnTo>
                  <a:pt x="10240" y="0"/>
                </a:lnTo>
                <a:lnTo>
                  <a:pt x="1024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729612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7305480" y="3238200"/>
            <a:ext cx="3353040" cy="10080"/>
          </a:xfrm>
          <a:custGeom>
            <a:avLst/>
            <a:gdLst/>
            <a:ahLst/>
            <a:rect l="0" t="0" r="r" b="b"/>
            <a:pathLst>
              <a:path w="9314" h="28">
                <a:moveTo>
                  <a:pt x="0" y="0"/>
                </a:moveTo>
                <a:lnTo>
                  <a:pt x="9314" y="0"/>
                </a:lnTo>
                <a:lnTo>
                  <a:pt x="931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106488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752400" y="3781080"/>
            <a:ext cx="1238400" cy="10080"/>
          </a:xfrm>
          <a:custGeom>
            <a:avLst/>
            <a:gdLst/>
            <a:ahLst/>
            <a:rect l="0" t="0" r="r" b="b"/>
            <a:pathLst>
              <a:path w="3440" h="28">
                <a:moveTo>
                  <a:pt x="0" y="0"/>
                </a:moveTo>
                <a:lnTo>
                  <a:pt x="3440" y="0"/>
                </a:lnTo>
                <a:lnTo>
                  <a:pt x="344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198108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1990440" y="3781080"/>
            <a:ext cx="1629360" cy="10080"/>
          </a:xfrm>
          <a:custGeom>
            <a:avLst/>
            <a:gdLst/>
            <a:ahLst/>
            <a:rect l="0" t="0" r="r" b="b"/>
            <a:pathLst>
              <a:path w="4526" h="28">
                <a:moveTo>
                  <a:pt x="0" y="0"/>
                </a:moveTo>
                <a:lnTo>
                  <a:pt x="4526" y="0"/>
                </a:lnTo>
                <a:lnTo>
                  <a:pt x="452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360972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3619440" y="3781080"/>
            <a:ext cx="3686400" cy="10080"/>
          </a:xfrm>
          <a:custGeom>
            <a:avLst/>
            <a:gdLst/>
            <a:ahLst/>
            <a:rect l="0" t="0" r="r" b="b"/>
            <a:pathLst>
              <a:path w="10240" h="28">
                <a:moveTo>
                  <a:pt x="0" y="0"/>
                </a:moveTo>
                <a:lnTo>
                  <a:pt x="10240" y="0"/>
                </a:lnTo>
                <a:lnTo>
                  <a:pt x="1024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729612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7305480" y="3781080"/>
            <a:ext cx="3353040" cy="10080"/>
          </a:xfrm>
          <a:custGeom>
            <a:avLst/>
            <a:gdLst/>
            <a:ahLst/>
            <a:rect l="0" t="0" r="r" b="b"/>
            <a:pathLst>
              <a:path w="9314" h="28">
                <a:moveTo>
                  <a:pt x="0" y="0"/>
                </a:moveTo>
                <a:lnTo>
                  <a:pt x="9314" y="0"/>
                </a:lnTo>
                <a:lnTo>
                  <a:pt x="931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106488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752400" y="4314600"/>
            <a:ext cx="1238400" cy="10080"/>
          </a:xfrm>
          <a:custGeom>
            <a:avLst/>
            <a:gdLst/>
            <a:ahLst/>
            <a:rect l="0" t="0" r="r" b="b"/>
            <a:pathLst>
              <a:path w="3440" h="28">
                <a:moveTo>
                  <a:pt x="0" y="0"/>
                </a:moveTo>
                <a:lnTo>
                  <a:pt x="3440" y="0"/>
                </a:lnTo>
                <a:lnTo>
                  <a:pt x="344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198108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1990440" y="4314600"/>
            <a:ext cx="1629360" cy="10080"/>
          </a:xfrm>
          <a:custGeom>
            <a:avLst/>
            <a:gdLst/>
            <a:ahLst/>
            <a:rect l="0" t="0" r="r" b="b"/>
            <a:pathLst>
              <a:path w="4526" h="28">
                <a:moveTo>
                  <a:pt x="0" y="0"/>
                </a:moveTo>
                <a:lnTo>
                  <a:pt x="4526" y="0"/>
                </a:lnTo>
                <a:lnTo>
                  <a:pt x="452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360972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3619440" y="4314600"/>
            <a:ext cx="3686400" cy="10080"/>
          </a:xfrm>
          <a:custGeom>
            <a:avLst/>
            <a:gdLst/>
            <a:ahLst/>
            <a:rect l="0" t="0" r="r" b="b"/>
            <a:pathLst>
              <a:path w="10240" h="28">
                <a:moveTo>
                  <a:pt x="0" y="0"/>
                </a:moveTo>
                <a:lnTo>
                  <a:pt x="10240" y="0"/>
                </a:lnTo>
                <a:lnTo>
                  <a:pt x="1024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729612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7305480" y="4314600"/>
            <a:ext cx="3353040" cy="10080"/>
          </a:xfrm>
          <a:custGeom>
            <a:avLst/>
            <a:gdLst/>
            <a:ahLst/>
            <a:rect l="0" t="0" r="r" b="b"/>
            <a:pathLst>
              <a:path w="9314" h="28">
                <a:moveTo>
                  <a:pt x="0" y="0"/>
                </a:moveTo>
                <a:lnTo>
                  <a:pt x="9314" y="0"/>
                </a:lnTo>
                <a:lnTo>
                  <a:pt x="931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106488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752400" y="486720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752400" y="4857480"/>
            <a:ext cx="1238400" cy="10080"/>
          </a:xfrm>
          <a:custGeom>
            <a:avLst/>
            <a:gdLst/>
            <a:ahLst/>
            <a:rect l="0" t="0" r="r" b="b"/>
            <a:pathLst>
              <a:path w="3440" h="28">
                <a:moveTo>
                  <a:pt x="0" y="0"/>
                </a:moveTo>
                <a:lnTo>
                  <a:pt x="3440" y="0"/>
                </a:lnTo>
                <a:lnTo>
                  <a:pt x="344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1981080" y="486720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1990440" y="4857480"/>
            <a:ext cx="1629360" cy="10080"/>
          </a:xfrm>
          <a:custGeom>
            <a:avLst/>
            <a:gdLst/>
            <a:ahLst/>
            <a:rect l="0" t="0" r="r" b="b"/>
            <a:pathLst>
              <a:path w="4526" h="28">
                <a:moveTo>
                  <a:pt x="0" y="0"/>
                </a:moveTo>
                <a:lnTo>
                  <a:pt x="4526" y="0"/>
                </a:lnTo>
                <a:lnTo>
                  <a:pt x="452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3609720" y="486720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3619440" y="4857480"/>
            <a:ext cx="3686400" cy="10080"/>
          </a:xfrm>
          <a:custGeom>
            <a:avLst/>
            <a:gdLst/>
            <a:ahLst/>
            <a:rect l="0" t="0" r="r" b="b"/>
            <a:pathLst>
              <a:path w="10240" h="28">
                <a:moveTo>
                  <a:pt x="0" y="0"/>
                </a:moveTo>
                <a:lnTo>
                  <a:pt x="10240" y="0"/>
                </a:lnTo>
                <a:lnTo>
                  <a:pt x="1024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7296120" y="486720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7305480" y="4857480"/>
            <a:ext cx="3353040" cy="10080"/>
          </a:xfrm>
          <a:custGeom>
            <a:avLst/>
            <a:gdLst/>
            <a:ahLst/>
            <a:rect l="0" t="0" r="r" b="b"/>
            <a:pathLst>
              <a:path w="9314" h="28">
                <a:moveTo>
                  <a:pt x="0" y="0"/>
                </a:moveTo>
                <a:lnTo>
                  <a:pt x="9314" y="0"/>
                </a:lnTo>
                <a:lnTo>
                  <a:pt x="931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10648800" y="486720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752400" y="5391000"/>
            <a:ext cx="1238400" cy="9720"/>
          </a:xfrm>
          <a:custGeom>
            <a:avLst/>
            <a:gdLst/>
            <a:ahLst/>
            <a:rect l="0" t="0" r="r" b="b"/>
            <a:pathLst>
              <a:path w="3440" h="27">
                <a:moveTo>
                  <a:pt x="0" y="0"/>
                </a:moveTo>
                <a:lnTo>
                  <a:pt x="3440" y="0"/>
                </a:lnTo>
                <a:lnTo>
                  <a:pt x="344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1990440" y="5391000"/>
            <a:ext cx="1629360" cy="9720"/>
          </a:xfrm>
          <a:custGeom>
            <a:avLst/>
            <a:gdLst/>
            <a:ahLst/>
            <a:rect l="0" t="0" r="r" b="b"/>
            <a:pathLst>
              <a:path w="4526" h="27">
                <a:moveTo>
                  <a:pt x="0" y="0"/>
                </a:moveTo>
                <a:lnTo>
                  <a:pt x="4526" y="0"/>
                </a:lnTo>
                <a:lnTo>
                  <a:pt x="452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3619440" y="5391000"/>
            <a:ext cx="3686400" cy="9720"/>
          </a:xfrm>
          <a:custGeom>
            <a:avLst/>
            <a:gdLst/>
            <a:ahLst/>
            <a:rect l="0" t="0" r="r" b="b"/>
            <a:pathLst>
              <a:path w="10240" h="27">
                <a:moveTo>
                  <a:pt x="0" y="0"/>
                </a:moveTo>
                <a:lnTo>
                  <a:pt x="10240" y="0"/>
                </a:lnTo>
                <a:lnTo>
                  <a:pt x="1024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7305480" y="5391000"/>
            <a:ext cx="3353040" cy="9720"/>
          </a:xfrm>
          <a:custGeom>
            <a:avLst/>
            <a:gdLst/>
            <a:ahLst/>
            <a:rect l="0" t="0" r="r" b="b"/>
            <a:pathLst>
              <a:path w="9314" h="27">
                <a:moveTo>
                  <a:pt x="0" y="0"/>
                </a:moveTo>
                <a:lnTo>
                  <a:pt x="9314" y="0"/>
                </a:lnTo>
                <a:lnTo>
                  <a:pt x="931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747720" y="1441440"/>
            <a:ext cx="81576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 Tipos y características de sistemas de archivos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880920" y="2244960"/>
            <a:ext cx="1012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Sistema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2113560" y="2244960"/>
            <a:ext cx="1437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Plataforma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4560840" y="2244960"/>
            <a:ext cx="1865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Características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8196840" y="2244960"/>
            <a:ext cx="1623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Limitaciones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880920" y="2788200"/>
            <a:ext cx="755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FAT32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2113560" y="2788200"/>
            <a:ext cx="1121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Windows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3744000" y="2788200"/>
            <a:ext cx="2336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Compatible, simple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7431120" y="2788200"/>
            <a:ext cx="2023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 GB por archivo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880920" y="3321360"/>
            <a:ext cx="632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NTFS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2113560" y="3321360"/>
            <a:ext cx="1121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Windows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3744000" y="3321360"/>
            <a:ext cx="3436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Permisos, cifrado, journaling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7431120" y="3321360"/>
            <a:ext cx="2281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 nativo en Linux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880920" y="3864240"/>
            <a:ext cx="596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EXT4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2113560" y="3864240"/>
            <a:ext cx="636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Linux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3744000" y="3864240"/>
            <a:ext cx="3153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Estable, rápido, journaling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7431120" y="38642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-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880920" y="4397760"/>
            <a:ext cx="551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Btrfs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2113560" y="4397760"/>
            <a:ext cx="636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Linux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3744000" y="4397760"/>
            <a:ext cx="3109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Snapshots, copy-on-write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7431120" y="4397760"/>
            <a:ext cx="3003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Complejo de administrar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880920" y="4940640"/>
            <a:ext cx="439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ZFS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2113560" y="4940640"/>
            <a:ext cx="1282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Unix/Linux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3744000" y="4940640"/>
            <a:ext cx="2860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Compresión, integridad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7431120" y="4940640"/>
            <a:ext cx="3090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Alto uso de RAM, licencia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780840" y="1562040"/>
            <a:ext cx="305280" cy="304920"/>
          </a:xfrm>
          <a:custGeom>
            <a:avLst/>
            <a:gdLst/>
            <a:ahLst/>
            <a:rect l="0" t="0" r="r" b="b"/>
            <a:pathLst>
              <a:path w="848" h="847">
                <a:moveTo>
                  <a:pt x="658" y="470"/>
                </a:moveTo>
                <a:cubicBezTo>
                  <a:pt x="644" y="470"/>
                  <a:pt x="630" y="472"/>
                  <a:pt x="616" y="476"/>
                </a:cubicBezTo>
                <a:lnTo>
                  <a:pt x="372" y="231"/>
                </a:lnTo>
                <a:cubicBezTo>
                  <a:pt x="375" y="217"/>
                  <a:pt x="377" y="203"/>
                  <a:pt x="377" y="188"/>
                </a:cubicBezTo>
                <a:cubicBezTo>
                  <a:pt x="377" y="84"/>
                  <a:pt x="293" y="0"/>
                  <a:pt x="189" y="0"/>
                </a:cubicBezTo>
                <a:cubicBezTo>
                  <a:pt x="167" y="0"/>
                  <a:pt x="139" y="21"/>
                  <a:pt x="163" y="45"/>
                </a:cubicBezTo>
                <a:lnTo>
                  <a:pt x="233" y="115"/>
                </a:lnTo>
                <a:cubicBezTo>
                  <a:pt x="233" y="115"/>
                  <a:pt x="257" y="162"/>
                  <a:pt x="210" y="209"/>
                </a:cubicBezTo>
                <a:cubicBezTo>
                  <a:pt x="163" y="256"/>
                  <a:pt x="116" y="233"/>
                  <a:pt x="116" y="233"/>
                </a:cubicBezTo>
                <a:lnTo>
                  <a:pt x="45" y="162"/>
                </a:lnTo>
                <a:cubicBezTo>
                  <a:pt x="22" y="139"/>
                  <a:pt x="0" y="167"/>
                  <a:pt x="0" y="188"/>
                </a:cubicBezTo>
                <a:cubicBezTo>
                  <a:pt x="0" y="292"/>
                  <a:pt x="84" y="378"/>
                  <a:pt x="189" y="378"/>
                </a:cubicBezTo>
                <a:cubicBezTo>
                  <a:pt x="203" y="378"/>
                  <a:pt x="217" y="376"/>
                  <a:pt x="231" y="373"/>
                </a:cubicBezTo>
                <a:lnTo>
                  <a:pt x="475" y="616"/>
                </a:lnTo>
                <a:cubicBezTo>
                  <a:pt x="472" y="630"/>
                  <a:pt x="470" y="644"/>
                  <a:pt x="470" y="659"/>
                </a:cubicBezTo>
                <a:cubicBezTo>
                  <a:pt x="470" y="763"/>
                  <a:pt x="554" y="847"/>
                  <a:pt x="658" y="847"/>
                </a:cubicBezTo>
                <a:cubicBezTo>
                  <a:pt x="680" y="847"/>
                  <a:pt x="708" y="826"/>
                  <a:pt x="684" y="802"/>
                </a:cubicBezTo>
                <a:lnTo>
                  <a:pt x="614" y="732"/>
                </a:lnTo>
                <a:cubicBezTo>
                  <a:pt x="614" y="732"/>
                  <a:pt x="590" y="685"/>
                  <a:pt x="637" y="638"/>
                </a:cubicBezTo>
                <a:cubicBezTo>
                  <a:pt x="684" y="591"/>
                  <a:pt x="731" y="614"/>
                  <a:pt x="731" y="614"/>
                </a:cubicBezTo>
                <a:lnTo>
                  <a:pt x="803" y="685"/>
                </a:lnTo>
                <a:cubicBezTo>
                  <a:pt x="826" y="708"/>
                  <a:pt x="848" y="680"/>
                  <a:pt x="848" y="659"/>
                </a:cubicBezTo>
                <a:cubicBezTo>
                  <a:pt x="848" y="555"/>
                  <a:pt x="762" y="470"/>
                  <a:pt x="658" y="470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747720" y="736560"/>
            <a:ext cx="69555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 Operaciones y permisos sobre archivos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1047600" y="2238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8"/>
                  <a:pt x="200" y="248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1096920" y="1510560"/>
            <a:ext cx="29451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Operaciones básicas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797400" y="2742840"/>
            <a:ext cx="272160" cy="295920"/>
          </a:xfrm>
          <a:custGeom>
            <a:avLst/>
            <a:gdLst/>
            <a:ahLst/>
            <a:rect l="0" t="0" r="r" b="b"/>
            <a:pathLst>
              <a:path w="756" h="822">
                <a:moveTo>
                  <a:pt x="731" y="69"/>
                </a:moveTo>
                <a:cubicBezTo>
                  <a:pt x="567" y="0"/>
                  <a:pt x="377" y="0"/>
                  <a:pt x="377" y="0"/>
                </a:cubicBezTo>
                <a:cubicBezTo>
                  <a:pt x="377" y="0"/>
                  <a:pt x="189" y="0"/>
                  <a:pt x="25" y="69"/>
                </a:cubicBezTo>
                <a:cubicBezTo>
                  <a:pt x="-46" y="412"/>
                  <a:pt x="25" y="708"/>
                  <a:pt x="377" y="822"/>
                </a:cubicBezTo>
                <a:cubicBezTo>
                  <a:pt x="731" y="708"/>
                  <a:pt x="802" y="412"/>
                  <a:pt x="731" y="69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814320" y="2759400"/>
            <a:ext cx="238680" cy="261720"/>
          </a:xfrm>
          <a:custGeom>
            <a:avLst/>
            <a:gdLst/>
            <a:ahLst/>
            <a:rect l="0" t="0" r="r" b="b"/>
            <a:pathLst>
              <a:path w="663" h="727">
                <a:moveTo>
                  <a:pt x="331" y="727"/>
                </a:moveTo>
                <a:cubicBezTo>
                  <a:pt x="59" y="632"/>
                  <a:pt x="-47" y="406"/>
                  <a:pt x="19" y="56"/>
                </a:cubicBezTo>
                <a:cubicBezTo>
                  <a:pt x="168" y="1"/>
                  <a:pt x="330" y="0"/>
                  <a:pt x="331" y="0"/>
                </a:cubicBezTo>
                <a:cubicBezTo>
                  <a:pt x="333" y="0"/>
                  <a:pt x="495" y="1"/>
                  <a:pt x="643" y="56"/>
                </a:cubicBezTo>
                <a:cubicBezTo>
                  <a:pt x="710" y="406"/>
                  <a:pt x="604" y="632"/>
                  <a:pt x="331" y="727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933120" y="2759400"/>
            <a:ext cx="119520" cy="261720"/>
          </a:xfrm>
          <a:custGeom>
            <a:avLst/>
            <a:gdLst/>
            <a:ahLst/>
            <a:rect l="0" t="0" r="r" b="b"/>
            <a:pathLst>
              <a:path w="332" h="727">
                <a:moveTo>
                  <a:pt x="313" y="56"/>
                </a:moveTo>
                <a:cubicBezTo>
                  <a:pt x="164" y="1"/>
                  <a:pt x="2" y="0"/>
                  <a:pt x="0" y="0"/>
                </a:cubicBezTo>
                <a:lnTo>
                  <a:pt x="0" y="727"/>
                </a:lnTo>
                <a:cubicBezTo>
                  <a:pt x="274" y="632"/>
                  <a:pt x="379" y="406"/>
                  <a:pt x="313" y="56"/>
                </a:cubicBez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1300320" y="2083320"/>
            <a:ext cx="4887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Crear, abrir, leer, escribir, cerrar, eliminar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1047600" y="34099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1304640" y="3286080"/>
            <a:ext cx="572040" cy="371520"/>
          </a:xfrm>
          <a:custGeom>
            <a:avLst/>
            <a:gdLst/>
            <a:ahLst/>
            <a:rect l="0" t="0" r="r" b="b"/>
            <a:pathLst>
              <a:path w="1589" h="1032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3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430" y="0"/>
                </a:lnTo>
                <a:cubicBezTo>
                  <a:pt x="1440" y="0"/>
                  <a:pt x="1451" y="1"/>
                  <a:pt x="1461" y="3"/>
                </a:cubicBezTo>
                <a:cubicBezTo>
                  <a:pt x="1471" y="5"/>
                  <a:pt x="1481" y="8"/>
                  <a:pt x="1491" y="12"/>
                </a:cubicBezTo>
                <a:cubicBezTo>
                  <a:pt x="1500" y="16"/>
                  <a:pt x="1510" y="21"/>
                  <a:pt x="1518" y="26"/>
                </a:cubicBezTo>
                <a:cubicBezTo>
                  <a:pt x="1527" y="32"/>
                  <a:pt x="1535" y="39"/>
                  <a:pt x="1542" y="46"/>
                </a:cubicBezTo>
                <a:cubicBezTo>
                  <a:pt x="1550" y="53"/>
                  <a:pt x="1556" y="62"/>
                  <a:pt x="1562" y="70"/>
                </a:cubicBezTo>
                <a:cubicBezTo>
                  <a:pt x="1568" y="79"/>
                  <a:pt x="1573" y="88"/>
                  <a:pt x="1577" y="98"/>
                </a:cubicBezTo>
                <a:cubicBezTo>
                  <a:pt x="1581" y="107"/>
                  <a:pt x="1584" y="117"/>
                  <a:pt x="1586" y="127"/>
                </a:cubicBezTo>
                <a:cubicBezTo>
                  <a:pt x="1588" y="138"/>
                  <a:pt x="1589" y="148"/>
                  <a:pt x="1589" y="158"/>
                </a:cubicBezTo>
                <a:lnTo>
                  <a:pt x="1589" y="874"/>
                </a:lnTo>
                <a:cubicBezTo>
                  <a:pt x="1589" y="884"/>
                  <a:pt x="1588" y="894"/>
                  <a:pt x="1586" y="905"/>
                </a:cubicBezTo>
                <a:cubicBezTo>
                  <a:pt x="1584" y="915"/>
                  <a:pt x="1581" y="925"/>
                  <a:pt x="1577" y="935"/>
                </a:cubicBezTo>
                <a:cubicBezTo>
                  <a:pt x="1573" y="944"/>
                  <a:pt x="1568" y="953"/>
                  <a:pt x="1562" y="962"/>
                </a:cubicBezTo>
                <a:cubicBezTo>
                  <a:pt x="1556" y="971"/>
                  <a:pt x="1550" y="979"/>
                  <a:pt x="1542" y="986"/>
                </a:cubicBezTo>
                <a:cubicBezTo>
                  <a:pt x="1535" y="993"/>
                  <a:pt x="1527" y="1000"/>
                  <a:pt x="1518" y="1006"/>
                </a:cubicBezTo>
                <a:cubicBezTo>
                  <a:pt x="1510" y="1012"/>
                  <a:pt x="1500" y="1016"/>
                  <a:pt x="1491" y="1020"/>
                </a:cubicBezTo>
                <a:cubicBezTo>
                  <a:pt x="1481" y="1024"/>
                  <a:pt x="1471" y="1027"/>
                  <a:pt x="1461" y="1029"/>
                </a:cubicBezTo>
                <a:cubicBezTo>
                  <a:pt x="1451" y="1031"/>
                  <a:pt x="1440" y="1032"/>
                  <a:pt x="1430" y="1032"/>
                </a:cubicBezTo>
                <a:lnTo>
                  <a:pt x="159" y="1032"/>
                </a:lnTo>
                <a:cubicBezTo>
                  <a:pt x="149" y="1032"/>
                  <a:pt x="138" y="1031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9" y="1016"/>
                  <a:pt x="80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1096920" y="2682000"/>
            <a:ext cx="26622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Permisos en Linux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1393920" y="337752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rwx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1047600" y="3895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 txBox="1"/>
          <p:nvPr/>
        </p:nvSpPr>
        <p:spPr>
          <a:xfrm>
            <a:off x="1875240" y="3254760"/>
            <a:ext cx="3223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para usuario, grupo, otros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2419200" y="3771720"/>
            <a:ext cx="1476720" cy="371880"/>
          </a:xfrm>
          <a:custGeom>
            <a:avLst/>
            <a:gdLst/>
            <a:ahLst/>
            <a:rect l="0" t="0" r="r" b="b"/>
            <a:pathLst>
              <a:path w="4102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3943" y="0"/>
                </a:lnTo>
                <a:cubicBezTo>
                  <a:pt x="3954" y="0"/>
                  <a:pt x="3964" y="1"/>
                  <a:pt x="3974" y="3"/>
                </a:cubicBezTo>
                <a:cubicBezTo>
                  <a:pt x="3984" y="5"/>
                  <a:pt x="3994" y="8"/>
                  <a:pt x="4004" y="12"/>
                </a:cubicBezTo>
                <a:cubicBezTo>
                  <a:pt x="4014" y="16"/>
                  <a:pt x="4023" y="21"/>
                  <a:pt x="4031" y="27"/>
                </a:cubicBezTo>
                <a:cubicBezTo>
                  <a:pt x="4040" y="33"/>
                  <a:pt x="4048" y="39"/>
                  <a:pt x="4055" y="46"/>
                </a:cubicBezTo>
                <a:cubicBezTo>
                  <a:pt x="4063" y="54"/>
                  <a:pt x="4069" y="62"/>
                  <a:pt x="4075" y="71"/>
                </a:cubicBezTo>
                <a:cubicBezTo>
                  <a:pt x="4081" y="79"/>
                  <a:pt x="4086" y="88"/>
                  <a:pt x="4090" y="98"/>
                </a:cubicBezTo>
                <a:cubicBezTo>
                  <a:pt x="4094" y="108"/>
                  <a:pt x="4097" y="118"/>
                  <a:pt x="4099" y="128"/>
                </a:cubicBezTo>
                <a:cubicBezTo>
                  <a:pt x="4101" y="138"/>
                  <a:pt x="4102" y="148"/>
                  <a:pt x="4102" y="159"/>
                </a:cubicBezTo>
                <a:lnTo>
                  <a:pt x="4102" y="874"/>
                </a:lnTo>
                <a:cubicBezTo>
                  <a:pt x="4102" y="885"/>
                  <a:pt x="4101" y="895"/>
                  <a:pt x="4099" y="905"/>
                </a:cubicBezTo>
                <a:cubicBezTo>
                  <a:pt x="4097" y="915"/>
                  <a:pt x="4094" y="925"/>
                  <a:pt x="4090" y="935"/>
                </a:cubicBezTo>
                <a:cubicBezTo>
                  <a:pt x="4086" y="945"/>
                  <a:pt x="4081" y="954"/>
                  <a:pt x="4075" y="962"/>
                </a:cubicBezTo>
                <a:cubicBezTo>
                  <a:pt x="4069" y="971"/>
                  <a:pt x="4063" y="979"/>
                  <a:pt x="4055" y="986"/>
                </a:cubicBezTo>
                <a:cubicBezTo>
                  <a:pt x="4048" y="994"/>
                  <a:pt x="4040" y="1000"/>
                  <a:pt x="4031" y="1006"/>
                </a:cubicBezTo>
                <a:cubicBezTo>
                  <a:pt x="4023" y="1012"/>
                  <a:pt x="4014" y="1017"/>
                  <a:pt x="4004" y="1021"/>
                </a:cubicBezTo>
                <a:cubicBezTo>
                  <a:pt x="3994" y="1025"/>
                  <a:pt x="3984" y="1028"/>
                  <a:pt x="3974" y="1030"/>
                </a:cubicBezTo>
                <a:cubicBezTo>
                  <a:pt x="3964" y="1032"/>
                  <a:pt x="3954" y="1033"/>
                  <a:pt x="3943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8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 txBox="1"/>
          <p:nvPr/>
        </p:nvSpPr>
        <p:spPr>
          <a:xfrm>
            <a:off x="1300320" y="3740400"/>
            <a:ext cx="1114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Ejemplo: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1047600" y="43909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 txBox="1"/>
          <p:nvPr/>
        </p:nvSpPr>
        <p:spPr>
          <a:xfrm>
            <a:off x="2509920" y="3863520"/>
            <a:ext cx="1290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-rwxr-xr--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2742840" y="4267080"/>
            <a:ext cx="838800" cy="371880"/>
          </a:xfrm>
          <a:custGeom>
            <a:avLst/>
            <a:gdLst/>
            <a:ahLst/>
            <a:rect l="0" t="0" r="r" b="b"/>
            <a:pathLst>
              <a:path w="2330" h="1033">
                <a:moveTo>
                  <a:pt x="0" y="874"/>
                </a:moveTo>
                <a:lnTo>
                  <a:pt x="0" y="160"/>
                </a:lnTo>
                <a:cubicBezTo>
                  <a:pt x="0" y="149"/>
                  <a:pt x="2" y="139"/>
                  <a:pt x="4" y="129"/>
                </a:cubicBezTo>
                <a:cubicBezTo>
                  <a:pt x="6" y="118"/>
                  <a:pt x="9" y="108"/>
                  <a:pt x="13" y="99"/>
                </a:cubicBezTo>
                <a:cubicBezTo>
                  <a:pt x="17" y="89"/>
                  <a:pt x="21" y="80"/>
                  <a:pt x="27" y="71"/>
                </a:cubicBezTo>
                <a:cubicBezTo>
                  <a:pt x="33" y="63"/>
                  <a:pt x="40" y="55"/>
                  <a:pt x="47" y="47"/>
                </a:cubicBezTo>
                <a:cubicBezTo>
                  <a:pt x="54" y="40"/>
                  <a:pt x="62" y="33"/>
                  <a:pt x="71" y="28"/>
                </a:cubicBezTo>
                <a:cubicBezTo>
                  <a:pt x="80" y="22"/>
                  <a:pt x="89" y="17"/>
                  <a:pt x="98" y="13"/>
                </a:cubicBezTo>
                <a:cubicBezTo>
                  <a:pt x="108" y="9"/>
                  <a:pt x="118" y="6"/>
                  <a:pt x="128" y="3"/>
                </a:cubicBezTo>
                <a:cubicBezTo>
                  <a:pt x="139" y="1"/>
                  <a:pt x="149" y="0"/>
                  <a:pt x="159" y="0"/>
                </a:cubicBezTo>
                <a:lnTo>
                  <a:pt x="2171" y="0"/>
                </a:lnTo>
                <a:cubicBezTo>
                  <a:pt x="2182" y="0"/>
                  <a:pt x="2192" y="1"/>
                  <a:pt x="2202" y="3"/>
                </a:cubicBezTo>
                <a:cubicBezTo>
                  <a:pt x="2212" y="6"/>
                  <a:pt x="2222" y="9"/>
                  <a:pt x="2232" y="13"/>
                </a:cubicBezTo>
                <a:cubicBezTo>
                  <a:pt x="2241" y="17"/>
                  <a:pt x="2251" y="22"/>
                  <a:pt x="2259" y="28"/>
                </a:cubicBezTo>
                <a:cubicBezTo>
                  <a:pt x="2268" y="33"/>
                  <a:pt x="2276" y="40"/>
                  <a:pt x="2283" y="47"/>
                </a:cubicBezTo>
                <a:cubicBezTo>
                  <a:pt x="2291" y="55"/>
                  <a:pt x="2297" y="63"/>
                  <a:pt x="2303" y="71"/>
                </a:cubicBezTo>
                <a:cubicBezTo>
                  <a:pt x="2309" y="80"/>
                  <a:pt x="2314" y="89"/>
                  <a:pt x="2318" y="99"/>
                </a:cubicBezTo>
                <a:cubicBezTo>
                  <a:pt x="2322" y="108"/>
                  <a:pt x="2325" y="118"/>
                  <a:pt x="2327" y="129"/>
                </a:cubicBezTo>
                <a:cubicBezTo>
                  <a:pt x="2329" y="139"/>
                  <a:pt x="2330" y="149"/>
                  <a:pt x="2330" y="160"/>
                </a:cubicBezTo>
                <a:lnTo>
                  <a:pt x="2330" y="874"/>
                </a:lnTo>
                <a:cubicBezTo>
                  <a:pt x="2330" y="884"/>
                  <a:pt x="2329" y="895"/>
                  <a:pt x="2327" y="905"/>
                </a:cubicBezTo>
                <a:cubicBezTo>
                  <a:pt x="2325" y="915"/>
                  <a:pt x="2322" y="925"/>
                  <a:pt x="2318" y="935"/>
                </a:cubicBezTo>
                <a:cubicBezTo>
                  <a:pt x="2314" y="944"/>
                  <a:pt x="2309" y="953"/>
                  <a:pt x="2303" y="962"/>
                </a:cubicBezTo>
                <a:cubicBezTo>
                  <a:pt x="2297" y="971"/>
                  <a:pt x="2291" y="979"/>
                  <a:pt x="2283" y="986"/>
                </a:cubicBezTo>
                <a:cubicBezTo>
                  <a:pt x="2276" y="994"/>
                  <a:pt x="2268" y="1000"/>
                  <a:pt x="2259" y="1006"/>
                </a:cubicBezTo>
                <a:cubicBezTo>
                  <a:pt x="2251" y="1012"/>
                  <a:pt x="2241" y="1017"/>
                  <a:pt x="2232" y="1021"/>
                </a:cubicBezTo>
                <a:cubicBezTo>
                  <a:pt x="2222" y="1025"/>
                  <a:pt x="2212" y="1028"/>
                  <a:pt x="2202" y="1030"/>
                </a:cubicBezTo>
                <a:cubicBezTo>
                  <a:pt x="2192" y="1032"/>
                  <a:pt x="2182" y="1033"/>
                  <a:pt x="2171" y="1033"/>
                </a:cubicBezTo>
                <a:lnTo>
                  <a:pt x="159" y="1033"/>
                </a:lnTo>
                <a:cubicBezTo>
                  <a:pt x="149" y="1033"/>
                  <a:pt x="139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40" y="979"/>
                  <a:pt x="33" y="971"/>
                  <a:pt x="27" y="962"/>
                </a:cubicBezTo>
                <a:cubicBezTo>
                  <a:pt x="21" y="953"/>
                  <a:pt x="17" y="944"/>
                  <a:pt x="13" y="935"/>
                </a:cubicBezTo>
                <a:cubicBezTo>
                  <a:pt x="9" y="925"/>
                  <a:pt x="6" y="915"/>
                  <a:pt x="4" y="905"/>
                </a:cubicBezTo>
                <a:cubicBezTo>
                  <a:pt x="2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1300320" y="4235760"/>
            <a:ext cx="1443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Comandos: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2838960" y="435888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chmod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3714480" y="4267080"/>
            <a:ext cx="829080" cy="371880"/>
          </a:xfrm>
          <a:custGeom>
            <a:avLst/>
            <a:gdLst/>
            <a:ahLst/>
            <a:rect l="0" t="0" r="r" b="b"/>
            <a:pathLst>
              <a:path w="2303" h="1033">
                <a:moveTo>
                  <a:pt x="0" y="874"/>
                </a:moveTo>
                <a:lnTo>
                  <a:pt x="0" y="160"/>
                </a:lnTo>
                <a:cubicBezTo>
                  <a:pt x="0" y="149"/>
                  <a:pt x="1" y="139"/>
                  <a:pt x="3" y="129"/>
                </a:cubicBezTo>
                <a:cubicBezTo>
                  <a:pt x="5" y="118"/>
                  <a:pt x="8" y="108"/>
                  <a:pt x="12" y="99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3"/>
                  <a:pt x="40" y="55"/>
                  <a:pt x="48" y="47"/>
                </a:cubicBezTo>
                <a:cubicBezTo>
                  <a:pt x="55" y="40"/>
                  <a:pt x="63" y="33"/>
                  <a:pt x="72" y="28"/>
                </a:cubicBezTo>
                <a:cubicBezTo>
                  <a:pt x="80" y="22"/>
                  <a:pt x="90" y="17"/>
                  <a:pt x="99" y="13"/>
                </a:cubicBezTo>
                <a:cubicBezTo>
                  <a:pt x="109" y="9"/>
                  <a:pt x="119" y="6"/>
                  <a:pt x="129" y="3"/>
                </a:cubicBezTo>
                <a:cubicBezTo>
                  <a:pt x="139" y="1"/>
                  <a:pt x="150" y="0"/>
                  <a:pt x="160" y="0"/>
                </a:cubicBezTo>
                <a:lnTo>
                  <a:pt x="2144" y="0"/>
                </a:lnTo>
                <a:cubicBezTo>
                  <a:pt x="2155" y="0"/>
                  <a:pt x="2165" y="1"/>
                  <a:pt x="2175" y="3"/>
                </a:cubicBezTo>
                <a:cubicBezTo>
                  <a:pt x="2186" y="6"/>
                  <a:pt x="2195" y="9"/>
                  <a:pt x="2205" y="13"/>
                </a:cubicBezTo>
                <a:cubicBezTo>
                  <a:pt x="2215" y="17"/>
                  <a:pt x="2224" y="22"/>
                  <a:pt x="2233" y="28"/>
                </a:cubicBezTo>
                <a:cubicBezTo>
                  <a:pt x="2241" y="33"/>
                  <a:pt x="2249" y="40"/>
                  <a:pt x="2257" y="47"/>
                </a:cubicBezTo>
                <a:cubicBezTo>
                  <a:pt x="2264" y="55"/>
                  <a:pt x="2271" y="63"/>
                  <a:pt x="2276" y="71"/>
                </a:cubicBezTo>
                <a:cubicBezTo>
                  <a:pt x="2282" y="80"/>
                  <a:pt x="2287" y="89"/>
                  <a:pt x="2291" y="99"/>
                </a:cubicBezTo>
                <a:cubicBezTo>
                  <a:pt x="2295" y="108"/>
                  <a:pt x="2298" y="118"/>
                  <a:pt x="2300" y="129"/>
                </a:cubicBezTo>
                <a:cubicBezTo>
                  <a:pt x="2302" y="139"/>
                  <a:pt x="2303" y="149"/>
                  <a:pt x="2303" y="160"/>
                </a:cubicBezTo>
                <a:lnTo>
                  <a:pt x="2303" y="874"/>
                </a:lnTo>
                <a:cubicBezTo>
                  <a:pt x="2303" y="884"/>
                  <a:pt x="2302" y="895"/>
                  <a:pt x="2300" y="905"/>
                </a:cubicBezTo>
                <a:cubicBezTo>
                  <a:pt x="2298" y="915"/>
                  <a:pt x="2295" y="925"/>
                  <a:pt x="2291" y="935"/>
                </a:cubicBezTo>
                <a:cubicBezTo>
                  <a:pt x="2287" y="944"/>
                  <a:pt x="2282" y="953"/>
                  <a:pt x="2276" y="962"/>
                </a:cubicBezTo>
                <a:cubicBezTo>
                  <a:pt x="2271" y="971"/>
                  <a:pt x="2264" y="979"/>
                  <a:pt x="2257" y="986"/>
                </a:cubicBezTo>
                <a:cubicBezTo>
                  <a:pt x="2249" y="994"/>
                  <a:pt x="2241" y="1000"/>
                  <a:pt x="2233" y="1006"/>
                </a:cubicBezTo>
                <a:cubicBezTo>
                  <a:pt x="2224" y="1012"/>
                  <a:pt x="2215" y="1017"/>
                  <a:pt x="2205" y="1021"/>
                </a:cubicBezTo>
                <a:cubicBezTo>
                  <a:pt x="2195" y="1025"/>
                  <a:pt x="2186" y="1028"/>
                  <a:pt x="2175" y="1030"/>
                </a:cubicBezTo>
                <a:cubicBezTo>
                  <a:pt x="2165" y="1032"/>
                  <a:pt x="2155" y="1033"/>
                  <a:pt x="2144" y="1033"/>
                </a:cubicBezTo>
                <a:lnTo>
                  <a:pt x="160" y="1033"/>
                </a:lnTo>
                <a:cubicBezTo>
                  <a:pt x="150" y="1033"/>
                  <a:pt x="139" y="1032"/>
                  <a:pt x="129" y="1030"/>
                </a:cubicBezTo>
                <a:cubicBezTo>
                  <a:pt x="119" y="1028"/>
                  <a:pt x="109" y="1025"/>
                  <a:pt x="99" y="1021"/>
                </a:cubicBezTo>
                <a:cubicBezTo>
                  <a:pt x="90" y="1017"/>
                  <a:pt x="80" y="1012"/>
                  <a:pt x="72" y="1006"/>
                </a:cubicBezTo>
                <a:cubicBezTo>
                  <a:pt x="63" y="1000"/>
                  <a:pt x="55" y="994"/>
                  <a:pt x="48" y="986"/>
                </a:cubicBezTo>
                <a:cubicBezTo>
                  <a:pt x="40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 txBox="1"/>
          <p:nvPr/>
        </p:nvSpPr>
        <p:spPr>
          <a:xfrm>
            <a:off x="3578400" y="42357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 txBox="1"/>
          <p:nvPr/>
        </p:nvSpPr>
        <p:spPr>
          <a:xfrm>
            <a:off x="3808080" y="435888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chown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4686120" y="4267080"/>
            <a:ext cx="829080" cy="371880"/>
          </a:xfrm>
          <a:custGeom>
            <a:avLst/>
            <a:gdLst/>
            <a:ahLst/>
            <a:rect l="0" t="0" r="r" b="b"/>
            <a:pathLst>
              <a:path w="2303" h="1033">
                <a:moveTo>
                  <a:pt x="0" y="874"/>
                </a:moveTo>
                <a:lnTo>
                  <a:pt x="0" y="160"/>
                </a:lnTo>
                <a:cubicBezTo>
                  <a:pt x="0" y="149"/>
                  <a:pt x="1" y="139"/>
                  <a:pt x="3" y="129"/>
                </a:cubicBezTo>
                <a:cubicBezTo>
                  <a:pt x="5" y="118"/>
                  <a:pt x="8" y="108"/>
                  <a:pt x="12" y="99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3"/>
                  <a:pt x="39" y="55"/>
                  <a:pt x="46" y="47"/>
                </a:cubicBezTo>
                <a:cubicBezTo>
                  <a:pt x="54" y="40"/>
                  <a:pt x="62" y="33"/>
                  <a:pt x="71" y="28"/>
                </a:cubicBezTo>
                <a:cubicBezTo>
                  <a:pt x="79" y="22"/>
                  <a:pt x="88" y="17"/>
                  <a:pt x="98" y="13"/>
                </a:cubicBezTo>
                <a:cubicBezTo>
                  <a:pt x="108" y="9"/>
                  <a:pt x="118" y="6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144" y="0"/>
                </a:lnTo>
                <a:cubicBezTo>
                  <a:pt x="2155" y="0"/>
                  <a:pt x="2165" y="1"/>
                  <a:pt x="2175" y="3"/>
                </a:cubicBezTo>
                <a:cubicBezTo>
                  <a:pt x="2185" y="6"/>
                  <a:pt x="2195" y="9"/>
                  <a:pt x="2205" y="13"/>
                </a:cubicBezTo>
                <a:cubicBezTo>
                  <a:pt x="2215" y="17"/>
                  <a:pt x="2224" y="22"/>
                  <a:pt x="2232" y="28"/>
                </a:cubicBezTo>
                <a:cubicBezTo>
                  <a:pt x="2241" y="33"/>
                  <a:pt x="2249" y="40"/>
                  <a:pt x="2256" y="47"/>
                </a:cubicBezTo>
                <a:cubicBezTo>
                  <a:pt x="2264" y="55"/>
                  <a:pt x="2270" y="63"/>
                  <a:pt x="2276" y="71"/>
                </a:cubicBezTo>
                <a:cubicBezTo>
                  <a:pt x="2282" y="80"/>
                  <a:pt x="2287" y="89"/>
                  <a:pt x="2291" y="99"/>
                </a:cubicBezTo>
                <a:cubicBezTo>
                  <a:pt x="2295" y="108"/>
                  <a:pt x="2298" y="118"/>
                  <a:pt x="2300" y="129"/>
                </a:cubicBezTo>
                <a:cubicBezTo>
                  <a:pt x="2302" y="139"/>
                  <a:pt x="2303" y="149"/>
                  <a:pt x="2303" y="160"/>
                </a:cubicBezTo>
                <a:lnTo>
                  <a:pt x="2303" y="874"/>
                </a:lnTo>
                <a:cubicBezTo>
                  <a:pt x="2303" y="884"/>
                  <a:pt x="2302" y="895"/>
                  <a:pt x="2300" y="905"/>
                </a:cubicBezTo>
                <a:cubicBezTo>
                  <a:pt x="2298" y="915"/>
                  <a:pt x="2295" y="925"/>
                  <a:pt x="2291" y="935"/>
                </a:cubicBezTo>
                <a:cubicBezTo>
                  <a:pt x="2287" y="944"/>
                  <a:pt x="2282" y="953"/>
                  <a:pt x="2276" y="962"/>
                </a:cubicBezTo>
                <a:cubicBezTo>
                  <a:pt x="2270" y="971"/>
                  <a:pt x="2264" y="979"/>
                  <a:pt x="2256" y="986"/>
                </a:cubicBezTo>
                <a:cubicBezTo>
                  <a:pt x="2249" y="994"/>
                  <a:pt x="2241" y="1000"/>
                  <a:pt x="2232" y="1006"/>
                </a:cubicBezTo>
                <a:cubicBezTo>
                  <a:pt x="2224" y="1012"/>
                  <a:pt x="2215" y="1017"/>
                  <a:pt x="2205" y="1021"/>
                </a:cubicBezTo>
                <a:cubicBezTo>
                  <a:pt x="2195" y="1025"/>
                  <a:pt x="2185" y="1028"/>
                  <a:pt x="2175" y="1030"/>
                </a:cubicBezTo>
                <a:cubicBezTo>
                  <a:pt x="2165" y="1032"/>
                  <a:pt x="2155" y="1033"/>
                  <a:pt x="2144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 txBox="1"/>
          <p:nvPr/>
        </p:nvSpPr>
        <p:spPr>
          <a:xfrm>
            <a:off x="4547160" y="42357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780840" y="4895640"/>
            <a:ext cx="305280" cy="305280"/>
          </a:xfrm>
          <a:custGeom>
            <a:avLst/>
            <a:gdLst/>
            <a:ahLst/>
            <a:rect l="0" t="0" r="r" b="b"/>
            <a:pathLst>
              <a:path w="848" h="848">
                <a:moveTo>
                  <a:pt x="848" y="424"/>
                </a:moveTo>
                <a:cubicBezTo>
                  <a:pt x="848" y="452"/>
                  <a:pt x="845" y="480"/>
                  <a:pt x="840" y="507"/>
                </a:cubicBezTo>
                <a:cubicBezTo>
                  <a:pt x="834" y="534"/>
                  <a:pt x="826" y="561"/>
                  <a:pt x="816" y="586"/>
                </a:cubicBezTo>
                <a:cubicBezTo>
                  <a:pt x="805" y="612"/>
                  <a:pt x="791" y="636"/>
                  <a:pt x="775" y="660"/>
                </a:cubicBezTo>
                <a:cubicBezTo>
                  <a:pt x="760" y="683"/>
                  <a:pt x="742" y="704"/>
                  <a:pt x="723" y="724"/>
                </a:cubicBezTo>
                <a:cubicBezTo>
                  <a:pt x="703" y="743"/>
                  <a:pt x="682" y="761"/>
                  <a:pt x="659" y="776"/>
                </a:cubicBezTo>
                <a:cubicBezTo>
                  <a:pt x="635" y="792"/>
                  <a:pt x="611" y="805"/>
                  <a:pt x="585" y="816"/>
                </a:cubicBezTo>
                <a:cubicBezTo>
                  <a:pt x="560" y="826"/>
                  <a:pt x="533" y="834"/>
                  <a:pt x="506" y="840"/>
                </a:cubicBezTo>
                <a:cubicBezTo>
                  <a:pt x="479" y="845"/>
                  <a:pt x="451" y="848"/>
                  <a:pt x="423" y="848"/>
                </a:cubicBezTo>
                <a:cubicBezTo>
                  <a:pt x="396" y="848"/>
                  <a:pt x="368" y="845"/>
                  <a:pt x="341" y="840"/>
                </a:cubicBezTo>
                <a:cubicBezTo>
                  <a:pt x="314" y="834"/>
                  <a:pt x="287" y="826"/>
                  <a:pt x="261" y="816"/>
                </a:cubicBezTo>
                <a:cubicBezTo>
                  <a:pt x="236" y="805"/>
                  <a:pt x="211" y="792"/>
                  <a:pt x="188" y="776"/>
                </a:cubicBezTo>
                <a:cubicBezTo>
                  <a:pt x="165" y="761"/>
                  <a:pt x="144" y="743"/>
                  <a:pt x="124" y="724"/>
                </a:cubicBezTo>
                <a:cubicBezTo>
                  <a:pt x="104" y="704"/>
                  <a:pt x="87" y="683"/>
                  <a:pt x="71" y="660"/>
                </a:cubicBezTo>
                <a:cubicBezTo>
                  <a:pt x="56" y="636"/>
                  <a:pt x="43" y="612"/>
                  <a:pt x="32" y="586"/>
                </a:cubicBezTo>
                <a:cubicBezTo>
                  <a:pt x="22" y="561"/>
                  <a:pt x="14" y="534"/>
                  <a:pt x="8" y="507"/>
                </a:cubicBezTo>
                <a:cubicBezTo>
                  <a:pt x="3" y="480"/>
                  <a:pt x="0" y="452"/>
                  <a:pt x="0" y="424"/>
                </a:cubicBezTo>
                <a:cubicBezTo>
                  <a:pt x="0" y="397"/>
                  <a:pt x="3" y="369"/>
                  <a:pt x="8" y="341"/>
                </a:cubicBezTo>
                <a:cubicBezTo>
                  <a:pt x="14" y="314"/>
                  <a:pt x="22" y="287"/>
                  <a:pt x="32" y="261"/>
                </a:cubicBezTo>
                <a:cubicBezTo>
                  <a:pt x="43" y="236"/>
                  <a:pt x="56" y="211"/>
                  <a:pt x="71" y="188"/>
                </a:cubicBezTo>
                <a:cubicBezTo>
                  <a:pt x="87" y="165"/>
                  <a:pt x="104" y="144"/>
                  <a:pt x="124" y="124"/>
                </a:cubicBezTo>
                <a:cubicBezTo>
                  <a:pt x="144" y="104"/>
                  <a:pt x="165" y="87"/>
                  <a:pt x="188" y="71"/>
                </a:cubicBezTo>
                <a:cubicBezTo>
                  <a:pt x="211" y="56"/>
                  <a:pt x="236" y="43"/>
                  <a:pt x="261" y="32"/>
                </a:cubicBezTo>
                <a:cubicBezTo>
                  <a:pt x="287" y="22"/>
                  <a:pt x="314" y="14"/>
                  <a:pt x="341" y="8"/>
                </a:cubicBezTo>
                <a:cubicBezTo>
                  <a:pt x="368" y="3"/>
                  <a:pt x="396" y="0"/>
                  <a:pt x="423" y="0"/>
                </a:cubicBezTo>
                <a:cubicBezTo>
                  <a:pt x="451" y="0"/>
                  <a:pt x="479" y="3"/>
                  <a:pt x="506" y="8"/>
                </a:cubicBezTo>
                <a:cubicBezTo>
                  <a:pt x="533" y="14"/>
                  <a:pt x="560" y="22"/>
                  <a:pt x="585" y="32"/>
                </a:cubicBezTo>
                <a:cubicBezTo>
                  <a:pt x="611" y="43"/>
                  <a:pt x="635" y="56"/>
                  <a:pt x="659" y="71"/>
                </a:cubicBezTo>
                <a:cubicBezTo>
                  <a:pt x="682" y="87"/>
                  <a:pt x="703" y="104"/>
                  <a:pt x="723" y="124"/>
                </a:cubicBezTo>
                <a:cubicBezTo>
                  <a:pt x="742" y="144"/>
                  <a:pt x="760" y="165"/>
                  <a:pt x="775" y="188"/>
                </a:cubicBezTo>
                <a:cubicBezTo>
                  <a:pt x="791" y="211"/>
                  <a:pt x="805" y="236"/>
                  <a:pt x="816" y="261"/>
                </a:cubicBezTo>
                <a:cubicBezTo>
                  <a:pt x="826" y="287"/>
                  <a:pt x="834" y="314"/>
                  <a:pt x="840" y="341"/>
                </a:cubicBezTo>
                <a:cubicBezTo>
                  <a:pt x="845" y="369"/>
                  <a:pt x="848" y="397"/>
                  <a:pt x="848" y="42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819000" y="4933800"/>
            <a:ext cx="228960" cy="228960"/>
          </a:xfrm>
          <a:custGeom>
            <a:avLst/>
            <a:gdLst/>
            <a:ahLst/>
            <a:rect l="0" t="0" r="r" b="b"/>
            <a:pathLst>
              <a:path w="636" h="636">
                <a:moveTo>
                  <a:pt x="636" y="317"/>
                </a:moveTo>
                <a:cubicBezTo>
                  <a:pt x="636" y="338"/>
                  <a:pt x="634" y="359"/>
                  <a:pt x="630" y="379"/>
                </a:cubicBezTo>
                <a:cubicBezTo>
                  <a:pt x="626" y="400"/>
                  <a:pt x="620" y="420"/>
                  <a:pt x="612" y="439"/>
                </a:cubicBezTo>
                <a:cubicBezTo>
                  <a:pt x="604" y="458"/>
                  <a:pt x="594" y="476"/>
                  <a:pt x="581" y="494"/>
                </a:cubicBezTo>
                <a:cubicBezTo>
                  <a:pt x="570" y="511"/>
                  <a:pt x="557" y="527"/>
                  <a:pt x="542" y="542"/>
                </a:cubicBezTo>
                <a:cubicBezTo>
                  <a:pt x="527" y="557"/>
                  <a:pt x="511" y="570"/>
                  <a:pt x="494" y="581"/>
                </a:cubicBezTo>
                <a:cubicBezTo>
                  <a:pt x="476" y="594"/>
                  <a:pt x="458" y="604"/>
                  <a:pt x="439" y="612"/>
                </a:cubicBezTo>
                <a:cubicBezTo>
                  <a:pt x="420" y="620"/>
                  <a:pt x="400" y="626"/>
                  <a:pt x="379" y="630"/>
                </a:cubicBezTo>
                <a:cubicBezTo>
                  <a:pt x="359" y="634"/>
                  <a:pt x="338" y="636"/>
                  <a:pt x="317" y="636"/>
                </a:cubicBezTo>
                <a:cubicBezTo>
                  <a:pt x="297" y="636"/>
                  <a:pt x="276" y="634"/>
                  <a:pt x="255" y="630"/>
                </a:cubicBezTo>
                <a:cubicBezTo>
                  <a:pt x="235" y="626"/>
                  <a:pt x="215" y="620"/>
                  <a:pt x="196" y="612"/>
                </a:cubicBezTo>
                <a:cubicBezTo>
                  <a:pt x="177" y="604"/>
                  <a:pt x="158" y="594"/>
                  <a:pt x="141" y="581"/>
                </a:cubicBezTo>
                <a:cubicBezTo>
                  <a:pt x="124" y="570"/>
                  <a:pt x="108" y="557"/>
                  <a:pt x="93" y="542"/>
                </a:cubicBezTo>
                <a:cubicBezTo>
                  <a:pt x="78" y="527"/>
                  <a:pt x="65" y="511"/>
                  <a:pt x="53" y="494"/>
                </a:cubicBezTo>
                <a:cubicBezTo>
                  <a:pt x="42" y="476"/>
                  <a:pt x="32" y="458"/>
                  <a:pt x="24" y="439"/>
                </a:cubicBezTo>
                <a:cubicBezTo>
                  <a:pt x="16" y="420"/>
                  <a:pt x="10" y="400"/>
                  <a:pt x="6" y="379"/>
                </a:cubicBezTo>
                <a:cubicBezTo>
                  <a:pt x="2" y="359"/>
                  <a:pt x="0" y="338"/>
                  <a:pt x="0" y="317"/>
                </a:cubicBezTo>
                <a:cubicBezTo>
                  <a:pt x="0" y="297"/>
                  <a:pt x="2" y="276"/>
                  <a:pt x="6" y="255"/>
                </a:cubicBezTo>
                <a:cubicBezTo>
                  <a:pt x="10" y="235"/>
                  <a:pt x="16" y="215"/>
                  <a:pt x="24" y="196"/>
                </a:cubicBezTo>
                <a:cubicBezTo>
                  <a:pt x="32" y="177"/>
                  <a:pt x="42" y="158"/>
                  <a:pt x="53" y="141"/>
                </a:cubicBezTo>
                <a:cubicBezTo>
                  <a:pt x="65" y="124"/>
                  <a:pt x="78" y="108"/>
                  <a:pt x="93" y="93"/>
                </a:cubicBezTo>
                <a:cubicBezTo>
                  <a:pt x="108" y="78"/>
                  <a:pt x="124" y="65"/>
                  <a:pt x="141" y="53"/>
                </a:cubicBezTo>
                <a:cubicBezTo>
                  <a:pt x="158" y="42"/>
                  <a:pt x="177" y="32"/>
                  <a:pt x="196" y="24"/>
                </a:cubicBezTo>
                <a:cubicBezTo>
                  <a:pt x="215" y="16"/>
                  <a:pt x="235" y="10"/>
                  <a:pt x="255" y="6"/>
                </a:cubicBezTo>
                <a:cubicBezTo>
                  <a:pt x="276" y="2"/>
                  <a:pt x="297" y="0"/>
                  <a:pt x="317" y="0"/>
                </a:cubicBezTo>
                <a:cubicBezTo>
                  <a:pt x="338" y="0"/>
                  <a:pt x="359" y="2"/>
                  <a:pt x="379" y="6"/>
                </a:cubicBezTo>
                <a:cubicBezTo>
                  <a:pt x="400" y="10"/>
                  <a:pt x="420" y="16"/>
                  <a:pt x="439" y="24"/>
                </a:cubicBezTo>
                <a:cubicBezTo>
                  <a:pt x="458" y="32"/>
                  <a:pt x="476" y="42"/>
                  <a:pt x="494" y="53"/>
                </a:cubicBezTo>
                <a:cubicBezTo>
                  <a:pt x="511" y="65"/>
                  <a:pt x="527" y="78"/>
                  <a:pt x="542" y="93"/>
                </a:cubicBezTo>
                <a:cubicBezTo>
                  <a:pt x="557" y="108"/>
                  <a:pt x="570" y="124"/>
                  <a:pt x="581" y="141"/>
                </a:cubicBezTo>
                <a:cubicBezTo>
                  <a:pt x="594" y="158"/>
                  <a:pt x="604" y="177"/>
                  <a:pt x="612" y="196"/>
                </a:cubicBezTo>
                <a:cubicBezTo>
                  <a:pt x="620" y="215"/>
                  <a:pt x="626" y="235"/>
                  <a:pt x="630" y="255"/>
                </a:cubicBezTo>
                <a:cubicBezTo>
                  <a:pt x="634" y="276"/>
                  <a:pt x="636" y="297"/>
                  <a:pt x="636" y="31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848520" y="4963320"/>
            <a:ext cx="169920" cy="169920"/>
          </a:xfrm>
          <a:custGeom>
            <a:avLst/>
            <a:gdLst/>
            <a:ahLst/>
            <a:rect l="0" t="0" r="r" b="b"/>
            <a:pathLst>
              <a:path w="472" h="472">
                <a:moveTo>
                  <a:pt x="472" y="236"/>
                </a:moveTo>
                <a:cubicBezTo>
                  <a:pt x="472" y="252"/>
                  <a:pt x="470" y="267"/>
                  <a:pt x="467" y="282"/>
                </a:cubicBezTo>
                <a:cubicBezTo>
                  <a:pt x="464" y="297"/>
                  <a:pt x="460" y="312"/>
                  <a:pt x="454" y="326"/>
                </a:cubicBezTo>
                <a:cubicBezTo>
                  <a:pt x="448" y="341"/>
                  <a:pt x="441" y="354"/>
                  <a:pt x="432" y="367"/>
                </a:cubicBezTo>
                <a:cubicBezTo>
                  <a:pt x="423" y="380"/>
                  <a:pt x="414" y="392"/>
                  <a:pt x="403" y="403"/>
                </a:cubicBezTo>
                <a:cubicBezTo>
                  <a:pt x="392" y="414"/>
                  <a:pt x="380" y="423"/>
                  <a:pt x="367" y="432"/>
                </a:cubicBezTo>
                <a:cubicBezTo>
                  <a:pt x="354" y="441"/>
                  <a:pt x="341" y="448"/>
                  <a:pt x="326" y="454"/>
                </a:cubicBezTo>
                <a:cubicBezTo>
                  <a:pt x="312" y="460"/>
                  <a:pt x="297" y="464"/>
                  <a:pt x="282" y="467"/>
                </a:cubicBezTo>
                <a:cubicBezTo>
                  <a:pt x="267" y="470"/>
                  <a:pt x="252" y="472"/>
                  <a:pt x="236" y="472"/>
                </a:cubicBezTo>
                <a:cubicBezTo>
                  <a:pt x="220" y="472"/>
                  <a:pt x="205" y="470"/>
                  <a:pt x="190" y="467"/>
                </a:cubicBezTo>
                <a:cubicBezTo>
                  <a:pt x="174" y="464"/>
                  <a:pt x="160" y="460"/>
                  <a:pt x="145" y="454"/>
                </a:cubicBezTo>
                <a:cubicBezTo>
                  <a:pt x="131" y="448"/>
                  <a:pt x="118" y="441"/>
                  <a:pt x="105" y="432"/>
                </a:cubicBezTo>
                <a:cubicBezTo>
                  <a:pt x="92" y="423"/>
                  <a:pt x="80" y="414"/>
                  <a:pt x="69" y="403"/>
                </a:cubicBezTo>
                <a:cubicBezTo>
                  <a:pt x="58" y="392"/>
                  <a:pt x="48" y="380"/>
                  <a:pt x="40" y="367"/>
                </a:cubicBezTo>
                <a:cubicBezTo>
                  <a:pt x="31" y="354"/>
                  <a:pt x="24" y="341"/>
                  <a:pt x="18" y="326"/>
                </a:cubicBezTo>
                <a:cubicBezTo>
                  <a:pt x="12" y="312"/>
                  <a:pt x="8" y="297"/>
                  <a:pt x="5" y="282"/>
                </a:cubicBezTo>
                <a:cubicBezTo>
                  <a:pt x="2" y="267"/>
                  <a:pt x="0" y="252"/>
                  <a:pt x="0" y="236"/>
                </a:cubicBezTo>
                <a:cubicBezTo>
                  <a:pt x="0" y="221"/>
                  <a:pt x="2" y="206"/>
                  <a:pt x="5" y="191"/>
                </a:cubicBezTo>
                <a:cubicBezTo>
                  <a:pt x="8" y="175"/>
                  <a:pt x="12" y="161"/>
                  <a:pt x="18" y="146"/>
                </a:cubicBezTo>
                <a:cubicBezTo>
                  <a:pt x="24" y="132"/>
                  <a:pt x="31" y="119"/>
                  <a:pt x="40" y="106"/>
                </a:cubicBezTo>
                <a:cubicBezTo>
                  <a:pt x="48" y="93"/>
                  <a:pt x="58" y="81"/>
                  <a:pt x="69" y="69"/>
                </a:cubicBezTo>
                <a:cubicBezTo>
                  <a:pt x="80" y="58"/>
                  <a:pt x="92" y="48"/>
                  <a:pt x="105" y="40"/>
                </a:cubicBezTo>
                <a:cubicBezTo>
                  <a:pt x="118" y="31"/>
                  <a:pt x="131" y="24"/>
                  <a:pt x="145" y="18"/>
                </a:cubicBezTo>
                <a:cubicBezTo>
                  <a:pt x="160" y="12"/>
                  <a:pt x="174" y="8"/>
                  <a:pt x="190" y="5"/>
                </a:cubicBezTo>
                <a:cubicBezTo>
                  <a:pt x="205" y="2"/>
                  <a:pt x="220" y="0"/>
                  <a:pt x="236" y="0"/>
                </a:cubicBezTo>
                <a:cubicBezTo>
                  <a:pt x="252" y="0"/>
                  <a:pt x="267" y="2"/>
                  <a:pt x="282" y="5"/>
                </a:cubicBezTo>
                <a:cubicBezTo>
                  <a:pt x="297" y="8"/>
                  <a:pt x="312" y="12"/>
                  <a:pt x="326" y="18"/>
                </a:cubicBezTo>
                <a:cubicBezTo>
                  <a:pt x="341" y="24"/>
                  <a:pt x="354" y="31"/>
                  <a:pt x="367" y="40"/>
                </a:cubicBezTo>
                <a:cubicBezTo>
                  <a:pt x="380" y="48"/>
                  <a:pt x="392" y="58"/>
                  <a:pt x="403" y="69"/>
                </a:cubicBezTo>
                <a:cubicBezTo>
                  <a:pt x="414" y="81"/>
                  <a:pt x="423" y="93"/>
                  <a:pt x="432" y="106"/>
                </a:cubicBezTo>
                <a:cubicBezTo>
                  <a:pt x="441" y="119"/>
                  <a:pt x="448" y="132"/>
                  <a:pt x="454" y="146"/>
                </a:cubicBezTo>
                <a:cubicBezTo>
                  <a:pt x="460" y="161"/>
                  <a:pt x="464" y="175"/>
                  <a:pt x="467" y="191"/>
                </a:cubicBezTo>
                <a:cubicBezTo>
                  <a:pt x="470" y="206"/>
                  <a:pt x="472" y="221"/>
                  <a:pt x="472" y="23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882360" y="4997160"/>
            <a:ext cx="102240" cy="102240"/>
          </a:xfrm>
          <a:custGeom>
            <a:avLst/>
            <a:gdLst/>
            <a:ahLst/>
            <a:rect l="0" t="0" r="r" b="b"/>
            <a:pathLst>
              <a:path w="284" h="284">
                <a:moveTo>
                  <a:pt x="284" y="142"/>
                </a:moveTo>
                <a:cubicBezTo>
                  <a:pt x="284" y="152"/>
                  <a:pt x="283" y="161"/>
                  <a:pt x="281" y="170"/>
                </a:cubicBezTo>
                <a:cubicBezTo>
                  <a:pt x="279" y="179"/>
                  <a:pt x="276" y="188"/>
                  <a:pt x="273" y="196"/>
                </a:cubicBezTo>
                <a:cubicBezTo>
                  <a:pt x="269" y="205"/>
                  <a:pt x="265" y="213"/>
                  <a:pt x="260" y="221"/>
                </a:cubicBezTo>
                <a:cubicBezTo>
                  <a:pt x="255" y="229"/>
                  <a:pt x="249" y="236"/>
                  <a:pt x="242" y="242"/>
                </a:cubicBezTo>
                <a:cubicBezTo>
                  <a:pt x="236" y="249"/>
                  <a:pt x="228" y="255"/>
                  <a:pt x="220" y="260"/>
                </a:cubicBezTo>
                <a:cubicBezTo>
                  <a:pt x="212" y="265"/>
                  <a:pt x="204" y="269"/>
                  <a:pt x="195" y="273"/>
                </a:cubicBezTo>
                <a:cubicBezTo>
                  <a:pt x="187" y="276"/>
                  <a:pt x="178" y="279"/>
                  <a:pt x="169" y="281"/>
                </a:cubicBezTo>
                <a:cubicBezTo>
                  <a:pt x="160" y="283"/>
                  <a:pt x="151" y="284"/>
                  <a:pt x="141" y="284"/>
                </a:cubicBezTo>
                <a:cubicBezTo>
                  <a:pt x="132" y="284"/>
                  <a:pt x="123" y="283"/>
                  <a:pt x="114" y="281"/>
                </a:cubicBezTo>
                <a:cubicBezTo>
                  <a:pt x="105" y="279"/>
                  <a:pt x="96" y="276"/>
                  <a:pt x="87" y="273"/>
                </a:cubicBezTo>
                <a:cubicBezTo>
                  <a:pt x="79" y="269"/>
                  <a:pt x="71" y="265"/>
                  <a:pt x="63" y="260"/>
                </a:cubicBezTo>
                <a:cubicBezTo>
                  <a:pt x="55" y="255"/>
                  <a:pt x="48" y="249"/>
                  <a:pt x="42" y="242"/>
                </a:cubicBezTo>
                <a:cubicBezTo>
                  <a:pt x="35" y="236"/>
                  <a:pt x="29" y="229"/>
                  <a:pt x="24" y="221"/>
                </a:cubicBezTo>
                <a:cubicBezTo>
                  <a:pt x="19" y="213"/>
                  <a:pt x="15" y="205"/>
                  <a:pt x="11" y="196"/>
                </a:cubicBezTo>
                <a:cubicBezTo>
                  <a:pt x="8" y="188"/>
                  <a:pt x="5" y="179"/>
                  <a:pt x="3" y="170"/>
                </a:cubicBezTo>
                <a:cubicBezTo>
                  <a:pt x="1" y="161"/>
                  <a:pt x="0" y="152"/>
                  <a:pt x="0" y="142"/>
                </a:cubicBezTo>
                <a:cubicBezTo>
                  <a:pt x="0" y="133"/>
                  <a:pt x="1" y="124"/>
                  <a:pt x="3" y="115"/>
                </a:cubicBezTo>
                <a:cubicBezTo>
                  <a:pt x="5" y="106"/>
                  <a:pt x="8" y="97"/>
                  <a:pt x="11" y="88"/>
                </a:cubicBezTo>
                <a:cubicBezTo>
                  <a:pt x="15" y="80"/>
                  <a:pt x="19" y="71"/>
                  <a:pt x="24" y="63"/>
                </a:cubicBezTo>
                <a:cubicBezTo>
                  <a:pt x="29" y="55"/>
                  <a:pt x="35" y="48"/>
                  <a:pt x="42" y="42"/>
                </a:cubicBezTo>
                <a:cubicBezTo>
                  <a:pt x="48" y="35"/>
                  <a:pt x="55" y="29"/>
                  <a:pt x="63" y="24"/>
                </a:cubicBezTo>
                <a:cubicBezTo>
                  <a:pt x="71" y="19"/>
                  <a:pt x="79" y="15"/>
                  <a:pt x="87" y="11"/>
                </a:cubicBezTo>
                <a:cubicBezTo>
                  <a:pt x="96" y="8"/>
                  <a:pt x="105" y="5"/>
                  <a:pt x="114" y="3"/>
                </a:cubicBezTo>
                <a:cubicBezTo>
                  <a:pt x="123" y="1"/>
                  <a:pt x="132" y="0"/>
                  <a:pt x="141" y="0"/>
                </a:cubicBezTo>
                <a:cubicBezTo>
                  <a:pt x="151" y="0"/>
                  <a:pt x="160" y="1"/>
                  <a:pt x="169" y="3"/>
                </a:cubicBezTo>
                <a:cubicBezTo>
                  <a:pt x="178" y="5"/>
                  <a:pt x="187" y="8"/>
                  <a:pt x="195" y="11"/>
                </a:cubicBezTo>
                <a:cubicBezTo>
                  <a:pt x="204" y="15"/>
                  <a:pt x="212" y="19"/>
                  <a:pt x="220" y="24"/>
                </a:cubicBezTo>
                <a:cubicBezTo>
                  <a:pt x="228" y="29"/>
                  <a:pt x="236" y="35"/>
                  <a:pt x="242" y="42"/>
                </a:cubicBezTo>
                <a:cubicBezTo>
                  <a:pt x="249" y="48"/>
                  <a:pt x="255" y="55"/>
                  <a:pt x="260" y="63"/>
                </a:cubicBezTo>
                <a:cubicBezTo>
                  <a:pt x="265" y="71"/>
                  <a:pt x="269" y="80"/>
                  <a:pt x="273" y="88"/>
                </a:cubicBezTo>
                <a:cubicBezTo>
                  <a:pt x="276" y="97"/>
                  <a:pt x="279" y="106"/>
                  <a:pt x="281" y="115"/>
                </a:cubicBezTo>
                <a:cubicBezTo>
                  <a:pt x="283" y="124"/>
                  <a:pt x="284" y="133"/>
                  <a:pt x="284" y="14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907920" y="5022720"/>
            <a:ext cx="51120" cy="51120"/>
          </a:xfrm>
          <a:custGeom>
            <a:avLst/>
            <a:gdLst/>
            <a:ahLst/>
            <a:rect l="0" t="0" r="r" b="b"/>
            <a:pathLst>
              <a:path w="142" h="142">
                <a:moveTo>
                  <a:pt x="142" y="70"/>
                </a:moveTo>
                <a:cubicBezTo>
                  <a:pt x="142" y="81"/>
                  <a:pt x="140" y="90"/>
                  <a:pt x="137" y="98"/>
                </a:cubicBezTo>
                <a:cubicBezTo>
                  <a:pt x="133" y="107"/>
                  <a:pt x="128" y="115"/>
                  <a:pt x="121" y="121"/>
                </a:cubicBezTo>
                <a:cubicBezTo>
                  <a:pt x="115" y="128"/>
                  <a:pt x="107" y="133"/>
                  <a:pt x="98" y="137"/>
                </a:cubicBezTo>
                <a:cubicBezTo>
                  <a:pt x="90" y="140"/>
                  <a:pt x="80" y="142"/>
                  <a:pt x="70" y="142"/>
                </a:cubicBezTo>
                <a:cubicBezTo>
                  <a:pt x="61" y="142"/>
                  <a:pt x="52" y="140"/>
                  <a:pt x="43" y="137"/>
                </a:cubicBezTo>
                <a:cubicBezTo>
                  <a:pt x="35" y="133"/>
                  <a:pt x="27" y="128"/>
                  <a:pt x="21" y="121"/>
                </a:cubicBezTo>
                <a:cubicBezTo>
                  <a:pt x="14" y="115"/>
                  <a:pt x="9" y="107"/>
                  <a:pt x="5" y="98"/>
                </a:cubicBezTo>
                <a:cubicBezTo>
                  <a:pt x="2" y="90"/>
                  <a:pt x="0" y="81"/>
                  <a:pt x="0" y="70"/>
                </a:cubicBezTo>
                <a:cubicBezTo>
                  <a:pt x="0" y="61"/>
                  <a:pt x="2" y="52"/>
                  <a:pt x="5" y="43"/>
                </a:cubicBezTo>
                <a:cubicBezTo>
                  <a:pt x="9" y="35"/>
                  <a:pt x="14" y="27"/>
                  <a:pt x="21" y="21"/>
                </a:cubicBezTo>
                <a:cubicBezTo>
                  <a:pt x="27" y="14"/>
                  <a:pt x="35" y="9"/>
                  <a:pt x="43" y="5"/>
                </a:cubicBezTo>
                <a:cubicBezTo>
                  <a:pt x="52" y="2"/>
                  <a:pt x="61" y="0"/>
                  <a:pt x="70" y="0"/>
                </a:cubicBezTo>
                <a:cubicBezTo>
                  <a:pt x="80" y="0"/>
                  <a:pt x="90" y="2"/>
                  <a:pt x="98" y="5"/>
                </a:cubicBezTo>
                <a:cubicBezTo>
                  <a:pt x="107" y="9"/>
                  <a:pt x="115" y="14"/>
                  <a:pt x="121" y="21"/>
                </a:cubicBezTo>
                <a:cubicBezTo>
                  <a:pt x="128" y="27"/>
                  <a:pt x="133" y="35"/>
                  <a:pt x="137" y="43"/>
                </a:cubicBezTo>
                <a:cubicBezTo>
                  <a:pt x="140" y="52"/>
                  <a:pt x="142" y="61"/>
                  <a:pt x="142" y="7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929880" y="5050440"/>
            <a:ext cx="117000" cy="143280"/>
          </a:xfrm>
          <a:custGeom>
            <a:avLst/>
            <a:gdLst/>
            <a:ahLst/>
            <a:rect l="0" t="0" r="r" b="b"/>
            <a:pathLst>
              <a:path w="325" h="398">
                <a:moveTo>
                  <a:pt x="15" y="0"/>
                </a:moveTo>
                <a:lnTo>
                  <a:pt x="325" y="277"/>
                </a:lnTo>
                <a:cubicBezTo>
                  <a:pt x="325" y="277"/>
                  <a:pt x="263" y="357"/>
                  <a:pt x="139" y="398"/>
                </a:cubicBezTo>
                <a:lnTo>
                  <a:pt x="0" y="3"/>
                </a:lnTo>
                <a:lnTo>
                  <a:pt x="15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927360" y="5034960"/>
            <a:ext cx="21960" cy="21960"/>
          </a:xfrm>
          <a:custGeom>
            <a:avLst/>
            <a:gdLst/>
            <a:ahLst/>
            <a:rect l="0" t="0" r="r" b="b"/>
            <a:pathLst>
              <a:path w="61" h="61">
                <a:moveTo>
                  <a:pt x="23" y="61"/>
                </a:moveTo>
                <a:cubicBezTo>
                  <a:pt x="17" y="61"/>
                  <a:pt x="11" y="59"/>
                  <a:pt x="7" y="54"/>
                </a:cubicBezTo>
                <a:cubicBezTo>
                  <a:pt x="-2" y="45"/>
                  <a:pt x="-2" y="30"/>
                  <a:pt x="7" y="20"/>
                </a:cubicBezTo>
                <a:lnTo>
                  <a:pt x="20" y="7"/>
                </a:lnTo>
                <a:cubicBezTo>
                  <a:pt x="29" y="-2"/>
                  <a:pt x="45" y="-2"/>
                  <a:pt x="54" y="7"/>
                </a:cubicBezTo>
                <a:cubicBezTo>
                  <a:pt x="63" y="16"/>
                  <a:pt x="63" y="32"/>
                  <a:pt x="54" y="41"/>
                </a:cubicBezTo>
                <a:lnTo>
                  <a:pt x="41" y="54"/>
                </a:lnTo>
                <a:cubicBezTo>
                  <a:pt x="36" y="59"/>
                  <a:pt x="29" y="61"/>
                  <a:pt x="23" y="61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982800" y="4895640"/>
            <a:ext cx="103320" cy="103320"/>
          </a:xfrm>
          <a:custGeom>
            <a:avLst/>
            <a:gdLst/>
            <a:ahLst/>
            <a:rect l="0" t="0" r="r" b="b"/>
            <a:pathLst>
              <a:path w="287" h="287">
                <a:moveTo>
                  <a:pt x="4" y="164"/>
                </a:moveTo>
                <a:cubicBezTo>
                  <a:pt x="-6" y="213"/>
                  <a:pt x="4" y="276"/>
                  <a:pt x="4" y="276"/>
                </a:cubicBezTo>
                <a:lnTo>
                  <a:pt x="170" y="101"/>
                </a:lnTo>
                <a:cubicBezTo>
                  <a:pt x="177" y="67"/>
                  <a:pt x="157" y="8"/>
                  <a:pt x="129" y="1"/>
                </a:cubicBezTo>
                <a:cubicBezTo>
                  <a:pt x="101" y="-6"/>
                  <a:pt x="33" y="20"/>
                  <a:pt x="4" y="164"/>
                </a:cubicBezTo>
                <a:moveTo>
                  <a:pt x="122" y="283"/>
                </a:moveTo>
                <a:cubicBezTo>
                  <a:pt x="73" y="292"/>
                  <a:pt x="11" y="283"/>
                  <a:pt x="11" y="283"/>
                </a:cubicBezTo>
                <a:lnTo>
                  <a:pt x="185" y="116"/>
                </a:lnTo>
                <a:cubicBezTo>
                  <a:pt x="219" y="109"/>
                  <a:pt x="278" y="128"/>
                  <a:pt x="286" y="156"/>
                </a:cubicBezTo>
                <a:cubicBezTo>
                  <a:pt x="293" y="184"/>
                  <a:pt x="267" y="253"/>
                  <a:pt x="122" y="283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934920" y="4922640"/>
            <a:ext cx="127080" cy="126720"/>
          </a:xfrm>
          <a:custGeom>
            <a:avLst/>
            <a:gdLst/>
            <a:ahLst/>
            <a:rect l="0" t="0" r="r" b="b"/>
            <a:pathLst>
              <a:path w="353" h="352">
                <a:moveTo>
                  <a:pt x="345" y="32"/>
                </a:moveTo>
                <a:lnTo>
                  <a:pt x="72" y="341"/>
                </a:lnTo>
                <a:cubicBezTo>
                  <a:pt x="64" y="349"/>
                  <a:pt x="32" y="361"/>
                  <a:pt x="12" y="342"/>
                </a:cubicBezTo>
                <a:cubicBezTo>
                  <a:pt x="-8" y="322"/>
                  <a:pt x="2" y="293"/>
                  <a:pt x="11" y="284"/>
                </a:cubicBezTo>
                <a:lnTo>
                  <a:pt x="322" y="8"/>
                </a:lnTo>
                <a:cubicBezTo>
                  <a:pt x="322" y="8"/>
                  <a:pt x="338" y="-7"/>
                  <a:pt x="350" y="5"/>
                </a:cubicBezTo>
                <a:cubicBezTo>
                  <a:pt x="361" y="16"/>
                  <a:pt x="345" y="32"/>
                  <a:pt x="345" y="32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4776840" y="435888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umask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1047600" y="55720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3"/>
                </a:cubicBezTo>
                <a:cubicBezTo>
                  <a:pt x="249" y="199"/>
                  <a:pt x="239" y="213"/>
                  <a:pt x="227" y="225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5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 txBox="1"/>
          <p:nvPr/>
        </p:nvSpPr>
        <p:spPr>
          <a:xfrm>
            <a:off x="1096920" y="4844160"/>
            <a:ext cx="38800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ACLs (Access Control Lists)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899640" y="6029280"/>
            <a:ext cx="125280" cy="124920"/>
          </a:xfrm>
          <a:custGeom>
            <a:avLst/>
            <a:gdLst/>
            <a:ahLst/>
            <a:rect l="0" t="0" r="r" b="b"/>
            <a:pathLst>
              <a:path w="348" h="347">
                <a:moveTo>
                  <a:pt x="336" y="205"/>
                </a:moveTo>
                <a:lnTo>
                  <a:pt x="144" y="12"/>
                </a:lnTo>
                <a:cubicBezTo>
                  <a:pt x="136" y="4"/>
                  <a:pt x="125" y="0"/>
                  <a:pt x="114" y="0"/>
                </a:cubicBezTo>
                <a:cubicBezTo>
                  <a:pt x="89" y="0"/>
                  <a:pt x="70" y="19"/>
                  <a:pt x="70" y="43"/>
                </a:cubicBezTo>
                <a:cubicBezTo>
                  <a:pt x="70" y="55"/>
                  <a:pt x="75" y="66"/>
                  <a:pt x="82" y="73"/>
                </a:cubicBezTo>
                <a:lnTo>
                  <a:pt x="0" y="156"/>
                </a:lnTo>
                <a:lnTo>
                  <a:pt x="193" y="347"/>
                </a:lnTo>
                <a:lnTo>
                  <a:pt x="275" y="265"/>
                </a:lnTo>
                <a:cubicBezTo>
                  <a:pt x="283" y="273"/>
                  <a:pt x="294" y="278"/>
                  <a:pt x="305" y="278"/>
                </a:cubicBezTo>
                <a:cubicBezTo>
                  <a:pt x="329" y="278"/>
                  <a:pt x="348" y="259"/>
                  <a:pt x="348" y="235"/>
                </a:cubicBezTo>
                <a:cubicBezTo>
                  <a:pt x="348" y="223"/>
                  <a:pt x="343" y="213"/>
                  <a:pt x="336" y="205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794520" y="6029280"/>
            <a:ext cx="230400" cy="276480"/>
          </a:xfrm>
          <a:custGeom>
            <a:avLst/>
            <a:gdLst/>
            <a:ahLst/>
            <a:rect l="0" t="0" r="r" b="b"/>
            <a:pathLst>
              <a:path w="640" h="768">
                <a:moveTo>
                  <a:pt x="406" y="0"/>
                </a:moveTo>
                <a:lnTo>
                  <a:pt x="86" y="0"/>
                </a:lnTo>
                <a:cubicBezTo>
                  <a:pt x="39" y="0"/>
                  <a:pt x="0" y="38"/>
                  <a:pt x="0" y="85"/>
                </a:cubicBezTo>
                <a:lnTo>
                  <a:pt x="0" y="683"/>
                </a:lnTo>
                <a:cubicBezTo>
                  <a:pt x="0" y="730"/>
                  <a:pt x="39" y="768"/>
                  <a:pt x="86" y="768"/>
                </a:cubicBezTo>
                <a:lnTo>
                  <a:pt x="555" y="768"/>
                </a:lnTo>
                <a:cubicBezTo>
                  <a:pt x="602" y="768"/>
                  <a:pt x="640" y="730"/>
                  <a:pt x="640" y="683"/>
                </a:cubicBezTo>
                <a:lnTo>
                  <a:pt x="640" y="234"/>
                </a:lnTo>
                <a:lnTo>
                  <a:pt x="448" y="234"/>
                </a:lnTo>
                <a:cubicBezTo>
                  <a:pt x="427" y="234"/>
                  <a:pt x="406" y="213"/>
                  <a:pt x="406" y="191"/>
                </a:cubicBezTo>
                <a:lnTo>
                  <a:pt x="406" y="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825120" y="6029280"/>
            <a:ext cx="199800" cy="222840"/>
          </a:xfrm>
          <a:custGeom>
            <a:avLst/>
            <a:gdLst/>
            <a:ahLst/>
            <a:rect l="0" t="0" r="r" b="b"/>
            <a:pathLst>
              <a:path w="555" h="619">
                <a:moveTo>
                  <a:pt x="321" y="0"/>
                </a:moveTo>
                <a:lnTo>
                  <a:pt x="278" y="0"/>
                </a:lnTo>
                <a:lnTo>
                  <a:pt x="278" y="191"/>
                </a:lnTo>
                <a:cubicBezTo>
                  <a:pt x="278" y="239"/>
                  <a:pt x="316" y="278"/>
                  <a:pt x="363" y="278"/>
                </a:cubicBezTo>
                <a:lnTo>
                  <a:pt x="555" y="278"/>
                </a:lnTo>
                <a:lnTo>
                  <a:pt x="555" y="234"/>
                </a:lnTo>
                <a:lnTo>
                  <a:pt x="363" y="234"/>
                </a:lnTo>
                <a:cubicBezTo>
                  <a:pt x="342" y="234"/>
                  <a:pt x="321" y="213"/>
                  <a:pt x="321" y="191"/>
                </a:cubicBezTo>
                <a:lnTo>
                  <a:pt x="321" y="0"/>
                </a:lnTo>
                <a:moveTo>
                  <a:pt x="214" y="170"/>
                </a:moveTo>
                <a:cubicBezTo>
                  <a:pt x="214" y="182"/>
                  <a:pt x="204" y="191"/>
                  <a:pt x="192" y="191"/>
                </a:cubicBezTo>
                <a:lnTo>
                  <a:pt x="21" y="191"/>
                </a:lnTo>
                <a:cubicBezTo>
                  <a:pt x="9" y="191"/>
                  <a:pt x="0" y="182"/>
                  <a:pt x="0" y="170"/>
                </a:cubicBezTo>
                <a:cubicBezTo>
                  <a:pt x="0" y="158"/>
                  <a:pt x="9" y="149"/>
                  <a:pt x="21" y="149"/>
                </a:cubicBezTo>
                <a:lnTo>
                  <a:pt x="192" y="149"/>
                </a:lnTo>
                <a:cubicBezTo>
                  <a:pt x="204" y="149"/>
                  <a:pt x="214" y="158"/>
                  <a:pt x="214" y="170"/>
                </a:cubicBezTo>
                <a:moveTo>
                  <a:pt x="214" y="256"/>
                </a:moveTo>
                <a:cubicBezTo>
                  <a:pt x="214" y="268"/>
                  <a:pt x="204" y="278"/>
                  <a:pt x="192" y="278"/>
                </a:cubicBezTo>
                <a:lnTo>
                  <a:pt x="21" y="278"/>
                </a:lnTo>
                <a:cubicBezTo>
                  <a:pt x="9" y="278"/>
                  <a:pt x="0" y="268"/>
                  <a:pt x="0" y="256"/>
                </a:cubicBezTo>
                <a:cubicBezTo>
                  <a:pt x="0" y="244"/>
                  <a:pt x="9" y="234"/>
                  <a:pt x="21" y="234"/>
                </a:cubicBezTo>
                <a:lnTo>
                  <a:pt x="192" y="234"/>
                </a:lnTo>
                <a:cubicBezTo>
                  <a:pt x="204" y="234"/>
                  <a:pt x="214" y="244"/>
                  <a:pt x="214" y="256"/>
                </a:cubicBezTo>
                <a:moveTo>
                  <a:pt x="470" y="342"/>
                </a:moveTo>
                <a:cubicBezTo>
                  <a:pt x="470" y="353"/>
                  <a:pt x="460" y="363"/>
                  <a:pt x="448" y="363"/>
                </a:cubicBezTo>
                <a:lnTo>
                  <a:pt x="21" y="363"/>
                </a:lnTo>
                <a:cubicBezTo>
                  <a:pt x="9" y="363"/>
                  <a:pt x="0" y="353"/>
                  <a:pt x="0" y="342"/>
                </a:cubicBezTo>
                <a:cubicBezTo>
                  <a:pt x="0" y="330"/>
                  <a:pt x="9" y="320"/>
                  <a:pt x="21" y="320"/>
                </a:cubicBezTo>
                <a:lnTo>
                  <a:pt x="448" y="320"/>
                </a:lnTo>
                <a:cubicBezTo>
                  <a:pt x="460" y="320"/>
                  <a:pt x="470" y="330"/>
                  <a:pt x="470" y="342"/>
                </a:cubicBezTo>
                <a:moveTo>
                  <a:pt x="470" y="427"/>
                </a:moveTo>
                <a:cubicBezTo>
                  <a:pt x="470" y="439"/>
                  <a:pt x="460" y="448"/>
                  <a:pt x="448" y="448"/>
                </a:cubicBezTo>
                <a:lnTo>
                  <a:pt x="21" y="448"/>
                </a:lnTo>
                <a:cubicBezTo>
                  <a:pt x="9" y="448"/>
                  <a:pt x="0" y="439"/>
                  <a:pt x="0" y="427"/>
                </a:cubicBezTo>
                <a:cubicBezTo>
                  <a:pt x="0" y="415"/>
                  <a:pt x="9" y="406"/>
                  <a:pt x="21" y="406"/>
                </a:cubicBezTo>
                <a:lnTo>
                  <a:pt x="448" y="406"/>
                </a:lnTo>
                <a:cubicBezTo>
                  <a:pt x="460" y="406"/>
                  <a:pt x="470" y="415"/>
                  <a:pt x="470" y="427"/>
                </a:cubicBezTo>
                <a:moveTo>
                  <a:pt x="470" y="512"/>
                </a:moveTo>
                <a:cubicBezTo>
                  <a:pt x="470" y="524"/>
                  <a:pt x="460" y="533"/>
                  <a:pt x="448" y="533"/>
                </a:cubicBezTo>
                <a:lnTo>
                  <a:pt x="21" y="533"/>
                </a:lnTo>
                <a:cubicBezTo>
                  <a:pt x="9" y="533"/>
                  <a:pt x="0" y="524"/>
                  <a:pt x="0" y="512"/>
                </a:cubicBezTo>
                <a:cubicBezTo>
                  <a:pt x="0" y="500"/>
                  <a:pt x="9" y="491"/>
                  <a:pt x="21" y="491"/>
                </a:cubicBezTo>
                <a:lnTo>
                  <a:pt x="448" y="491"/>
                </a:lnTo>
                <a:cubicBezTo>
                  <a:pt x="460" y="491"/>
                  <a:pt x="470" y="500"/>
                  <a:pt x="470" y="512"/>
                </a:cubicBezTo>
                <a:moveTo>
                  <a:pt x="470" y="597"/>
                </a:moveTo>
                <a:cubicBezTo>
                  <a:pt x="470" y="609"/>
                  <a:pt x="460" y="619"/>
                  <a:pt x="448" y="619"/>
                </a:cubicBezTo>
                <a:lnTo>
                  <a:pt x="21" y="619"/>
                </a:lnTo>
                <a:cubicBezTo>
                  <a:pt x="9" y="619"/>
                  <a:pt x="0" y="609"/>
                  <a:pt x="0" y="597"/>
                </a:cubicBezTo>
                <a:cubicBezTo>
                  <a:pt x="0" y="586"/>
                  <a:pt x="9" y="576"/>
                  <a:pt x="21" y="576"/>
                </a:cubicBezTo>
                <a:lnTo>
                  <a:pt x="448" y="576"/>
                </a:lnTo>
                <a:cubicBezTo>
                  <a:pt x="460" y="576"/>
                  <a:pt x="470" y="586"/>
                  <a:pt x="470" y="597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 txBox="1"/>
          <p:nvPr/>
        </p:nvSpPr>
        <p:spPr>
          <a:xfrm>
            <a:off x="1300320" y="5416920"/>
            <a:ext cx="4961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Permisos granulares por usuario o grupo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832680" y="6438600"/>
            <a:ext cx="153720" cy="154080"/>
          </a:xfrm>
          <a:custGeom>
            <a:avLst/>
            <a:gdLst/>
            <a:ahLst/>
            <a:rect l="0" t="0" r="r" b="b"/>
            <a:pathLst>
              <a:path w="427" h="428">
                <a:moveTo>
                  <a:pt x="214" y="0"/>
                </a:moveTo>
                <a:cubicBezTo>
                  <a:pt x="97" y="0"/>
                  <a:pt x="0" y="96"/>
                  <a:pt x="0" y="213"/>
                </a:cubicBezTo>
                <a:lnTo>
                  <a:pt x="0" y="428"/>
                </a:lnTo>
                <a:lnTo>
                  <a:pt x="86" y="428"/>
                </a:lnTo>
                <a:lnTo>
                  <a:pt x="86" y="213"/>
                </a:lnTo>
                <a:cubicBezTo>
                  <a:pt x="86" y="197"/>
                  <a:pt x="90" y="180"/>
                  <a:pt x="96" y="165"/>
                </a:cubicBezTo>
                <a:cubicBezTo>
                  <a:pt x="103" y="149"/>
                  <a:pt x="112" y="135"/>
                  <a:pt x="124" y="123"/>
                </a:cubicBezTo>
                <a:cubicBezTo>
                  <a:pt x="136" y="111"/>
                  <a:pt x="150" y="102"/>
                  <a:pt x="165" y="95"/>
                </a:cubicBezTo>
                <a:cubicBezTo>
                  <a:pt x="181" y="89"/>
                  <a:pt x="197" y="86"/>
                  <a:pt x="214" y="86"/>
                </a:cubicBezTo>
                <a:cubicBezTo>
                  <a:pt x="231" y="86"/>
                  <a:pt x="248" y="89"/>
                  <a:pt x="263" y="95"/>
                </a:cubicBezTo>
                <a:cubicBezTo>
                  <a:pt x="279" y="102"/>
                  <a:pt x="293" y="111"/>
                  <a:pt x="305" y="123"/>
                </a:cubicBezTo>
                <a:cubicBezTo>
                  <a:pt x="317" y="135"/>
                  <a:pt x="326" y="149"/>
                  <a:pt x="332" y="165"/>
                </a:cubicBezTo>
                <a:cubicBezTo>
                  <a:pt x="339" y="180"/>
                  <a:pt x="342" y="197"/>
                  <a:pt x="342" y="213"/>
                </a:cubicBezTo>
                <a:lnTo>
                  <a:pt x="342" y="428"/>
                </a:lnTo>
                <a:lnTo>
                  <a:pt x="427" y="428"/>
                </a:lnTo>
                <a:lnTo>
                  <a:pt x="427" y="213"/>
                </a:lnTo>
                <a:cubicBezTo>
                  <a:pt x="427" y="96"/>
                  <a:pt x="332" y="0"/>
                  <a:pt x="214" y="0"/>
                </a:cubicBezTo>
                <a:close/>
              </a:path>
            </a:pathLst>
          </a:custGeom>
          <a:solidFill>
            <a:srgbClr val="aab8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802080" y="6546240"/>
            <a:ext cx="215280" cy="169200"/>
          </a:xfrm>
          <a:custGeom>
            <a:avLst/>
            <a:gdLst/>
            <a:ahLst/>
            <a:rect l="0" t="0" r="r" b="b"/>
            <a:pathLst>
              <a:path w="598" h="470">
                <a:moveTo>
                  <a:pt x="598" y="384"/>
                </a:moveTo>
                <a:cubicBezTo>
                  <a:pt x="598" y="396"/>
                  <a:pt x="595" y="407"/>
                  <a:pt x="591" y="417"/>
                </a:cubicBezTo>
                <a:cubicBezTo>
                  <a:pt x="587" y="427"/>
                  <a:pt x="581" y="437"/>
                  <a:pt x="573" y="445"/>
                </a:cubicBezTo>
                <a:cubicBezTo>
                  <a:pt x="565" y="453"/>
                  <a:pt x="555" y="459"/>
                  <a:pt x="545" y="463"/>
                </a:cubicBezTo>
                <a:cubicBezTo>
                  <a:pt x="535" y="467"/>
                  <a:pt x="524" y="470"/>
                  <a:pt x="512" y="470"/>
                </a:cubicBezTo>
                <a:lnTo>
                  <a:pt x="85" y="470"/>
                </a:lnTo>
                <a:cubicBezTo>
                  <a:pt x="74" y="470"/>
                  <a:pt x="63" y="467"/>
                  <a:pt x="53" y="463"/>
                </a:cubicBezTo>
                <a:cubicBezTo>
                  <a:pt x="42" y="459"/>
                  <a:pt x="33" y="453"/>
                  <a:pt x="25" y="445"/>
                </a:cubicBezTo>
                <a:cubicBezTo>
                  <a:pt x="17" y="437"/>
                  <a:pt x="11" y="427"/>
                  <a:pt x="6" y="417"/>
                </a:cubicBezTo>
                <a:cubicBezTo>
                  <a:pt x="2" y="407"/>
                  <a:pt x="0" y="396"/>
                  <a:pt x="0" y="384"/>
                </a:cubicBezTo>
                <a:lnTo>
                  <a:pt x="0" y="85"/>
                </a:lnTo>
                <a:cubicBezTo>
                  <a:pt x="0" y="74"/>
                  <a:pt x="2" y="63"/>
                  <a:pt x="6" y="52"/>
                </a:cubicBezTo>
                <a:cubicBezTo>
                  <a:pt x="11" y="42"/>
                  <a:pt x="17" y="33"/>
                  <a:pt x="25" y="25"/>
                </a:cubicBezTo>
                <a:cubicBezTo>
                  <a:pt x="33" y="17"/>
                  <a:pt x="42" y="11"/>
                  <a:pt x="53" y="6"/>
                </a:cubicBezTo>
                <a:cubicBezTo>
                  <a:pt x="63" y="2"/>
                  <a:pt x="74" y="0"/>
                  <a:pt x="85" y="0"/>
                </a:cubicBezTo>
                <a:lnTo>
                  <a:pt x="512" y="0"/>
                </a:lnTo>
                <a:cubicBezTo>
                  <a:pt x="524" y="0"/>
                  <a:pt x="535" y="2"/>
                  <a:pt x="545" y="6"/>
                </a:cubicBezTo>
                <a:cubicBezTo>
                  <a:pt x="555" y="11"/>
                  <a:pt x="565" y="17"/>
                  <a:pt x="573" y="25"/>
                </a:cubicBezTo>
                <a:cubicBezTo>
                  <a:pt x="581" y="33"/>
                  <a:pt x="587" y="42"/>
                  <a:pt x="591" y="52"/>
                </a:cubicBezTo>
                <a:cubicBezTo>
                  <a:pt x="595" y="63"/>
                  <a:pt x="598" y="74"/>
                  <a:pt x="598" y="85"/>
                </a:cubicBezTo>
                <a:lnTo>
                  <a:pt x="598" y="384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 txBox="1"/>
          <p:nvPr/>
        </p:nvSpPr>
        <p:spPr>
          <a:xfrm>
            <a:off x="1065240" y="5978880"/>
            <a:ext cx="6515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Metadatos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nombre, tamaño, tipo, propietario, fecha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5019480" y="6429240"/>
            <a:ext cx="324360" cy="362160"/>
          </a:xfrm>
          <a:custGeom>
            <a:avLst/>
            <a:gdLst/>
            <a:ahLst/>
            <a:rect l="0" t="0" r="r" b="b"/>
            <a:pathLst>
              <a:path w="901" h="1006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8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741" y="0"/>
                </a:lnTo>
                <a:cubicBezTo>
                  <a:pt x="751" y="0"/>
                  <a:pt x="762" y="1"/>
                  <a:pt x="772" y="3"/>
                </a:cubicBezTo>
                <a:cubicBezTo>
                  <a:pt x="782" y="5"/>
                  <a:pt x="792" y="8"/>
                  <a:pt x="802" y="12"/>
                </a:cubicBezTo>
                <a:cubicBezTo>
                  <a:pt x="811" y="16"/>
                  <a:pt x="820" y="21"/>
                  <a:pt x="829" y="27"/>
                </a:cubicBezTo>
                <a:cubicBezTo>
                  <a:pt x="838" y="32"/>
                  <a:pt x="846" y="39"/>
                  <a:pt x="853" y="46"/>
                </a:cubicBezTo>
                <a:cubicBezTo>
                  <a:pt x="860" y="54"/>
                  <a:pt x="867" y="62"/>
                  <a:pt x="873" y="70"/>
                </a:cubicBezTo>
                <a:cubicBezTo>
                  <a:pt x="879" y="79"/>
                  <a:pt x="884" y="88"/>
                  <a:pt x="888" y="98"/>
                </a:cubicBezTo>
                <a:cubicBezTo>
                  <a:pt x="893" y="108"/>
                  <a:pt x="896" y="117"/>
                  <a:pt x="898" y="128"/>
                </a:cubicBezTo>
                <a:cubicBezTo>
                  <a:pt x="900" y="138"/>
                  <a:pt x="901" y="148"/>
                  <a:pt x="901" y="159"/>
                </a:cubicBezTo>
                <a:lnTo>
                  <a:pt x="901" y="848"/>
                </a:lnTo>
                <a:cubicBezTo>
                  <a:pt x="901" y="858"/>
                  <a:pt x="900" y="868"/>
                  <a:pt x="898" y="879"/>
                </a:cubicBezTo>
                <a:cubicBezTo>
                  <a:pt x="896" y="889"/>
                  <a:pt x="893" y="899"/>
                  <a:pt x="888" y="908"/>
                </a:cubicBezTo>
                <a:cubicBezTo>
                  <a:pt x="884" y="918"/>
                  <a:pt x="879" y="927"/>
                  <a:pt x="873" y="936"/>
                </a:cubicBezTo>
                <a:cubicBezTo>
                  <a:pt x="867" y="944"/>
                  <a:pt x="860" y="952"/>
                  <a:pt x="853" y="960"/>
                </a:cubicBezTo>
                <a:cubicBezTo>
                  <a:pt x="846" y="967"/>
                  <a:pt x="838" y="974"/>
                  <a:pt x="829" y="980"/>
                </a:cubicBezTo>
                <a:cubicBezTo>
                  <a:pt x="820" y="985"/>
                  <a:pt x="811" y="990"/>
                  <a:pt x="802" y="994"/>
                </a:cubicBezTo>
                <a:cubicBezTo>
                  <a:pt x="792" y="998"/>
                  <a:pt x="782" y="1001"/>
                  <a:pt x="772" y="1003"/>
                </a:cubicBezTo>
                <a:cubicBezTo>
                  <a:pt x="762" y="1005"/>
                  <a:pt x="751" y="1006"/>
                  <a:pt x="741" y="1006"/>
                </a:cubicBezTo>
                <a:lnTo>
                  <a:pt x="159" y="1006"/>
                </a:lnTo>
                <a:cubicBezTo>
                  <a:pt x="148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8" y="990"/>
                  <a:pt x="79" y="985"/>
                  <a:pt x="71" y="980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39" y="952"/>
                  <a:pt x="33" y="944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8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1065240" y="6397920"/>
            <a:ext cx="3953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Archivos ocultos: empiezan por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5117040" y="6521040"/>
            <a:ext cx="2343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.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5848200" y="6429240"/>
            <a:ext cx="1086120" cy="362160"/>
          </a:xfrm>
          <a:custGeom>
            <a:avLst/>
            <a:gdLst/>
            <a:ahLst/>
            <a:rect l="0" t="0" r="r" b="b"/>
            <a:pathLst>
              <a:path w="3017" h="1006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8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858" y="0"/>
                </a:lnTo>
                <a:cubicBezTo>
                  <a:pt x="2869" y="0"/>
                  <a:pt x="2879" y="1"/>
                  <a:pt x="2889" y="3"/>
                </a:cubicBezTo>
                <a:cubicBezTo>
                  <a:pt x="2900" y="5"/>
                  <a:pt x="2910" y="8"/>
                  <a:pt x="2919" y="12"/>
                </a:cubicBezTo>
                <a:cubicBezTo>
                  <a:pt x="2929" y="16"/>
                  <a:pt x="2938" y="21"/>
                  <a:pt x="2947" y="27"/>
                </a:cubicBezTo>
                <a:cubicBezTo>
                  <a:pt x="2955" y="32"/>
                  <a:pt x="2963" y="39"/>
                  <a:pt x="2971" y="46"/>
                </a:cubicBezTo>
                <a:cubicBezTo>
                  <a:pt x="2978" y="54"/>
                  <a:pt x="2985" y="62"/>
                  <a:pt x="2990" y="70"/>
                </a:cubicBezTo>
                <a:cubicBezTo>
                  <a:pt x="2996" y="79"/>
                  <a:pt x="3001" y="88"/>
                  <a:pt x="3005" y="98"/>
                </a:cubicBezTo>
                <a:cubicBezTo>
                  <a:pt x="3009" y="108"/>
                  <a:pt x="3012" y="117"/>
                  <a:pt x="3014" y="128"/>
                </a:cubicBezTo>
                <a:cubicBezTo>
                  <a:pt x="3016" y="138"/>
                  <a:pt x="3017" y="148"/>
                  <a:pt x="3017" y="159"/>
                </a:cubicBezTo>
                <a:lnTo>
                  <a:pt x="3017" y="848"/>
                </a:lnTo>
                <a:cubicBezTo>
                  <a:pt x="3017" y="858"/>
                  <a:pt x="3016" y="868"/>
                  <a:pt x="3014" y="879"/>
                </a:cubicBezTo>
                <a:cubicBezTo>
                  <a:pt x="3012" y="889"/>
                  <a:pt x="3009" y="899"/>
                  <a:pt x="3005" y="908"/>
                </a:cubicBezTo>
                <a:cubicBezTo>
                  <a:pt x="3001" y="918"/>
                  <a:pt x="2996" y="927"/>
                  <a:pt x="2990" y="936"/>
                </a:cubicBezTo>
                <a:cubicBezTo>
                  <a:pt x="2985" y="944"/>
                  <a:pt x="2978" y="952"/>
                  <a:pt x="2971" y="960"/>
                </a:cubicBezTo>
                <a:cubicBezTo>
                  <a:pt x="2963" y="967"/>
                  <a:pt x="2955" y="974"/>
                  <a:pt x="2947" y="980"/>
                </a:cubicBezTo>
                <a:cubicBezTo>
                  <a:pt x="2938" y="985"/>
                  <a:pt x="2929" y="990"/>
                  <a:pt x="2919" y="994"/>
                </a:cubicBezTo>
                <a:cubicBezTo>
                  <a:pt x="2910" y="998"/>
                  <a:pt x="2900" y="1001"/>
                  <a:pt x="2889" y="1003"/>
                </a:cubicBezTo>
                <a:cubicBezTo>
                  <a:pt x="2879" y="1005"/>
                  <a:pt x="2869" y="1006"/>
                  <a:pt x="2858" y="1006"/>
                </a:cubicBezTo>
                <a:lnTo>
                  <a:pt x="159" y="1006"/>
                </a:lnTo>
                <a:cubicBezTo>
                  <a:pt x="148" y="1006"/>
                  <a:pt x="138" y="1005"/>
                  <a:pt x="128" y="1003"/>
                </a:cubicBezTo>
                <a:cubicBezTo>
                  <a:pt x="117" y="1001"/>
                  <a:pt x="108" y="998"/>
                  <a:pt x="98" y="994"/>
                </a:cubicBezTo>
                <a:cubicBezTo>
                  <a:pt x="88" y="990"/>
                  <a:pt x="79" y="985"/>
                  <a:pt x="70" y="980"/>
                </a:cubicBezTo>
                <a:cubicBezTo>
                  <a:pt x="62" y="974"/>
                  <a:pt x="54" y="967"/>
                  <a:pt x="46" y="960"/>
                </a:cubicBezTo>
                <a:cubicBezTo>
                  <a:pt x="39" y="952"/>
                  <a:pt x="32" y="944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8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5340240" y="6397920"/>
            <a:ext cx="505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(ej.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 txBox="1"/>
          <p:nvPr/>
        </p:nvSpPr>
        <p:spPr>
          <a:xfrm>
            <a:off x="5940000" y="6521040"/>
            <a:ext cx="903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.bashrc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 txBox="1"/>
          <p:nvPr/>
        </p:nvSpPr>
        <p:spPr>
          <a:xfrm>
            <a:off x="6937920" y="639792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 txBox="1"/>
          <p:nvPr/>
        </p:nvSpPr>
        <p:spPr>
          <a:xfrm>
            <a:off x="747720" y="3136680"/>
            <a:ext cx="43095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6. Gestión de dispositivos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1047600" y="3419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1323720" y="3467880"/>
            <a:ext cx="276480" cy="123120"/>
          </a:xfrm>
          <a:custGeom>
            <a:avLst/>
            <a:gdLst/>
            <a:ahLst/>
            <a:rect l="0" t="0" r="r" b="b"/>
            <a:pathLst>
              <a:path w="768" h="342">
                <a:moveTo>
                  <a:pt x="768" y="257"/>
                </a:moveTo>
                <a:cubicBezTo>
                  <a:pt x="768" y="304"/>
                  <a:pt x="730" y="342"/>
                  <a:pt x="683" y="342"/>
                </a:cubicBezTo>
                <a:lnTo>
                  <a:pt x="85" y="342"/>
                </a:lnTo>
                <a:cubicBezTo>
                  <a:pt x="38" y="342"/>
                  <a:pt x="0" y="304"/>
                  <a:pt x="0" y="257"/>
                </a:cubicBezTo>
                <a:lnTo>
                  <a:pt x="0" y="64"/>
                </a:lnTo>
                <a:cubicBezTo>
                  <a:pt x="0" y="17"/>
                  <a:pt x="17" y="0"/>
                  <a:pt x="64" y="0"/>
                </a:cubicBezTo>
                <a:lnTo>
                  <a:pt x="705" y="0"/>
                </a:lnTo>
                <a:cubicBezTo>
                  <a:pt x="752" y="0"/>
                  <a:pt x="768" y="17"/>
                  <a:pt x="768" y="64"/>
                </a:cubicBezTo>
                <a:lnTo>
                  <a:pt x="768" y="257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1408320" y="3467880"/>
            <a:ext cx="107640" cy="54000"/>
          </a:xfrm>
          <a:custGeom>
            <a:avLst/>
            <a:gdLst/>
            <a:ahLst/>
            <a:rect l="0" t="0" r="r" b="b"/>
            <a:pathLst>
              <a:path w="299" h="150">
                <a:moveTo>
                  <a:pt x="299" y="0"/>
                </a:moveTo>
                <a:cubicBezTo>
                  <a:pt x="299" y="83"/>
                  <a:pt x="232" y="150"/>
                  <a:pt x="150" y="150"/>
                </a:cubicBezTo>
                <a:cubicBezTo>
                  <a:pt x="66" y="150"/>
                  <a:pt x="0" y="83"/>
                  <a:pt x="0" y="0"/>
                </a:cubicBezTo>
                <a:lnTo>
                  <a:pt x="299" y="0"/>
                </a:ln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1323720" y="3560040"/>
            <a:ext cx="276480" cy="30960"/>
          </a:xfrm>
          <a:custGeom>
            <a:avLst/>
            <a:gdLst/>
            <a:ahLst/>
            <a:rect l="0" t="0" r="r" b="b"/>
            <a:pathLst>
              <a:path w="768" h="86">
                <a:moveTo>
                  <a:pt x="683" y="86"/>
                </a:moveTo>
                <a:cubicBezTo>
                  <a:pt x="730" y="86"/>
                  <a:pt x="768" y="48"/>
                  <a:pt x="768" y="0"/>
                </a:cubicBezTo>
                <a:lnTo>
                  <a:pt x="0" y="0"/>
                </a:lnTo>
                <a:cubicBezTo>
                  <a:pt x="0" y="48"/>
                  <a:pt x="38" y="86"/>
                  <a:pt x="85" y="86"/>
                </a:cubicBezTo>
                <a:lnTo>
                  <a:pt x="683" y="86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1385280" y="3314520"/>
            <a:ext cx="153000" cy="138600"/>
          </a:xfrm>
          <a:custGeom>
            <a:avLst/>
            <a:gdLst/>
            <a:ahLst/>
            <a:rect l="0" t="0" r="r" b="b"/>
            <a:pathLst>
              <a:path w="425" h="385">
                <a:moveTo>
                  <a:pt x="400" y="171"/>
                </a:moveTo>
                <a:lnTo>
                  <a:pt x="298" y="171"/>
                </a:lnTo>
                <a:lnTo>
                  <a:pt x="298" y="43"/>
                </a:lnTo>
                <a:cubicBezTo>
                  <a:pt x="298" y="19"/>
                  <a:pt x="279" y="0"/>
                  <a:pt x="255" y="0"/>
                </a:cubicBezTo>
                <a:lnTo>
                  <a:pt x="169" y="0"/>
                </a:lnTo>
                <a:cubicBezTo>
                  <a:pt x="145" y="0"/>
                  <a:pt x="126" y="19"/>
                  <a:pt x="126" y="43"/>
                </a:cubicBezTo>
                <a:lnTo>
                  <a:pt x="126" y="171"/>
                </a:lnTo>
                <a:lnTo>
                  <a:pt x="24" y="171"/>
                </a:lnTo>
                <a:cubicBezTo>
                  <a:pt x="-2" y="171"/>
                  <a:pt x="-8" y="185"/>
                  <a:pt x="10" y="203"/>
                </a:cubicBezTo>
                <a:lnTo>
                  <a:pt x="179" y="371"/>
                </a:lnTo>
                <a:cubicBezTo>
                  <a:pt x="197" y="389"/>
                  <a:pt x="227" y="389"/>
                  <a:pt x="246" y="371"/>
                </a:cubicBezTo>
                <a:lnTo>
                  <a:pt x="414" y="203"/>
                </a:lnTo>
                <a:cubicBezTo>
                  <a:pt x="432" y="185"/>
                  <a:pt x="426" y="171"/>
                  <a:pt x="400" y="171"/>
                </a:cubicBez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 txBox="1"/>
          <p:nvPr/>
        </p:nvSpPr>
        <p:spPr>
          <a:xfrm>
            <a:off x="747720" y="2691720"/>
            <a:ext cx="34934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6.1 Tipos de dispositivos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1047600" y="3904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1354320" y="3875040"/>
            <a:ext cx="108360" cy="187200"/>
          </a:xfrm>
          <a:custGeom>
            <a:avLst/>
            <a:gdLst/>
            <a:ahLst/>
            <a:rect l="0" t="0" r="r" b="b"/>
            <a:pathLst>
              <a:path w="301" h="520">
                <a:moveTo>
                  <a:pt x="0" y="0"/>
                </a:moveTo>
                <a:lnTo>
                  <a:pt x="0" y="264"/>
                </a:lnTo>
                <a:cubicBezTo>
                  <a:pt x="0" y="308"/>
                  <a:pt x="24" y="317"/>
                  <a:pt x="24" y="317"/>
                </a:cubicBezTo>
                <a:lnTo>
                  <a:pt x="270" y="512"/>
                </a:lnTo>
                <a:cubicBezTo>
                  <a:pt x="310" y="543"/>
                  <a:pt x="300" y="478"/>
                  <a:pt x="300" y="478"/>
                </a:cubicBezTo>
                <a:lnTo>
                  <a:pt x="300" y="235"/>
                </a:lnTo>
                <a:lnTo>
                  <a:pt x="0" y="0"/>
                </a:ln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1461600" y="3875040"/>
            <a:ext cx="108000" cy="187200"/>
          </a:xfrm>
          <a:custGeom>
            <a:avLst/>
            <a:gdLst/>
            <a:ahLst/>
            <a:rect l="0" t="0" r="r" b="b"/>
            <a:pathLst>
              <a:path w="300" h="520">
                <a:moveTo>
                  <a:pt x="300" y="0"/>
                </a:moveTo>
                <a:lnTo>
                  <a:pt x="300" y="264"/>
                </a:lnTo>
                <a:cubicBezTo>
                  <a:pt x="300" y="308"/>
                  <a:pt x="278" y="317"/>
                  <a:pt x="278" y="317"/>
                </a:cubicBezTo>
                <a:cubicBezTo>
                  <a:pt x="278" y="317"/>
                  <a:pt x="68" y="481"/>
                  <a:pt x="30" y="512"/>
                </a:cubicBezTo>
                <a:cubicBezTo>
                  <a:pt x="-9" y="543"/>
                  <a:pt x="1" y="478"/>
                  <a:pt x="1" y="478"/>
                </a:cubicBezTo>
                <a:lnTo>
                  <a:pt x="1" y="235"/>
                </a:lnTo>
                <a:lnTo>
                  <a:pt x="300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1354320" y="3791160"/>
            <a:ext cx="215280" cy="171360"/>
          </a:xfrm>
          <a:custGeom>
            <a:avLst/>
            <a:gdLst/>
            <a:ahLst/>
            <a:rect l="0" t="0" r="r" b="b"/>
            <a:pathLst>
              <a:path w="598" h="476">
                <a:moveTo>
                  <a:pt x="327" y="10"/>
                </a:moveTo>
                <a:cubicBezTo>
                  <a:pt x="311" y="-3"/>
                  <a:pt x="285" y="-3"/>
                  <a:pt x="269" y="10"/>
                </a:cubicBezTo>
                <a:lnTo>
                  <a:pt x="13" y="214"/>
                </a:lnTo>
                <a:cubicBezTo>
                  <a:pt x="-4" y="227"/>
                  <a:pt x="-4" y="248"/>
                  <a:pt x="13" y="261"/>
                </a:cubicBezTo>
                <a:lnTo>
                  <a:pt x="270" y="466"/>
                </a:lnTo>
                <a:cubicBezTo>
                  <a:pt x="286" y="479"/>
                  <a:pt x="312" y="479"/>
                  <a:pt x="328" y="466"/>
                </a:cubicBezTo>
                <a:lnTo>
                  <a:pt x="586" y="259"/>
                </a:lnTo>
                <a:cubicBezTo>
                  <a:pt x="602" y="246"/>
                  <a:pt x="602" y="225"/>
                  <a:pt x="586" y="212"/>
                </a:cubicBezTo>
                <a:lnTo>
                  <a:pt x="327" y="10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1454400" y="3949200"/>
            <a:ext cx="15480" cy="116280"/>
          </a:xfrm>
          <a:custGeom>
            <a:avLst/>
            <a:gdLst/>
            <a:ahLst/>
            <a:rect l="0" t="0" r="r" b="b"/>
            <a:pathLst>
              <a:path w="43" h="323">
                <a:moveTo>
                  <a:pt x="22" y="323"/>
                </a:moveTo>
                <a:cubicBezTo>
                  <a:pt x="9" y="323"/>
                  <a:pt x="0" y="313"/>
                  <a:pt x="0" y="300"/>
                </a:cubicBezTo>
                <a:lnTo>
                  <a:pt x="0" y="23"/>
                </a:lnTo>
                <a:cubicBezTo>
                  <a:pt x="0" y="11"/>
                  <a:pt x="9" y="0"/>
                  <a:pt x="22" y="0"/>
                </a:cubicBezTo>
                <a:cubicBezTo>
                  <a:pt x="34" y="0"/>
                  <a:pt x="43" y="11"/>
                  <a:pt x="43" y="23"/>
                </a:cubicBezTo>
                <a:lnTo>
                  <a:pt x="43" y="300"/>
                </a:lnTo>
                <a:cubicBezTo>
                  <a:pt x="43" y="313"/>
                  <a:pt x="34" y="323"/>
                  <a:pt x="22" y="323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1387440" y="3816720"/>
            <a:ext cx="151560" cy="154440"/>
          </a:xfrm>
          <a:custGeom>
            <a:avLst/>
            <a:gdLst/>
            <a:ahLst/>
            <a:rect l="0" t="0" r="r" b="b"/>
            <a:pathLst>
              <a:path w="421" h="429">
                <a:moveTo>
                  <a:pt x="421" y="329"/>
                </a:moveTo>
                <a:cubicBezTo>
                  <a:pt x="421" y="354"/>
                  <a:pt x="423" y="365"/>
                  <a:pt x="400" y="382"/>
                </a:cubicBezTo>
                <a:lnTo>
                  <a:pt x="347" y="422"/>
                </a:lnTo>
                <a:cubicBezTo>
                  <a:pt x="324" y="439"/>
                  <a:pt x="314" y="425"/>
                  <a:pt x="314" y="401"/>
                </a:cubicBezTo>
                <a:lnTo>
                  <a:pt x="314" y="337"/>
                </a:lnTo>
                <a:cubicBezTo>
                  <a:pt x="314" y="333"/>
                  <a:pt x="314" y="329"/>
                  <a:pt x="308" y="324"/>
                </a:cubicBezTo>
                <a:cubicBezTo>
                  <a:pt x="254" y="279"/>
                  <a:pt x="39" y="109"/>
                  <a:pt x="0" y="78"/>
                </a:cubicBezTo>
                <a:lnTo>
                  <a:pt x="99" y="0"/>
                </a:lnTo>
                <a:cubicBezTo>
                  <a:pt x="126" y="20"/>
                  <a:pt x="329" y="176"/>
                  <a:pt x="414" y="242"/>
                </a:cubicBezTo>
                <a:cubicBezTo>
                  <a:pt x="418" y="246"/>
                  <a:pt x="421" y="249"/>
                  <a:pt x="421" y="253"/>
                </a:cubicBezTo>
                <a:lnTo>
                  <a:pt x="421" y="329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1387440" y="3816720"/>
            <a:ext cx="150840" cy="119880"/>
          </a:xfrm>
          <a:custGeom>
            <a:avLst/>
            <a:gdLst/>
            <a:ahLst/>
            <a:rect l="0" t="0" r="r" b="b"/>
            <a:pathLst>
              <a:path w="419" h="333">
                <a:moveTo>
                  <a:pt x="414" y="243"/>
                </a:moveTo>
                <a:cubicBezTo>
                  <a:pt x="329" y="176"/>
                  <a:pt x="127" y="20"/>
                  <a:pt x="99" y="0"/>
                </a:cubicBezTo>
                <a:lnTo>
                  <a:pt x="62" y="29"/>
                </a:lnTo>
                <a:lnTo>
                  <a:pt x="0" y="78"/>
                </a:lnTo>
                <a:cubicBezTo>
                  <a:pt x="39" y="109"/>
                  <a:pt x="254" y="280"/>
                  <a:pt x="308" y="325"/>
                </a:cubicBezTo>
                <a:cubicBezTo>
                  <a:pt x="312" y="328"/>
                  <a:pt x="313" y="331"/>
                  <a:pt x="314" y="333"/>
                </a:cubicBezTo>
                <a:lnTo>
                  <a:pt x="419" y="249"/>
                </a:lnTo>
                <a:cubicBezTo>
                  <a:pt x="418" y="247"/>
                  <a:pt x="416" y="245"/>
                  <a:pt x="414" y="24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1407240" y="3816720"/>
            <a:ext cx="131760" cy="143640"/>
          </a:xfrm>
          <a:custGeom>
            <a:avLst/>
            <a:gdLst/>
            <a:ahLst/>
            <a:rect l="0" t="0" r="r" b="b"/>
            <a:pathLst>
              <a:path w="366" h="399">
                <a:moveTo>
                  <a:pt x="366" y="330"/>
                </a:moveTo>
                <a:lnTo>
                  <a:pt x="366" y="253"/>
                </a:lnTo>
                <a:cubicBezTo>
                  <a:pt x="366" y="249"/>
                  <a:pt x="363" y="246"/>
                  <a:pt x="359" y="242"/>
                </a:cubicBezTo>
                <a:cubicBezTo>
                  <a:pt x="273" y="176"/>
                  <a:pt x="71" y="20"/>
                  <a:pt x="44" y="0"/>
                </a:cubicBezTo>
                <a:lnTo>
                  <a:pt x="0" y="35"/>
                </a:lnTo>
                <a:cubicBezTo>
                  <a:pt x="72" y="92"/>
                  <a:pt x="266" y="241"/>
                  <a:pt x="317" y="282"/>
                </a:cubicBezTo>
                <a:cubicBezTo>
                  <a:pt x="323" y="286"/>
                  <a:pt x="323" y="290"/>
                  <a:pt x="323" y="295"/>
                </a:cubicBezTo>
                <a:lnTo>
                  <a:pt x="323" y="399"/>
                </a:lnTo>
                <a:lnTo>
                  <a:pt x="345" y="382"/>
                </a:lnTo>
                <a:cubicBezTo>
                  <a:pt x="368" y="365"/>
                  <a:pt x="366" y="354"/>
                  <a:pt x="366" y="33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1407240" y="3816720"/>
            <a:ext cx="131040" cy="102240"/>
          </a:xfrm>
          <a:custGeom>
            <a:avLst/>
            <a:gdLst/>
            <a:ahLst/>
            <a:rect l="0" t="0" r="r" b="b"/>
            <a:pathLst>
              <a:path w="364" h="284">
                <a:moveTo>
                  <a:pt x="359" y="243"/>
                </a:moveTo>
                <a:cubicBezTo>
                  <a:pt x="274" y="177"/>
                  <a:pt x="71" y="21"/>
                  <a:pt x="44" y="0"/>
                </a:cubicBezTo>
                <a:lnTo>
                  <a:pt x="0" y="36"/>
                </a:lnTo>
                <a:cubicBezTo>
                  <a:pt x="72" y="93"/>
                  <a:pt x="267" y="242"/>
                  <a:pt x="317" y="283"/>
                </a:cubicBezTo>
                <a:cubicBezTo>
                  <a:pt x="318" y="283"/>
                  <a:pt x="319" y="284"/>
                  <a:pt x="319" y="284"/>
                </a:cubicBezTo>
                <a:lnTo>
                  <a:pt x="364" y="249"/>
                </a:lnTo>
                <a:cubicBezTo>
                  <a:pt x="363" y="247"/>
                  <a:pt x="361" y="245"/>
                  <a:pt x="359" y="243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 txBox="1"/>
          <p:nvPr/>
        </p:nvSpPr>
        <p:spPr>
          <a:xfrm>
            <a:off x="1617480" y="3264480"/>
            <a:ext cx="475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De carácter: flujo (teclado, ratón, serie)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 txBox="1"/>
          <p:nvPr/>
        </p:nvSpPr>
        <p:spPr>
          <a:xfrm>
            <a:off x="1617480" y="3750120"/>
            <a:ext cx="5966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De bloque: acceso por bloques (disco, USB, SSD)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857160" y="3021840"/>
            <a:ext cx="187920" cy="194760"/>
          </a:xfrm>
          <a:custGeom>
            <a:avLst/>
            <a:gdLst/>
            <a:ahLst/>
            <a:rect l="0" t="0" r="r" b="b"/>
            <a:pathLst>
              <a:path w="522" h="541">
                <a:moveTo>
                  <a:pt x="81" y="185"/>
                </a:moveTo>
                <a:lnTo>
                  <a:pt x="209" y="57"/>
                </a:lnTo>
                <a:cubicBezTo>
                  <a:pt x="209" y="57"/>
                  <a:pt x="337" y="-72"/>
                  <a:pt x="465" y="57"/>
                </a:cubicBezTo>
                <a:cubicBezTo>
                  <a:pt x="594" y="185"/>
                  <a:pt x="465" y="312"/>
                  <a:pt x="465" y="312"/>
                </a:cubicBezTo>
                <a:lnTo>
                  <a:pt x="294" y="483"/>
                </a:lnTo>
                <a:cubicBezTo>
                  <a:pt x="294" y="483"/>
                  <a:pt x="167" y="612"/>
                  <a:pt x="39" y="483"/>
                </a:cubicBezTo>
                <a:cubicBezTo>
                  <a:pt x="15" y="459"/>
                  <a:pt x="0" y="427"/>
                  <a:pt x="0" y="427"/>
                </a:cubicBezTo>
                <a:lnTo>
                  <a:pt x="71" y="356"/>
                </a:lnTo>
                <a:cubicBezTo>
                  <a:pt x="71" y="356"/>
                  <a:pt x="68" y="385"/>
                  <a:pt x="103" y="419"/>
                </a:cubicBezTo>
                <a:cubicBezTo>
                  <a:pt x="103" y="419"/>
                  <a:pt x="167" y="483"/>
                  <a:pt x="231" y="419"/>
                </a:cubicBezTo>
                <a:lnTo>
                  <a:pt x="401" y="249"/>
                </a:lnTo>
                <a:cubicBezTo>
                  <a:pt x="401" y="249"/>
                  <a:pt x="465" y="185"/>
                  <a:pt x="401" y="121"/>
                </a:cubicBezTo>
                <a:cubicBezTo>
                  <a:pt x="337" y="57"/>
                  <a:pt x="273" y="121"/>
                  <a:pt x="273" y="121"/>
                </a:cubicBezTo>
                <a:lnTo>
                  <a:pt x="194" y="200"/>
                </a:lnTo>
                <a:cubicBezTo>
                  <a:pt x="194" y="200"/>
                  <a:pt x="154" y="168"/>
                  <a:pt x="73" y="193"/>
                </a:cubicBezTo>
                <a:lnTo>
                  <a:pt x="81" y="185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772920" y="3098520"/>
            <a:ext cx="188280" cy="194760"/>
          </a:xfrm>
          <a:custGeom>
            <a:avLst/>
            <a:gdLst/>
            <a:ahLst/>
            <a:rect l="0" t="0" r="r" b="b"/>
            <a:pathLst>
              <a:path w="523" h="541">
                <a:moveTo>
                  <a:pt x="442" y="356"/>
                </a:moveTo>
                <a:lnTo>
                  <a:pt x="314" y="484"/>
                </a:lnTo>
                <a:cubicBezTo>
                  <a:pt x="314" y="484"/>
                  <a:pt x="185" y="612"/>
                  <a:pt x="57" y="484"/>
                </a:cubicBezTo>
                <a:cubicBezTo>
                  <a:pt x="-71" y="356"/>
                  <a:pt x="57" y="227"/>
                  <a:pt x="57" y="227"/>
                </a:cubicBezTo>
                <a:lnTo>
                  <a:pt x="229" y="57"/>
                </a:lnTo>
                <a:cubicBezTo>
                  <a:pt x="229" y="57"/>
                  <a:pt x="357" y="-71"/>
                  <a:pt x="485" y="57"/>
                </a:cubicBezTo>
                <a:cubicBezTo>
                  <a:pt x="509" y="81"/>
                  <a:pt x="523" y="113"/>
                  <a:pt x="523" y="113"/>
                </a:cubicBezTo>
                <a:lnTo>
                  <a:pt x="452" y="184"/>
                </a:lnTo>
                <a:cubicBezTo>
                  <a:pt x="452" y="184"/>
                  <a:pt x="455" y="155"/>
                  <a:pt x="421" y="121"/>
                </a:cubicBezTo>
                <a:cubicBezTo>
                  <a:pt x="421" y="121"/>
                  <a:pt x="357" y="57"/>
                  <a:pt x="293" y="121"/>
                </a:cubicBezTo>
                <a:lnTo>
                  <a:pt x="121" y="292"/>
                </a:lnTo>
                <a:cubicBezTo>
                  <a:pt x="121" y="292"/>
                  <a:pt x="57" y="356"/>
                  <a:pt x="121" y="420"/>
                </a:cubicBezTo>
                <a:cubicBezTo>
                  <a:pt x="185" y="484"/>
                  <a:pt x="250" y="420"/>
                  <a:pt x="250" y="420"/>
                </a:cubicBezTo>
                <a:lnTo>
                  <a:pt x="330" y="341"/>
                </a:lnTo>
                <a:cubicBezTo>
                  <a:pt x="330" y="341"/>
                  <a:pt x="369" y="373"/>
                  <a:pt x="450" y="348"/>
                </a:cubicBezTo>
                <a:lnTo>
                  <a:pt x="442" y="356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 txBox="1"/>
          <p:nvPr/>
        </p:nvSpPr>
        <p:spPr>
          <a:xfrm>
            <a:off x="747720" y="2405880"/>
            <a:ext cx="35211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6.2 Acceso a dispositivos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1047600" y="36954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 txBox="1"/>
          <p:nvPr/>
        </p:nvSpPr>
        <p:spPr>
          <a:xfrm>
            <a:off x="1065240" y="2978640"/>
            <a:ext cx="3816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Mediante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archivos especiales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2076120" y="3571560"/>
            <a:ext cx="1343520" cy="371880"/>
          </a:xfrm>
          <a:custGeom>
            <a:avLst/>
            <a:gdLst/>
            <a:ahLst/>
            <a:rect l="0" t="0" r="r" b="b"/>
            <a:pathLst>
              <a:path w="3732" h="1033">
                <a:moveTo>
                  <a:pt x="0" y="873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6" y="118"/>
                  <a:pt x="9" y="108"/>
                  <a:pt x="13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40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3573" y="0"/>
                </a:lnTo>
                <a:cubicBezTo>
                  <a:pt x="3584" y="0"/>
                  <a:pt x="3594" y="1"/>
                  <a:pt x="3604" y="3"/>
                </a:cubicBezTo>
                <a:cubicBezTo>
                  <a:pt x="3614" y="5"/>
                  <a:pt x="3624" y="8"/>
                  <a:pt x="3634" y="12"/>
                </a:cubicBezTo>
                <a:cubicBezTo>
                  <a:pt x="3644" y="16"/>
                  <a:pt x="3653" y="21"/>
                  <a:pt x="3661" y="27"/>
                </a:cubicBezTo>
                <a:cubicBezTo>
                  <a:pt x="3670" y="33"/>
                  <a:pt x="3678" y="39"/>
                  <a:pt x="3686" y="47"/>
                </a:cubicBezTo>
                <a:cubicBezTo>
                  <a:pt x="3693" y="54"/>
                  <a:pt x="3699" y="62"/>
                  <a:pt x="3705" y="71"/>
                </a:cubicBezTo>
                <a:cubicBezTo>
                  <a:pt x="3711" y="80"/>
                  <a:pt x="3716" y="89"/>
                  <a:pt x="3720" y="98"/>
                </a:cubicBezTo>
                <a:cubicBezTo>
                  <a:pt x="3724" y="108"/>
                  <a:pt x="3727" y="118"/>
                  <a:pt x="3729" y="128"/>
                </a:cubicBezTo>
                <a:cubicBezTo>
                  <a:pt x="3731" y="138"/>
                  <a:pt x="3732" y="149"/>
                  <a:pt x="3732" y="159"/>
                </a:cubicBezTo>
                <a:lnTo>
                  <a:pt x="3732" y="873"/>
                </a:lnTo>
                <a:cubicBezTo>
                  <a:pt x="3732" y="884"/>
                  <a:pt x="3731" y="894"/>
                  <a:pt x="3729" y="904"/>
                </a:cubicBezTo>
                <a:cubicBezTo>
                  <a:pt x="3727" y="916"/>
                  <a:pt x="3724" y="926"/>
                  <a:pt x="3720" y="935"/>
                </a:cubicBezTo>
                <a:cubicBezTo>
                  <a:pt x="3716" y="945"/>
                  <a:pt x="3711" y="954"/>
                  <a:pt x="3705" y="963"/>
                </a:cubicBezTo>
                <a:cubicBezTo>
                  <a:pt x="3699" y="971"/>
                  <a:pt x="3693" y="979"/>
                  <a:pt x="3686" y="987"/>
                </a:cubicBezTo>
                <a:cubicBezTo>
                  <a:pt x="3678" y="994"/>
                  <a:pt x="3670" y="1001"/>
                  <a:pt x="3661" y="1006"/>
                </a:cubicBezTo>
                <a:cubicBezTo>
                  <a:pt x="3653" y="1012"/>
                  <a:pt x="3644" y="1017"/>
                  <a:pt x="3634" y="1021"/>
                </a:cubicBezTo>
                <a:cubicBezTo>
                  <a:pt x="3624" y="1025"/>
                  <a:pt x="3614" y="1028"/>
                  <a:pt x="3604" y="1030"/>
                </a:cubicBezTo>
                <a:cubicBezTo>
                  <a:pt x="3594" y="1032"/>
                  <a:pt x="3584" y="1033"/>
                  <a:pt x="3573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40" y="979"/>
                  <a:pt x="33" y="971"/>
                  <a:pt x="27" y="963"/>
                </a:cubicBezTo>
                <a:cubicBezTo>
                  <a:pt x="21" y="954"/>
                  <a:pt x="16" y="945"/>
                  <a:pt x="13" y="935"/>
                </a:cubicBezTo>
                <a:cubicBezTo>
                  <a:pt x="9" y="926"/>
                  <a:pt x="6" y="916"/>
                  <a:pt x="3" y="904"/>
                </a:cubicBezTo>
                <a:cubicBezTo>
                  <a:pt x="1" y="894"/>
                  <a:pt x="0" y="884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 txBox="1"/>
          <p:nvPr/>
        </p:nvSpPr>
        <p:spPr>
          <a:xfrm>
            <a:off x="1300320" y="3540600"/>
            <a:ext cx="771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Linux: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 txBox="1"/>
          <p:nvPr/>
        </p:nvSpPr>
        <p:spPr>
          <a:xfrm>
            <a:off x="2166120" y="3663360"/>
            <a:ext cx="1162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/dev/sda1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3552480" y="3571560"/>
            <a:ext cx="1229400" cy="371880"/>
          </a:xfrm>
          <a:custGeom>
            <a:avLst/>
            <a:gdLst/>
            <a:ahLst/>
            <a:rect l="0" t="0" r="r" b="b"/>
            <a:pathLst>
              <a:path w="3415" h="1033">
                <a:moveTo>
                  <a:pt x="0" y="873"/>
                </a:moveTo>
                <a:lnTo>
                  <a:pt x="0" y="159"/>
                </a:lnTo>
                <a:cubicBezTo>
                  <a:pt x="0" y="149"/>
                  <a:pt x="1" y="138"/>
                  <a:pt x="4" y="128"/>
                </a:cubicBezTo>
                <a:cubicBezTo>
                  <a:pt x="6" y="118"/>
                  <a:pt x="9" y="108"/>
                  <a:pt x="13" y="98"/>
                </a:cubicBezTo>
                <a:cubicBezTo>
                  <a:pt x="17" y="89"/>
                  <a:pt x="21" y="80"/>
                  <a:pt x="27" y="71"/>
                </a:cubicBezTo>
                <a:cubicBezTo>
                  <a:pt x="33" y="62"/>
                  <a:pt x="40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3256" y="0"/>
                </a:lnTo>
                <a:cubicBezTo>
                  <a:pt x="3266" y="0"/>
                  <a:pt x="3277" y="1"/>
                  <a:pt x="3287" y="3"/>
                </a:cubicBezTo>
                <a:cubicBezTo>
                  <a:pt x="3297" y="5"/>
                  <a:pt x="3307" y="8"/>
                  <a:pt x="3317" y="12"/>
                </a:cubicBezTo>
                <a:cubicBezTo>
                  <a:pt x="3326" y="16"/>
                  <a:pt x="3335" y="21"/>
                  <a:pt x="3344" y="27"/>
                </a:cubicBezTo>
                <a:cubicBezTo>
                  <a:pt x="3353" y="33"/>
                  <a:pt x="3361" y="39"/>
                  <a:pt x="3368" y="47"/>
                </a:cubicBezTo>
                <a:cubicBezTo>
                  <a:pt x="3375" y="54"/>
                  <a:pt x="3382" y="62"/>
                  <a:pt x="3388" y="71"/>
                </a:cubicBezTo>
                <a:cubicBezTo>
                  <a:pt x="3394" y="80"/>
                  <a:pt x="3399" y="89"/>
                  <a:pt x="3402" y="98"/>
                </a:cubicBezTo>
                <a:cubicBezTo>
                  <a:pt x="3406" y="108"/>
                  <a:pt x="3409" y="118"/>
                  <a:pt x="3412" y="128"/>
                </a:cubicBezTo>
                <a:cubicBezTo>
                  <a:pt x="3414" y="138"/>
                  <a:pt x="3415" y="149"/>
                  <a:pt x="3415" y="159"/>
                </a:cubicBezTo>
                <a:lnTo>
                  <a:pt x="3415" y="873"/>
                </a:lnTo>
                <a:cubicBezTo>
                  <a:pt x="3415" y="884"/>
                  <a:pt x="3414" y="894"/>
                  <a:pt x="3412" y="904"/>
                </a:cubicBezTo>
                <a:cubicBezTo>
                  <a:pt x="3409" y="916"/>
                  <a:pt x="3406" y="926"/>
                  <a:pt x="3402" y="935"/>
                </a:cubicBezTo>
                <a:cubicBezTo>
                  <a:pt x="3399" y="945"/>
                  <a:pt x="3394" y="954"/>
                  <a:pt x="3388" y="963"/>
                </a:cubicBezTo>
                <a:cubicBezTo>
                  <a:pt x="3382" y="971"/>
                  <a:pt x="3375" y="979"/>
                  <a:pt x="3368" y="987"/>
                </a:cubicBezTo>
                <a:cubicBezTo>
                  <a:pt x="3361" y="994"/>
                  <a:pt x="3353" y="1001"/>
                  <a:pt x="3344" y="1006"/>
                </a:cubicBezTo>
                <a:cubicBezTo>
                  <a:pt x="3335" y="1012"/>
                  <a:pt x="3326" y="1017"/>
                  <a:pt x="3317" y="1021"/>
                </a:cubicBezTo>
                <a:cubicBezTo>
                  <a:pt x="3307" y="1025"/>
                  <a:pt x="3297" y="1028"/>
                  <a:pt x="3287" y="1030"/>
                </a:cubicBezTo>
                <a:cubicBezTo>
                  <a:pt x="3277" y="1032"/>
                  <a:pt x="3266" y="1033"/>
                  <a:pt x="3256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40" y="979"/>
                  <a:pt x="33" y="971"/>
                  <a:pt x="27" y="963"/>
                </a:cubicBezTo>
                <a:cubicBezTo>
                  <a:pt x="21" y="954"/>
                  <a:pt x="17" y="945"/>
                  <a:pt x="13" y="935"/>
                </a:cubicBezTo>
                <a:cubicBezTo>
                  <a:pt x="9" y="926"/>
                  <a:pt x="6" y="916"/>
                  <a:pt x="4" y="904"/>
                </a:cubicBezTo>
                <a:cubicBezTo>
                  <a:pt x="1" y="894"/>
                  <a:pt x="0" y="884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 txBox="1"/>
          <p:nvPr/>
        </p:nvSpPr>
        <p:spPr>
          <a:xfrm>
            <a:off x="3421800" y="35406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 txBox="1"/>
          <p:nvPr/>
        </p:nvSpPr>
        <p:spPr>
          <a:xfrm>
            <a:off x="3651480" y="3663360"/>
            <a:ext cx="1032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/dev/tty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4914720" y="3571560"/>
            <a:ext cx="1352880" cy="371880"/>
          </a:xfrm>
          <a:custGeom>
            <a:avLst/>
            <a:gdLst/>
            <a:ahLst/>
            <a:rect l="0" t="0" r="r" b="b"/>
            <a:pathLst>
              <a:path w="3758" h="1033">
                <a:moveTo>
                  <a:pt x="0" y="873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6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3599" y="0"/>
                </a:lnTo>
                <a:cubicBezTo>
                  <a:pt x="3610" y="0"/>
                  <a:pt x="3620" y="1"/>
                  <a:pt x="3630" y="3"/>
                </a:cubicBezTo>
                <a:cubicBezTo>
                  <a:pt x="3641" y="5"/>
                  <a:pt x="3650" y="8"/>
                  <a:pt x="3660" y="12"/>
                </a:cubicBezTo>
                <a:cubicBezTo>
                  <a:pt x="3670" y="16"/>
                  <a:pt x="3679" y="21"/>
                  <a:pt x="3688" y="27"/>
                </a:cubicBezTo>
                <a:cubicBezTo>
                  <a:pt x="3696" y="33"/>
                  <a:pt x="3704" y="39"/>
                  <a:pt x="3712" y="47"/>
                </a:cubicBezTo>
                <a:cubicBezTo>
                  <a:pt x="3719" y="54"/>
                  <a:pt x="3726" y="62"/>
                  <a:pt x="3731" y="71"/>
                </a:cubicBezTo>
                <a:cubicBezTo>
                  <a:pt x="3737" y="80"/>
                  <a:pt x="3742" y="89"/>
                  <a:pt x="3746" y="98"/>
                </a:cubicBezTo>
                <a:cubicBezTo>
                  <a:pt x="3750" y="108"/>
                  <a:pt x="3753" y="118"/>
                  <a:pt x="3755" y="128"/>
                </a:cubicBezTo>
                <a:cubicBezTo>
                  <a:pt x="3757" y="138"/>
                  <a:pt x="3758" y="149"/>
                  <a:pt x="3758" y="159"/>
                </a:cubicBezTo>
                <a:lnTo>
                  <a:pt x="3758" y="873"/>
                </a:lnTo>
                <a:cubicBezTo>
                  <a:pt x="3758" y="884"/>
                  <a:pt x="3757" y="894"/>
                  <a:pt x="3755" y="904"/>
                </a:cubicBezTo>
                <a:cubicBezTo>
                  <a:pt x="3753" y="916"/>
                  <a:pt x="3750" y="926"/>
                  <a:pt x="3746" y="935"/>
                </a:cubicBezTo>
                <a:cubicBezTo>
                  <a:pt x="3742" y="945"/>
                  <a:pt x="3737" y="954"/>
                  <a:pt x="3731" y="963"/>
                </a:cubicBezTo>
                <a:cubicBezTo>
                  <a:pt x="3726" y="971"/>
                  <a:pt x="3719" y="979"/>
                  <a:pt x="3712" y="987"/>
                </a:cubicBezTo>
                <a:cubicBezTo>
                  <a:pt x="3704" y="994"/>
                  <a:pt x="3696" y="1001"/>
                  <a:pt x="3688" y="1006"/>
                </a:cubicBezTo>
                <a:cubicBezTo>
                  <a:pt x="3679" y="1012"/>
                  <a:pt x="3670" y="1017"/>
                  <a:pt x="3660" y="1021"/>
                </a:cubicBezTo>
                <a:cubicBezTo>
                  <a:pt x="3650" y="1025"/>
                  <a:pt x="3641" y="1028"/>
                  <a:pt x="3630" y="1030"/>
                </a:cubicBezTo>
                <a:cubicBezTo>
                  <a:pt x="3620" y="1032"/>
                  <a:pt x="3610" y="1033"/>
                  <a:pt x="3599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79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4"/>
                </a:cubicBezTo>
                <a:cubicBezTo>
                  <a:pt x="1" y="894"/>
                  <a:pt x="0" y="884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 txBox="1"/>
          <p:nvPr/>
        </p:nvSpPr>
        <p:spPr>
          <a:xfrm>
            <a:off x="4777920" y="35406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/>
          <p:nvPr/>
        </p:nvSpPr>
        <p:spPr>
          <a:xfrm>
            <a:off x="1047600" y="41814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 txBox="1"/>
          <p:nvPr/>
        </p:nvSpPr>
        <p:spPr>
          <a:xfrm>
            <a:off x="5007600" y="3663360"/>
            <a:ext cx="1162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/dev/null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2562120" y="4057560"/>
            <a:ext cx="705240" cy="371880"/>
          </a:xfrm>
          <a:custGeom>
            <a:avLst/>
            <a:gdLst/>
            <a:ahLst/>
            <a:rect l="0" t="0" r="r" b="b"/>
            <a:pathLst>
              <a:path w="1959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800" y="0"/>
                </a:lnTo>
                <a:cubicBezTo>
                  <a:pt x="1810" y="0"/>
                  <a:pt x="1821" y="1"/>
                  <a:pt x="1831" y="3"/>
                </a:cubicBezTo>
                <a:cubicBezTo>
                  <a:pt x="1841" y="5"/>
                  <a:pt x="1851" y="8"/>
                  <a:pt x="1861" y="12"/>
                </a:cubicBezTo>
                <a:cubicBezTo>
                  <a:pt x="1870" y="16"/>
                  <a:pt x="1879" y="21"/>
                  <a:pt x="1888" y="27"/>
                </a:cubicBezTo>
                <a:cubicBezTo>
                  <a:pt x="1897" y="32"/>
                  <a:pt x="1905" y="39"/>
                  <a:pt x="1912" y="46"/>
                </a:cubicBezTo>
                <a:cubicBezTo>
                  <a:pt x="1920" y="54"/>
                  <a:pt x="1926" y="62"/>
                  <a:pt x="1932" y="70"/>
                </a:cubicBezTo>
                <a:cubicBezTo>
                  <a:pt x="1938" y="79"/>
                  <a:pt x="1943" y="88"/>
                  <a:pt x="1947" y="98"/>
                </a:cubicBezTo>
                <a:cubicBezTo>
                  <a:pt x="1951" y="107"/>
                  <a:pt x="1954" y="117"/>
                  <a:pt x="1956" y="128"/>
                </a:cubicBezTo>
                <a:cubicBezTo>
                  <a:pt x="1958" y="138"/>
                  <a:pt x="1959" y="148"/>
                  <a:pt x="1959" y="158"/>
                </a:cubicBezTo>
                <a:lnTo>
                  <a:pt x="1959" y="874"/>
                </a:lnTo>
                <a:cubicBezTo>
                  <a:pt x="1959" y="884"/>
                  <a:pt x="1958" y="895"/>
                  <a:pt x="1956" y="905"/>
                </a:cubicBezTo>
                <a:cubicBezTo>
                  <a:pt x="1954" y="915"/>
                  <a:pt x="1951" y="925"/>
                  <a:pt x="1947" y="935"/>
                </a:cubicBezTo>
                <a:cubicBezTo>
                  <a:pt x="1943" y="944"/>
                  <a:pt x="1938" y="953"/>
                  <a:pt x="1932" y="962"/>
                </a:cubicBezTo>
                <a:cubicBezTo>
                  <a:pt x="1926" y="971"/>
                  <a:pt x="1920" y="979"/>
                  <a:pt x="1912" y="986"/>
                </a:cubicBezTo>
                <a:cubicBezTo>
                  <a:pt x="1905" y="993"/>
                  <a:pt x="1897" y="1000"/>
                  <a:pt x="1888" y="1006"/>
                </a:cubicBezTo>
                <a:cubicBezTo>
                  <a:pt x="1879" y="1012"/>
                  <a:pt x="1870" y="1017"/>
                  <a:pt x="1861" y="1021"/>
                </a:cubicBezTo>
                <a:cubicBezTo>
                  <a:pt x="1851" y="1025"/>
                  <a:pt x="1841" y="1028"/>
                  <a:pt x="1831" y="1030"/>
                </a:cubicBezTo>
                <a:cubicBezTo>
                  <a:pt x="1821" y="1032"/>
                  <a:pt x="1810" y="1033"/>
                  <a:pt x="1800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4" y="993"/>
                  <a:pt x="46" y="986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 txBox="1"/>
          <p:nvPr/>
        </p:nvSpPr>
        <p:spPr>
          <a:xfrm>
            <a:off x="1300320" y="4026240"/>
            <a:ext cx="1257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Windows: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 txBox="1"/>
          <p:nvPr/>
        </p:nvSpPr>
        <p:spPr>
          <a:xfrm>
            <a:off x="2652120" y="414900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COM1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/>
          <p:nvPr/>
        </p:nvSpPr>
        <p:spPr>
          <a:xfrm>
            <a:off x="3400200" y="4057560"/>
            <a:ext cx="705240" cy="371880"/>
          </a:xfrm>
          <a:custGeom>
            <a:avLst/>
            <a:gdLst/>
            <a:ahLst/>
            <a:rect l="0" t="0" r="r" b="b"/>
            <a:pathLst>
              <a:path w="1959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800" y="0"/>
                </a:lnTo>
                <a:cubicBezTo>
                  <a:pt x="1811" y="0"/>
                  <a:pt x="1821" y="1"/>
                  <a:pt x="1831" y="3"/>
                </a:cubicBezTo>
                <a:cubicBezTo>
                  <a:pt x="1841" y="5"/>
                  <a:pt x="1851" y="8"/>
                  <a:pt x="1861" y="12"/>
                </a:cubicBezTo>
                <a:cubicBezTo>
                  <a:pt x="1871" y="16"/>
                  <a:pt x="1880" y="21"/>
                  <a:pt x="1888" y="27"/>
                </a:cubicBezTo>
                <a:cubicBezTo>
                  <a:pt x="1897" y="32"/>
                  <a:pt x="1905" y="39"/>
                  <a:pt x="1913" y="46"/>
                </a:cubicBezTo>
                <a:cubicBezTo>
                  <a:pt x="1920" y="54"/>
                  <a:pt x="1926" y="62"/>
                  <a:pt x="1932" y="70"/>
                </a:cubicBezTo>
                <a:cubicBezTo>
                  <a:pt x="1938" y="79"/>
                  <a:pt x="1943" y="88"/>
                  <a:pt x="1947" y="98"/>
                </a:cubicBezTo>
                <a:cubicBezTo>
                  <a:pt x="1951" y="107"/>
                  <a:pt x="1954" y="117"/>
                  <a:pt x="1956" y="128"/>
                </a:cubicBezTo>
                <a:cubicBezTo>
                  <a:pt x="1958" y="138"/>
                  <a:pt x="1959" y="148"/>
                  <a:pt x="1959" y="158"/>
                </a:cubicBezTo>
                <a:lnTo>
                  <a:pt x="1959" y="874"/>
                </a:lnTo>
                <a:cubicBezTo>
                  <a:pt x="1959" y="884"/>
                  <a:pt x="1958" y="895"/>
                  <a:pt x="1956" y="905"/>
                </a:cubicBezTo>
                <a:cubicBezTo>
                  <a:pt x="1954" y="915"/>
                  <a:pt x="1951" y="925"/>
                  <a:pt x="1947" y="935"/>
                </a:cubicBezTo>
                <a:cubicBezTo>
                  <a:pt x="1943" y="944"/>
                  <a:pt x="1938" y="953"/>
                  <a:pt x="1932" y="962"/>
                </a:cubicBezTo>
                <a:cubicBezTo>
                  <a:pt x="1926" y="971"/>
                  <a:pt x="1920" y="979"/>
                  <a:pt x="1913" y="986"/>
                </a:cubicBezTo>
                <a:cubicBezTo>
                  <a:pt x="1905" y="993"/>
                  <a:pt x="1897" y="1000"/>
                  <a:pt x="1888" y="1006"/>
                </a:cubicBezTo>
                <a:cubicBezTo>
                  <a:pt x="1880" y="1012"/>
                  <a:pt x="1871" y="1017"/>
                  <a:pt x="1861" y="1021"/>
                </a:cubicBezTo>
                <a:cubicBezTo>
                  <a:pt x="1851" y="1025"/>
                  <a:pt x="1841" y="1028"/>
                  <a:pt x="1831" y="1030"/>
                </a:cubicBezTo>
                <a:cubicBezTo>
                  <a:pt x="1821" y="1032"/>
                  <a:pt x="1811" y="1033"/>
                  <a:pt x="1800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 txBox="1"/>
          <p:nvPr/>
        </p:nvSpPr>
        <p:spPr>
          <a:xfrm>
            <a:off x="3262680" y="40262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 txBox="1"/>
          <p:nvPr/>
        </p:nvSpPr>
        <p:spPr>
          <a:xfrm>
            <a:off x="3492000" y="414900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LPT1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4238280" y="4057560"/>
            <a:ext cx="572040" cy="371880"/>
          </a:xfrm>
          <a:custGeom>
            <a:avLst/>
            <a:gdLst/>
            <a:ahLst/>
            <a:rect l="0" t="0" r="r" b="b"/>
            <a:pathLst>
              <a:path w="1589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4" y="128"/>
                </a:cubicBezTo>
                <a:cubicBezTo>
                  <a:pt x="6" y="117"/>
                  <a:pt x="9" y="107"/>
                  <a:pt x="13" y="98"/>
                </a:cubicBezTo>
                <a:cubicBezTo>
                  <a:pt x="17" y="88"/>
                  <a:pt x="21" y="79"/>
                  <a:pt x="27" y="70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9" y="1"/>
                  <a:pt x="150" y="0"/>
                  <a:pt x="160" y="0"/>
                </a:cubicBezTo>
                <a:lnTo>
                  <a:pt x="1430" y="0"/>
                </a:lnTo>
                <a:cubicBezTo>
                  <a:pt x="1441" y="0"/>
                  <a:pt x="1451" y="1"/>
                  <a:pt x="1461" y="3"/>
                </a:cubicBezTo>
                <a:cubicBezTo>
                  <a:pt x="1471" y="5"/>
                  <a:pt x="1481" y="8"/>
                  <a:pt x="1491" y="12"/>
                </a:cubicBezTo>
                <a:cubicBezTo>
                  <a:pt x="1501" y="16"/>
                  <a:pt x="1510" y="21"/>
                  <a:pt x="1518" y="27"/>
                </a:cubicBezTo>
                <a:cubicBezTo>
                  <a:pt x="1527" y="32"/>
                  <a:pt x="1535" y="39"/>
                  <a:pt x="1542" y="46"/>
                </a:cubicBezTo>
                <a:cubicBezTo>
                  <a:pt x="1550" y="54"/>
                  <a:pt x="1556" y="62"/>
                  <a:pt x="1562" y="70"/>
                </a:cubicBezTo>
                <a:cubicBezTo>
                  <a:pt x="1568" y="79"/>
                  <a:pt x="1573" y="88"/>
                  <a:pt x="1577" y="98"/>
                </a:cubicBezTo>
                <a:cubicBezTo>
                  <a:pt x="1581" y="107"/>
                  <a:pt x="1584" y="117"/>
                  <a:pt x="1586" y="128"/>
                </a:cubicBezTo>
                <a:cubicBezTo>
                  <a:pt x="1588" y="138"/>
                  <a:pt x="1589" y="148"/>
                  <a:pt x="1589" y="158"/>
                </a:cubicBezTo>
                <a:lnTo>
                  <a:pt x="1589" y="874"/>
                </a:lnTo>
                <a:cubicBezTo>
                  <a:pt x="1589" y="884"/>
                  <a:pt x="1588" y="895"/>
                  <a:pt x="1586" y="905"/>
                </a:cubicBezTo>
                <a:cubicBezTo>
                  <a:pt x="1584" y="915"/>
                  <a:pt x="1581" y="925"/>
                  <a:pt x="1577" y="935"/>
                </a:cubicBezTo>
                <a:cubicBezTo>
                  <a:pt x="1573" y="944"/>
                  <a:pt x="1568" y="953"/>
                  <a:pt x="1562" y="962"/>
                </a:cubicBezTo>
                <a:cubicBezTo>
                  <a:pt x="1556" y="971"/>
                  <a:pt x="1550" y="979"/>
                  <a:pt x="1542" y="986"/>
                </a:cubicBezTo>
                <a:cubicBezTo>
                  <a:pt x="1535" y="993"/>
                  <a:pt x="1527" y="1000"/>
                  <a:pt x="1518" y="1006"/>
                </a:cubicBezTo>
                <a:cubicBezTo>
                  <a:pt x="1510" y="1012"/>
                  <a:pt x="1501" y="1017"/>
                  <a:pt x="1491" y="1021"/>
                </a:cubicBezTo>
                <a:cubicBezTo>
                  <a:pt x="1481" y="1025"/>
                  <a:pt x="1471" y="1028"/>
                  <a:pt x="1461" y="1030"/>
                </a:cubicBezTo>
                <a:cubicBezTo>
                  <a:pt x="1451" y="1032"/>
                  <a:pt x="1441" y="1033"/>
                  <a:pt x="1430" y="1033"/>
                </a:cubicBezTo>
                <a:lnTo>
                  <a:pt x="160" y="1033"/>
                </a:lnTo>
                <a:cubicBezTo>
                  <a:pt x="150" y="1033"/>
                  <a:pt x="139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40" y="979"/>
                  <a:pt x="33" y="971"/>
                  <a:pt x="27" y="962"/>
                </a:cubicBezTo>
                <a:cubicBezTo>
                  <a:pt x="21" y="953"/>
                  <a:pt x="17" y="944"/>
                  <a:pt x="13" y="935"/>
                </a:cubicBezTo>
                <a:cubicBezTo>
                  <a:pt x="9" y="925"/>
                  <a:pt x="6" y="915"/>
                  <a:pt x="4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 txBox="1"/>
          <p:nvPr/>
        </p:nvSpPr>
        <p:spPr>
          <a:xfrm>
            <a:off x="4102560" y="40262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 txBox="1"/>
          <p:nvPr/>
        </p:nvSpPr>
        <p:spPr>
          <a:xfrm>
            <a:off x="4331880" y="414900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C:\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