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621880"/>
            <a:ext cx="273960" cy="261360"/>
          </a:xfrm>
          <a:custGeom>
            <a:avLst/>
            <a:gdLst/>
            <a:ahLst/>
            <a:rect l="0" t="0" r="r" b="b"/>
            <a:pathLst>
              <a:path w="761" h="726">
                <a:moveTo>
                  <a:pt x="589" y="0"/>
                </a:moveTo>
                <a:lnTo>
                  <a:pt x="173" y="0"/>
                </a:lnTo>
                <a:cubicBezTo>
                  <a:pt x="173" y="0"/>
                  <a:pt x="0" y="207"/>
                  <a:pt x="0" y="346"/>
                </a:cubicBezTo>
                <a:cubicBezTo>
                  <a:pt x="0" y="484"/>
                  <a:pt x="381" y="726"/>
                  <a:pt x="381" y="726"/>
                </a:cubicBezTo>
                <a:cubicBezTo>
                  <a:pt x="381" y="726"/>
                  <a:pt x="761" y="484"/>
                  <a:pt x="761" y="346"/>
                </a:cubicBezTo>
                <a:cubicBezTo>
                  <a:pt x="761" y="207"/>
                  <a:pt x="589" y="0"/>
                  <a:pt x="589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440" y="2457000"/>
            <a:ext cx="424080" cy="331200"/>
          </a:xfrm>
          <a:custGeom>
            <a:avLst/>
            <a:gdLst/>
            <a:ahLst/>
            <a:rect l="0" t="0" r="r" b="b"/>
            <a:pathLst>
              <a:path w="1178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4" y="505"/>
                </a:lnTo>
                <a:cubicBezTo>
                  <a:pt x="1186" y="481"/>
                  <a:pt x="1186" y="441"/>
                  <a:pt x="1154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02440" y="2457000"/>
            <a:ext cx="424440" cy="331200"/>
          </a:xfrm>
          <a:custGeom>
            <a:avLst/>
            <a:gdLst/>
            <a:ahLst/>
            <a:rect l="0" t="0" r="r" b="b"/>
            <a:pathLst>
              <a:path w="1179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5" y="505"/>
                </a:lnTo>
                <a:cubicBezTo>
                  <a:pt x="1186" y="481"/>
                  <a:pt x="1186" y="441"/>
                  <a:pt x="1155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5080" y="2758680"/>
            <a:ext cx="50040" cy="137160"/>
          </a:xfrm>
          <a:custGeom>
            <a:avLst/>
            <a:gdLst/>
            <a:ahLst/>
            <a:rect l="0" t="0" r="r" b="b"/>
            <a:pathLst>
              <a:path w="139" h="381">
                <a:moveTo>
                  <a:pt x="70" y="0"/>
                </a:moveTo>
                <a:cubicBezTo>
                  <a:pt x="70" y="0"/>
                  <a:pt x="0" y="69"/>
                  <a:pt x="0" y="103"/>
                </a:cubicBezTo>
                <a:lnTo>
                  <a:pt x="0" y="312"/>
                </a:lnTo>
                <a:cubicBezTo>
                  <a:pt x="0" y="312"/>
                  <a:pt x="0" y="381"/>
                  <a:pt x="70" y="381"/>
                </a:cubicBezTo>
                <a:cubicBezTo>
                  <a:pt x="139" y="381"/>
                  <a:pt x="139" y="312"/>
                  <a:pt x="139" y="312"/>
                </a:cubicBezTo>
                <a:lnTo>
                  <a:pt x="139" y="103"/>
                </a:lnTo>
                <a:cubicBezTo>
                  <a:pt x="139" y="69"/>
                  <a:pt x="70" y="0"/>
                  <a:pt x="70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52480" y="2733840"/>
            <a:ext cx="75240" cy="74880"/>
          </a:xfrm>
          <a:custGeom>
            <a:avLst/>
            <a:gdLst/>
            <a:ahLst/>
            <a:rect l="0" t="0" r="r" b="b"/>
            <a:pathLst>
              <a:path w="209" h="208">
                <a:moveTo>
                  <a:pt x="209" y="103"/>
                </a:moveTo>
                <a:cubicBezTo>
                  <a:pt x="209" y="117"/>
                  <a:pt x="206" y="130"/>
                  <a:pt x="201" y="143"/>
                </a:cubicBezTo>
                <a:cubicBezTo>
                  <a:pt x="195" y="156"/>
                  <a:pt x="188" y="167"/>
                  <a:pt x="178" y="178"/>
                </a:cubicBezTo>
                <a:cubicBezTo>
                  <a:pt x="168" y="187"/>
                  <a:pt x="157" y="195"/>
                  <a:pt x="145" y="200"/>
                </a:cubicBezTo>
                <a:cubicBezTo>
                  <a:pt x="132" y="205"/>
                  <a:pt x="119" y="208"/>
                  <a:pt x="105" y="208"/>
                </a:cubicBezTo>
                <a:cubicBezTo>
                  <a:pt x="91" y="208"/>
                  <a:pt x="78" y="205"/>
                  <a:pt x="65" y="200"/>
                </a:cubicBezTo>
                <a:cubicBezTo>
                  <a:pt x="53" y="195"/>
                  <a:pt x="41" y="187"/>
                  <a:pt x="32" y="178"/>
                </a:cubicBezTo>
                <a:cubicBezTo>
                  <a:pt x="22" y="167"/>
                  <a:pt x="14" y="156"/>
                  <a:pt x="8" y="143"/>
                </a:cubicBezTo>
                <a:cubicBezTo>
                  <a:pt x="3" y="130"/>
                  <a:pt x="0" y="117"/>
                  <a:pt x="0" y="103"/>
                </a:cubicBezTo>
                <a:cubicBezTo>
                  <a:pt x="0" y="90"/>
                  <a:pt x="3" y="76"/>
                  <a:pt x="8" y="64"/>
                </a:cubicBezTo>
                <a:cubicBezTo>
                  <a:pt x="14" y="51"/>
                  <a:pt x="22" y="40"/>
                  <a:pt x="32" y="30"/>
                </a:cubicBezTo>
                <a:cubicBezTo>
                  <a:pt x="41" y="20"/>
                  <a:pt x="53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2" y="2"/>
                  <a:pt x="145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8" y="40"/>
                  <a:pt x="195" y="51"/>
                  <a:pt x="201" y="64"/>
                </a:cubicBezTo>
                <a:cubicBezTo>
                  <a:pt x="206" y="76"/>
                  <a:pt x="209" y="90"/>
                  <a:pt x="209" y="10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77320" y="2584440"/>
            <a:ext cx="149760" cy="199440"/>
          </a:xfrm>
          <a:custGeom>
            <a:avLst/>
            <a:gdLst/>
            <a:ahLst/>
            <a:rect l="0" t="0" r="r" b="b"/>
            <a:pathLst>
              <a:path w="416" h="554">
                <a:moveTo>
                  <a:pt x="35" y="554"/>
                </a:moveTo>
                <a:cubicBezTo>
                  <a:pt x="16" y="554"/>
                  <a:pt x="0" y="539"/>
                  <a:pt x="0" y="519"/>
                </a:cubicBezTo>
                <a:lnTo>
                  <a:pt x="0" y="383"/>
                </a:lnTo>
                <a:cubicBezTo>
                  <a:pt x="-1" y="361"/>
                  <a:pt x="7" y="312"/>
                  <a:pt x="46" y="283"/>
                </a:cubicBezTo>
                <a:lnTo>
                  <a:pt x="359" y="9"/>
                </a:lnTo>
                <a:cubicBezTo>
                  <a:pt x="373" y="-4"/>
                  <a:pt x="395" y="-2"/>
                  <a:pt x="407" y="12"/>
                </a:cubicBezTo>
                <a:cubicBezTo>
                  <a:pt x="420" y="26"/>
                  <a:pt x="418" y="48"/>
                  <a:pt x="404" y="61"/>
                </a:cubicBezTo>
                <a:lnTo>
                  <a:pt x="89" y="337"/>
                </a:lnTo>
                <a:cubicBezTo>
                  <a:pt x="69" y="352"/>
                  <a:pt x="69" y="381"/>
                  <a:pt x="69" y="381"/>
                </a:cubicBezTo>
                <a:lnTo>
                  <a:pt x="69" y="519"/>
                </a:lnTo>
                <a:cubicBezTo>
                  <a:pt x="69" y="539"/>
                  <a:pt x="54" y="554"/>
                  <a:pt x="35" y="554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77040" y="257220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208" y="103"/>
                </a:moveTo>
                <a:cubicBezTo>
                  <a:pt x="208" y="117"/>
                  <a:pt x="205" y="130"/>
                  <a:pt x="200" y="143"/>
                </a:cubicBezTo>
                <a:cubicBezTo>
                  <a:pt x="195" y="156"/>
                  <a:pt x="187" y="167"/>
                  <a:pt x="178" y="177"/>
                </a:cubicBezTo>
                <a:cubicBezTo>
                  <a:pt x="168" y="186"/>
                  <a:pt x="157" y="194"/>
                  <a:pt x="144" y="199"/>
                </a:cubicBezTo>
                <a:cubicBezTo>
                  <a:pt x="131" y="205"/>
                  <a:pt x="118" y="208"/>
                  <a:pt x="104" y="208"/>
                </a:cubicBezTo>
                <a:cubicBezTo>
                  <a:pt x="91" y="208"/>
                  <a:pt x="76" y="205"/>
                  <a:pt x="64" y="199"/>
                </a:cubicBezTo>
                <a:cubicBezTo>
                  <a:pt x="51" y="194"/>
                  <a:pt x="40" y="186"/>
                  <a:pt x="30" y="177"/>
                </a:cubicBezTo>
                <a:cubicBezTo>
                  <a:pt x="20" y="167"/>
                  <a:pt x="13" y="156"/>
                  <a:pt x="8" y="143"/>
                </a:cubicBezTo>
                <a:cubicBezTo>
                  <a:pt x="2" y="130"/>
                  <a:pt x="0" y="117"/>
                  <a:pt x="0" y="103"/>
                </a:cubicBezTo>
                <a:cubicBezTo>
                  <a:pt x="0" y="90"/>
                  <a:pt x="2" y="76"/>
                  <a:pt x="8" y="64"/>
                </a:cubicBezTo>
                <a:cubicBezTo>
                  <a:pt x="13" y="51"/>
                  <a:pt x="20" y="40"/>
                  <a:pt x="30" y="30"/>
                </a:cubicBezTo>
                <a:cubicBezTo>
                  <a:pt x="40" y="20"/>
                  <a:pt x="51" y="13"/>
                  <a:pt x="64" y="8"/>
                </a:cubicBezTo>
                <a:cubicBezTo>
                  <a:pt x="76" y="2"/>
                  <a:pt x="91" y="0"/>
                  <a:pt x="104" y="0"/>
                </a:cubicBezTo>
                <a:cubicBezTo>
                  <a:pt x="118" y="0"/>
                  <a:pt x="131" y="2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40"/>
                  <a:pt x="195" y="51"/>
                  <a:pt x="200" y="64"/>
                </a:cubicBezTo>
                <a:cubicBezTo>
                  <a:pt x="205" y="76"/>
                  <a:pt x="208" y="90"/>
                  <a:pt x="208" y="103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55680" y="2370960"/>
            <a:ext cx="4269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Propuesta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289320"/>
            <a:ext cx="5696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(1.º DAM)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4063320"/>
            <a:ext cx="7982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Actividad: Gestor de música con persistencia en ficheros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02080" y="1562040"/>
            <a:ext cx="215280" cy="238320"/>
          </a:xfrm>
          <a:custGeom>
            <a:avLst/>
            <a:gdLst/>
            <a:ahLst/>
            <a:rect l="0" t="0" r="r" b="b"/>
            <a:pathLst>
              <a:path w="598" h="662">
                <a:moveTo>
                  <a:pt x="598" y="619"/>
                </a:moveTo>
                <a:cubicBezTo>
                  <a:pt x="598" y="643"/>
                  <a:pt x="579" y="662"/>
                  <a:pt x="555" y="662"/>
                </a:cubicBezTo>
                <a:lnTo>
                  <a:pt x="43" y="662"/>
                </a:lnTo>
                <a:cubicBezTo>
                  <a:pt x="19" y="662"/>
                  <a:pt x="0" y="643"/>
                  <a:pt x="0" y="619"/>
                </a:cubicBezTo>
                <a:lnTo>
                  <a:pt x="0" y="43"/>
                </a:lnTo>
                <a:cubicBezTo>
                  <a:pt x="0" y="19"/>
                  <a:pt x="19" y="0"/>
                  <a:pt x="43" y="0"/>
                </a:cubicBezTo>
                <a:lnTo>
                  <a:pt x="555" y="0"/>
                </a:lnTo>
                <a:cubicBezTo>
                  <a:pt x="579" y="0"/>
                  <a:pt x="598" y="19"/>
                  <a:pt x="598" y="43"/>
                </a:cubicBezTo>
                <a:lnTo>
                  <a:pt x="598" y="619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25120" y="1585080"/>
            <a:ext cx="169200" cy="192240"/>
          </a:xfrm>
          <a:custGeom>
            <a:avLst/>
            <a:gdLst/>
            <a:ahLst/>
            <a:rect l="0" t="0" r="r" b="b"/>
            <a:pathLst>
              <a:path w="470" h="534">
                <a:moveTo>
                  <a:pt x="470" y="513"/>
                </a:moveTo>
                <a:cubicBezTo>
                  <a:pt x="470" y="525"/>
                  <a:pt x="460" y="534"/>
                  <a:pt x="448" y="534"/>
                </a:cubicBezTo>
                <a:lnTo>
                  <a:pt x="21" y="534"/>
                </a:lnTo>
                <a:cubicBezTo>
                  <a:pt x="9" y="534"/>
                  <a:pt x="0" y="525"/>
                  <a:pt x="0" y="513"/>
                </a:cubicBezTo>
                <a:lnTo>
                  <a:pt x="0" y="22"/>
                </a:lnTo>
                <a:cubicBezTo>
                  <a:pt x="0" y="10"/>
                  <a:pt x="9" y="0"/>
                  <a:pt x="21" y="0"/>
                </a:cubicBezTo>
                <a:lnTo>
                  <a:pt x="448" y="0"/>
                </a:lnTo>
                <a:cubicBezTo>
                  <a:pt x="460" y="0"/>
                  <a:pt x="470" y="10"/>
                  <a:pt x="470" y="22"/>
                </a:cubicBezTo>
                <a:lnTo>
                  <a:pt x="470" y="5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40240" y="1523880"/>
            <a:ext cx="138600" cy="77040"/>
          </a:xfrm>
          <a:custGeom>
            <a:avLst/>
            <a:gdLst/>
            <a:ahLst/>
            <a:rect l="0" t="0" r="r" b="b"/>
            <a:pathLst>
              <a:path w="385" h="214">
                <a:moveTo>
                  <a:pt x="342" y="64"/>
                </a:moveTo>
                <a:lnTo>
                  <a:pt x="257" y="64"/>
                </a:lnTo>
                <a:cubicBezTo>
                  <a:pt x="257" y="28"/>
                  <a:pt x="229" y="0"/>
                  <a:pt x="193" y="0"/>
                </a:cubicBezTo>
                <a:cubicBezTo>
                  <a:pt x="158" y="0"/>
                  <a:pt x="128" y="28"/>
                  <a:pt x="128" y="64"/>
                </a:cubicBezTo>
                <a:lnTo>
                  <a:pt x="43" y="64"/>
                </a:lnTo>
                <a:cubicBezTo>
                  <a:pt x="20" y="64"/>
                  <a:pt x="0" y="83"/>
                  <a:pt x="0" y="106"/>
                </a:cubicBezTo>
                <a:lnTo>
                  <a:pt x="0" y="214"/>
                </a:lnTo>
                <a:lnTo>
                  <a:pt x="385" y="214"/>
                </a:lnTo>
                <a:lnTo>
                  <a:pt x="385" y="106"/>
                </a:lnTo>
                <a:cubicBezTo>
                  <a:pt x="385" y="83"/>
                  <a:pt x="366" y="64"/>
                  <a:pt x="342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94240" y="153144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0" y="65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5"/>
                  <a:pt x="49" y="86"/>
                  <a:pt x="43" y="86"/>
                </a:cubicBezTo>
                <a:cubicBezTo>
                  <a:pt x="38" y="86"/>
                  <a:pt x="32" y="85"/>
                  <a:pt x="27" y="83"/>
                </a:cubicBezTo>
                <a:cubicBezTo>
                  <a:pt x="21" y="81"/>
                  <a:pt x="16" y="78"/>
                  <a:pt x="12" y="74"/>
                </a:cubicBezTo>
                <a:cubicBezTo>
                  <a:pt x="8" y="70"/>
                  <a:pt x="5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7"/>
                  <a:pt x="1" y="32"/>
                  <a:pt x="3" y="26"/>
                </a:cubicBezTo>
                <a:cubicBezTo>
                  <a:pt x="5" y="21"/>
                  <a:pt x="8" y="17"/>
                  <a:pt x="12" y="13"/>
                </a:cubicBezTo>
                <a:cubicBezTo>
                  <a:pt x="16" y="9"/>
                  <a:pt x="21" y="6"/>
                  <a:pt x="27" y="3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3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0" y="21"/>
                  <a:pt x="83" y="26"/>
                </a:cubicBezTo>
                <a:cubicBezTo>
                  <a:pt x="85" y="32"/>
                  <a:pt x="86" y="37"/>
                  <a:pt x="86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40240" y="16236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36" y="21"/>
                </a:moveTo>
                <a:cubicBezTo>
                  <a:pt x="236" y="33"/>
                  <a:pt x="226" y="43"/>
                  <a:pt x="215" y="43"/>
                </a:cubicBezTo>
                <a:lnTo>
                  <a:pt x="22" y="43"/>
                </a:lnTo>
                <a:cubicBezTo>
                  <a:pt x="10" y="43"/>
                  <a:pt x="0" y="33"/>
                  <a:pt x="0" y="21"/>
                </a:cubicBezTo>
                <a:cubicBezTo>
                  <a:pt x="0" y="9"/>
                  <a:pt x="10" y="0"/>
                  <a:pt x="22" y="0"/>
                </a:cubicBezTo>
                <a:lnTo>
                  <a:pt x="215" y="0"/>
                </a:lnTo>
                <a:cubicBezTo>
                  <a:pt x="226" y="0"/>
                  <a:pt x="236" y="9"/>
                  <a:pt x="236" y="21"/>
                </a:cubicBezTo>
                <a:moveTo>
                  <a:pt x="385" y="106"/>
                </a:moveTo>
                <a:cubicBezTo>
                  <a:pt x="385" y="118"/>
                  <a:pt x="376" y="128"/>
                  <a:pt x="364" y="128"/>
                </a:cubicBezTo>
                <a:lnTo>
                  <a:pt x="22" y="128"/>
                </a:lnTo>
                <a:cubicBezTo>
                  <a:pt x="10" y="128"/>
                  <a:pt x="0" y="118"/>
                  <a:pt x="0" y="106"/>
                </a:cubicBezTo>
                <a:cubicBezTo>
                  <a:pt x="0" y="95"/>
                  <a:pt x="10" y="85"/>
                  <a:pt x="22" y="85"/>
                </a:cubicBezTo>
                <a:lnTo>
                  <a:pt x="364" y="85"/>
                </a:lnTo>
                <a:cubicBezTo>
                  <a:pt x="376" y="85"/>
                  <a:pt x="385" y="95"/>
                  <a:pt x="385" y="106"/>
                </a:cubicBezTo>
                <a:moveTo>
                  <a:pt x="385" y="192"/>
                </a:moveTo>
                <a:cubicBezTo>
                  <a:pt x="385" y="204"/>
                  <a:pt x="376" y="213"/>
                  <a:pt x="364" y="213"/>
                </a:cubicBezTo>
                <a:lnTo>
                  <a:pt x="22" y="213"/>
                </a:lnTo>
                <a:cubicBezTo>
                  <a:pt x="10" y="213"/>
                  <a:pt x="0" y="204"/>
                  <a:pt x="0" y="192"/>
                </a:cubicBezTo>
                <a:cubicBezTo>
                  <a:pt x="0" y="180"/>
                  <a:pt x="10" y="170"/>
                  <a:pt x="22" y="170"/>
                </a:cubicBezTo>
                <a:lnTo>
                  <a:pt x="364" y="170"/>
                </a:lnTo>
                <a:cubicBezTo>
                  <a:pt x="376" y="170"/>
                  <a:pt x="385" y="180"/>
                  <a:pt x="385" y="192"/>
                </a:cubicBezTo>
                <a:moveTo>
                  <a:pt x="385" y="277"/>
                </a:moveTo>
                <a:cubicBezTo>
                  <a:pt x="385" y="290"/>
                  <a:pt x="376" y="299"/>
                  <a:pt x="364" y="299"/>
                </a:cubicBezTo>
                <a:lnTo>
                  <a:pt x="22" y="299"/>
                </a:lnTo>
                <a:cubicBezTo>
                  <a:pt x="10" y="299"/>
                  <a:pt x="0" y="290"/>
                  <a:pt x="0" y="277"/>
                </a:cubicBezTo>
                <a:cubicBezTo>
                  <a:pt x="0" y="265"/>
                  <a:pt x="10" y="256"/>
                  <a:pt x="22" y="256"/>
                </a:cubicBezTo>
                <a:lnTo>
                  <a:pt x="364" y="256"/>
                </a:lnTo>
                <a:cubicBezTo>
                  <a:pt x="376" y="256"/>
                  <a:pt x="385" y="265"/>
                  <a:pt x="385" y="277"/>
                </a:cubicBezTo>
                <a:moveTo>
                  <a:pt x="385" y="363"/>
                </a:moveTo>
                <a:cubicBezTo>
                  <a:pt x="385" y="375"/>
                  <a:pt x="376" y="385"/>
                  <a:pt x="364" y="385"/>
                </a:cubicBezTo>
                <a:lnTo>
                  <a:pt x="172" y="385"/>
                </a:lnTo>
                <a:cubicBezTo>
                  <a:pt x="160" y="385"/>
                  <a:pt x="150" y="375"/>
                  <a:pt x="150" y="363"/>
                </a:cubicBezTo>
                <a:cubicBezTo>
                  <a:pt x="150" y="351"/>
                  <a:pt x="160" y="342"/>
                  <a:pt x="172" y="342"/>
                </a:cubicBezTo>
                <a:lnTo>
                  <a:pt x="364" y="342"/>
                </a:lnTo>
                <a:cubicBezTo>
                  <a:pt x="376" y="342"/>
                  <a:pt x="385" y="351"/>
                  <a:pt x="38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60280" y="73656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65240" y="1473480"/>
            <a:ext cx="310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 de evaluación: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2035440"/>
            <a:ext cx="448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Correcto uso de estructuras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2521440"/>
            <a:ext cx="606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funcional del almacenamiento en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1047600" y="3647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3007080"/>
            <a:ext cx="368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Limpieza y claridad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047600" y="4124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1300320" y="3493080"/>
            <a:ext cx="309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Interfaz sencilla y efectiva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883080" y="4617720"/>
            <a:ext cx="137520" cy="137520"/>
          </a:xfrm>
          <a:custGeom>
            <a:avLst/>
            <a:gdLst/>
            <a:ahLst/>
            <a:rect l="0" t="0" r="r" b="b"/>
            <a:pathLst>
              <a:path w="382" h="382">
                <a:moveTo>
                  <a:pt x="0" y="233"/>
                </a:moveTo>
                <a:lnTo>
                  <a:pt x="233" y="0"/>
                </a:lnTo>
                <a:lnTo>
                  <a:pt x="382" y="149"/>
                </a:lnTo>
                <a:lnTo>
                  <a:pt x="149" y="382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83720" y="4678200"/>
            <a:ext cx="216360" cy="177120"/>
          </a:xfrm>
          <a:custGeom>
            <a:avLst/>
            <a:gdLst/>
            <a:ahLst/>
            <a:rect l="0" t="0" r="r" b="b"/>
            <a:pathLst>
              <a:path w="601" h="492">
                <a:moveTo>
                  <a:pt x="138" y="492"/>
                </a:moveTo>
                <a:cubicBezTo>
                  <a:pt x="19" y="483"/>
                  <a:pt x="-2" y="398"/>
                  <a:pt x="0" y="353"/>
                </a:cubicBezTo>
                <a:cubicBezTo>
                  <a:pt x="7" y="245"/>
                  <a:pt x="333" y="0"/>
                  <a:pt x="333" y="0"/>
                </a:cubicBezTo>
                <a:lnTo>
                  <a:pt x="601" y="41"/>
                </a:lnTo>
                <a:cubicBezTo>
                  <a:pt x="601" y="41"/>
                  <a:pt x="229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772200" y="4591800"/>
            <a:ext cx="275040" cy="275040"/>
          </a:xfrm>
          <a:custGeom>
            <a:avLst/>
            <a:gdLst/>
            <a:ahLst/>
            <a:rect l="0" t="0" r="r" b="b"/>
            <a:pathLst>
              <a:path w="764" h="764">
                <a:moveTo>
                  <a:pt x="688" y="76"/>
                </a:moveTo>
                <a:cubicBezTo>
                  <a:pt x="625" y="14"/>
                  <a:pt x="555" y="-16"/>
                  <a:pt x="530" y="8"/>
                </a:cubicBezTo>
                <a:lnTo>
                  <a:pt x="530" y="9"/>
                </a:lnTo>
                <a:lnTo>
                  <a:pt x="529" y="9"/>
                </a:lnTo>
                <a:lnTo>
                  <a:pt x="47" y="491"/>
                </a:lnTo>
                <a:cubicBezTo>
                  <a:pt x="16" y="521"/>
                  <a:pt x="0" y="561"/>
                  <a:pt x="0" y="605"/>
                </a:cubicBezTo>
                <a:cubicBezTo>
                  <a:pt x="0" y="647"/>
                  <a:pt x="16" y="687"/>
                  <a:pt x="47" y="718"/>
                </a:cubicBezTo>
                <a:cubicBezTo>
                  <a:pt x="77" y="748"/>
                  <a:pt x="117" y="764"/>
                  <a:pt x="159" y="764"/>
                </a:cubicBezTo>
                <a:cubicBezTo>
                  <a:pt x="202" y="764"/>
                  <a:pt x="242" y="748"/>
                  <a:pt x="272" y="718"/>
                </a:cubicBezTo>
                <a:lnTo>
                  <a:pt x="755" y="235"/>
                </a:lnTo>
                <a:lnTo>
                  <a:pt x="755" y="234"/>
                </a:lnTo>
                <a:lnTo>
                  <a:pt x="756" y="234"/>
                </a:lnTo>
                <a:cubicBezTo>
                  <a:pt x="780" y="209"/>
                  <a:pt x="750" y="139"/>
                  <a:pt x="688" y="76"/>
                </a:cubicBezTo>
                <a:moveTo>
                  <a:pt x="227" y="672"/>
                </a:moveTo>
                <a:cubicBezTo>
                  <a:pt x="209" y="690"/>
                  <a:pt x="185" y="700"/>
                  <a:pt x="159" y="700"/>
                </a:cubicBezTo>
                <a:cubicBezTo>
                  <a:pt x="134" y="700"/>
                  <a:pt x="110" y="690"/>
                  <a:pt x="92" y="672"/>
                </a:cubicBezTo>
                <a:cubicBezTo>
                  <a:pt x="74" y="654"/>
                  <a:pt x="64" y="630"/>
                  <a:pt x="64" y="605"/>
                </a:cubicBezTo>
                <a:cubicBezTo>
                  <a:pt x="64" y="578"/>
                  <a:pt x="74" y="554"/>
                  <a:pt x="92" y="536"/>
                </a:cubicBezTo>
                <a:lnTo>
                  <a:pt x="540" y="89"/>
                </a:lnTo>
                <a:cubicBezTo>
                  <a:pt x="554" y="113"/>
                  <a:pt x="573" y="140"/>
                  <a:pt x="599" y="165"/>
                </a:cubicBezTo>
                <a:cubicBezTo>
                  <a:pt x="624" y="191"/>
                  <a:pt x="651" y="211"/>
                  <a:pt x="675" y="224"/>
                </a:cubicBezTo>
                <a:lnTo>
                  <a:pt x="227" y="67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820800" y="4676040"/>
            <a:ext cx="175320" cy="144000"/>
          </a:xfrm>
          <a:custGeom>
            <a:avLst/>
            <a:gdLst/>
            <a:ahLst/>
            <a:rect l="0" t="0" r="r" b="b"/>
            <a:pathLst>
              <a:path w="487" h="400">
                <a:moveTo>
                  <a:pt x="487" y="44"/>
                </a:moveTo>
                <a:cubicBezTo>
                  <a:pt x="486" y="52"/>
                  <a:pt x="431" y="60"/>
                  <a:pt x="365" y="51"/>
                </a:cubicBezTo>
                <a:cubicBezTo>
                  <a:pt x="299" y="42"/>
                  <a:pt x="248" y="25"/>
                  <a:pt x="249" y="12"/>
                </a:cubicBezTo>
                <a:cubicBezTo>
                  <a:pt x="251" y="-1"/>
                  <a:pt x="305" y="-4"/>
                  <a:pt x="371" y="5"/>
                </a:cubicBezTo>
                <a:cubicBezTo>
                  <a:pt x="437" y="13"/>
                  <a:pt x="489" y="31"/>
                  <a:pt x="487" y="44"/>
                </a:cubicBezTo>
                <a:moveTo>
                  <a:pt x="95" y="259"/>
                </a:moveTo>
                <a:cubicBezTo>
                  <a:pt x="88" y="266"/>
                  <a:pt x="77" y="266"/>
                  <a:pt x="71" y="259"/>
                </a:cubicBezTo>
                <a:cubicBezTo>
                  <a:pt x="64" y="252"/>
                  <a:pt x="64" y="242"/>
                  <a:pt x="71" y="235"/>
                </a:cubicBezTo>
                <a:cubicBezTo>
                  <a:pt x="77" y="228"/>
                  <a:pt x="88" y="228"/>
                  <a:pt x="95" y="235"/>
                </a:cubicBezTo>
                <a:cubicBezTo>
                  <a:pt x="101" y="242"/>
                  <a:pt x="101" y="252"/>
                  <a:pt x="95" y="259"/>
                </a:cubicBezTo>
                <a:moveTo>
                  <a:pt x="165" y="315"/>
                </a:moveTo>
                <a:cubicBezTo>
                  <a:pt x="155" y="325"/>
                  <a:pt x="137" y="325"/>
                  <a:pt x="126" y="315"/>
                </a:cubicBezTo>
                <a:cubicBezTo>
                  <a:pt x="115" y="304"/>
                  <a:pt x="115" y="286"/>
                  <a:pt x="126" y="276"/>
                </a:cubicBezTo>
                <a:cubicBezTo>
                  <a:pt x="137" y="265"/>
                  <a:pt x="155" y="265"/>
                  <a:pt x="165" y="276"/>
                </a:cubicBezTo>
                <a:cubicBezTo>
                  <a:pt x="176" y="286"/>
                  <a:pt x="176" y="304"/>
                  <a:pt x="165" y="315"/>
                </a:cubicBezTo>
                <a:moveTo>
                  <a:pt x="201" y="201"/>
                </a:moveTo>
                <a:cubicBezTo>
                  <a:pt x="191" y="211"/>
                  <a:pt x="174" y="211"/>
                  <a:pt x="164" y="201"/>
                </a:cubicBezTo>
                <a:cubicBezTo>
                  <a:pt x="154" y="191"/>
                  <a:pt x="154" y="175"/>
                  <a:pt x="164" y="164"/>
                </a:cubicBezTo>
                <a:cubicBezTo>
                  <a:pt x="174" y="154"/>
                  <a:pt x="191" y="154"/>
                  <a:pt x="201" y="164"/>
                </a:cubicBezTo>
                <a:cubicBezTo>
                  <a:pt x="211" y="175"/>
                  <a:pt x="211" y="191"/>
                  <a:pt x="201" y="201"/>
                </a:cubicBezTo>
                <a:moveTo>
                  <a:pt x="55" y="391"/>
                </a:moveTo>
                <a:cubicBezTo>
                  <a:pt x="42" y="403"/>
                  <a:pt x="22" y="403"/>
                  <a:pt x="10" y="391"/>
                </a:cubicBezTo>
                <a:cubicBezTo>
                  <a:pt x="-3" y="379"/>
                  <a:pt x="-3" y="357"/>
                  <a:pt x="10" y="345"/>
                </a:cubicBezTo>
                <a:cubicBezTo>
                  <a:pt x="22" y="333"/>
                  <a:pt x="42" y="333"/>
                  <a:pt x="55" y="345"/>
                </a:cubicBezTo>
                <a:cubicBezTo>
                  <a:pt x="67" y="357"/>
                  <a:pt x="67" y="379"/>
                  <a:pt x="55" y="391"/>
                </a:cubicBezTo>
                <a:moveTo>
                  <a:pt x="298" y="195"/>
                </a:moveTo>
                <a:cubicBezTo>
                  <a:pt x="289" y="204"/>
                  <a:pt x="275" y="204"/>
                  <a:pt x="266" y="195"/>
                </a:cubicBezTo>
                <a:cubicBezTo>
                  <a:pt x="257" y="186"/>
                  <a:pt x="257" y="172"/>
                  <a:pt x="266" y="163"/>
                </a:cubicBezTo>
                <a:cubicBezTo>
                  <a:pt x="275" y="154"/>
                  <a:pt x="289" y="154"/>
                  <a:pt x="298" y="163"/>
                </a:cubicBezTo>
                <a:cubicBezTo>
                  <a:pt x="306" y="172"/>
                  <a:pt x="306" y="186"/>
                  <a:pt x="298" y="195"/>
                </a:cubicBezTo>
                <a:moveTo>
                  <a:pt x="272" y="103"/>
                </a:moveTo>
                <a:cubicBezTo>
                  <a:pt x="266" y="109"/>
                  <a:pt x="257" y="109"/>
                  <a:pt x="251" y="103"/>
                </a:cubicBezTo>
                <a:cubicBezTo>
                  <a:pt x="245" y="98"/>
                  <a:pt x="245" y="88"/>
                  <a:pt x="251" y="83"/>
                </a:cubicBezTo>
                <a:cubicBezTo>
                  <a:pt x="257" y="77"/>
                  <a:pt x="266" y="77"/>
                  <a:pt x="272" y="83"/>
                </a:cubicBezTo>
                <a:cubicBezTo>
                  <a:pt x="278" y="88"/>
                  <a:pt x="278" y="98"/>
                  <a:pt x="272" y="103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980640" y="4604040"/>
            <a:ext cx="54360" cy="54720"/>
          </a:xfrm>
          <a:custGeom>
            <a:avLst/>
            <a:gdLst/>
            <a:ahLst/>
            <a:rect l="0" t="0" r="r" b="b"/>
            <a:pathLst>
              <a:path w="151" h="152">
                <a:moveTo>
                  <a:pt x="94" y="59"/>
                </a:moveTo>
                <a:cubicBezTo>
                  <a:pt x="104" y="69"/>
                  <a:pt x="113" y="78"/>
                  <a:pt x="121" y="88"/>
                </a:cubicBezTo>
                <a:cubicBezTo>
                  <a:pt x="129" y="98"/>
                  <a:pt x="136" y="107"/>
                  <a:pt x="141" y="116"/>
                </a:cubicBezTo>
                <a:cubicBezTo>
                  <a:pt x="146" y="124"/>
                  <a:pt x="149" y="132"/>
                  <a:pt x="151" y="137"/>
                </a:cubicBezTo>
                <a:cubicBezTo>
                  <a:pt x="152" y="143"/>
                  <a:pt x="152" y="147"/>
                  <a:pt x="149" y="150"/>
                </a:cubicBezTo>
                <a:cubicBezTo>
                  <a:pt x="147" y="152"/>
                  <a:pt x="143" y="153"/>
                  <a:pt x="137" y="151"/>
                </a:cubicBezTo>
                <a:cubicBezTo>
                  <a:pt x="131" y="150"/>
                  <a:pt x="124" y="146"/>
                  <a:pt x="115" y="141"/>
                </a:cubicBezTo>
                <a:cubicBezTo>
                  <a:pt x="107" y="136"/>
                  <a:pt x="98" y="129"/>
                  <a:pt x="88" y="121"/>
                </a:cubicBezTo>
                <a:cubicBezTo>
                  <a:pt x="78" y="113"/>
                  <a:pt x="68" y="104"/>
                  <a:pt x="59" y="95"/>
                </a:cubicBezTo>
                <a:cubicBezTo>
                  <a:pt x="48" y="85"/>
                  <a:pt x="39" y="75"/>
                  <a:pt x="31" y="65"/>
                </a:cubicBezTo>
                <a:cubicBezTo>
                  <a:pt x="23" y="55"/>
                  <a:pt x="16" y="46"/>
                  <a:pt x="11" y="38"/>
                </a:cubicBezTo>
                <a:cubicBezTo>
                  <a:pt x="6" y="28"/>
                  <a:pt x="3" y="21"/>
                  <a:pt x="1" y="15"/>
                </a:cubicBezTo>
                <a:cubicBezTo>
                  <a:pt x="0" y="9"/>
                  <a:pt x="0" y="5"/>
                  <a:pt x="2" y="3"/>
                </a:cubicBezTo>
                <a:cubicBezTo>
                  <a:pt x="5" y="0"/>
                  <a:pt x="9" y="0"/>
                  <a:pt x="15" y="1"/>
                </a:cubicBezTo>
                <a:cubicBezTo>
                  <a:pt x="21" y="3"/>
                  <a:pt x="28" y="6"/>
                  <a:pt x="36" y="11"/>
                </a:cubicBezTo>
                <a:cubicBezTo>
                  <a:pt x="45" y="17"/>
                  <a:pt x="55" y="23"/>
                  <a:pt x="65" y="31"/>
                </a:cubicBezTo>
                <a:cubicBezTo>
                  <a:pt x="75" y="40"/>
                  <a:pt x="85" y="49"/>
                  <a:pt x="94" y="5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300320" y="3969000"/>
            <a:ext cx="481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Persistencia funcional entre ejecuciones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065240" y="4540680"/>
            <a:ext cx="187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47600" y="5743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5102640"/>
            <a:ext cx="2107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Rúbrica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47600" y="6229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300320" y="5588280"/>
            <a:ext cx="330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con ficheros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1047600" y="6715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300320" y="6074280"/>
            <a:ext cx="300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Observación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6559920"/>
            <a:ext cx="476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Defensa o explicación breve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22040" y="199152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2"/>
                </a:moveTo>
                <a:cubicBezTo>
                  <a:pt x="169" y="94"/>
                  <a:pt x="167" y="104"/>
                  <a:pt x="163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7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40"/>
                </a:cubicBezTo>
                <a:cubicBezTo>
                  <a:pt x="17" y="133"/>
                  <a:pt x="11" y="124"/>
                  <a:pt x="7" y="114"/>
                </a:cubicBezTo>
                <a:cubicBezTo>
                  <a:pt x="2" y="104"/>
                  <a:pt x="0" y="94"/>
                  <a:pt x="0" y="82"/>
                </a:cubicBezTo>
                <a:cubicBezTo>
                  <a:pt x="0" y="71"/>
                  <a:pt x="2" y="61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1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7" y="16"/>
                  <a:pt x="144" y="24"/>
                </a:cubicBezTo>
                <a:cubicBezTo>
                  <a:pt x="152" y="32"/>
                  <a:pt x="158" y="41"/>
                  <a:pt x="163" y="51"/>
                </a:cubicBezTo>
                <a:cubicBezTo>
                  <a:pt x="167" y="61"/>
                  <a:pt x="169" y="71"/>
                  <a:pt x="169" y="8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831240" y="2025720"/>
            <a:ext cx="246600" cy="240480"/>
          </a:xfrm>
          <a:custGeom>
            <a:avLst/>
            <a:gdLst/>
            <a:ahLst/>
            <a:rect l="0" t="0" r="r" b="b"/>
            <a:pathLst>
              <a:path w="685" h="668">
                <a:moveTo>
                  <a:pt x="226" y="153"/>
                </a:moveTo>
                <a:lnTo>
                  <a:pt x="292" y="88"/>
                </a:lnTo>
                <a:lnTo>
                  <a:pt x="400" y="120"/>
                </a:lnTo>
                <a:lnTo>
                  <a:pt x="326" y="197"/>
                </a:lnTo>
                <a:cubicBezTo>
                  <a:pt x="375" y="216"/>
                  <a:pt x="418" y="248"/>
                  <a:pt x="449" y="289"/>
                </a:cubicBezTo>
                <a:lnTo>
                  <a:pt x="589" y="153"/>
                </a:lnTo>
                <a:cubicBezTo>
                  <a:pt x="599" y="142"/>
                  <a:pt x="603" y="128"/>
                  <a:pt x="600" y="114"/>
                </a:cubicBezTo>
                <a:cubicBezTo>
                  <a:pt x="596" y="100"/>
                  <a:pt x="585" y="89"/>
                  <a:pt x="571" y="85"/>
                </a:cubicBezTo>
                <a:lnTo>
                  <a:pt x="292" y="2"/>
                </a:lnTo>
                <a:cubicBezTo>
                  <a:pt x="277" y="-2"/>
                  <a:pt x="261" y="2"/>
                  <a:pt x="250" y="12"/>
                </a:cubicBezTo>
                <a:lnTo>
                  <a:pt x="167" y="95"/>
                </a:lnTo>
                <a:cubicBezTo>
                  <a:pt x="150" y="111"/>
                  <a:pt x="150" y="137"/>
                  <a:pt x="167" y="153"/>
                </a:cubicBezTo>
                <a:cubicBezTo>
                  <a:pt x="183" y="169"/>
                  <a:pt x="209" y="169"/>
                  <a:pt x="226" y="153"/>
                </a:cubicBezTo>
                <a:moveTo>
                  <a:pt x="674" y="287"/>
                </a:moveTo>
                <a:cubicBezTo>
                  <a:pt x="666" y="277"/>
                  <a:pt x="653" y="272"/>
                  <a:pt x="639" y="274"/>
                </a:cubicBezTo>
                <a:lnTo>
                  <a:pt x="450" y="290"/>
                </a:lnTo>
                <a:cubicBezTo>
                  <a:pt x="467" y="314"/>
                  <a:pt x="481" y="340"/>
                  <a:pt x="491" y="369"/>
                </a:cubicBezTo>
                <a:lnTo>
                  <a:pt x="590" y="360"/>
                </a:lnTo>
                <a:lnTo>
                  <a:pt x="546" y="550"/>
                </a:lnTo>
                <a:cubicBezTo>
                  <a:pt x="541" y="572"/>
                  <a:pt x="556" y="594"/>
                  <a:pt x="578" y="599"/>
                </a:cubicBezTo>
                <a:cubicBezTo>
                  <a:pt x="581" y="599"/>
                  <a:pt x="584" y="600"/>
                  <a:pt x="587" y="600"/>
                </a:cubicBezTo>
                <a:cubicBezTo>
                  <a:pt x="606" y="600"/>
                  <a:pt x="624" y="587"/>
                  <a:pt x="628" y="568"/>
                </a:cubicBezTo>
                <a:lnTo>
                  <a:pt x="684" y="323"/>
                </a:lnTo>
                <a:cubicBezTo>
                  <a:pt x="687" y="310"/>
                  <a:pt x="683" y="297"/>
                  <a:pt x="674" y="287"/>
                </a:cubicBezTo>
                <a:moveTo>
                  <a:pt x="224" y="233"/>
                </a:moveTo>
                <a:cubicBezTo>
                  <a:pt x="101" y="233"/>
                  <a:pt x="0" y="330"/>
                  <a:pt x="0" y="450"/>
                </a:cubicBezTo>
                <a:cubicBezTo>
                  <a:pt x="0" y="570"/>
                  <a:pt x="101" y="668"/>
                  <a:pt x="224" y="668"/>
                </a:cubicBezTo>
                <a:cubicBezTo>
                  <a:pt x="348" y="668"/>
                  <a:pt x="448" y="570"/>
                  <a:pt x="448" y="450"/>
                </a:cubicBezTo>
                <a:cubicBezTo>
                  <a:pt x="448" y="330"/>
                  <a:pt x="348" y="233"/>
                  <a:pt x="224" y="233"/>
                </a:cubicBezTo>
                <a:moveTo>
                  <a:pt x="224" y="613"/>
                </a:moveTo>
                <a:cubicBezTo>
                  <a:pt x="132" y="613"/>
                  <a:pt x="56" y="540"/>
                  <a:pt x="56" y="450"/>
                </a:cubicBezTo>
                <a:cubicBezTo>
                  <a:pt x="56" y="360"/>
                  <a:pt x="132" y="287"/>
                  <a:pt x="224" y="287"/>
                </a:cubicBezTo>
                <a:cubicBezTo>
                  <a:pt x="317" y="287"/>
                  <a:pt x="392" y="360"/>
                  <a:pt x="392" y="450"/>
                </a:cubicBezTo>
                <a:cubicBezTo>
                  <a:pt x="392" y="540"/>
                  <a:pt x="317" y="613"/>
                  <a:pt x="22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300320" y="2626200"/>
            <a:ext cx="482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Proporcionar plantilla inicial comentada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300320" y="3111840"/>
            <a:ext cx="513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Opción de trabajar con datos precargados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300320" y="3588120"/>
            <a:ext cx="730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Alternancia entre programación en consola o pseudocódigo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300320" y="4073760"/>
            <a:ext cx="7049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Acompañamiento individual para reforzar lógica o sintaxis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300320" y="4559760"/>
            <a:ext cx="6257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flexible adaptada al ritmo del estudiante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790920" y="1764720"/>
            <a:ext cx="251640" cy="244800"/>
          </a:xfrm>
          <a:custGeom>
            <a:avLst/>
            <a:gdLst/>
            <a:ahLst/>
            <a:rect l="0" t="0" r="r" b="b"/>
            <a:pathLst>
              <a:path w="699" h="680">
                <a:moveTo>
                  <a:pt x="0" y="190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0"/>
                </a:lnTo>
                <a:cubicBezTo>
                  <a:pt x="504" y="680"/>
                  <a:pt x="504" y="517"/>
                  <a:pt x="336" y="354"/>
                </a:cubicBezTo>
                <a:cubicBezTo>
                  <a:pt x="168" y="190"/>
                  <a:pt x="0" y="190"/>
                  <a:pt x="0" y="19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90560" y="1874160"/>
            <a:ext cx="141480" cy="135360"/>
          </a:xfrm>
          <a:custGeom>
            <a:avLst/>
            <a:gdLst/>
            <a:ahLst/>
            <a:rect l="0" t="0" r="r" b="b"/>
            <a:pathLst>
              <a:path w="393" h="376">
                <a:moveTo>
                  <a:pt x="0" y="376"/>
                </a:moveTo>
                <a:cubicBezTo>
                  <a:pt x="0" y="376"/>
                  <a:pt x="-1" y="158"/>
                  <a:pt x="84" y="76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2"/>
                  <a:pt x="308" y="295"/>
                </a:cubicBezTo>
                <a:cubicBezTo>
                  <a:pt x="224" y="376"/>
                  <a:pt x="0" y="376"/>
                  <a:pt x="0" y="37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831240" y="1891800"/>
            <a:ext cx="80640" cy="78840"/>
          </a:xfrm>
          <a:custGeom>
            <a:avLst/>
            <a:gdLst/>
            <a:ahLst/>
            <a:rect l="0" t="0" r="r" b="b"/>
            <a:pathLst>
              <a:path w="224" h="219">
                <a:moveTo>
                  <a:pt x="224" y="110"/>
                </a:moveTo>
                <a:cubicBezTo>
                  <a:pt x="224" y="124"/>
                  <a:pt x="221" y="138"/>
                  <a:pt x="216" y="152"/>
                </a:cubicBezTo>
                <a:cubicBezTo>
                  <a:pt x="210" y="165"/>
                  <a:pt x="202" y="177"/>
                  <a:pt x="191" y="187"/>
                </a:cubicBezTo>
                <a:cubicBezTo>
                  <a:pt x="181" y="197"/>
                  <a:pt x="169" y="205"/>
                  <a:pt x="155" y="210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8" y="219"/>
                  <a:pt x="83" y="216"/>
                  <a:pt x="70" y="210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7"/>
                  <a:pt x="14" y="165"/>
                  <a:pt x="8" y="152"/>
                </a:cubicBezTo>
                <a:cubicBezTo>
                  <a:pt x="3" y="138"/>
                  <a:pt x="0" y="124"/>
                  <a:pt x="0" y="110"/>
                </a:cubicBezTo>
                <a:cubicBezTo>
                  <a:pt x="0" y="96"/>
                  <a:pt x="3" y="82"/>
                  <a:pt x="8" y="68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2"/>
                  <a:pt x="210" y="54"/>
                  <a:pt x="216" y="68"/>
                </a:cubicBezTo>
                <a:cubicBezTo>
                  <a:pt x="221" y="82"/>
                  <a:pt x="224" y="96"/>
                  <a:pt x="224" y="11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869400" y="166680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3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015560" y="1715760"/>
            <a:ext cx="77400" cy="74880"/>
          </a:xfrm>
          <a:custGeom>
            <a:avLst/>
            <a:gdLst/>
            <a:ahLst/>
            <a:rect l="0" t="0" r="r" b="b"/>
            <a:pathLst>
              <a:path w="215" h="208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4"/>
                  <a:pt x="159" y="164"/>
                </a:cubicBezTo>
                <a:cubicBezTo>
                  <a:pt x="159" y="180"/>
                  <a:pt x="155" y="195"/>
                  <a:pt x="149" y="208"/>
                </a:cubicBezTo>
                <a:cubicBezTo>
                  <a:pt x="188" y="191"/>
                  <a:pt x="215" y="154"/>
                  <a:pt x="215" y="109"/>
                </a:cubicBezTo>
                <a:cubicBezTo>
                  <a:pt x="215" y="48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861480" y="179316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5"/>
                </a:cubicBezTo>
                <a:cubicBezTo>
                  <a:pt x="55" y="248"/>
                  <a:pt x="392" y="-25"/>
                  <a:pt x="419" y="2"/>
                </a:cubicBezTo>
                <a:cubicBezTo>
                  <a:pt x="447" y="29"/>
                  <a:pt x="167" y="357"/>
                  <a:pt x="139" y="384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788400" y="239076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6"/>
                </a:moveTo>
                <a:cubicBezTo>
                  <a:pt x="547" y="399"/>
                  <a:pt x="534" y="442"/>
                  <a:pt x="538" y="472"/>
                </a:cubicBezTo>
                <a:lnTo>
                  <a:pt x="557" y="610"/>
                </a:lnTo>
                <a:cubicBezTo>
                  <a:pt x="561" y="640"/>
                  <a:pt x="542" y="654"/>
                  <a:pt x="514" y="641"/>
                </a:cubicBezTo>
                <a:lnTo>
                  <a:pt x="389" y="581"/>
                </a:lnTo>
                <a:cubicBezTo>
                  <a:pt x="362" y="568"/>
                  <a:pt x="317" y="568"/>
                  <a:pt x="289" y="582"/>
                </a:cubicBezTo>
                <a:lnTo>
                  <a:pt x="164" y="642"/>
                </a:lnTo>
                <a:cubicBezTo>
                  <a:pt x="137" y="656"/>
                  <a:pt x="117" y="642"/>
                  <a:pt x="121" y="611"/>
                </a:cubicBezTo>
                <a:lnTo>
                  <a:pt x="139" y="474"/>
                </a:lnTo>
                <a:cubicBezTo>
                  <a:pt x="143" y="443"/>
                  <a:pt x="129" y="400"/>
                  <a:pt x="108" y="378"/>
                </a:cubicBezTo>
                <a:lnTo>
                  <a:pt x="12" y="278"/>
                </a:lnTo>
                <a:cubicBezTo>
                  <a:pt x="-9" y="256"/>
                  <a:pt x="-2" y="234"/>
                  <a:pt x="28" y="228"/>
                </a:cubicBezTo>
                <a:lnTo>
                  <a:pt x="164" y="203"/>
                </a:lnTo>
                <a:cubicBezTo>
                  <a:pt x="195" y="197"/>
                  <a:pt x="231" y="170"/>
                  <a:pt x="246" y="143"/>
                </a:cubicBezTo>
                <a:lnTo>
                  <a:pt x="311" y="20"/>
                </a:lnTo>
                <a:cubicBezTo>
                  <a:pt x="325" y="-7"/>
                  <a:pt x="349" y="-7"/>
                  <a:pt x="364" y="20"/>
                </a:cubicBezTo>
                <a:lnTo>
                  <a:pt x="430" y="141"/>
                </a:lnTo>
                <a:cubicBezTo>
                  <a:pt x="444" y="169"/>
                  <a:pt x="481" y="196"/>
                  <a:pt x="511" y="201"/>
                </a:cubicBezTo>
                <a:lnTo>
                  <a:pt x="647" y="226"/>
                </a:lnTo>
                <a:cubicBezTo>
                  <a:pt x="677" y="231"/>
                  <a:pt x="684" y="254"/>
                  <a:pt x="663" y="276"/>
                </a:cubicBezTo>
                <a:lnTo>
                  <a:pt x="568" y="376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71480" y="239652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8" y="30"/>
                </a:moveTo>
                <a:cubicBezTo>
                  <a:pt x="230" y="60"/>
                  <a:pt x="260" y="135"/>
                  <a:pt x="245" y="146"/>
                </a:cubicBezTo>
                <a:cubicBezTo>
                  <a:pt x="229" y="157"/>
                  <a:pt x="168" y="105"/>
                  <a:pt x="146" y="75"/>
                </a:cubicBezTo>
                <a:cubicBezTo>
                  <a:pt x="124" y="45"/>
                  <a:pt x="126" y="18"/>
                  <a:pt x="143" y="6"/>
                </a:cubicBezTo>
                <a:cubicBezTo>
                  <a:pt x="160" y="-7"/>
                  <a:pt x="186" y="0"/>
                  <a:pt x="208" y="30"/>
                </a:cubicBezTo>
                <a:moveTo>
                  <a:pt x="622" y="75"/>
                </a:moveTo>
                <a:cubicBezTo>
                  <a:pt x="600" y="105"/>
                  <a:pt x="537" y="157"/>
                  <a:pt x="522" y="146"/>
                </a:cubicBezTo>
                <a:cubicBezTo>
                  <a:pt x="506" y="135"/>
                  <a:pt x="537" y="60"/>
                  <a:pt x="559" y="30"/>
                </a:cubicBezTo>
                <a:cubicBezTo>
                  <a:pt x="581" y="0"/>
                  <a:pt x="607" y="-7"/>
                  <a:pt x="624" y="6"/>
                </a:cubicBezTo>
                <a:cubicBezTo>
                  <a:pt x="641" y="18"/>
                  <a:pt x="643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3" y="579"/>
                  <a:pt x="392" y="579"/>
                </a:cubicBezTo>
                <a:cubicBezTo>
                  <a:pt x="411" y="579"/>
                  <a:pt x="431" y="657"/>
                  <a:pt x="431" y="694"/>
                </a:cubicBezTo>
                <a:cubicBezTo>
                  <a:pt x="431" y="731"/>
                  <a:pt x="414" y="752"/>
                  <a:pt x="392" y="752"/>
                </a:cubicBezTo>
                <a:cubicBezTo>
                  <a:pt x="371" y="752"/>
                  <a:pt x="354" y="731"/>
                  <a:pt x="354" y="694"/>
                </a:cubicBezTo>
                <a:moveTo>
                  <a:pt x="700" y="497"/>
                </a:moveTo>
                <a:cubicBezTo>
                  <a:pt x="665" y="485"/>
                  <a:pt x="596" y="442"/>
                  <a:pt x="602" y="423"/>
                </a:cubicBezTo>
                <a:cubicBezTo>
                  <a:pt x="608" y="405"/>
                  <a:pt x="688" y="411"/>
                  <a:pt x="723" y="422"/>
                </a:cubicBezTo>
                <a:cubicBezTo>
                  <a:pt x="753" y="432"/>
                  <a:pt x="767" y="449"/>
                  <a:pt x="768" y="466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8"/>
                </a:cubicBezTo>
                <a:cubicBezTo>
                  <a:pt x="760" y="498"/>
                  <a:pt x="735" y="508"/>
                  <a:pt x="700" y="497"/>
                </a:cubicBezTo>
                <a:moveTo>
                  <a:pt x="44" y="422"/>
                </a:moveTo>
                <a:cubicBezTo>
                  <a:pt x="79" y="411"/>
                  <a:pt x="159" y="405"/>
                  <a:pt x="165" y="423"/>
                </a:cubicBezTo>
                <a:cubicBezTo>
                  <a:pt x="171" y="442"/>
                  <a:pt x="103" y="485"/>
                  <a:pt x="68" y="497"/>
                </a:cubicBezTo>
                <a:cubicBezTo>
                  <a:pt x="32" y="508"/>
                  <a:pt x="8" y="498"/>
                  <a:pt x="1" y="478"/>
                </a:cubicBezTo>
                <a:cubicBezTo>
                  <a:pt x="0" y="475"/>
                  <a:pt x="0" y="472"/>
                  <a:pt x="0" y="469"/>
                </a:cubicBezTo>
                <a:lnTo>
                  <a:pt x="0" y="467"/>
                </a:lnTo>
                <a:cubicBezTo>
                  <a:pt x="0" y="450"/>
                  <a:pt x="14" y="432"/>
                  <a:pt x="44" y="422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160280" y="160344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065240" y="2340360"/>
            <a:ext cx="358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quienes terminen antes: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6486480" y="294300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9"/>
                  <a:pt x="1955" y="879"/>
                </a:cubicBezTo>
                <a:cubicBezTo>
                  <a:pt x="1953" y="889"/>
                  <a:pt x="1950" y="899"/>
                  <a:pt x="1946" y="909"/>
                </a:cubicBezTo>
                <a:cubicBezTo>
                  <a:pt x="1942" y="918"/>
                  <a:pt x="1938" y="927"/>
                  <a:pt x="1932" y="936"/>
                </a:cubicBezTo>
                <a:cubicBezTo>
                  <a:pt x="1926" y="945"/>
                  <a:pt x="1919" y="953"/>
                  <a:pt x="1912" y="960"/>
                </a:cubicBezTo>
                <a:cubicBezTo>
                  <a:pt x="1905" y="967"/>
                  <a:pt x="1897" y="974"/>
                  <a:pt x="1888" y="980"/>
                </a:cubicBezTo>
                <a:cubicBezTo>
                  <a:pt x="1879" y="986"/>
                  <a:pt x="1870" y="990"/>
                  <a:pt x="1861" y="994"/>
                </a:cubicBezTo>
                <a:cubicBezTo>
                  <a:pt x="1851" y="998"/>
                  <a:pt x="1841" y="1001"/>
                  <a:pt x="1831" y="1003"/>
                </a:cubicBezTo>
                <a:cubicBezTo>
                  <a:pt x="1821" y="1006"/>
                  <a:pt x="1810" y="1007"/>
                  <a:pt x="1800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6"/>
                  <a:pt x="70" y="980"/>
                </a:cubicBezTo>
                <a:cubicBezTo>
                  <a:pt x="62" y="974"/>
                  <a:pt x="53" y="967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300320" y="2902320"/>
            <a:ext cx="517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Exportar los datos en diferentes formatos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6579000" y="30348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.csv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324560" y="2943000"/>
            <a:ext cx="838440" cy="362520"/>
          </a:xfrm>
          <a:custGeom>
            <a:avLst/>
            <a:gdLst/>
            <a:ahLst/>
            <a:rect l="0" t="0" r="r" b="b"/>
            <a:pathLst>
              <a:path w="2329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71" y="0"/>
                </a:lnTo>
                <a:cubicBezTo>
                  <a:pt x="2181" y="0"/>
                  <a:pt x="2191" y="1"/>
                  <a:pt x="2202" y="3"/>
                </a:cubicBezTo>
                <a:cubicBezTo>
                  <a:pt x="2212" y="5"/>
                  <a:pt x="2222" y="8"/>
                  <a:pt x="2231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7" y="33"/>
                  <a:pt x="2275" y="39"/>
                  <a:pt x="2283" y="47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8" y="79"/>
                  <a:pt x="2313" y="88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8"/>
                  <a:pt x="2329" y="159"/>
                </a:cubicBezTo>
                <a:lnTo>
                  <a:pt x="2329" y="848"/>
                </a:lnTo>
                <a:cubicBezTo>
                  <a:pt x="2329" y="858"/>
                  <a:pt x="2328" y="869"/>
                  <a:pt x="2326" y="879"/>
                </a:cubicBezTo>
                <a:cubicBezTo>
                  <a:pt x="2324" y="889"/>
                  <a:pt x="2321" y="899"/>
                  <a:pt x="2317" y="909"/>
                </a:cubicBezTo>
                <a:cubicBezTo>
                  <a:pt x="2313" y="918"/>
                  <a:pt x="2308" y="927"/>
                  <a:pt x="2303" y="936"/>
                </a:cubicBezTo>
                <a:cubicBezTo>
                  <a:pt x="2297" y="945"/>
                  <a:pt x="2290" y="953"/>
                  <a:pt x="2283" y="960"/>
                </a:cubicBezTo>
                <a:cubicBezTo>
                  <a:pt x="2275" y="967"/>
                  <a:pt x="2267" y="974"/>
                  <a:pt x="2259" y="980"/>
                </a:cubicBezTo>
                <a:cubicBezTo>
                  <a:pt x="2250" y="986"/>
                  <a:pt x="2241" y="990"/>
                  <a:pt x="2231" y="994"/>
                </a:cubicBezTo>
                <a:cubicBezTo>
                  <a:pt x="2222" y="998"/>
                  <a:pt x="2212" y="1001"/>
                  <a:pt x="2202" y="1003"/>
                </a:cubicBezTo>
                <a:cubicBezTo>
                  <a:pt x="2191" y="1006"/>
                  <a:pt x="2181" y="1007"/>
                  <a:pt x="2171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6"/>
                  <a:pt x="71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7189560" y="2902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418880" y="303480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.json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047600" y="355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8158320" y="29023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300320" y="3397680"/>
            <a:ext cx="569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ordenación por artista o duración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300320" y="3873960"/>
            <a:ext cx="701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interfaz gráfica simple (Swing, JavaFX, Tkinter…)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300320" y="4359600"/>
            <a:ext cx="561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soporte para múltiples listas o usuarios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300320" y="4845600"/>
            <a:ext cx="881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Incluir estadísticas (canción más larga, número de canciones por género)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80840" y="14191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8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8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38440" y="147744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488"/>
                </a:lnTo>
                <a:lnTo>
                  <a:pt x="118" y="362"/>
                </a:lnTo>
                <a:cubicBezTo>
                  <a:pt x="89" y="336"/>
                  <a:pt x="44" y="338"/>
                  <a:pt x="18" y="365"/>
                </a:cubicBezTo>
                <a:cubicBezTo>
                  <a:pt x="-8" y="393"/>
                  <a:pt x="-6" y="436"/>
                  <a:pt x="22" y="461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3"/>
                  <a:pt x="691" y="31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73280" y="214992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60280" y="135576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065240" y="2092680"/>
            <a:ext cx="410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Proyecto completo que combina: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2664360"/>
            <a:ext cx="210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47600" y="3781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300320" y="3140640"/>
            <a:ext cx="142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Persistencia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047600" y="4267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300320" y="3626280"/>
            <a:ext cx="309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71480" y="4724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06040" y="47588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32680" y="47854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863280" y="48164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886320" y="48394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906120" y="48643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03960" y="485028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8"/>
                </a:lnTo>
                <a:cubicBezTo>
                  <a:pt x="28" y="-2"/>
                  <a:pt x="41" y="-2"/>
                  <a:pt x="50" y="8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954360" y="4724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10800" y="47484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300320" y="4111920"/>
            <a:ext cx="312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Interacción con el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065240" y="4673880"/>
            <a:ext cx="10357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¡Tu aplicación será una base real para gestionar información de forma estructurada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5093280"/>
            <a:ext cx="141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persistente!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85880" y="162396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5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0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0"/>
                  <a:pt x="6" y="441"/>
                </a:cubicBezTo>
                <a:cubicBezTo>
                  <a:pt x="-5" y="455"/>
                  <a:pt x="0" y="473"/>
                  <a:pt x="13" y="485"/>
                </a:cubicBezTo>
                <a:cubicBezTo>
                  <a:pt x="34" y="503"/>
                  <a:pt x="150" y="614"/>
                  <a:pt x="153" y="617"/>
                </a:cubicBezTo>
                <a:cubicBezTo>
                  <a:pt x="190" y="654"/>
                  <a:pt x="179" y="676"/>
                  <a:pt x="144" y="695"/>
                </a:cubicBezTo>
                <a:cubicBezTo>
                  <a:pt x="138" y="698"/>
                  <a:pt x="129" y="701"/>
                  <a:pt x="115" y="715"/>
                </a:cubicBezTo>
                <a:cubicBezTo>
                  <a:pt x="74" y="756"/>
                  <a:pt x="74" y="822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49"/>
                  <a:pt x="281" y="840"/>
                  <a:pt x="284" y="834"/>
                </a:cubicBezTo>
                <a:cubicBezTo>
                  <a:pt x="303" y="799"/>
                  <a:pt x="325" y="787"/>
                  <a:pt x="362" y="824"/>
                </a:cubicBezTo>
                <a:cubicBezTo>
                  <a:pt x="365" y="828"/>
                  <a:pt x="476" y="945"/>
                  <a:pt x="494" y="966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2"/>
                  <a:pt x="679" y="846"/>
                </a:cubicBezTo>
                <a:cubicBezTo>
                  <a:pt x="701" y="819"/>
                  <a:pt x="701" y="786"/>
                  <a:pt x="681" y="766"/>
                </a:cubicBezTo>
                <a:cubicBezTo>
                  <a:pt x="672" y="757"/>
                  <a:pt x="661" y="754"/>
                  <a:pt x="649" y="750"/>
                </a:cubicBezTo>
                <a:cubicBezTo>
                  <a:pt x="634" y="745"/>
                  <a:pt x="600" y="748"/>
                  <a:pt x="580" y="728"/>
                </a:cubicBezTo>
                <a:cubicBezTo>
                  <a:pt x="548" y="697"/>
                  <a:pt x="565" y="647"/>
                  <a:pt x="606" y="605"/>
                </a:cubicBezTo>
                <a:cubicBezTo>
                  <a:pt x="648" y="564"/>
                  <a:pt x="698" y="548"/>
                  <a:pt x="729" y="579"/>
                </a:cubicBezTo>
                <a:cubicBezTo>
                  <a:pt x="749" y="599"/>
                  <a:pt x="746" y="633"/>
                  <a:pt x="751" y="648"/>
                </a:cubicBezTo>
                <a:cubicBezTo>
                  <a:pt x="754" y="660"/>
                  <a:pt x="758" y="671"/>
                  <a:pt x="767" y="681"/>
                </a:cubicBezTo>
                <a:cubicBezTo>
                  <a:pt x="787" y="701"/>
                  <a:pt x="820" y="700"/>
                  <a:pt x="847" y="678"/>
                </a:cubicBezTo>
                <a:cubicBezTo>
                  <a:pt x="881" y="650"/>
                  <a:pt x="965" y="548"/>
                  <a:pt x="973" y="538"/>
                </a:cubicBezTo>
                <a:cubicBezTo>
                  <a:pt x="983" y="524"/>
                  <a:pt x="979" y="505"/>
                  <a:pt x="965" y="493"/>
                </a:cubicBezTo>
                <a:cubicBezTo>
                  <a:pt x="944" y="475"/>
                  <a:pt x="829" y="365"/>
                  <a:pt x="825" y="361"/>
                </a:cubicBezTo>
                <a:cubicBezTo>
                  <a:pt x="788" y="324"/>
                  <a:pt x="800" y="302"/>
                  <a:pt x="835" y="283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60280" y="155556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2302200"/>
            <a:ext cx="517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e implementar una aplicación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2864160"/>
            <a:ext cx="447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Gestione una colección de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3350160"/>
            <a:ext cx="468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Permita añadir, buscar, eliminar y listar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300320" y="3835800"/>
            <a:ext cx="5107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Organice los datos en estructuras internas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71480" y="49338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09"/>
                  <a:pt x="765" y="434"/>
                  <a:pt x="761" y="458"/>
                </a:cubicBezTo>
                <a:cubicBezTo>
                  <a:pt x="756" y="483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3"/>
                  <a:pt x="7" y="458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8"/>
                  <a:pt x="2" y="333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3"/>
                  <a:pt x="768" y="358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06040" y="49683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32680" y="49950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1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4"/>
                  <a:pt x="365" y="364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1"/>
                </a:cubicBezTo>
                <a:cubicBezTo>
                  <a:pt x="84" y="383"/>
                  <a:pt x="73" y="374"/>
                  <a:pt x="64" y="364"/>
                </a:cubicBezTo>
                <a:cubicBezTo>
                  <a:pt x="54" y="354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1"/>
                  <a:pt x="0" y="228"/>
                  <a:pt x="0" y="214"/>
                </a:cubicBezTo>
                <a:cubicBezTo>
                  <a:pt x="0" y="200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863280" y="50259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1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1"/>
                  <a:pt x="0" y="145"/>
                  <a:pt x="0" y="128"/>
                </a:cubicBezTo>
                <a:cubicBezTo>
                  <a:pt x="0" y="111"/>
                  <a:pt x="4" y="94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4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86320" y="50490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06120" y="50742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03960" y="50598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954360" y="49338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10800" y="49579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5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300320" y="4321440"/>
            <a:ext cx="8318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Almacene y recupere los datos usando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ficheros de texto o binarios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065240" y="4883400"/>
            <a:ext cx="801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 aplicar estructuras de datos, ficheros y lógica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11520" y="2197080"/>
            <a:ext cx="221760" cy="265320"/>
          </a:xfrm>
          <a:custGeom>
            <a:avLst/>
            <a:gdLst/>
            <a:ahLst/>
            <a:rect l="0" t="0" r="r" b="b"/>
            <a:pathLst>
              <a:path w="616" h="737">
                <a:moveTo>
                  <a:pt x="448" y="562"/>
                </a:moveTo>
                <a:lnTo>
                  <a:pt x="448" y="507"/>
                </a:lnTo>
                <a:cubicBezTo>
                  <a:pt x="476" y="478"/>
                  <a:pt x="529" y="426"/>
                  <a:pt x="543" y="360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6"/>
                  <a:pt x="584" y="302"/>
                </a:cubicBezTo>
                <a:cubicBezTo>
                  <a:pt x="584" y="269"/>
                  <a:pt x="565" y="242"/>
                  <a:pt x="545" y="241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6"/>
                  <a:pt x="75" y="363"/>
                  <a:pt x="96" y="363"/>
                </a:cubicBezTo>
                <a:cubicBezTo>
                  <a:pt x="101" y="363"/>
                  <a:pt x="94" y="362"/>
                  <a:pt x="98" y="360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3" y="737"/>
                  <a:pt x="616" y="737"/>
                  <a:pt x="616" y="714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90920" y="227736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1"/>
                </a:moveTo>
                <a:lnTo>
                  <a:pt x="447" y="506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3"/>
                  <a:pt x="548" y="363"/>
                </a:cubicBezTo>
                <a:cubicBezTo>
                  <a:pt x="570" y="363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6"/>
                  <a:pt x="549" y="207"/>
                  <a:pt x="549" y="182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2"/>
                </a:cubicBezTo>
                <a:cubicBezTo>
                  <a:pt x="89" y="206"/>
                  <a:pt x="90" y="225"/>
                  <a:pt x="93" y="241"/>
                </a:cubicBezTo>
                <a:cubicBezTo>
                  <a:pt x="73" y="244"/>
                  <a:pt x="58" y="270"/>
                  <a:pt x="58" y="301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6"/>
                </a:cubicBezTo>
                <a:lnTo>
                  <a:pt x="196" y="558"/>
                </a:lnTo>
                <a:cubicBezTo>
                  <a:pt x="84" y="572"/>
                  <a:pt x="0" y="631"/>
                  <a:pt x="0" y="692"/>
                </a:cubicBezTo>
                <a:lnTo>
                  <a:pt x="0" y="715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5"/>
                </a:cubicBezTo>
                <a:lnTo>
                  <a:pt x="615" y="692"/>
                </a:lnTo>
                <a:cubicBezTo>
                  <a:pt x="615" y="635"/>
                  <a:pt x="531" y="579"/>
                  <a:pt x="447" y="56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60280" y="212724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300320" y="2864160"/>
            <a:ext cx="814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de 1.º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Desarrollo de Aplicaciones Multiplataforma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350160"/>
            <a:ext cx="697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Perfil heterogéneo: distintos niveles de experiencia previa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835800"/>
            <a:ext cx="6754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fase de consolidación de programación estructurada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4321440"/>
            <a:ext cx="713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Familiarización progresiva con persistencia y flujo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01000" y="2158200"/>
            <a:ext cx="131040" cy="137160"/>
          </a:xfrm>
          <a:custGeom>
            <a:avLst/>
            <a:gdLst/>
            <a:ahLst/>
            <a:rect l="0" t="0" r="r" b="b"/>
            <a:pathLst>
              <a:path w="364" h="381">
                <a:moveTo>
                  <a:pt x="364" y="271"/>
                </a:moveTo>
                <a:cubicBezTo>
                  <a:pt x="364" y="333"/>
                  <a:pt x="342" y="381"/>
                  <a:pt x="280" y="381"/>
                </a:cubicBezTo>
                <a:lnTo>
                  <a:pt x="84" y="381"/>
                </a:lnTo>
                <a:cubicBezTo>
                  <a:pt x="-28" y="381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8"/>
                  <a:pt x="364" y="108"/>
                </a:cubicBezTo>
                <a:lnTo>
                  <a:pt x="364" y="27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51400" y="2158200"/>
            <a:ext cx="281880" cy="137160"/>
          </a:xfrm>
          <a:custGeom>
            <a:avLst/>
            <a:gdLst/>
            <a:ahLst/>
            <a:rect l="0" t="0" r="r" b="b"/>
            <a:pathLst>
              <a:path w="783" h="381">
                <a:moveTo>
                  <a:pt x="755" y="327"/>
                </a:moveTo>
                <a:lnTo>
                  <a:pt x="727" y="327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1"/>
                  <a:pt x="83" y="381"/>
                </a:cubicBezTo>
                <a:lnTo>
                  <a:pt x="755" y="381"/>
                </a:lnTo>
                <a:cubicBezTo>
                  <a:pt x="770" y="381"/>
                  <a:pt x="783" y="369"/>
                  <a:pt x="783" y="354"/>
                </a:cubicBezTo>
                <a:cubicBezTo>
                  <a:pt x="783" y="339"/>
                  <a:pt x="770" y="327"/>
                  <a:pt x="755" y="3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76240" y="217764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76240" y="217764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2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0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90920" y="196236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1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48"/>
                  <a:pt x="308" y="109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21160" y="19623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5"/>
                </a:moveTo>
                <a:lnTo>
                  <a:pt x="727" y="245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5"/>
                  <a:pt x="755" y="24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46360" y="1981800"/>
            <a:ext cx="256680" cy="68760"/>
          </a:xfrm>
          <a:custGeom>
            <a:avLst/>
            <a:gdLst/>
            <a:ahLst/>
            <a:rect l="0" t="0" r="r" b="b"/>
            <a:pathLst>
              <a:path w="713" h="191">
                <a:moveTo>
                  <a:pt x="690" y="191"/>
                </a:moveTo>
                <a:lnTo>
                  <a:pt x="42" y="191"/>
                </a:lnTo>
                <a:cubicBezTo>
                  <a:pt x="-14" y="191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1"/>
                  <a:pt x="690" y="19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46360" y="1981800"/>
            <a:ext cx="255960" cy="44280"/>
          </a:xfrm>
          <a:custGeom>
            <a:avLst/>
            <a:gdLst/>
            <a:ahLst/>
            <a:rect l="0" t="0" r="r" b="b"/>
            <a:pathLst>
              <a:path w="711" h="123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3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811080" y="207000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6"/>
                </a:moveTo>
                <a:cubicBezTo>
                  <a:pt x="476" y="196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8"/>
                  <a:pt x="476" y="109"/>
                </a:cubicBezTo>
                <a:lnTo>
                  <a:pt x="476" y="136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901440" y="207000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0"/>
                </a:moveTo>
                <a:lnTo>
                  <a:pt x="616" y="190"/>
                </a:lnTo>
                <a:lnTo>
                  <a:pt x="616" y="54"/>
                </a:lnTo>
                <a:lnTo>
                  <a:pt x="644" y="54"/>
                </a:lnTo>
                <a:cubicBezTo>
                  <a:pt x="659" y="54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3"/>
                  <a:pt x="671" y="217"/>
                </a:cubicBezTo>
                <a:cubicBezTo>
                  <a:pt x="671" y="202"/>
                  <a:pt x="659" y="190"/>
                  <a:pt x="644" y="19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926640" y="208944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926640" y="208944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60280" y="188892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300320" y="2626200"/>
            <a:ext cx="440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Declaración de variables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300320" y="3111840"/>
            <a:ext cx="505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condicionales y bucles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3588120"/>
            <a:ext cx="406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Entrada/salida básica por consola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300320" y="4073760"/>
            <a:ext cx="301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de arrays o listas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300320" y="4559760"/>
            <a:ext cx="720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Conocimiento inicial del 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ficheros en Java o Python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5"/>
                </a:cubicBezTo>
                <a:cubicBezTo>
                  <a:pt x="990" y="617"/>
                  <a:pt x="981" y="648"/>
                  <a:pt x="968" y="677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3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5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5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3"/>
                  <a:pt x="103" y="789"/>
                  <a:pt x="85" y="762"/>
                </a:cubicBezTo>
                <a:cubicBezTo>
                  <a:pt x="66" y="735"/>
                  <a:pt x="51" y="707"/>
                  <a:pt x="38" y="677"/>
                </a:cubicBezTo>
                <a:cubicBezTo>
                  <a:pt x="26" y="648"/>
                  <a:pt x="16" y="617"/>
                  <a:pt x="10" y="585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4"/>
                </a:cubicBezTo>
                <a:cubicBezTo>
                  <a:pt x="16" y="363"/>
                  <a:pt x="26" y="332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7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8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7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26200" y="1996560"/>
            <a:ext cx="271800" cy="264600"/>
          </a:xfrm>
          <a:custGeom>
            <a:avLst/>
            <a:gdLst/>
            <a:ahLst/>
            <a:rect l="0" t="0" r="r" b="b"/>
            <a:pathLst>
              <a:path w="755" h="735">
                <a:moveTo>
                  <a:pt x="755" y="367"/>
                </a:moveTo>
                <a:cubicBezTo>
                  <a:pt x="755" y="391"/>
                  <a:pt x="752" y="415"/>
                  <a:pt x="748" y="439"/>
                </a:cubicBezTo>
                <a:cubicBezTo>
                  <a:pt x="743" y="462"/>
                  <a:pt x="736" y="485"/>
                  <a:pt x="726" y="507"/>
                </a:cubicBezTo>
                <a:cubicBezTo>
                  <a:pt x="717" y="530"/>
                  <a:pt x="705" y="551"/>
                  <a:pt x="691" y="571"/>
                </a:cubicBezTo>
                <a:cubicBezTo>
                  <a:pt x="678" y="591"/>
                  <a:pt x="662" y="609"/>
                  <a:pt x="644" y="627"/>
                </a:cubicBezTo>
                <a:cubicBezTo>
                  <a:pt x="627" y="644"/>
                  <a:pt x="608" y="659"/>
                  <a:pt x="587" y="672"/>
                </a:cubicBezTo>
                <a:cubicBezTo>
                  <a:pt x="567" y="686"/>
                  <a:pt x="545" y="698"/>
                  <a:pt x="522" y="707"/>
                </a:cubicBezTo>
                <a:cubicBezTo>
                  <a:pt x="499" y="716"/>
                  <a:pt x="476" y="723"/>
                  <a:pt x="451" y="728"/>
                </a:cubicBezTo>
                <a:cubicBezTo>
                  <a:pt x="427" y="733"/>
                  <a:pt x="403" y="735"/>
                  <a:pt x="378" y="735"/>
                </a:cubicBezTo>
                <a:cubicBezTo>
                  <a:pt x="353" y="735"/>
                  <a:pt x="328" y="733"/>
                  <a:pt x="303" y="728"/>
                </a:cubicBezTo>
                <a:cubicBezTo>
                  <a:pt x="279" y="723"/>
                  <a:pt x="255" y="716"/>
                  <a:pt x="233" y="707"/>
                </a:cubicBezTo>
                <a:cubicBezTo>
                  <a:pt x="210" y="698"/>
                  <a:pt x="188" y="686"/>
                  <a:pt x="167" y="672"/>
                </a:cubicBezTo>
                <a:cubicBezTo>
                  <a:pt x="147" y="659"/>
                  <a:pt x="128" y="644"/>
                  <a:pt x="110" y="627"/>
                </a:cubicBezTo>
                <a:cubicBezTo>
                  <a:pt x="93" y="609"/>
                  <a:pt x="77" y="591"/>
                  <a:pt x="63" y="571"/>
                </a:cubicBezTo>
                <a:cubicBezTo>
                  <a:pt x="50" y="551"/>
                  <a:pt x="38" y="530"/>
                  <a:pt x="28" y="507"/>
                </a:cubicBezTo>
                <a:cubicBezTo>
                  <a:pt x="19" y="485"/>
                  <a:pt x="12" y="462"/>
                  <a:pt x="7" y="439"/>
                </a:cubicBezTo>
                <a:cubicBezTo>
                  <a:pt x="2" y="415"/>
                  <a:pt x="0" y="391"/>
                  <a:pt x="0" y="367"/>
                </a:cubicBezTo>
                <a:cubicBezTo>
                  <a:pt x="0" y="343"/>
                  <a:pt x="2" y="319"/>
                  <a:pt x="7" y="295"/>
                </a:cubicBezTo>
                <a:cubicBezTo>
                  <a:pt x="12" y="272"/>
                  <a:pt x="19" y="249"/>
                  <a:pt x="28" y="226"/>
                </a:cubicBezTo>
                <a:cubicBezTo>
                  <a:pt x="38" y="204"/>
                  <a:pt x="50" y="183"/>
                  <a:pt x="63" y="163"/>
                </a:cubicBezTo>
                <a:cubicBezTo>
                  <a:pt x="77" y="143"/>
                  <a:pt x="93" y="124"/>
                  <a:pt x="110" y="107"/>
                </a:cubicBezTo>
                <a:cubicBezTo>
                  <a:pt x="128" y="90"/>
                  <a:pt x="147" y="75"/>
                  <a:pt x="167" y="62"/>
                </a:cubicBezTo>
                <a:cubicBezTo>
                  <a:pt x="188" y="48"/>
                  <a:pt x="210" y="37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7"/>
                  <a:pt x="567" y="48"/>
                  <a:pt x="587" y="62"/>
                </a:cubicBezTo>
                <a:cubicBezTo>
                  <a:pt x="608" y="75"/>
                  <a:pt x="627" y="90"/>
                  <a:pt x="644" y="107"/>
                </a:cubicBezTo>
                <a:cubicBezTo>
                  <a:pt x="662" y="124"/>
                  <a:pt x="678" y="143"/>
                  <a:pt x="691" y="163"/>
                </a:cubicBezTo>
                <a:cubicBezTo>
                  <a:pt x="705" y="183"/>
                  <a:pt x="717" y="204"/>
                  <a:pt x="726" y="226"/>
                </a:cubicBezTo>
                <a:cubicBezTo>
                  <a:pt x="736" y="249"/>
                  <a:pt x="743" y="272"/>
                  <a:pt x="748" y="295"/>
                </a:cubicBezTo>
                <a:cubicBezTo>
                  <a:pt x="752" y="319"/>
                  <a:pt x="755" y="343"/>
                  <a:pt x="755" y="3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861480" y="203076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559" y="273"/>
                </a:moveTo>
                <a:cubicBezTo>
                  <a:pt x="559" y="291"/>
                  <a:pt x="557" y="308"/>
                  <a:pt x="554" y="326"/>
                </a:cubicBezTo>
                <a:cubicBezTo>
                  <a:pt x="550" y="344"/>
                  <a:pt x="545" y="361"/>
                  <a:pt x="538" y="377"/>
                </a:cubicBezTo>
                <a:cubicBezTo>
                  <a:pt x="531" y="393"/>
                  <a:pt x="522" y="409"/>
                  <a:pt x="512" y="424"/>
                </a:cubicBezTo>
                <a:cubicBezTo>
                  <a:pt x="502" y="439"/>
                  <a:pt x="490" y="453"/>
                  <a:pt x="477" y="465"/>
                </a:cubicBezTo>
                <a:cubicBezTo>
                  <a:pt x="464" y="478"/>
                  <a:pt x="450" y="489"/>
                  <a:pt x="435" y="499"/>
                </a:cubicBezTo>
                <a:cubicBezTo>
                  <a:pt x="420" y="509"/>
                  <a:pt x="404" y="517"/>
                  <a:pt x="387" y="524"/>
                </a:cubicBezTo>
                <a:cubicBezTo>
                  <a:pt x="370" y="531"/>
                  <a:pt x="352" y="536"/>
                  <a:pt x="334" y="540"/>
                </a:cubicBezTo>
                <a:cubicBezTo>
                  <a:pt x="316" y="543"/>
                  <a:pt x="298" y="545"/>
                  <a:pt x="280" y="545"/>
                </a:cubicBezTo>
                <a:cubicBezTo>
                  <a:pt x="261" y="545"/>
                  <a:pt x="243" y="543"/>
                  <a:pt x="225" y="540"/>
                </a:cubicBezTo>
                <a:cubicBezTo>
                  <a:pt x="207" y="536"/>
                  <a:pt x="190" y="531"/>
                  <a:pt x="173" y="524"/>
                </a:cubicBezTo>
                <a:cubicBezTo>
                  <a:pt x="156" y="517"/>
                  <a:pt x="140" y="509"/>
                  <a:pt x="125" y="499"/>
                </a:cubicBezTo>
                <a:cubicBezTo>
                  <a:pt x="108" y="489"/>
                  <a:pt x="94" y="478"/>
                  <a:pt x="81" y="465"/>
                </a:cubicBezTo>
                <a:cubicBezTo>
                  <a:pt x="68" y="453"/>
                  <a:pt x="57" y="439"/>
                  <a:pt x="47" y="424"/>
                </a:cubicBezTo>
                <a:cubicBezTo>
                  <a:pt x="36" y="409"/>
                  <a:pt x="28" y="393"/>
                  <a:pt x="21" y="377"/>
                </a:cubicBezTo>
                <a:cubicBezTo>
                  <a:pt x="14" y="361"/>
                  <a:pt x="8" y="344"/>
                  <a:pt x="5" y="326"/>
                </a:cubicBezTo>
                <a:cubicBezTo>
                  <a:pt x="1" y="308"/>
                  <a:pt x="0" y="291"/>
                  <a:pt x="0" y="273"/>
                </a:cubicBezTo>
                <a:cubicBezTo>
                  <a:pt x="0" y="255"/>
                  <a:pt x="1" y="237"/>
                  <a:pt x="5" y="220"/>
                </a:cubicBezTo>
                <a:cubicBezTo>
                  <a:pt x="8" y="202"/>
                  <a:pt x="14" y="185"/>
                  <a:pt x="21" y="169"/>
                </a:cubicBezTo>
                <a:cubicBezTo>
                  <a:pt x="28" y="152"/>
                  <a:pt x="36" y="137"/>
                  <a:pt x="47" y="122"/>
                </a:cubicBezTo>
                <a:cubicBezTo>
                  <a:pt x="57" y="107"/>
                  <a:pt x="68" y="93"/>
                  <a:pt x="81" y="81"/>
                </a:cubicBezTo>
                <a:cubicBezTo>
                  <a:pt x="94" y="68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8"/>
                  <a:pt x="477" y="81"/>
                </a:cubicBezTo>
                <a:cubicBezTo>
                  <a:pt x="490" y="93"/>
                  <a:pt x="502" y="107"/>
                  <a:pt x="512" y="122"/>
                </a:cubicBezTo>
                <a:cubicBezTo>
                  <a:pt x="522" y="137"/>
                  <a:pt x="531" y="152"/>
                  <a:pt x="538" y="169"/>
                </a:cubicBezTo>
                <a:cubicBezTo>
                  <a:pt x="545" y="185"/>
                  <a:pt x="550" y="202"/>
                  <a:pt x="554" y="220"/>
                </a:cubicBezTo>
                <a:cubicBezTo>
                  <a:pt x="557" y="237"/>
                  <a:pt x="559" y="255"/>
                  <a:pt x="559" y="27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901440" y="2070000"/>
            <a:ext cx="120960" cy="117720"/>
          </a:xfrm>
          <a:custGeom>
            <a:avLst/>
            <a:gdLst/>
            <a:ahLst/>
            <a:rect l="0" t="0" r="r" b="b"/>
            <a:pathLst>
              <a:path w="336" h="327">
                <a:moveTo>
                  <a:pt x="336" y="163"/>
                </a:moveTo>
                <a:cubicBezTo>
                  <a:pt x="336" y="174"/>
                  <a:pt x="335" y="184"/>
                  <a:pt x="333" y="195"/>
                </a:cubicBezTo>
                <a:cubicBezTo>
                  <a:pt x="331" y="205"/>
                  <a:pt x="328" y="215"/>
                  <a:pt x="324" y="225"/>
                </a:cubicBezTo>
                <a:cubicBezTo>
                  <a:pt x="319" y="235"/>
                  <a:pt x="314" y="245"/>
                  <a:pt x="308" y="254"/>
                </a:cubicBezTo>
                <a:cubicBezTo>
                  <a:pt x="302" y="262"/>
                  <a:pt x="295" y="271"/>
                  <a:pt x="287" y="278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4"/>
                </a:cubicBezTo>
                <a:cubicBezTo>
                  <a:pt x="191" y="326"/>
                  <a:pt x="180" y="327"/>
                  <a:pt x="169" y="327"/>
                </a:cubicBezTo>
                <a:cubicBezTo>
                  <a:pt x="158" y="327"/>
                  <a:pt x="147" y="326"/>
                  <a:pt x="136" y="324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78"/>
                </a:cubicBezTo>
                <a:cubicBezTo>
                  <a:pt x="43" y="271"/>
                  <a:pt x="36" y="262"/>
                  <a:pt x="29" y="254"/>
                </a:cubicBezTo>
                <a:cubicBezTo>
                  <a:pt x="23" y="245"/>
                  <a:pt x="18" y="235"/>
                  <a:pt x="14" y="225"/>
                </a:cubicBezTo>
                <a:cubicBezTo>
                  <a:pt x="10" y="215"/>
                  <a:pt x="6" y="205"/>
                  <a:pt x="3" y="195"/>
                </a:cubicBezTo>
                <a:cubicBezTo>
                  <a:pt x="1" y="184"/>
                  <a:pt x="0" y="174"/>
                  <a:pt x="0" y="163"/>
                </a:cubicBezTo>
                <a:cubicBezTo>
                  <a:pt x="0" y="152"/>
                  <a:pt x="1" y="142"/>
                  <a:pt x="3" y="131"/>
                </a:cubicBezTo>
                <a:cubicBezTo>
                  <a:pt x="6" y="121"/>
                  <a:pt x="10" y="110"/>
                  <a:pt x="14" y="100"/>
                </a:cubicBezTo>
                <a:cubicBezTo>
                  <a:pt x="18" y="91"/>
                  <a:pt x="23" y="81"/>
                  <a:pt x="29" y="72"/>
                </a:cubicBezTo>
                <a:cubicBezTo>
                  <a:pt x="36" y="63"/>
                  <a:pt x="43" y="55"/>
                  <a:pt x="50" y="48"/>
                </a:cubicBezTo>
                <a:cubicBezTo>
                  <a:pt x="58" y="40"/>
                  <a:pt x="67" y="33"/>
                  <a:pt x="76" y="27"/>
                </a:cubicBezTo>
                <a:cubicBezTo>
                  <a:pt x="85" y="21"/>
                  <a:pt x="95" y="16"/>
                  <a:pt x="105" y="12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2"/>
                </a:cubicBezTo>
                <a:cubicBezTo>
                  <a:pt x="243" y="16"/>
                  <a:pt x="253" y="21"/>
                  <a:pt x="262" y="27"/>
                </a:cubicBezTo>
                <a:cubicBezTo>
                  <a:pt x="271" y="33"/>
                  <a:pt x="280" y="40"/>
                  <a:pt x="287" y="48"/>
                </a:cubicBezTo>
                <a:cubicBezTo>
                  <a:pt x="295" y="55"/>
                  <a:pt x="302" y="63"/>
                  <a:pt x="308" y="72"/>
                </a:cubicBezTo>
                <a:cubicBezTo>
                  <a:pt x="314" y="81"/>
                  <a:pt x="319" y="91"/>
                  <a:pt x="324" y="100"/>
                </a:cubicBezTo>
                <a:cubicBezTo>
                  <a:pt x="328" y="110"/>
                  <a:pt x="331" y="121"/>
                  <a:pt x="333" y="131"/>
                </a:cubicBezTo>
                <a:cubicBezTo>
                  <a:pt x="335" y="142"/>
                  <a:pt x="336" y="152"/>
                  <a:pt x="336" y="1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31680" y="209916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3"/>
                  <a:pt x="166" y="103"/>
                  <a:pt x="162" y="113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3"/>
                </a:cubicBezTo>
                <a:cubicBezTo>
                  <a:pt x="3" y="103"/>
                  <a:pt x="0" y="93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57600" y="2131560"/>
            <a:ext cx="139320" cy="165240"/>
          </a:xfrm>
          <a:custGeom>
            <a:avLst/>
            <a:gdLst/>
            <a:ahLst/>
            <a:rect l="0" t="0" r="r" b="b"/>
            <a:pathLst>
              <a:path w="387" h="459">
                <a:moveTo>
                  <a:pt x="18" y="0"/>
                </a:moveTo>
                <a:lnTo>
                  <a:pt x="387" y="320"/>
                </a:lnTo>
                <a:cubicBezTo>
                  <a:pt x="387" y="320"/>
                  <a:pt x="313" y="412"/>
                  <a:pt x="165" y="459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954720" y="2113560"/>
            <a:ext cx="26280" cy="25200"/>
          </a:xfrm>
          <a:custGeom>
            <a:avLst/>
            <a:gdLst/>
            <a:ahLst/>
            <a:rect l="0" t="0" r="r" b="b"/>
            <a:pathLst>
              <a:path w="73" h="70">
                <a:moveTo>
                  <a:pt x="29" y="70"/>
                </a:moveTo>
                <a:cubicBezTo>
                  <a:pt x="22" y="70"/>
                  <a:pt x="15" y="67"/>
                  <a:pt x="8" y="62"/>
                </a:cubicBezTo>
                <a:cubicBezTo>
                  <a:pt x="-3" y="52"/>
                  <a:pt x="-3" y="35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8"/>
                  <a:pt x="75" y="36"/>
                  <a:pt x="64" y="47"/>
                </a:cubicBezTo>
                <a:lnTo>
                  <a:pt x="49" y="62"/>
                </a:lnTo>
                <a:cubicBezTo>
                  <a:pt x="43" y="67"/>
                  <a:pt x="36" y="70"/>
                  <a:pt x="29" y="7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20600" y="1952640"/>
            <a:ext cx="122400" cy="119160"/>
          </a:xfrm>
          <a:custGeom>
            <a:avLst/>
            <a:gdLst/>
            <a:ahLst/>
            <a:rect l="0" t="0" r="r" b="b"/>
            <a:pathLst>
              <a:path w="340" h="331">
                <a:moveTo>
                  <a:pt x="5" y="190"/>
                </a:moveTo>
                <a:cubicBezTo>
                  <a:pt x="-6" y="247"/>
                  <a:pt x="5" y="318"/>
                  <a:pt x="5" y="318"/>
                </a:cubicBezTo>
                <a:lnTo>
                  <a:pt x="203" y="117"/>
                </a:lnTo>
                <a:cubicBezTo>
                  <a:pt x="211" y="77"/>
                  <a:pt x="188" y="9"/>
                  <a:pt x="155" y="1"/>
                </a:cubicBezTo>
                <a:cubicBezTo>
                  <a:pt x="122" y="-8"/>
                  <a:pt x="40" y="24"/>
                  <a:pt x="5" y="190"/>
                </a:cubicBezTo>
                <a:moveTo>
                  <a:pt x="146" y="326"/>
                </a:moveTo>
                <a:cubicBezTo>
                  <a:pt x="87" y="337"/>
                  <a:pt x="14" y="326"/>
                  <a:pt x="14" y="326"/>
                </a:cubicBezTo>
                <a:lnTo>
                  <a:pt x="221" y="135"/>
                </a:lnTo>
                <a:cubicBezTo>
                  <a:pt x="261" y="127"/>
                  <a:pt x="331" y="149"/>
                  <a:pt x="339" y="181"/>
                </a:cubicBezTo>
                <a:cubicBezTo>
                  <a:pt x="348" y="214"/>
                  <a:pt x="317" y="292"/>
                  <a:pt x="146" y="32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963720" y="1983600"/>
            <a:ext cx="150840" cy="146520"/>
          </a:xfrm>
          <a:custGeom>
            <a:avLst/>
            <a:gdLst/>
            <a:ahLst/>
            <a:rect l="0" t="0" r="r" b="b"/>
            <a:pathLst>
              <a:path w="419" h="407">
                <a:moveTo>
                  <a:pt x="409" y="35"/>
                </a:moveTo>
                <a:lnTo>
                  <a:pt x="84" y="393"/>
                </a:lnTo>
                <a:cubicBezTo>
                  <a:pt x="74" y="403"/>
                  <a:pt x="37" y="417"/>
                  <a:pt x="13" y="394"/>
                </a:cubicBezTo>
                <a:cubicBezTo>
                  <a:pt x="-10" y="371"/>
                  <a:pt x="2" y="336"/>
                  <a:pt x="12" y="32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5"/>
                  <a:pt x="409" y="3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300320" y="2626200"/>
            <a:ext cx="531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Manipular estructuras de datos en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3111840"/>
            <a:ext cx="5136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Trabajar con lectura y escritura en ficheros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300320" y="3588120"/>
            <a:ext cx="740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buenas prácticas en diseño y organización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300320" y="4073760"/>
            <a:ext cx="551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la persistencia de la información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300320" y="4559760"/>
            <a:ext cx="6159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autonomía en resolución de problemas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377360" y="26773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3"/>
                </a:moveTo>
                <a:cubicBezTo>
                  <a:pt x="470" y="370"/>
                  <a:pt x="364" y="392"/>
                  <a:pt x="364" y="519"/>
                </a:cubicBezTo>
                <a:cubicBezTo>
                  <a:pt x="364" y="587"/>
                  <a:pt x="297" y="592"/>
                  <a:pt x="247" y="592"/>
                </a:cubicBezTo>
                <a:cubicBezTo>
                  <a:pt x="203" y="592"/>
                  <a:pt x="105" y="575"/>
                  <a:pt x="105" y="519"/>
                </a:cubicBezTo>
                <a:cubicBezTo>
                  <a:pt x="105" y="392"/>
                  <a:pt x="0" y="370"/>
                  <a:pt x="0" y="233"/>
                </a:cubicBezTo>
                <a:cubicBezTo>
                  <a:pt x="0" y="104"/>
                  <a:pt x="113" y="0"/>
                  <a:pt x="238" y="0"/>
                </a:cubicBezTo>
                <a:cubicBezTo>
                  <a:pt x="361" y="0"/>
                  <a:pt x="470" y="104"/>
                  <a:pt x="470" y="233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1429920" y="292140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90" y="66"/>
                </a:cubicBezTo>
                <a:cubicBezTo>
                  <a:pt x="49" y="66"/>
                  <a:pt x="0" y="30"/>
                  <a:pt x="0" y="12"/>
                </a:cubicBezTo>
                <a:cubicBezTo>
                  <a:pt x="0" y="-6"/>
                  <a:pt x="49" y="1"/>
                  <a:pt x="90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423440" y="2752920"/>
            <a:ext cx="77400" cy="131040"/>
          </a:xfrm>
          <a:custGeom>
            <a:avLst/>
            <a:gdLst/>
            <a:ahLst/>
            <a:rect l="0" t="0" r="r" b="b"/>
            <a:pathLst>
              <a:path w="215" h="364">
                <a:moveTo>
                  <a:pt x="208" y="7"/>
                </a:moveTo>
                <a:cubicBezTo>
                  <a:pt x="199" y="-2"/>
                  <a:pt x="185" y="-2"/>
                  <a:pt x="177" y="7"/>
                </a:cubicBezTo>
                <a:lnTo>
                  <a:pt x="107" y="77"/>
                </a:lnTo>
                <a:lnTo>
                  <a:pt x="37" y="7"/>
                </a:lnTo>
                <a:cubicBezTo>
                  <a:pt x="28" y="-2"/>
                  <a:pt x="15" y="-2"/>
                  <a:pt x="7" y="7"/>
                </a:cubicBezTo>
                <a:cubicBezTo>
                  <a:pt x="-2" y="15"/>
                  <a:pt x="-2" y="28"/>
                  <a:pt x="7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5" y="364"/>
                  <a:pt x="107" y="364"/>
                </a:cubicBezTo>
                <a:cubicBezTo>
                  <a:pt x="119" y="364"/>
                  <a:pt x="128" y="354"/>
                  <a:pt x="128" y="342"/>
                </a:cubicBezTo>
                <a:lnTo>
                  <a:pt x="128" y="116"/>
                </a:lnTo>
                <a:lnTo>
                  <a:pt x="208" y="37"/>
                </a:lnTo>
                <a:cubicBezTo>
                  <a:pt x="217" y="28"/>
                  <a:pt x="217" y="15"/>
                  <a:pt x="208" y="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1415880" y="286812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257" y="129"/>
                </a:moveTo>
                <a:cubicBezTo>
                  <a:pt x="257" y="153"/>
                  <a:pt x="238" y="172"/>
                  <a:pt x="214" y="172"/>
                </a:cubicBezTo>
                <a:lnTo>
                  <a:pt x="44" y="172"/>
                </a:lnTo>
                <a:cubicBezTo>
                  <a:pt x="19" y="172"/>
                  <a:pt x="0" y="153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408320" y="286056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4"/>
                </a:cubicBezTo>
                <a:cubicBezTo>
                  <a:pt x="-2" y="142"/>
                  <a:pt x="6" y="131"/>
                  <a:pt x="17" y="128"/>
                </a:cubicBezTo>
                <a:lnTo>
                  <a:pt x="274" y="85"/>
                </a:lnTo>
                <a:cubicBezTo>
                  <a:pt x="286" y="83"/>
                  <a:pt x="297" y="91"/>
                  <a:pt x="299" y="103"/>
                </a:cubicBezTo>
                <a:cubicBezTo>
                  <a:pt x="301" y="114"/>
                  <a:pt x="293" y="125"/>
                  <a:pt x="281" y="127"/>
                </a:cubicBezTo>
                <a:lnTo>
                  <a:pt x="24" y="171"/>
                </a:lnTo>
                <a:cubicBezTo>
                  <a:pt x="23" y="171"/>
                  <a:pt x="22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8"/>
                  <a:pt x="0" y="67"/>
                </a:cubicBezTo>
                <a:cubicBezTo>
                  <a:pt x="-2" y="56"/>
                  <a:pt x="6" y="45"/>
                  <a:pt x="17" y="43"/>
                </a:cubicBezTo>
                <a:lnTo>
                  <a:pt x="274" y="0"/>
                </a:lnTo>
                <a:cubicBezTo>
                  <a:pt x="286" y="-2"/>
                  <a:pt x="297" y="6"/>
                  <a:pt x="299" y="18"/>
                </a:cubicBezTo>
                <a:cubicBezTo>
                  <a:pt x="301" y="29"/>
                  <a:pt x="293" y="40"/>
                  <a:pt x="281" y="42"/>
                </a:cubicBezTo>
                <a:lnTo>
                  <a:pt x="24" y="85"/>
                </a:lnTo>
                <a:cubicBezTo>
                  <a:pt x="23" y="85"/>
                  <a:pt x="22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1323720" y="3162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354680" y="3192840"/>
            <a:ext cx="214920" cy="215280"/>
          </a:xfrm>
          <a:custGeom>
            <a:avLst/>
            <a:gdLst/>
            <a:ahLst/>
            <a:rect l="0" t="0" r="r" b="b"/>
            <a:pathLst>
              <a:path w="597" h="598">
                <a:moveTo>
                  <a:pt x="389" y="390"/>
                </a:moveTo>
                <a:lnTo>
                  <a:pt x="450" y="450"/>
                </a:lnTo>
                <a:cubicBezTo>
                  <a:pt x="366" y="533"/>
                  <a:pt x="231" y="533"/>
                  <a:pt x="148" y="450"/>
                </a:cubicBezTo>
                <a:cubicBezTo>
                  <a:pt x="99" y="402"/>
                  <a:pt x="79" y="336"/>
                  <a:pt x="86" y="274"/>
                </a:cubicBezTo>
                <a:lnTo>
                  <a:pt x="0" y="282"/>
                </a:lnTo>
                <a:cubicBezTo>
                  <a:pt x="-4" y="363"/>
                  <a:pt x="24" y="448"/>
                  <a:pt x="87" y="510"/>
                </a:cubicBezTo>
                <a:cubicBezTo>
                  <a:pt x="204" y="627"/>
                  <a:pt x="393" y="627"/>
                  <a:pt x="510" y="510"/>
                </a:cubicBezTo>
                <a:lnTo>
                  <a:pt x="570" y="571"/>
                </a:lnTo>
                <a:lnTo>
                  <a:pt x="588" y="372"/>
                </a:lnTo>
                <a:lnTo>
                  <a:pt x="389" y="390"/>
                </a:lnTo>
                <a:moveTo>
                  <a:pt x="510" y="87"/>
                </a:moveTo>
                <a:cubicBezTo>
                  <a:pt x="393" y="-29"/>
                  <a:pt x="204" y="-29"/>
                  <a:pt x="87" y="87"/>
                </a:cubicBezTo>
                <a:lnTo>
                  <a:pt x="27" y="27"/>
                </a:lnTo>
                <a:lnTo>
                  <a:pt x="8" y="226"/>
                </a:lnTo>
                <a:lnTo>
                  <a:pt x="208" y="208"/>
                </a:lnTo>
                <a:lnTo>
                  <a:pt x="148" y="148"/>
                </a:lnTo>
                <a:cubicBezTo>
                  <a:pt x="231" y="64"/>
                  <a:pt x="366" y="64"/>
                  <a:pt x="450" y="148"/>
                </a:cubicBezTo>
                <a:cubicBezTo>
                  <a:pt x="497" y="195"/>
                  <a:pt x="518" y="260"/>
                  <a:pt x="510" y="323"/>
                </a:cubicBezTo>
                <a:lnTo>
                  <a:pt x="596" y="315"/>
                </a:lnTo>
                <a:cubicBezTo>
                  <a:pt x="601" y="233"/>
                  <a:pt x="572" y="150"/>
                  <a:pt x="510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617480" y="2626200"/>
            <a:ext cx="456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 práctico: aprender haciendo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341360" y="3755520"/>
            <a:ext cx="128880" cy="90360"/>
          </a:xfrm>
          <a:custGeom>
            <a:avLst/>
            <a:gdLst/>
            <a:ahLst/>
            <a:rect l="0" t="0" r="r" b="b"/>
            <a:pathLst>
              <a:path w="358" h="251">
                <a:moveTo>
                  <a:pt x="339" y="246"/>
                </a:moveTo>
                <a:cubicBezTo>
                  <a:pt x="345" y="248"/>
                  <a:pt x="350" y="243"/>
                  <a:pt x="352" y="239"/>
                </a:cubicBezTo>
                <a:cubicBezTo>
                  <a:pt x="358" y="231"/>
                  <a:pt x="361" y="212"/>
                  <a:pt x="352" y="191"/>
                </a:cubicBezTo>
                <a:cubicBezTo>
                  <a:pt x="343" y="171"/>
                  <a:pt x="337" y="147"/>
                  <a:pt x="316" y="110"/>
                </a:cubicBezTo>
                <a:cubicBezTo>
                  <a:pt x="313" y="105"/>
                  <a:pt x="305" y="51"/>
                  <a:pt x="289" y="17"/>
                </a:cubicBezTo>
                <a:cubicBezTo>
                  <a:pt x="285" y="8"/>
                  <a:pt x="257" y="2"/>
                  <a:pt x="246" y="6"/>
                </a:cubicBezTo>
                <a:cubicBezTo>
                  <a:pt x="235" y="9"/>
                  <a:pt x="247" y="26"/>
                  <a:pt x="247" y="30"/>
                </a:cubicBezTo>
                <a:cubicBezTo>
                  <a:pt x="255" y="65"/>
                  <a:pt x="275" y="117"/>
                  <a:pt x="278" y="124"/>
                </a:cubicBezTo>
                <a:cubicBezTo>
                  <a:pt x="295" y="162"/>
                  <a:pt x="320" y="174"/>
                  <a:pt x="322" y="204"/>
                </a:cubicBezTo>
                <a:cubicBezTo>
                  <a:pt x="323" y="218"/>
                  <a:pt x="327" y="231"/>
                  <a:pt x="335" y="230"/>
                </a:cubicBezTo>
                <a:cubicBezTo>
                  <a:pt x="337" y="237"/>
                  <a:pt x="337" y="245"/>
                  <a:pt x="339" y="246"/>
                </a:cubicBezTo>
                <a:moveTo>
                  <a:pt x="23" y="250"/>
                </a:moveTo>
                <a:cubicBezTo>
                  <a:pt x="18" y="253"/>
                  <a:pt x="11" y="248"/>
                  <a:pt x="9" y="246"/>
                </a:cubicBezTo>
                <a:cubicBezTo>
                  <a:pt x="2" y="238"/>
                  <a:pt x="-4" y="219"/>
                  <a:pt x="3" y="198"/>
                </a:cubicBezTo>
                <a:cubicBezTo>
                  <a:pt x="9" y="177"/>
                  <a:pt x="13" y="152"/>
                  <a:pt x="29" y="112"/>
                </a:cubicBezTo>
                <a:cubicBezTo>
                  <a:pt x="31" y="107"/>
                  <a:pt x="31" y="53"/>
                  <a:pt x="43" y="17"/>
                </a:cubicBezTo>
                <a:cubicBezTo>
                  <a:pt x="46" y="7"/>
                  <a:pt x="72" y="-2"/>
                  <a:pt x="84" y="0"/>
                </a:cubicBezTo>
                <a:cubicBezTo>
                  <a:pt x="95" y="2"/>
                  <a:pt x="86" y="20"/>
                  <a:pt x="86" y="24"/>
                </a:cubicBezTo>
                <a:cubicBezTo>
                  <a:pt x="83" y="60"/>
                  <a:pt x="70" y="114"/>
                  <a:pt x="68" y="121"/>
                </a:cubicBezTo>
                <a:cubicBezTo>
                  <a:pt x="56" y="161"/>
                  <a:pt x="33" y="177"/>
                  <a:pt x="34" y="206"/>
                </a:cubicBezTo>
                <a:cubicBezTo>
                  <a:pt x="35" y="221"/>
                  <a:pt x="34" y="234"/>
                  <a:pt x="25" y="234"/>
                </a:cubicBezTo>
                <a:cubicBezTo>
                  <a:pt x="24" y="241"/>
                  <a:pt x="25" y="249"/>
                  <a:pt x="23" y="25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1371240" y="3814920"/>
            <a:ext cx="59760" cy="96480"/>
          </a:xfrm>
          <a:custGeom>
            <a:avLst/>
            <a:gdLst/>
            <a:ahLst/>
            <a:rect l="0" t="0" r="r" b="b"/>
            <a:pathLst>
              <a:path w="166" h="268">
                <a:moveTo>
                  <a:pt x="6" y="138"/>
                </a:moveTo>
                <a:cubicBezTo>
                  <a:pt x="-4" y="80"/>
                  <a:pt x="1" y="0"/>
                  <a:pt x="1" y="0"/>
                </a:cubicBezTo>
                <a:lnTo>
                  <a:pt x="165" y="0"/>
                </a:lnTo>
                <a:cubicBezTo>
                  <a:pt x="165" y="0"/>
                  <a:pt x="170" y="80"/>
                  <a:pt x="159" y="138"/>
                </a:cubicBezTo>
                <a:cubicBezTo>
                  <a:pt x="158" y="146"/>
                  <a:pt x="155" y="211"/>
                  <a:pt x="162" y="257"/>
                </a:cubicBezTo>
                <a:cubicBezTo>
                  <a:pt x="163" y="267"/>
                  <a:pt x="100" y="277"/>
                  <a:pt x="101" y="254"/>
                </a:cubicBezTo>
                <a:cubicBezTo>
                  <a:pt x="103" y="212"/>
                  <a:pt x="95" y="179"/>
                  <a:pt x="94" y="157"/>
                </a:cubicBezTo>
                <a:cubicBezTo>
                  <a:pt x="93" y="145"/>
                  <a:pt x="89" y="117"/>
                  <a:pt x="87" y="89"/>
                </a:cubicBezTo>
                <a:cubicBezTo>
                  <a:pt x="86" y="88"/>
                  <a:pt x="80" y="88"/>
                  <a:pt x="80" y="89"/>
                </a:cubicBezTo>
                <a:cubicBezTo>
                  <a:pt x="78" y="117"/>
                  <a:pt x="74" y="145"/>
                  <a:pt x="73" y="157"/>
                </a:cubicBezTo>
                <a:cubicBezTo>
                  <a:pt x="71" y="179"/>
                  <a:pt x="63" y="212"/>
                  <a:pt x="65" y="254"/>
                </a:cubicBezTo>
                <a:cubicBezTo>
                  <a:pt x="66" y="277"/>
                  <a:pt x="3" y="267"/>
                  <a:pt x="4" y="257"/>
                </a:cubicBezTo>
                <a:cubicBezTo>
                  <a:pt x="10" y="211"/>
                  <a:pt x="8" y="146"/>
                  <a:pt x="6" y="138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1364760" y="3903120"/>
            <a:ext cx="73080" cy="11880"/>
          </a:xfrm>
          <a:custGeom>
            <a:avLst/>
            <a:gdLst/>
            <a:ahLst/>
            <a:rect l="0" t="0" r="r" b="b"/>
            <a:pathLst>
              <a:path w="203" h="33">
                <a:moveTo>
                  <a:pt x="4" y="33"/>
                </a:moveTo>
                <a:cubicBezTo>
                  <a:pt x="-6" y="23"/>
                  <a:pt x="5" y="7"/>
                  <a:pt x="35" y="2"/>
                </a:cubicBezTo>
                <a:cubicBezTo>
                  <a:pt x="60" y="-2"/>
                  <a:pt x="82" y="1"/>
                  <a:pt x="85" y="9"/>
                </a:cubicBezTo>
                <a:cubicBezTo>
                  <a:pt x="90" y="20"/>
                  <a:pt x="86" y="33"/>
                  <a:pt x="86" y="33"/>
                </a:cubicBezTo>
                <a:lnTo>
                  <a:pt x="4" y="33"/>
                </a:lnTo>
                <a:moveTo>
                  <a:pt x="200" y="33"/>
                </a:moveTo>
                <a:cubicBezTo>
                  <a:pt x="210" y="23"/>
                  <a:pt x="199" y="7"/>
                  <a:pt x="170" y="2"/>
                </a:cubicBezTo>
                <a:cubicBezTo>
                  <a:pt x="144" y="-2"/>
                  <a:pt x="122" y="1"/>
                  <a:pt x="118" y="9"/>
                </a:cubicBezTo>
                <a:cubicBezTo>
                  <a:pt x="114" y="20"/>
                  <a:pt x="117" y="33"/>
                  <a:pt x="117" y="33"/>
                </a:cubicBezTo>
                <a:lnTo>
                  <a:pt x="200" y="33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1351440" y="3745800"/>
            <a:ext cx="99360" cy="77040"/>
          </a:xfrm>
          <a:custGeom>
            <a:avLst/>
            <a:gdLst/>
            <a:ahLst/>
            <a:rect l="0" t="0" r="r" b="b"/>
            <a:pathLst>
              <a:path w="276" h="214">
                <a:moveTo>
                  <a:pt x="35" y="16"/>
                </a:moveTo>
                <a:cubicBezTo>
                  <a:pt x="61" y="0"/>
                  <a:pt x="95" y="0"/>
                  <a:pt x="95" y="0"/>
                </a:cubicBezTo>
                <a:lnTo>
                  <a:pt x="180" y="0"/>
                </a:lnTo>
                <a:cubicBezTo>
                  <a:pt x="180" y="0"/>
                  <a:pt x="214" y="0"/>
                  <a:pt x="241" y="16"/>
                </a:cubicBezTo>
                <a:cubicBezTo>
                  <a:pt x="266" y="32"/>
                  <a:pt x="276" y="80"/>
                  <a:pt x="276" y="80"/>
                </a:cubicBezTo>
                <a:lnTo>
                  <a:pt x="224" y="96"/>
                </a:lnTo>
                <a:lnTo>
                  <a:pt x="222" y="214"/>
                </a:lnTo>
                <a:lnTo>
                  <a:pt x="53" y="214"/>
                </a:lnTo>
                <a:lnTo>
                  <a:pt x="50" y="96"/>
                </a:lnTo>
                <a:lnTo>
                  <a:pt x="0" y="80"/>
                </a:lnTo>
                <a:cubicBezTo>
                  <a:pt x="0" y="80"/>
                  <a:pt x="9" y="32"/>
                  <a:pt x="35" y="1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353600" y="3640680"/>
            <a:ext cx="96480" cy="97200"/>
          </a:xfrm>
          <a:custGeom>
            <a:avLst/>
            <a:gdLst/>
            <a:ahLst/>
            <a:rect l="0" t="0" r="r" b="b"/>
            <a:pathLst>
              <a:path w="268" h="270">
                <a:moveTo>
                  <a:pt x="179" y="4"/>
                </a:moveTo>
                <a:cubicBezTo>
                  <a:pt x="155" y="-4"/>
                  <a:pt x="99" y="-2"/>
                  <a:pt x="85" y="16"/>
                </a:cubicBezTo>
                <a:cubicBezTo>
                  <a:pt x="49" y="17"/>
                  <a:pt x="7" y="50"/>
                  <a:pt x="1" y="93"/>
                </a:cubicBezTo>
                <a:cubicBezTo>
                  <a:pt x="-4" y="135"/>
                  <a:pt x="8" y="155"/>
                  <a:pt x="12" y="187"/>
                </a:cubicBezTo>
                <a:cubicBezTo>
                  <a:pt x="17" y="224"/>
                  <a:pt x="38" y="235"/>
                  <a:pt x="54" y="240"/>
                </a:cubicBezTo>
                <a:cubicBezTo>
                  <a:pt x="77" y="271"/>
                  <a:pt x="102" y="270"/>
                  <a:pt x="145" y="270"/>
                </a:cubicBezTo>
                <a:cubicBezTo>
                  <a:pt x="226" y="270"/>
                  <a:pt x="265" y="215"/>
                  <a:pt x="268" y="122"/>
                </a:cubicBezTo>
                <a:cubicBezTo>
                  <a:pt x="271" y="66"/>
                  <a:pt x="238" y="23"/>
                  <a:pt x="179" y="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1388520" y="3727440"/>
            <a:ext cx="25560" cy="39960"/>
          </a:xfrm>
          <a:custGeom>
            <a:avLst/>
            <a:gdLst/>
            <a:ahLst/>
            <a:rect l="0" t="0" r="r" b="b"/>
            <a:pathLst>
              <a:path w="71" h="111">
                <a:moveTo>
                  <a:pt x="0" y="0"/>
                </a:moveTo>
                <a:lnTo>
                  <a:pt x="0" y="53"/>
                </a:lnTo>
                <a:cubicBezTo>
                  <a:pt x="0" y="72"/>
                  <a:pt x="15" y="111"/>
                  <a:pt x="35" y="111"/>
                </a:cubicBezTo>
                <a:cubicBezTo>
                  <a:pt x="56" y="111"/>
                  <a:pt x="71" y="72"/>
                  <a:pt x="71" y="53"/>
                </a:cubicBezTo>
                <a:lnTo>
                  <a:pt x="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388520" y="3738600"/>
            <a:ext cx="25560" cy="10800"/>
          </a:xfrm>
          <a:custGeom>
            <a:avLst/>
            <a:gdLst/>
            <a:ahLst/>
            <a:rect l="0" t="0" r="r" b="b"/>
            <a:pathLst>
              <a:path w="71" h="30">
                <a:moveTo>
                  <a:pt x="0" y="15"/>
                </a:moveTo>
                <a:cubicBezTo>
                  <a:pt x="11" y="27"/>
                  <a:pt x="21" y="30"/>
                  <a:pt x="35" y="30"/>
                </a:cubicBezTo>
                <a:cubicBezTo>
                  <a:pt x="50" y="30"/>
                  <a:pt x="60" y="27"/>
                  <a:pt x="71" y="15"/>
                </a:cubicBezTo>
                <a:lnTo>
                  <a:pt x="71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1363320" y="3666240"/>
            <a:ext cx="75960" cy="79920"/>
          </a:xfrm>
          <a:custGeom>
            <a:avLst/>
            <a:gdLst/>
            <a:ahLst/>
            <a:rect l="0" t="0" r="r" b="b"/>
            <a:pathLst>
              <a:path w="211" h="222">
                <a:moveTo>
                  <a:pt x="198" y="56"/>
                </a:moveTo>
                <a:cubicBezTo>
                  <a:pt x="190" y="44"/>
                  <a:pt x="180" y="35"/>
                  <a:pt x="158" y="32"/>
                </a:cubicBezTo>
                <a:cubicBezTo>
                  <a:pt x="166" y="36"/>
                  <a:pt x="174" y="50"/>
                  <a:pt x="175" y="57"/>
                </a:cubicBezTo>
                <a:cubicBezTo>
                  <a:pt x="176" y="64"/>
                  <a:pt x="177" y="70"/>
                  <a:pt x="171" y="63"/>
                </a:cubicBezTo>
                <a:cubicBezTo>
                  <a:pt x="145" y="33"/>
                  <a:pt x="116" y="44"/>
                  <a:pt x="87" y="26"/>
                </a:cubicBezTo>
                <a:cubicBezTo>
                  <a:pt x="67" y="14"/>
                  <a:pt x="61" y="0"/>
                  <a:pt x="61" y="0"/>
                </a:cubicBezTo>
                <a:cubicBezTo>
                  <a:pt x="61" y="0"/>
                  <a:pt x="58" y="19"/>
                  <a:pt x="28" y="37"/>
                </a:cubicBezTo>
                <a:cubicBezTo>
                  <a:pt x="19" y="43"/>
                  <a:pt x="9" y="56"/>
                  <a:pt x="3" y="74"/>
                </a:cubicBezTo>
                <a:cubicBezTo>
                  <a:pt x="-1" y="86"/>
                  <a:pt x="0" y="98"/>
                  <a:pt x="0" y="117"/>
                </a:cubicBezTo>
                <a:cubicBezTo>
                  <a:pt x="0" y="174"/>
                  <a:pt x="47" y="222"/>
                  <a:pt x="106" y="222"/>
                </a:cubicBezTo>
                <a:cubicBezTo>
                  <a:pt x="164" y="222"/>
                  <a:pt x="211" y="174"/>
                  <a:pt x="211" y="117"/>
                </a:cubicBezTo>
                <a:cubicBezTo>
                  <a:pt x="211" y="82"/>
                  <a:pt x="207" y="68"/>
                  <a:pt x="198" y="5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385280" y="3730320"/>
            <a:ext cx="30960" cy="8280"/>
          </a:xfrm>
          <a:custGeom>
            <a:avLst/>
            <a:gdLst/>
            <a:ahLst/>
            <a:rect l="0" t="0" r="r" b="b"/>
            <a:pathLst>
              <a:path w="86" h="23">
                <a:moveTo>
                  <a:pt x="86" y="0"/>
                </a:moveTo>
                <a:lnTo>
                  <a:pt x="0" y="0"/>
                </a:lnTo>
                <a:cubicBezTo>
                  <a:pt x="0" y="0"/>
                  <a:pt x="0" y="23"/>
                  <a:pt x="43" y="23"/>
                </a:cubicBezTo>
                <a:cubicBezTo>
                  <a:pt x="86" y="23"/>
                  <a:pt x="86" y="0"/>
                  <a:pt x="86" y="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377360" y="3699720"/>
            <a:ext cx="8280" cy="7920"/>
          </a:xfrm>
          <a:custGeom>
            <a:avLst/>
            <a:gdLst/>
            <a:ahLst/>
            <a:rect l="0" t="0" r="r" b="b"/>
            <a:pathLst>
              <a:path w="23" h="22">
                <a:moveTo>
                  <a:pt x="23" y="12"/>
                </a:moveTo>
                <a:cubicBezTo>
                  <a:pt x="23" y="15"/>
                  <a:pt x="22" y="17"/>
                  <a:pt x="20" y="19"/>
                </a:cubicBezTo>
                <a:cubicBezTo>
                  <a:pt x="18" y="21"/>
                  <a:pt x="15" y="22"/>
                  <a:pt x="12" y="22"/>
                </a:cubicBezTo>
                <a:cubicBezTo>
                  <a:pt x="9" y="22"/>
                  <a:pt x="6" y="21"/>
                  <a:pt x="4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4" y="4"/>
                </a:cubicBezTo>
                <a:cubicBezTo>
                  <a:pt x="6" y="1"/>
                  <a:pt x="9" y="0"/>
                  <a:pt x="12" y="0"/>
                </a:cubicBezTo>
                <a:cubicBezTo>
                  <a:pt x="15" y="0"/>
                  <a:pt x="18" y="1"/>
                  <a:pt x="20" y="4"/>
                </a:cubicBezTo>
                <a:cubicBezTo>
                  <a:pt x="22" y="6"/>
                  <a:pt x="23" y="9"/>
                  <a:pt x="23" y="1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415880" y="3699720"/>
            <a:ext cx="7920" cy="7920"/>
          </a:xfrm>
          <a:custGeom>
            <a:avLst/>
            <a:gdLst/>
            <a:ahLst/>
            <a:rect l="0" t="0" r="r" b="b"/>
            <a:pathLst>
              <a:path w="22" h="22">
                <a:moveTo>
                  <a:pt x="22" y="12"/>
                </a:moveTo>
                <a:cubicBezTo>
                  <a:pt x="22" y="15"/>
                  <a:pt x="21" y="17"/>
                  <a:pt x="19" y="19"/>
                </a:cubicBezTo>
                <a:cubicBezTo>
                  <a:pt x="17" y="21"/>
                  <a:pt x="15" y="22"/>
                  <a:pt x="12" y="22"/>
                </a:cubicBezTo>
                <a:cubicBezTo>
                  <a:pt x="9" y="22"/>
                  <a:pt x="6" y="21"/>
                  <a:pt x="3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6" y="1"/>
                  <a:pt x="9" y="0"/>
                  <a:pt x="12" y="0"/>
                </a:cubicBezTo>
                <a:cubicBezTo>
                  <a:pt x="15" y="0"/>
                  <a:pt x="17" y="1"/>
                  <a:pt x="19" y="4"/>
                </a:cubicBezTo>
                <a:cubicBezTo>
                  <a:pt x="21" y="6"/>
                  <a:pt x="22" y="9"/>
                  <a:pt x="22" y="1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392840" y="3715200"/>
            <a:ext cx="15840" cy="7920"/>
          </a:xfrm>
          <a:custGeom>
            <a:avLst/>
            <a:gdLst/>
            <a:ahLst/>
            <a:rect l="0" t="0" r="r" b="b"/>
            <a:pathLst>
              <a:path w="44" h="22">
                <a:moveTo>
                  <a:pt x="0" y="0"/>
                </a:moveTo>
                <a:lnTo>
                  <a:pt x="44" y="0"/>
                </a:lnTo>
                <a:cubicBezTo>
                  <a:pt x="44" y="0"/>
                  <a:pt x="44" y="22"/>
                  <a:pt x="22" y="22"/>
                </a:cubicBezTo>
                <a:cubicBezTo>
                  <a:pt x="0" y="22"/>
                  <a:pt x="0" y="0"/>
                  <a:pt x="0" y="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1455840" y="3755520"/>
            <a:ext cx="126720" cy="90360"/>
          </a:xfrm>
          <a:custGeom>
            <a:avLst/>
            <a:gdLst/>
            <a:ahLst/>
            <a:rect l="0" t="0" r="r" b="b"/>
            <a:pathLst>
              <a:path w="352" h="251">
                <a:moveTo>
                  <a:pt x="18" y="246"/>
                </a:moveTo>
                <a:cubicBezTo>
                  <a:pt x="13" y="248"/>
                  <a:pt x="8" y="243"/>
                  <a:pt x="6" y="239"/>
                </a:cubicBezTo>
                <a:cubicBezTo>
                  <a:pt x="0" y="231"/>
                  <a:pt x="-3" y="212"/>
                  <a:pt x="6" y="191"/>
                </a:cubicBezTo>
                <a:cubicBezTo>
                  <a:pt x="15" y="171"/>
                  <a:pt x="21" y="147"/>
                  <a:pt x="42" y="110"/>
                </a:cubicBezTo>
                <a:cubicBezTo>
                  <a:pt x="44" y="105"/>
                  <a:pt x="52" y="51"/>
                  <a:pt x="68" y="17"/>
                </a:cubicBezTo>
                <a:cubicBezTo>
                  <a:pt x="73" y="8"/>
                  <a:pt x="100" y="2"/>
                  <a:pt x="111" y="6"/>
                </a:cubicBezTo>
                <a:cubicBezTo>
                  <a:pt x="122" y="9"/>
                  <a:pt x="111" y="26"/>
                  <a:pt x="110" y="30"/>
                </a:cubicBezTo>
                <a:cubicBezTo>
                  <a:pt x="103" y="65"/>
                  <a:pt x="83" y="117"/>
                  <a:pt x="79" y="124"/>
                </a:cubicBezTo>
                <a:cubicBezTo>
                  <a:pt x="62" y="162"/>
                  <a:pt x="38" y="174"/>
                  <a:pt x="35" y="204"/>
                </a:cubicBezTo>
                <a:cubicBezTo>
                  <a:pt x="34" y="218"/>
                  <a:pt x="31" y="231"/>
                  <a:pt x="23" y="230"/>
                </a:cubicBezTo>
                <a:cubicBezTo>
                  <a:pt x="21" y="237"/>
                  <a:pt x="21" y="245"/>
                  <a:pt x="18" y="246"/>
                </a:cubicBezTo>
                <a:moveTo>
                  <a:pt x="330" y="250"/>
                </a:moveTo>
                <a:cubicBezTo>
                  <a:pt x="335" y="253"/>
                  <a:pt x="340" y="248"/>
                  <a:pt x="343" y="246"/>
                </a:cubicBezTo>
                <a:cubicBezTo>
                  <a:pt x="351" y="238"/>
                  <a:pt x="356" y="219"/>
                  <a:pt x="350" y="198"/>
                </a:cubicBezTo>
                <a:cubicBezTo>
                  <a:pt x="343" y="177"/>
                  <a:pt x="340" y="152"/>
                  <a:pt x="324" y="112"/>
                </a:cubicBezTo>
                <a:cubicBezTo>
                  <a:pt x="322" y="107"/>
                  <a:pt x="321" y="53"/>
                  <a:pt x="310" y="17"/>
                </a:cubicBezTo>
                <a:cubicBezTo>
                  <a:pt x="307" y="7"/>
                  <a:pt x="280" y="-2"/>
                  <a:pt x="269" y="0"/>
                </a:cubicBezTo>
                <a:cubicBezTo>
                  <a:pt x="258" y="2"/>
                  <a:pt x="266" y="20"/>
                  <a:pt x="267" y="24"/>
                </a:cubicBezTo>
                <a:cubicBezTo>
                  <a:pt x="269" y="60"/>
                  <a:pt x="283" y="114"/>
                  <a:pt x="285" y="121"/>
                </a:cubicBezTo>
                <a:cubicBezTo>
                  <a:pt x="297" y="161"/>
                  <a:pt x="320" y="177"/>
                  <a:pt x="318" y="206"/>
                </a:cubicBezTo>
                <a:cubicBezTo>
                  <a:pt x="318" y="221"/>
                  <a:pt x="319" y="234"/>
                  <a:pt x="328" y="234"/>
                </a:cubicBezTo>
                <a:cubicBezTo>
                  <a:pt x="329" y="241"/>
                  <a:pt x="328" y="249"/>
                  <a:pt x="330" y="250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493280" y="3814920"/>
            <a:ext cx="59760" cy="96480"/>
          </a:xfrm>
          <a:custGeom>
            <a:avLst/>
            <a:gdLst/>
            <a:ahLst/>
            <a:rect l="0" t="0" r="r" b="b"/>
            <a:pathLst>
              <a:path w="166" h="268">
                <a:moveTo>
                  <a:pt x="159" y="138"/>
                </a:moveTo>
                <a:cubicBezTo>
                  <a:pt x="170" y="80"/>
                  <a:pt x="165" y="0"/>
                  <a:pt x="165" y="0"/>
                </a:cubicBezTo>
                <a:lnTo>
                  <a:pt x="1" y="0"/>
                </a:lnTo>
                <a:cubicBezTo>
                  <a:pt x="1" y="0"/>
                  <a:pt x="-4" y="80"/>
                  <a:pt x="6" y="138"/>
                </a:cubicBezTo>
                <a:cubicBezTo>
                  <a:pt x="8" y="146"/>
                  <a:pt x="10" y="211"/>
                  <a:pt x="4" y="257"/>
                </a:cubicBezTo>
                <a:cubicBezTo>
                  <a:pt x="3" y="267"/>
                  <a:pt x="67" y="277"/>
                  <a:pt x="66" y="254"/>
                </a:cubicBezTo>
                <a:cubicBezTo>
                  <a:pt x="64" y="212"/>
                  <a:pt x="71" y="179"/>
                  <a:pt x="73" y="157"/>
                </a:cubicBezTo>
                <a:cubicBezTo>
                  <a:pt x="74" y="145"/>
                  <a:pt x="78" y="117"/>
                  <a:pt x="80" y="89"/>
                </a:cubicBezTo>
                <a:cubicBezTo>
                  <a:pt x="80" y="88"/>
                  <a:pt x="86" y="88"/>
                  <a:pt x="87" y="89"/>
                </a:cubicBezTo>
                <a:cubicBezTo>
                  <a:pt x="89" y="117"/>
                  <a:pt x="93" y="145"/>
                  <a:pt x="94" y="157"/>
                </a:cubicBezTo>
                <a:cubicBezTo>
                  <a:pt x="95" y="179"/>
                  <a:pt x="103" y="212"/>
                  <a:pt x="101" y="254"/>
                </a:cubicBezTo>
                <a:cubicBezTo>
                  <a:pt x="100" y="277"/>
                  <a:pt x="163" y="267"/>
                  <a:pt x="162" y="257"/>
                </a:cubicBezTo>
                <a:cubicBezTo>
                  <a:pt x="155" y="211"/>
                  <a:pt x="158" y="146"/>
                  <a:pt x="159" y="138"/>
                </a:cubicBezTo>
                <a:close/>
              </a:path>
            </a:pathLst>
          </a:custGeom>
          <a:solidFill>
            <a:srgbClr val="4289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1486440" y="3903120"/>
            <a:ext cx="73080" cy="11880"/>
          </a:xfrm>
          <a:custGeom>
            <a:avLst/>
            <a:gdLst/>
            <a:ahLst/>
            <a:rect l="0" t="0" r="r" b="b"/>
            <a:pathLst>
              <a:path w="203" h="33">
                <a:moveTo>
                  <a:pt x="199" y="33"/>
                </a:moveTo>
                <a:cubicBezTo>
                  <a:pt x="210" y="23"/>
                  <a:pt x="198" y="7"/>
                  <a:pt x="169" y="2"/>
                </a:cubicBezTo>
                <a:cubicBezTo>
                  <a:pt x="144" y="-2"/>
                  <a:pt x="122" y="1"/>
                  <a:pt x="119" y="9"/>
                </a:cubicBezTo>
                <a:cubicBezTo>
                  <a:pt x="114" y="20"/>
                  <a:pt x="118" y="33"/>
                  <a:pt x="118" y="33"/>
                </a:cubicBezTo>
                <a:lnTo>
                  <a:pt x="199" y="33"/>
                </a:lnTo>
                <a:moveTo>
                  <a:pt x="4" y="33"/>
                </a:moveTo>
                <a:cubicBezTo>
                  <a:pt x="-7" y="23"/>
                  <a:pt x="5" y="7"/>
                  <a:pt x="35" y="2"/>
                </a:cubicBezTo>
                <a:cubicBezTo>
                  <a:pt x="60" y="-2"/>
                  <a:pt x="82" y="1"/>
                  <a:pt x="86" y="9"/>
                </a:cubicBezTo>
                <a:cubicBezTo>
                  <a:pt x="90" y="20"/>
                  <a:pt x="87" y="32"/>
                  <a:pt x="87" y="33"/>
                </a:cubicBezTo>
                <a:lnTo>
                  <a:pt x="4" y="33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473480" y="3745800"/>
            <a:ext cx="99360" cy="77040"/>
          </a:xfrm>
          <a:custGeom>
            <a:avLst/>
            <a:gdLst/>
            <a:ahLst/>
            <a:rect l="0" t="0" r="r" b="b"/>
            <a:pathLst>
              <a:path w="276" h="214">
                <a:moveTo>
                  <a:pt x="241" y="16"/>
                </a:moveTo>
                <a:cubicBezTo>
                  <a:pt x="215" y="0"/>
                  <a:pt x="181" y="0"/>
                  <a:pt x="181" y="0"/>
                </a:cubicBezTo>
                <a:lnTo>
                  <a:pt x="95" y="0"/>
                </a:lnTo>
                <a:cubicBezTo>
                  <a:pt x="95" y="0"/>
                  <a:pt x="61" y="0"/>
                  <a:pt x="35" y="16"/>
                </a:cubicBezTo>
                <a:cubicBezTo>
                  <a:pt x="10" y="32"/>
                  <a:pt x="0" y="80"/>
                  <a:pt x="0" y="80"/>
                </a:cubicBezTo>
                <a:lnTo>
                  <a:pt x="50" y="96"/>
                </a:lnTo>
                <a:lnTo>
                  <a:pt x="53" y="214"/>
                </a:lnTo>
                <a:lnTo>
                  <a:pt x="223" y="214"/>
                </a:lnTo>
                <a:lnTo>
                  <a:pt x="225" y="96"/>
                </a:lnTo>
                <a:lnTo>
                  <a:pt x="276" y="80"/>
                </a:lnTo>
                <a:cubicBezTo>
                  <a:pt x="276" y="80"/>
                  <a:pt x="266" y="32"/>
                  <a:pt x="241" y="16"/>
                </a:cubicBezTo>
                <a:close/>
              </a:path>
            </a:pathLst>
          </a:custGeom>
          <a:solidFill>
            <a:srgbClr val="fa74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1474920" y="3640680"/>
            <a:ext cx="96480" cy="97200"/>
          </a:xfrm>
          <a:custGeom>
            <a:avLst/>
            <a:gdLst/>
            <a:ahLst/>
            <a:rect l="0" t="0" r="r" b="b"/>
            <a:pathLst>
              <a:path w="268" h="270">
                <a:moveTo>
                  <a:pt x="178" y="4"/>
                </a:moveTo>
                <a:cubicBezTo>
                  <a:pt x="155" y="-4"/>
                  <a:pt x="99" y="-2"/>
                  <a:pt x="86" y="16"/>
                </a:cubicBezTo>
                <a:cubicBezTo>
                  <a:pt x="50" y="17"/>
                  <a:pt x="7" y="50"/>
                  <a:pt x="1" y="93"/>
                </a:cubicBezTo>
                <a:cubicBezTo>
                  <a:pt x="-4" y="135"/>
                  <a:pt x="8" y="155"/>
                  <a:pt x="12" y="187"/>
                </a:cubicBezTo>
                <a:cubicBezTo>
                  <a:pt x="17" y="224"/>
                  <a:pt x="37" y="235"/>
                  <a:pt x="55" y="240"/>
                </a:cubicBezTo>
                <a:cubicBezTo>
                  <a:pt x="78" y="271"/>
                  <a:pt x="103" y="270"/>
                  <a:pt x="144" y="270"/>
                </a:cubicBezTo>
                <a:cubicBezTo>
                  <a:pt x="226" y="270"/>
                  <a:pt x="265" y="215"/>
                  <a:pt x="268" y="122"/>
                </a:cubicBezTo>
                <a:cubicBezTo>
                  <a:pt x="270" y="66"/>
                  <a:pt x="237" y="23"/>
                  <a:pt x="178" y="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509840" y="3727440"/>
            <a:ext cx="25560" cy="39960"/>
          </a:xfrm>
          <a:custGeom>
            <a:avLst/>
            <a:gdLst/>
            <a:ahLst/>
            <a:rect l="0" t="0" r="r" b="b"/>
            <a:pathLst>
              <a:path w="71" h="111">
                <a:moveTo>
                  <a:pt x="0" y="0"/>
                </a:moveTo>
                <a:lnTo>
                  <a:pt x="0" y="53"/>
                </a:lnTo>
                <a:cubicBezTo>
                  <a:pt x="0" y="72"/>
                  <a:pt x="14" y="111"/>
                  <a:pt x="35" y="111"/>
                </a:cubicBezTo>
                <a:cubicBezTo>
                  <a:pt x="56" y="111"/>
                  <a:pt x="71" y="72"/>
                  <a:pt x="71" y="53"/>
                </a:cubicBezTo>
                <a:lnTo>
                  <a:pt x="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509840" y="3738600"/>
            <a:ext cx="25560" cy="10800"/>
          </a:xfrm>
          <a:custGeom>
            <a:avLst/>
            <a:gdLst/>
            <a:ahLst/>
            <a:rect l="0" t="0" r="r" b="b"/>
            <a:pathLst>
              <a:path w="71" h="30">
                <a:moveTo>
                  <a:pt x="0" y="15"/>
                </a:moveTo>
                <a:cubicBezTo>
                  <a:pt x="10" y="27"/>
                  <a:pt x="20" y="30"/>
                  <a:pt x="35" y="30"/>
                </a:cubicBezTo>
                <a:cubicBezTo>
                  <a:pt x="49" y="30"/>
                  <a:pt x="60" y="27"/>
                  <a:pt x="71" y="15"/>
                </a:cubicBezTo>
                <a:lnTo>
                  <a:pt x="71" y="0"/>
                </a:lnTo>
                <a:lnTo>
                  <a:pt x="0" y="0"/>
                </a:lnTo>
                <a:lnTo>
                  <a:pt x="0" y="1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484640" y="3666240"/>
            <a:ext cx="75960" cy="79920"/>
          </a:xfrm>
          <a:custGeom>
            <a:avLst/>
            <a:gdLst/>
            <a:ahLst/>
            <a:rect l="0" t="0" r="r" b="b"/>
            <a:pathLst>
              <a:path w="211" h="222">
                <a:moveTo>
                  <a:pt x="198" y="56"/>
                </a:moveTo>
                <a:cubicBezTo>
                  <a:pt x="190" y="44"/>
                  <a:pt x="180" y="35"/>
                  <a:pt x="157" y="32"/>
                </a:cubicBezTo>
                <a:cubicBezTo>
                  <a:pt x="166" y="36"/>
                  <a:pt x="174" y="50"/>
                  <a:pt x="175" y="57"/>
                </a:cubicBezTo>
                <a:cubicBezTo>
                  <a:pt x="176" y="64"/>
                  <a:pt x="177" y="70"/>
                  <a:pt x="171" y="63"/>
                </a:cubicBezTo>
                <a:cubicBezTo>
                  <a:pt x="143" y="33"/>
                  <a:pt x="115" y="44"/>
                  <a:pt x="86" y="26"/>
                </a:cubicBezTo>
                <a:cubicBezTo>
                  <a:pt x="66" y="14"/>
                  <a:pt x="60" y="0"/>
                  <a:pt x="60" y="0"/>
                </a:cubicBezTo>
                <a:cubicBezTo>
                  <a:pt x="60" y="0"/>
                  <a:pt x="58" y="19"/>
                  <a:pt x="28" y="37"/>
                </a:cubicBezTo>
                <a:cubicBezTo>
                  <a:pt x="19" y="43"/>
                  <a:pt x="9" y="56"/>
                  <a:pt x="3" y="74"/>
                </a:cubicBezTo>
                <a:cubicBezTo>
                  <a:pt x="-1" y="86"/>
                  <a:pt x="0" y="98"/>
                  <a:pt x="0" y="117"/>
                </a:cubicBezTo>
                <a:cubicBezTo>
                  <a:pt x="0" y="174"/>
                  <a:pt x="47" y="222"/>
                  <a:pt x="105" y="222"/>
                </a:cubicBezTo>
                <a:cubicBezTo>
                  <a:pt x="164" y="222"/>
                  <a:pt x="211" y="174"/>
                  <a:pt x="211" y="117"/>
                </a:cubicBezTo>
                <a:cubicBezTo>
                  <a:pt x="211" y="82"/>
                  <a:pt x="207" y="68"/>
                  <a:pt x="198" y="5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508040" y="3730320"/>
            <a:ext cx="30960" cy="8280"/>
          </a:xfrm>
          <a:custGeom>
            <a:avLst/>
            <a:gdLst/>
            <a:ahLst/>
            <a:rect l="0" t="0" r="r" b="b"/>
            <a:pathLst>
              <a:path w="86" h="23">
                <a:moveTo>
                  <a:pt x="86" y="0"/>
                </a:moveTo>
                <a:lnTo>
                  <a:pt x="0" y="0"/>
                </a:lnTo>
                <a:cubicBezTo>
                  <a:pt x="0" y="0"/>
                  <a:pt x="0" y="23"/>
                  <a:pt x="43" y="23"/>
                </a:cubicBezTo>
                <a:cubicBezTo>
                  <a:pt x="86" y="23"/>
                  <a:pt x="86" y="0"/>
                  <a:pt x="86" y="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500120" y="3699720"/>
            <a:ext cx="8280" cy="7920"/>
          </a:xfrm>
          <a:custGeom>
            <a:avLst/>
            <a:gdLst/>
            <a:ahLst/>
            <a:rect l="0" t="0" r="r" b="b"/>
            <a:pathLst>
              <a:path w="23" h="22">
                <a:moveTo>
                  <a:pt x="23" y="12"/>
                </a:moveTo>
                <a:cubicBezTo>
                  <a:pt x="23" y="15"/>
                  <a:pt x="22" y="17"/>
                  <a:pt x="20" y="19"/>
                </a:cubicBezTo>
                <a:cubicBezTo>
                  <a:pt x="18" y="21"/>
                  <a:pt x="15" y="22"/>
                  <a:pt x="12" y="22"/>
                </a:cubicBezTo>
                <a:cubicBezTo>
                  <a:pt x="9" y="22"/>
                  <a:pt x="7" y="21"/>
                  <a:pt x="5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5" y="4"/>
                </a:cubicBezTo>
                <a:cubicBezTo>
                  <a:pt x="7" y="1"/>
                  <a:pt x="9" y="0"/>
                  <a:pt x="12" y="0"/>
                </a:cubicBezTo>
                <a:cubicBezTo>
                  <a:pt x="15" y="0"/>
                  <a:pt x="18" y="1"/>
                  <a:pt x="20" y="4"/>
                </a:cubicBezTo>
                <a:cubicBezTo>
                  <a:pt x="22" y="6"/>
                  <a:pt x="23" y="9"/>
                  <a:pt x="23" y="1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538640" y="3699720"/>
            <a:ext cx="7920" cy="7920"/>
          </a:xfrm>
          <a:custGeom>
            <a:avLst/>
            <a:gdLst/>
            <a:ahLst/>
            <a:rect l="0" t="0" r="r" b="b"/>
            <a:pathLst>
              <a:path w="22" h="22">
                <a:moveTo>
                  <a:pt x="22" y="12"/>
                </a:moveTo>
                <a:cubicBezTo>
                  <a:pt x="22" y="15"/>
                  <a:pt x="20" y="17"/>
                  <a:pt x="18" y="19"/>
                </a:cubicBezTo>
                <a:cubicBezTo>
                  <a:pt x="16" y="21"/>
                  <a:pt x="14" y="22"/>
                  <a:pt x="11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5"/>
                  <a:pt x="0" y="12"/>
                </a:cubicBezTo>
                <a:cubicBezTo>
                  <a:pt x="0" y="9"/>
                  <a:pt x="1" y="6"/>
                  <a:pt x="3" y="4"/>
                </a:cubicBezTo>
                <a:cubicBezTo>
                  <a:pt x="5" y="1"/>
                  <a:pt x="8" y="0"/>
                  <a:pt x="11" y="0"/>
                </a:cubicBezTo>
                <a:cubicBezTo>
                  <a:pt x="14" y="0"/>
                  <a:pt x="16" y="1"/>
                  <a:pt x="18" y="4"/>
                </a:cubicBezTo>
                <a:cubicBezTo>
                  <a:pt x="20" y="6"/>
                  <a:pt x="22" y="9"/>
                  <a:pt x="22" y="12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515600" y="3715200"/>
            <a:ext cx="15840" cy="7920"/>
          </a:xfrm>
          <a:custGeom>
            <a:avLst/>
            <a:gdLst/>
            <a:ahLst/>
            <a:rect l="0" t="0" r="r" b="b"/>
            <a:pathLst>
              <a:path w="44" h="22">
                <a:moveTo>
                  <a:pt x="0" y="0"/>
                </a:moveTo>
                <a:lnTo>
                  <a:pt x="44" y="0"/>
                </a:lnTo>
                <a:cubicBezTo>
                  <a:pt x="44" y="0"/>
                  <a:pt x="44" y="22"/>
                  <a:pt x="22" y="22"/>
                </a:cubicBezTo>
                <a:cubicBezTo>
                  <a:pt x="0" y="22"/>
                  <a:pt x="0" y="0"/>
                  <a:pt x="0" y="0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617480" y="3111840"/>
            <a:ext cx="5956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incremental: pequeños hitos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435680" y="415116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3"/>
                </a:moveTo>
                <a:lnTo>
                  <a:pt x="233" y="0"/>
                </a:lnTo>
                <a:lnTo>
                  <a:pt x="381" y="149"/>
                </a:lnTo>
                <a:lnTo>
                  <a:pt x="149" y="382"/>
                </a:lnTo>
                <a:lnTo>
                  <a:pt x="0" y="23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336320" y="4211640"/>
            <a:ext cx="216000" cy="176760"/>
          </a:xfrm>
          <a:custGeom>
            <a:avLst/>
            <a:gdLst/>
            <a:ahLst/>
            <a:rect l="0" t="0" r="r" b="b"/>
            <a:pathLst>
              <a:path w="600" h="491">
                <a:moveTo>
                  <a:pt x="138" y="491"/>
                </a:moveTo>
                <a:cubicBezTo>
                  <a:pt x="18" y="483"/>
                  <a:pt x="-3" y="399"/>
                  <a:pt x="0" y="353"/>
                </a:cubicBezTo>
                <a:cubicBezTo>
                  <a:pt x="7" y="244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1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324440" y="4124880"/>
            <a:ext cx="275400" cy="275400"/>
          </a:xfrm>
          <a:custGeom>
            <a:avLst/>
            <a:gdLst/>
            <a:ahLst/>
            <a:rect l="0" t="0" r="r" b="b"/>
            <a:pathLst>
              <a:path w="765" h="765">
                <a:moveTo>
                  <a:pt x="688" y="77"/>
                </a:moveTo>
                <a:cubicBezTo>
                  <a:pt x="626" y="15"/>
                  <a:pt x="556" y="-16"/>
                  <a:pt x="531" y="9"/>
                </a:cubicBezTo>
                <a:lnTo>
                  <a:pt x="530" y="10"/>
                </a:lnTo>
                <a:lnTo>
                  <a:pt x="47" y="493"/>
                </a:lnTo>
                <a:cubicBezTo>
                  <a:pt x="17" y="523"/>
                  <a:pt x="0" y="563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5"/>
                  <a:pt x="160" y="765"/>
                </a:cubicBezTo>
                <a:cubicBezTo>
                  <a:pt x="202" y="765"/>
                  <a:pt x="242" y="748"/>
                  <a:pt x="273" y="718"/>
                </a:cubicBezTo>
                <a:lnTo>
                  <a:pt x="755" y="235"/>
                </a:lnTo>
                <a:lnTo>
                  <a:pt x="756" y="235"/>
                </a:lnTo>
                <a:cubicBezTo>
                  <a:pt x="756" y="235"/>
                  <a:pt x="756" y="234"/>
                  <a:pt x="757" y="234"/>
                </a:cubicBezTo>
                <a:cubicBezTo>
                  <a:pt x="781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60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1" y="89"/>
                </a:lnTo>
                <a:cubicBezTo>
                  <a:pt x="554" y="114"/>
                  <a:pt x="574" y="140"/>
                  <a:pt x="599" y="166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373040" y="42091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486" y="43"/>
                </a:moveTo>
                <a:cubicBezTo>
                  <a:pt x="485" y="51"/>
                  <a:pt x="430" y="59"/>
                  <a:pt x="365" y="50"/>
                </a:cubicBezTo>
                <a:cubicBezTo>
                  <a:pt x="299" y="42"/>
                  <a:pt x="247" y="24"/>
                  <a:pt x="249" y="12"/>
                </a:cubicBezTo>
                <a:cubicBezTo>
                  <a:pt x="251" y="-1"/>
                  <a:pt x="305" y="-4"/>
                  <a:pt x="371" y="4"/>
                </a:cubicBezTo>
                <a:cubicBezTo>
                  <a:pt x="437" y="13"/>
                  <a:pt x="488" y="30"/>
                  <a:pt x="486" y="43"/>
                </a:cubicBezTo>
                <a:moveTo>
                  <a:pt x="94" y="259"/>
                </a:moveTo>
                <a:cubicBezTo>
                  <a:pt x="88" y="266"/>
                  <a:pt x="77" y="266"/>
                  <a:pt x="70" y="259"/>
                </a:cubicBezTo>
                <a:cubicBezTo>
                  <a:pt x="64" y="253"/>
                  <a:pt x="64" y="242"/>
                  <a:pt x="70" y="236"/>
                </a:cubicBezTo>
                <a:cubicBezTo>
                  <a:pt x="77" y="229"/>
                  <a:pt x="88" y="229"/>
                  <a:pt x="94" y="236"/>
                </a:cubicBezTo>
                <a:cubicBezTo>
                  <a:pt x="101" y="242"/>
                  <a:pt x="101" y="253"/>
                  <a:pt x="94" y="259"/>
                </a:cubicBezTo>
                <a:moveTo>
                  <a:pt x="165" y="315"/>
                </a:moveTo>
                <a:cubicBezTo>
                  <a:pt x="154" y="326"/>
                  <a:pt x="137" y="326"/>
                  <a:pt x="126" y="315"/>
                </a:cubicBezTo>
                <a:cubicBezTo>
                  <a:pt x="115" y="304"/>
                  <a:pt x="115" y="287"/>
                  <a:pt x="126" y="276"/>
                </a:cubicBezTo>
                <a:cubicBezTo>
                  <a:pt x="137" y="265"/>
                  <a:pt x="154" y="265"/>
                  <a:pt x="165" y="276"/>
                </a:cubicBezTo>
                <a:cubicBezTo>
                  <a:pt x="176" y="287"/>
                  <a:pt x="176" y="304"/>
                  <a:pt x="165" y="315"/>
                </a:cubicBezTo>
                <a:moveTo>
                  <a:pt x="201" y="202"/>
                </a:moveTo>
                <a:cubicBezTo>
                  <a:pt x="191" y="212"/>
                  <a:pt x="174" y="212"/>
                  <a:pt x="164" y="202"/>
                </a:cubicBezTo>
                <a:cubicBezTo>
                  <a:pt x="154" y="192"/>
                  <a:pt x="154" y="175"/>
                  <a:pt x="164" y="165"/>
                </a:cubicBezTo>
                <a:cubicBezTo>
                  <a:pt x="174" y="155"/>
                  <a:pt x="191" y="155"/>
                  <a:pt x="201" y="165"/>
                </a:cubicBezTo>
                <a:cubicBezTo>
                  <a:pt x="211" y="175"/>
                  <a:pt x="211" y="192"/>
                  <a:pt x="201" y="202"/>
                </a:cubicBezTo>
                <a:moveTo>
                  <a:pt x="54" y="390"/>
                </a:moveTo>
                <a:cubicBezTo>
                  <a:pt x="42" y="403"/>
                  <a:pt x="22" y="403"/>
                  <a:pt x="9" y="390"/>
                </a:cubicBezTo>
                <a:cubicBezTo>
                  <a:pt x="-3" y="378"/>
                  <a:pt x="-3" y="358"/>
                  <a:pt x="9" y="346"/>
                </a:cubicBezTo>
                <a:cubicBezTo>
                  <a:pt x="22" y="333"/>
                  <a:pt x="42" y="333"/>
                  <a:pt x="54" y="346"/>
                </a:cubicBezTo>
                <a:cubicBezTo>
                  <a:pt x="67" y="358"/>
                  <a:pt x="67" y="378"/>
                  <a:pt x="54" y="390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7"/>
                  <a:pt x="257" y="172"/>
                  <a:pt x="265" y="163"/>
                </a:cubicBezTo>
                <a:cubicBezTo>
                  <a:pt x="274" y="155"/>
                  <a:pt x="288" y="155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4"/>
                </a:moveTo>
                <a:cubicBezTo>
                  <a:pt x="266" y="110"/>
                  <a:pt x="256" y="110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6" y="76"/>
                  <a:pt x="266" y="76"/>
                  <a:pt x="271" y="83"/>
                </a:cubicBezTo>
                <a:cubicBezTo>
                  <a:pt x="277" y="89"/>
                  <a:pt x="277" y="98"/>
                  <a:pt x="271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533240" y="4137120"/>
            <a:ext cx="54360" cy="54720"/>
          </a:xfrm>
          <a:custGeom>
            <a:avLst/>
            <a:gdLst/>
            <a:ahLst/>
            <a:rect l="0" t="0" r="r" b="b"/>
            <a:pathLst>
              <a:path w="151" h="152">
                <a:moveTo>
                  <a:pt x="94" y="57"/>
                </a:moveTo>
                <a:cubicBezTo>
                  <a:pt x="104" y="67"/>
                  <a:pt x="112" y="77"/>
                  <a:pt x="120" y="87"/>
                </a:cubicBezTo>
                <a:cubicBezTo>
                  <a:pt x="129" y="97"/>
                  <a:pt x="135" y="106"/>
                  <a:pt x="140" y="114"/>
                </a:cubicBezTo>
                <a:cubicBezTo>
                  <a:pt x="145" y="123"/>
                  <a:pt x="149" y="130"/>
                  <a:pt x="150" y="137"/>
                </a:cubicBezTo>
                <a:cubicBezTo>
                  <a:pt x="152" y="143"/>
                  <a:pt x="151" y="147"/>
                  <a:pt x="149" y="149"/>
                </a:cubicBezTo>
                <a:cubicBezTo>
                  <a:pt x="147" y="152"/>
                  <a:pt x="143" y="152"/>
                  <a:pt x="137" y="151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3"/>
                </a:cubicBezTo>
                <a:cubicBezTo>
                  <a:pt x="49" y="83"/>
                  <a:pt x="40" y="74"/>
                  <a:pt x="32" y="64"/>
                </a:cubicBezTo>
                <a:cubicBezTo>
                  <a:pt x="24" y="54"/>
                  <a:pt x="17" y="45"/>
                  <a:pt x="11" y="36"/>
                </a:cubicBezTo>
                <a:cubicBezTo>
                  <a:pt x="6" y="28"/>
                  <a:pt x="2" y="21"/>
                  <a:pt x="1" y="15"/>
                </a:cubicBezTo>
                <a:cubicBezTo>
                  <a:pt x="-1" y="9"/>
                  <a:pt x="0" y="5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6"/>
                  <a:pt x="37" y="11"/>
                </a:cubicBezTo>
                <a:cubicBezTo>
                  <a:pt x="46" y="16"/>
                  <a:pt x="55" y="23"/>
                  <a:pt x="65" y="31"/>
                </a:cubicBezTo>
                <a:cubicBezTo>
                  <a:pt x="74" y="39"/>
                  <a:pt x="84" y="48"/>
                  <a:pt x="94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617480" y="3588120"/>
            <a:ext cx="391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individual o por parejas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323720" y="4617720"/>
            <a:ext cx="276480" cy="261000"/>
          </a:xfrm>
          <a:custGeom>
            <a:avLst/>
            <a:gdLst/>
            <a:ahLst/>
            <a:rect l="0" t="0" r="r" b="b"/>
            <a:pathLst>
              <a:path w="768" h="725">
                <a:moveTo>
                  <a:pt x="384" y="0"/>
                </a:moveTo>
                <a:cubicBezTo>
                  <a:pt x="172" y="0"/>
                  <a:pt x="0" y="133"/>
                  <a:pt x="0" y="298"/>
                </a:cubicBezTo>
                <a:cubicBezTo>
                  <a:pt x="0" y="391"/>
                  <a:pt x="55" y="474"/>
                  <a:pt x="141" y="529"/>
                </a:cubicBezTo>
                <a:cubicBezTo>
                  <a:pt x="130" y="579"/>
                  <a:pt x="104" y="652"/>
                  <a:pt x="43" y="725"/>
                </a:cubicBezTo>
                <a:cubicBezTo>
                  <a:pt x="166" y="705"/>
                  <a:pt x="244" y="645"/>
                  <a:pt x="293" y="589"/>
                </a:cubicBezTo>
                <a:cubicBezTo>
                  <a:pt x="322" y="594"/>
                  <a:pt x="352" y="597"/>
                  <a:pt x="384" y="597"/>
                </a:cubicBezTo>
                <a:cubicBezTo>
                  <a:pt x="597" y="597"/>
                  <a:pt x="768" y="463"/>
                  <a:pt x="768" y="298"/>
                </a:cubicBezTo>
                <a:cubicBezTo>
                  <a:pt x="768" y="133"/>
                  <a:pt x="597" y="0"/>
                  <a:pt x="384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446480" y="470952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3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6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6"/>
                  <a:pt x="50" y="87"/>
                  <a:pt x="44" y="87"/>
                </a:cubicBezTo>
                <a:cubicBezTo>
                  <a:pt x="38" y="87"/>
                  <a:pt x="33" y="86"/>
                  <a:pt x="28" y="83"/>
                </a:cubicBezTo>
                <a:cubicBezTo>
                  <a:pt x="22" y="81"/>
                  <a:pt x="17" y="78"/>
                  <a:pt x="13" y="74"/>
                </a:cubicBezTo>
                <a:cubicBezTo>
                  <a:pt x="9" y="70"/>
                  <a:pt x="6" y="66"/>
                  <a:pt x="3" y="60"/>
                </a:cubicBezTo>
                <a:cubicBezTo>
                  <a:pt x="1" y="55"/>
                  <a:pt x="0" y="49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7" y="9"/>
                  <a:pt x="22" y="6"/>
                  <a:pt x="28" y="4"/>
                </a:cubicBezTo>
                <a:cubicBezTo>
                  <a:pt x="33" y="1"/>
                  <a:pt x="38" y="0"/>
                  <a:pt x="44" y="0"/>
                </a:cubicBezTo>
                <a:cubicBezTo>
                  <a:pt x="50" y="0"/>
                  <a:pt x="55" y="1"/>
                  <a:pt x="60" y="4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2"/>
                  <a:pt x="83" y="27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1508040" y="470952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3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6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4" y="86"/>
                  <a:pt x="49" y="87"/>
                  <a:pt x="43" y="87"/>
                </a:cubicBezTo>
                <a:cubicBezTo>
                  <a:pt x="38" y="87"/>
                  <a:pt x="32" y="86"/>
                  <a:pt x="27" y="83"/>
                </a:cubicBezTo>
                <a:cubicBezTo>
                  <a:pt x="22" y="81"/>
                  <a:pt x="16" y="78"/>
                  <a:pt x="12" y="74"/>
                </a:cubicBezTo>
                <a:cubicBezTo>
                  <a:pt x="8" y="70"/>
                  <a:pt x="5" y="66"/>
                  <a:pt x="3" y="60"/>
                </a:cubicBezTo>
                <a:cubicBezTo>
                  <a:pt x="1" y="55"/>
                  <a:pt x="0" y="49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5" y="22"/>
                  <a:pt x="8" y="17"/>
                  <a:pt x="12" y="13"/>
                </a:cubicBezTo>
                <a:cubicBezTo>
                  <a:pt x="16" y="9"/>
                  <a:pt x="22" y="6"/>
                  <a:pt x="27" y="4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4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2"/>
                  <a:pt x="83" y="27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1385280" y="4709520"/>
            <a:ext cx="30960" cy="31320"/>
          </a:xfrm>
          <a:custGeom>
            <a:avLst/>
            <a:gdLst/>
            <a:ahLst/>
            <a:rect l="0" t="0" r="r" b="b"/>
            <a:pathLst>
              <a:path w="86" h="87">
                <a:moveTo>
                  <a:pt x="86" y="43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6"/>
                  <a:pt x="77" y="70"/>
                  <a:pt x="73" y="74"/>
                </a:cubicBezTo>
                <a:cubicBezTo>
                  <a:pt x="69" y="78"/>
                  <a:pt x="65" y="81"/>
                  <a:pt x="60" y="83"/>
                </a:cubicBezTo>
                <a:cubicBezTo>
                  <a:pt x="54" y="86"/>
                  <a:pt x="49" y="87"/>
                  <a:pt x="43" y="87"/>
                </a:cubicBezTo>
                <a:cubicBezTo>
                  <a:pt x="38" y="87"/>
                  <a:pt x="32" y="86"/>
                  <a:pt x="27" y="83"/>
                </a:cubicBezTo>
                <a:cubicBezTo>
                  <a:pt x="22" y="81"/>
                  <a:pt x="16" y="78"/>
                  <a:pt x="12" y="74"/>
                </a:cubicBezTo>
                <a:cubicBezTo>
                  <a:pt x="8" y="70"/>
                  <a:pt x="5" y="66"/>
                  <a:pt x="3" y="60"/>
                </a:cubicBezTo>
                <a:cubicBezTo>
                  <a:pt x="1" y="55"/>
                  <a:pt x="0" y="49"/>
                  <a:pt x="0" y="43"/>
                </a:cubicBezTo>
                <a:cubicBezTo>
                  <a:pt x="0" y="37"/>
                  <a:pt x="1" y="32"/>
                  <a:pt x="3" y="27"/>
                </a:cubicBezTo>
                <a:cubicBezTo>
                  <a:pt x="5" y="22"/>
                  <a:pt x="8" y="17"/>
                  <a:pt x="12" y="13"/>
                </a:cubicBezTo>
                <a:cubicBezTo>
                  <a:pt x="16" y="9"/>
                  <a:pt x="22" y="6"/>
                  <a:pt x="27" y="4"/>
                </a:cubicBezTo>
                <a:cubicBezTo>
                  <a:pt x="32" y="1"/>
                  <a:pt x="38" y="0"/>
                  <a:pt x="43" y="0"/>
                </a:cubicBezTo>
                <a:cubicBezTo>
                  <a:pt x="49" y="0"/>
                  <a:pt x="54" y="1"/>
                  <a:pt x="60" y="4"/>
                </a:cubicBezTo>
                <a:cubicBezTo>
                  <a:pt x="65" y="6"/>
                  <a:pt x="69" y="9"/>
                  <a:pt x="73" y="13"/>
                </a:cubicBezTo>
                <a:cubicBezTo>
                  <a:pt x="77" y="17"/>
                  <a:pt x="81" y="22"/>
                  <a:pt x="83" y="27"/>
                </a:cubicBezTo>
                <a:cubicBezTo>
                  <a:pt x="85" y="32"/>
                  <a:pt x="86" y="37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617480" y="4073760"/>
            <a:ext cx="452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Experimentación con entradas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617480" y="4559760"/>
            <a:ext cx="556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Puesta en común de resultados y dificultades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82116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0" y="0"/>
                </a:moveTo>
                <a:lnTo>
                  <a:pt x="0" y="336"/>
                </a:lnTo>
                <a:cubicBezTo>
                  <a:pt x="0" y="392"/>
                  <a:pt x="30" y="404"/>
                  <a:pt x="30" y="404"/>
                </a:cubicBezTo>
                <a:lnTo>
                  <a:pt x="355" y="652"/>
                </a:lnTo>
                <a:cubicBezTo>
                  <a:pt x="405" y="691"/>
                  <a:pt x="392" y="609"/>
                  <a:pt x="392" y="609"/>
                </a:cubicBezTo>
                <a:lnTo>
                  <a:pt x="392" y="299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96120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394" y="0"/>
                </a:moveTo>
                <a:lnTo>
                  <a:pt x="394" y="336"/>
                </a:lnTo>
                <a:cubicBezTo>
                  <a:pt x="394" y="392"/>
                  <a:pt x="364" y="404"/>
                  <a:pt x="364" y="404"/>
                </a:cubicBezTo>
                <a:cubicBezTo>
                  <a:pt x="364" y="404"/>
                  <a:pt x="90" y="613"/>
                  <a:pt x="39" y="652"/>
                </a:cubicBezTo>
                <a:cubicBezTo>
                  <a:pt x="-11" y="691"/>
                  <a:pt x="2" y="609"/>
                  <a:pt x="2" y="609"/>
                </a:cubicBezTo>
                <a:lnTo>
                  <a:pt x="2" y="299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821160" y="1953000"/>
            <a:ext cx="281880" cy="218880"/>
          </a:xfrm>
          <a:custGeom>
            <a:avLst/>
            <a:gdLst/>
            <a:ahLst/>
            <a:rect l="0" t="0" r="r" b="b"/>
            <a:pathLst>
              <a:path w="783" h="608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2"/>
                </a:lnTo>
                <a:cubicBezTo>
                  <a:pt x="-5" y="289"/>
                  <a:pt x="-5" y="316"/>
                  <a:pt x="16" y="332"/>
                </a:cubicBezTo>
                <a:lnTo>
                  <a:pt x="351" y="596"/>
                </a:lnTo>
                <a:cubicBezTo>
                  <a:pt x="372" y="612"/>
                  <a:pt x="407" y="612"/>
                  <a:pt x="428" y="596"/>
                </a:cubicBezTo>
                <a:lnTo>
                  <a:pt x="767" y="330"/>
                </a:lnTo>
                <a:cubicBezTo>
                  <a:pt x="788" y="314"/>
                  <a:pt x="788" y="286"/>
                  <a:pt x="767" y="270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51840" y="2154600"/>
            <a:ext cx="20520" cy="148320"/>
          </a:xfrm>
          <a:custGeom>
            <a:avLst/>
            <a:gdLst/>
            <a:ahLst/>
            <a:rect l="0" t="0" r="r" b="b"/>
            <a:pathLst>
              <a:path w="57" h="412">
                <a:moveTo>
                  <a:pt x="29" y="412"/>
                </a:moveTo>
                <a:cubicBezTo>
                  <a:pt x="12" y="412"/>
                  <a:pt x="0" y="399"/>
                  <a:pt x="0" y="38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82"/>
                </a:lnTo>
                <a:cubicBezTo>
                  <a:pt x="57" y="399"/>
                  <a:pt x="44" y="412"/>
                  <a:pt x="29" y="41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864360" y="1985400"/>
            <a:ext cx="198360" cy="197640"/>
          </a:xfrm>
          <a:custGeom>
            <a:avLst/>
            <a:gdLst/>
            <a:ahLst/>
            <a:rect l="0" t="0" r="r" b="b"/>
            <a:pathLst>
              <a:path w="551" h="549">
                <a:moveTo>
                  <a:pt x="551" y="422"/>
                </a:moveTo>
                <a:cubicBezTo>
                  <a:pt x="551" y="452"/>
                  <a:pt x="554" y="466"/>
                  <a:pt x="523" y="488"/>
                </a:cubicBezTo>
                <a:lnTo>
                  <a:pt x="454" y="539"/>
                </a:lnTo>
                <a:cubicBezTo>
                  <a:pt x="423" y="561"/>
                  <a:pt x="411" y="542"/>
                  <a:pt x="411" y="512"/>
                </a:cubicBezTo>
                <a:lnTo>
                  <a:pt x="411" y="432"/>
                </a:lnTo>
                <a:cubicBezTo>
                  <a:pt x="411" y="426"/>
                  <a:pt x="411" y="421"/>
                  <a:pt x="404" y="415"/>
                </a:cubicBezTo>
                <a:cubicBezTo>
                  <a:pt x="332" y="357"/>
                  <a:pt x="51" y="140"/>
                  <a:pt x="0" y="100"/>
                </a:cubicBezTo>
                <a:lnTo>
                  <a:pt x="130" y="0"/>
                </a:lnTo>
                <a:cubicBezTo>
                  <a:pt x="166" y="25"/>
                  <a:pt x="431" y="225"/>
                  <a:pt x="541" y="311"/>
                </a:cubicBezTo>
                <a:cubicBezTo>
                  <a:pt x="547" y="315"/>
                  <a:pt x="551" y="319"/>
                  <a:pt x="551" y="325"/>
                </a:cubicBezTo>
                <a:lnTo>
                  <a:pt x="551" y="42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864360" y="1985400"/>
            <a:ext cx="197280" cy="153000"/>
          </a:xfrm>
          <a:custGeom>
            <a:avLst/>
            <a:gdLst/>
            <a:ahLst/>
            <a:rect l="0" t="0" r="r" b="b"/>
            <a:pathLst>
              <a:path w="548" h="425">
                <a:moveTo>
                  <a:pt x="541" y="311"/>
                </a:moveTo>
                <a:cubicBezTo>
                  <a:pt x="431" y="226"/>
                  <a:pt x="166" y="25"/>
                  <a:pt x="130" y="0"/>
                </a:cubicBezTo>
                <a:lnTo>
                  <a:pt x="82" y="37"/>
                </a:lnTo>
                <a:lnTo>
                  <a:pt x="0" y="100"/>
                </a:lnTo>
                <a:cubicBezTo>
                  <a:pt x="51" y="140"/>
                  <a:pt x="332" y="357"/>
                  <a:pt x="404" y="415"/>
                </a:cubicBezTo>
                <a:cubicBezTo>
                  <a:pt x="408" y="419"/>
                  <a:pt x="410" y="422"/>
                  <a:pt x="411" y="425"/>
                </a:cubicBezTo>
                <a:lnTo>
                  <a:pt x="548" y="317"/>
                </a:lnTo>
                <a:cubicBezTo>
                  <a:pt x="547" y="315"/>
                  <a:pt x="544" y="313"/>
                  <a:pt x="541" y="3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889920" y="1985400"/>
            <a:ext cx="172800" cy="183240"/>
          </a:xfrm>
          <a:custGeom>
            <a:avLst/>
            <a:gdLst/>
            <a:ahLst/>
            <a:rect l="0" t="0" r="r" b="b"/>
            <a:pathLst>
              <a:path w="480" h="509">
                <a:moveTo>
                  <a:pt x="480" y="422"/>
                </a:moveTo>
                <a:lnTo>
                  <a:pt x="480" y="325"/>
                </a:lnTo>
                <a:cubicBezTo>
                  <a:pt x="480" y="319"/>
                  <a:pt x="476" y="314"/>
                  <a:pt x="470" y="310"/>
                </a:cubicBezTo>
                <a:cubicBezTo>
                  <a:pt x="360" y="225"/>
                  <a:pt x="94" y="25"/>
                  <a:pt x="58" y="0"/>
                </a:cubicBezTo>
                <a:lnTo>
                  <a:pt x="0" y="45"/>
                </a:lnTo>
                <a:cubicBezTo>
                  <a:pt x="95" y="118"/>
                  <a:pt x="350" y="308"/>
                  <a:pt x="416" y="361"/>
                </a:cubicBezTo>
                <a:cubicBezTo>
                  <a:pt x="424" y="366"/>
                  <a:pt x="424" y="372"/>
                  <a:pt x="424" y="377"/>
                </a:cubicBezTo>
                <a:lnTo>
                  <a:pt x="424" y="509"/>
                </a:lnTo>
                <a:lnTo>
                  <a:pt x="452" y="488"/>
                </a:lnTo>
                <a:cubicBezTo>
                  <a:pt x="483" y="466"/>
                  <a:pt x="480" y="452"/>
                  <a:pt x="480" y="42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889920" y="1985400"/>
            <a:ext cx="171720" cy="130680"/>
          </a:xfrm>
          <a:custGeom>
            <a:avLst/>
            <a:gdLst/>
            <a:ahLst/>
            <a:rect l="0" t="0" r="r" b="b"/>
            <a:pathLst>
              <a:path w="477" h="363">
                <a:moveTo>
                  <a:pt x="470" y="311"/>
                </a:moveTo>
                <a:cubicBezTo>
                  <a:pt x="360" y="226"/>
                  <a:pt x="94" y="25"/>
                  <a:pt x="58" y="0"/>
                </a:cubicBezTo>
                <a:lnTo>
                  <a:pt x="0" y="45"/>
                </a:lnTo>
                <a:cubicBezTo>
                  <a:pt x="95" y="119"/>
                  <a:pt x="350" y="309"/>
                  <a:pt x="416" y="361"/>
                </a:cubicBezTo>
                <a:cubicBezTo>
                  <a:pt x="417" y="362"/>
                  <a:pt x="418" y="362"/>
                  <a:pt x="419" y="363"/>
                </a:cubicBezTo>
                <a:lnTo>
                  <a:pt x="477" y="317"/>
                </a:lnTo>
                <a:cubicBezTo>
                  <a:pt x="476" y="315"/>
                  <a:pt x="473" y="313"/>
                  <a:pt x="470" y="31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60280" y="188892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2626200"/>
            <a:ext cx="464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comentado y escalonado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111840"/>
            <a:ext cx="496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Diagramas de flujo y esquemas de clases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3588120"/>
            <a:ext cx="4701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 de ficheros de entrada/salida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4073760"/>
            <a:ext cx="530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 textual o visual según necesidad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00320" y="4559760"/>
            <a:ext cx="767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Actividades adaptadas con niveles de complejidad diferenciada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51400" y="195624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83" y="308"/>
                </a:moveTo>
                <a:lnTo>
                  <a:pt x="783" y="167"/>
                </a:lnTo>
                <a:cubicBezTo>
                  <a:pt x="783" y="75"/>
                  <a:pt x="708" y="0"/>
                  <a:pt x="615" y="0"/>
                </a:cubicBezTo>
                <a:lnTo>
                  <a:pt x="167" y="0"/>
                </a:lnTo>
                <a:cubicBezTo>
                  <a:pt x="75" y="0"/>
                  <a:pt x="0" y="75"/>
                  <a:pt x="0" y="167"/>
                </a:cubicBezTo>
                <a:lnTo>
                  <a:pt x="0" y="308"/>
                </a:lnTo>
                <a:lnTo>
                  <a:pt x="783" y="308"/>
                </a:lnTo>
                <a:close/>
              </a:path>
            </a:pathLst>
          </a:custGeom>
          <a:solidFill>
            <a:srgbClr val="fa74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48240" y="1918800"/>
            <a:ext cx="87840" cy="58680"/>
          </a:xfrm>
          <a:custGeom>
            <a:avLst/>
            <a:gdLst/>
            <a:ahLst/>
            <a:rect l="0" t="0" r="r" b="b"/>
            <a:pathLst>
              <a:path w="244" h="163">
                <a:moveTo>
                  <a:pt x="0" y="108"/>
                </a:moveTo>
                <a:cubicBezTo>
                  <a:pt x="0" y="133"/>
                  <a:pt x="66" y="163"/>
                  <a:pt x="122" y="163"/>
                </a:cubicBezTo>
                <a:cubicBezTo>
                  <a:pt x="178" y="163"/>
                  <a:pt x="244" y="133"/>
                  <a:pt x="244" y="108"/>
                </a:cubicBezTo>
                <a:lnTo>
                  <a:pt x="244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48240" y="1902240"/>
            <a:ext cx="87840" cy="52920"/>
          </a:xfrm>
          <a:custGeom>
            <a:avLst/>
            <a:gdLst/>
            <a:ahLst/>
            <a:rect l="0" t="0" r="r" b="b"/>
            <a:pathLst>
              <a:path w="244" h="147">
                <a:moveTo>
                  <a:pt x="0" y="98"/>
                </a:moveTo>
                <a:cubicBezTo>
                  <a:pt x="34" y="137"/>
                  <a:pt x="76" y="147"/>
                  <a:pt x="121" y="147"/>
                </a:cubicBezTo>
                <a:cubicBezTo>
                  <a:pt x="168" y="147"/>
                  <a:pt x="210" y="137"/>
                  <a:pt x="244" y="98"/>
                </a:cubicBezTo>
                <a:lnTo>
                  <a:pt x="244" y="0"/>
                </a:lnTo>
                <a:lnTo>
                  <a:pt x="0" y="0"/>
                </a:lnTo>
                <a:lnTo>
                  <a:pt x="0" y="98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83440" y="1706760"/>
            <a:ext cx="220680" cy="221760"/>
          </a:xfrm>
          <a:custGeom>
            <a:avLst/>
            <a:gdLst/>
            <a:ahLst/>
            <a:rect l="0" t="0" r="r" b="b"/>
            <a:pathLst>
              <a:path w="613" h="616">
                <a:moveTo>
                  <a:pt x="407" y="9"/>
                </a:moveTo>
                <a:cubicBezTo>
                  <a:pt x="353" y="-8"/>
                  <a:pt x="225" y="-3"/>
                  <a:pt x="194" y="38"/>
                </a:cubicBezTo>
                <a:cubicBezTo>
                  <a:pt x="112" y="39"/>
                  <a:pt x="15" y="114"/>
                  <a:pt x="3" y="212"/>
                </a:cubicBezTo>
                <a:cubicBezTo>
                  <a:pt x="-10" y="309"/>
                  <a:pt x="18" y="354"/>
                  <a:pt x="28" y="427"/>
                </a:cubicBezTo>
                <a:cubicBezTo>
                  <a:pt x="39" y="511"/>
                  <a:pt x="86" y="537"/>
                  <a:pt x="123" y="548"/>
                </a:cubicBezTo>
                <a:cubicBezTo>
                  <a:pt x="176" y="619"/>
                  <a:pt x="233" y="616"/>
                  <a:pt x="329" y="616"/>
                </a:cubicBezTo>
                <a:cubicBezTo>
                  <a:pt x="516" y="616"/>
                  <a:pt x="605" y="491"/>
                  <a:pt x="612" y="278"/>
                </a:cubicBezTo>
                <a:cubicBezTo>
                  <a:pt x="617" y="150"/>
                  <a:pt x="542" y="53"/>
                  <a:pt x="407" y="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905760" y="1765440"/>
            <a:ext cx="172800" cy="182160"/>
          </a:xfrm>
          <a:custGeom>
            <a:avLst/>
            <a:gdLst/>
            <a:ahLst/>
            <a:rect l="0" t="0" r="r" b="b"/>
            <a:pathLst>
              <a:path w="480" h="506">
                <a:moveTo>
                  <a:pt x="451" y="124"/>
                </a:moveTo>
                <a:cubicBezTo>
                  <a:pt x="433" y="99"/>
                  <a:pt x="410" y="79"/>
                  <a:pt x="360" y="72"/>
                </a:cubicBezTo>
                <a:cubicBezTo>
                  <a:pt x="379" y="81"/>
                  <a:pt x="397" y="111"/>
                  <a:pt x="399" y="127"/>
                </a:cubicBezTo>
                <a:cubicBezTo>
                  <a:pt x="402" y="144"/>
                  <a:pt x="404" y="157"/>
                  <a:pt x="389" y="141"/>
                </a:cubicBezTo>
                <a:cubicBezTo>
                  <a:pt x="329" y="74"/>
                  <a:pt x="263" y="101"/>
                  <a:pt x="198" y="60"/>
                </a:cubicBezTo>
                <a:cubicBezTo>
                  <a:pt x="153" y="32"/>
                  <a:pt x="139" y="0"/>
                  <a:pt x="139" y="0"/>
                </a:cubicBezTo>
                <a:cubicBezTo>
                  <a:pt x="139" y="0"/>
                  <a:pt x="134" y="42"/>
                  <a:pt x="64" y="85"/>
                </a:cubicBezTo>
                <a:cubicBezTo>
                  <a:pt x="44" y="97"/>
                  <a:pt x="20" y="125"/>
                  <a:pt x="7" y="165"/>
                </a:cubicBezTo>
                <a:cubicBezTo>
                  <a:pt x="-3" y="195"/>
                  <a:pt x="0" y="221"/>
                  <a:pt x="0" y="265"/>
                </a:cubicBezTo>
                <a:cubicBezTo>
                  <a:pt x="0" y="396"/>
                  <a:pt x="108" y="506"/>
                  <a:pt x="241" y="506"/>
                </a:cubicBezTo>
                <a:cubicBezTo>
                  <a:pt x="373" y="506"/>
                  <a:pt x="480" y="395"/>
                  <a:pt x="480" y="265"/>
                </a:cubicBezTo>
                <a:cubicBezTo>
                  <a:pt x="480" y="184"/>
                  <a:pt x="472" y="153"/>
                  <a:pt x="451" y="124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977760" y="1875240"/>
            <a:ext cx="29160" cy="10080"/>
          </a:xfrm>
          <a:custGeom>
            <a:avLst/>
            <a:gdLst/>
            <a:ahLst/>
            <a:rect l="0" t="0" r="r" b="b"/>
            <a:pathLst>
              <a:path w="81" h="28">
                <a:moveTo>
                  <a:pt x="67" y="28"/>
                </a:moveTo>
                <a:lnTo>
                  <a:pt x="14" y="28"/>
                </a:lnTo>
                <a:cubicBezTo>
                  <a:pt x="6" y="28"/>
                  <a:pt x="0" y="22"/>
                  <a:pt x="0" y="15"/>
                </a:cubicBezTo>
                <a:cubicBezTo>
                  <a:pt x="0" y="7"/>
                  <a:pt x="6" y="0"/>
                  <a:pt x="14" y="0"/>
                </a:cubicBezTo>
                <a:lnTo>
                  <a:pt x="67" y="0"/>
                </a:lnTo>
                <a:cubicBezTo>
                  <a:pt x="75" y="0"/>
                  <a:pt x="81" y="7"/>
                  <a:pt x="81" y="15"/>
                </a:cubicBezTo>
                <a:cubicBezTo>
                  <a:pt x="81" y="22"/>
                  <a:pt x="75" y="28"/>
                  <a:pt x="67" y="28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944280" y="1822680"/>
            <a:ext cx="96120" cy="29160"/>
          </a:xfrm>
          <a:custGeom>
            <a:avLst/>
            <a:gdLst/>
            <a:ahLst/>
            <a:rect l="0" t="0" r="r" b="b"/>
            <a:pathLst>
              <a:path w="267" h="81">
                <a:moveTo>
                  <a:pt x="26" y="81"/>
                </a:moveTo>
                <a:cubicBezTo>
                  <a:pt x="12" y="81"/>
                  <a:pt x="0" y="69"/>
                  <a:pt x="0" y="54"/>
                </a:cubicBezTo>
                <a:lnTo>
                  <a:pt x="0" y="26"/>
                </a:lnTo>
                <a:cubicBezTo>
                  <a:pt x="0" y="12"/>
                  <a:pt x="12" y="0"/>
                  <a:pt x="26" y="0"/>
                </a:cubicBezTo>
                <a:cubicBezTo>
                  <a:pt x="41" y="0"/>
                  <a:pt x="53" y="12"/>
                  <a:pt x="53" y="26"/>
                </a:cubicBezTo>
                <a:lnTo>
                  <a:pt x="53" y="54"/>
                </a:lnTo>
                <a:cubicBezTo>
                  <a:pt x="53" y="69"/>
                  <a:pt x="41" y="81"/>
                  <a:pt x="26" y="81"/>
                </a:cubicBezTo>
                <a:moveTo>
                  <a:pt x="240" y="81"/>
                </a:moveTo>
                <a:cubicBezTo>
                  <a:pt x="226" y="81"/>
                  <a:pt x="214" y="69"/>
                  <a:pt x="214" y="54"/>
                </a:cubicBezTo>
                <a:lnTo>
                  <a:pt x="214" y="26"/>
                </a:lnTo>
                <a:cubicBezTo>
                  <a:pt x="214" y="12"/>
                  <a:pt x="226" y="0"/>
                  <a:pt x="240" y="0"/>
                </a:cubicBezTo>
                <a:cubicBezTo>
                  <a:pt x="255" y="0"/>
                  <a:pt x="267" y="12"/>
                  <a:pt x="267" y="26"/>
                </a:cubicBezTo>
                <a:lnTo>
                  <a:pt x="267" y="54"/>
                </a:lnTo>
                <a:cubicBezTo>
                  <a:pt x="267" y="69"/>
                  <a:pt x="255" y="81"/>
                  <a:pt x="240" y="81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953640" y="1905120"/>
            <a:ext cx="79560" cy="20160"/>
          </a:xfrm>
          <a:custGeom>
            <a:avLst/>
            <a:gdLst/>
            <a:ahLst/>
            <a:rect l="0" t="0" r="r" b="b"/>
            <a:pathLst>
              <a:path w="221" h="56">
                <a:moveTo>
                  <a:pt x="110" y="56"/>
                </a:moveTo>
                <a:cubicBezTo>
                  <a:pt x="32" y="56"/>
                  <a:pt x="9" y="36"/>
                  <a:pt x="5" y="32"/>
                </a:cubicBezTo>
                <a:cubicBezTo>
                  <a:pt x="-2" y="25"/>
                  <a:pt x="-2" y="13"/>
                  <a:pt x="5" y="5"/>
                </a:cubicBezTo>
                <a:cubicBezTo>
                  <a:pt x="12" y="-1"/>
                  <a:pt x="23" y="-2"/>
                  <a:pt x="30" y="5"/>
                </a:cubicBezTo>
                <a:cubicBezTo>
                  <a:pt x="31" y="6"/>
                  <a:pt x="50" y="19"/>
                  <a:pt x="110" y="19"/>
                </a:cubicBezTo>
                <a:cubicBezTo>
                  <a:pt x="172" y="19"/>
                  <a:pt x="190" y="5"/>
                  <a:pt x="190" y="5"/>
                </a:cubicBezTo>
                <a:cubicBezTo>
                  <a:pt x="197" y="-2"/>
                  <a:pt x="208" y="-2"/>
                  <a:pt x="215" y="5"/>
                </a:cubicBezTo>
                <a:cubicBezTo>
                  <a:pt x="222" y="12"/>
                  <a:pt x="222" y="25"/>
                  <a:pt x="215" y="32"/>
                </a:cubicBezTo>
                <a:cubicBezTo>
                  <a:pt x="211" y="36"/>
                  <a:pt x="187" y="56"/>
                  <a:pt x="110" y="56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992160" y="2046600"/>
            <a:ext cx="120960" cy="20520"/>
          </a:xfrm>
          <a:custGeom>
            <a:avLst/>
            <a:gdLst/>
            <a:ahLst/>
            <a:rect l="0" t="0" r="r" b="b"/>
            <a:pathLst>
              <a:path w="336" h="57">
                <a:moveTo>
                  <a:pt x="336" y="29"/>
                </a:moveTo>
                <a:cubicBezTo>
                  <a:pt x="336" y="44"/>
                  <a:pt x="323" y="57"/>
                  <a:pt x="308" y="57"/>
                </a:cubicBezTo>
                <a:lnTo>
                  <a:pt x="28" y="57"/>
                </a:lnTo>
                <a:cubicBezTo>
                  <a:pt x="12" y="57"/>
                  <a:pt x="0" y="44"/>
                  <a:pt x="0" y="29"/>
                </a:cubicBezTo>
                <a:cubicBezTo>
                  <a:pt x="0" y="14"/>
                  <a:pt x="12" y="0"/>
                  <a:pt x="28" y="0"/>
                </a:cubicBezTo>
                <a:lnTo>
                  <a:pt x="308" y="0"/>
                </a:lnTo>
                <a:cubicBezTo>
                  <a:pt x="323" y="0"/>
                  <a:pt x="336" y="14"/>
                  <a:pt x="336" y="2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790920" y="1926000"/>
            <a:ext cx="261720" cy="141120"/>
          </a:xfrm>
          <a:custGeom>
            <a:avLst/>
            <a:gdLst/>
            <a:ahLst/>
            <a:rect l="0" t="0" r="r" b="b"/>
            <a:pathLst>
              <a:path w="727" h="392">
                <a:moveTo>
                  <a:pt x="538" y="0"/>
                </a:moveTo>
                <a:lnTo>
                  <a:pt x="77" y="0"/>
                </a:lnTo>
                <a:cubicBezTo>
                  <a:pt x="35" y="0"/>
                  <a:pt x="-20" y="21"/>
                  <a:pt x="8" y="99"/>
                </a:cubicBezTo>
                <a:lnTo>
                  <a:pt x="94" y="336"/>
                </a:lnTo>
                <a:cubicBezTo>
                  <a:pt x="94" y="336"/>
                  <a:pt x="105" y="392"/>
                  <a:pt x="168" y="392"/>
                </a:cubicBezTo>
                <a:lnTo>
                  <a:pt x="727" y="392"/>
                </a:lnTo>
                <a:lnTo>
                  <a:pt x="615" y="77"/>
                </a:lnTo>
                <a:cubicBezTo>
                  <a:pt x="603" y="40"/>
                  <a:pt x="581" y="0"/>
                  <a:pt x="538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80840" y="1926000"/>
            <a:ext cx="261720" cy="141120"/>
          </a:xfrm>
          <a:custGeom>
            <a:avLst/>
            <a:gdLst/>
            <a:ahLst/>
            <a:rect l="0" t="0" r="r" b="b"/>
            <a:pathLst>
              <a:path w="727" h="392">
                <a:moveTo>
                  <a:pt x="538" y="0"/>
                </a:moveTo>
                <a:lnTo>
                  <a:pt x="77" y="0"/>
                </a:lnTo>
                <a:cubicBezTo>
                  <a:pt x="35" y="0"/>
                  <a:pt x="-20" y="21"/>
                  <a:pt x="8" y="99"/>
                </a:cubicBezTo>
                <a:lnTo>
                  <a:pt x="94" y="336"/>
                </a:lnTo>
                <a:cubicBezTo>
                  <a:pt x="94" y="336"/>
                  <a:pt x="105" y="392"/>
                  <a:pt x="168" y="392"/>
                </a:cubicBezTo>
                <a:lnTo>
                  <a:pt x="727" y="392"/>
                </a:lnTo>
                <a:lnTo>
                  <a:pt x="616" y="77"/>
                </a:lnTo>
                <a:cubicBezTo>
                  <a:pt x="603" y="40"/>
                  <a:pt x="581" y="0"/>
                  <a:pt x="538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803520" y="1938600"/>
            <a:ext cx="176400" cy="96840"/>
          </a:xfrm>
          <a:custGeom>
            <a:avLst/>
            <a:gdLst/>
            <a:ahLst/>
            <a:rect l="0" t="0" r="r" b="b"/>
            <a:pathLst>
              <a:path w="490" h="269">
                <a:moveTo>
                  <a:pt x="329" y="169"/>
                </a:moveTo>
                <a:cubicBezTo>
                  <a:pt x="343" y="213"/>
                  <a:pt x="331" y="257"/>
                  <a:pt x="302" y="267"/>
                </a:cubicBezTo>
                <a:cubicBezTo>
                  <a:pt x="273" y="276"/>
                  <a:pt x="237" y="249"/>
                  <a:pt x="223" y="205"/>
                </a:cubicBezTo>
                <a:cubicBezTo>
                  <a:pt x="208" y="161"/>
                  <a:pt x="220" y="117"/>
                  <a:pt x="249" y="108"/>
                </a:cubicBezTo>
                <a:cubicBezTo>
                  <a:pt x="278" y="98"/>
                  <a:pt x="314" y="125"/>
                  <a:pt x="329" y="169"/>
                </a:cubicBezTo>
                <a:moveTo>
                  <a:pt x="469" y="42"/>
                </a:moveTo>
                <a:lnTo>
                  <a:pt x="21" y="42"/>
                </a:lnTo>
                <a:cubicBezTo>
                  <a:pt x="9" y="42"/>
                  <a:pt x="0" y="32"/>
                  <a:pt x="0" y="21"/>
                </a:cubicBezTo>
                <a:cubicBezTo>
                  <a:pt x="0" y="9"/>
                  <a:pt x="9" y="0"/>
                  <a:pt x="21" y="0"/>
                </a:cubicBezTo>
                <a:lnTo>
                  <a:pt x="469" y="0"/>
                </a:lnTo>
                <a:cubicBezTo>
                  <a:pt x="480" y="0"/>
                  <a:pt x="490" y="9"/>
                  <a:pt x="490" y="21"/>
                </a:cubicBezTo>
                <a:cubicBezTo>
                  <a:pt x="490" y="32"/>
                  <a:pt x="480" y="42"/>
                  <a:pt x="469" y="4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160280" y="164124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15560" y="2387880"/>
            <a:ext cx="479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Introducción: ¿qué es la persistencia?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015560" y="2864160"/>
            <a:ext cx="6597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Ejemplo guiado: cargar y guardar objetos en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015560" y="3350160"/>
            <a:ext cx="80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Diseño del gestor de canciones (título, artista, duración, género)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015560" y="3835800"/>
            <a:ext cx="681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Implementación paso a paso (añadir, listar, eliminar…)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015560" y="4321440"/>
            <a:ext cx="724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Persistencia mediante ficheros (guardar/cargar colección)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015560" y="4797720"/>
            <a:ext cx="584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Pruebas, validación y presentación del trabajo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780840" y="839880"/>
            <a:ext cx="362160" cy="341280"/>
          </a:xfrm>
          <a:custGeom>
            <a:avLst/>
            <a:gdLst/>
            <a:ahLst/>
            <a:rect l="0" t="0" r="r" b="b"/>
            <a:pathLst>
              <a:path w="1006" h="948">
                <a:moveTo>
                  <a:pt x="956" y="0"/>
                </a:moveTo>
                <a:lnTo>
                  <a:pt x="329" y="72"/>
                </a:lnTo>
                <a:cubicBezTo>
                  <a:pt x="302" y="75"/>
                  <a:pt x="279" y="99"/>
                  <a:pt x="279" y="126"/>
                </a:cubicBezTo>
                <a:lnTo>
                  <a:pt x="279" y="637"/>
                </a:lnTo>
                <a:cubicBezTo>
                  <a:pt x="254" y="627"/>
                  <a:pt x="226" y="621"/>
                  <a:pt x="196" y="621"/>
                </a:cubicBezTo>
                <a:cubicBezTo>
                  <a:pt x="88" y="621"/>
                  <a:pt x="0" y="694"/>
                  <a:pt x="0" y="784"/>
                </a:cubicBezTo>
                <a:cubicBezTo>
                  <a:pt x="0" y="875"/>
                  <a:pt x="88" y="948"/>
                  <a:pt x="196" y="948"/>
                </a:cubicBezTo>
                <a:cubicBezTo>
                  <a:pt x="304" y="948"/>
                  <a:pt x="392" y="875"/>
                  <a:pt x="392" y="784"/>
                </a:cubicBezTo>
                <a:lnTo>
                  <a:pt x="392" y="282"/>
                </a:lnTo>
                <a:lnTo>
                  <a:pt x="895" y="226"/>
                </a:lnTo>
                <a:lnTo>
                  <a:pt x="895" y="583"/>
                </a:lnTo>
                <a:cubicBezTo>
                  <a:pt x="869" y="573"/>
                  <a:pt x="841" y="567"/>
                  <a:pt x="811" y="567"/>
                </a:cubicBezTo>
                <a:cubicBezTo>
                  <a:pt x="703" y="567"/>
                  <a:pt x="616" y="640"/>
                  <a:pt x="616" y="730"/>
                </a:cubicBezTo>
                <a:cubicBezTo>
                  <a:pt x="616" y="820"/>
                  <a:pt x="703" y="893"/>
                  <a:pt x="811" y="893"/>
                </a:cubicBezTo>
                <a:cubicBezTo>
                  <a:pt x="919" y="893"/>
                  <a:pt x="1006" y="820"/>
                  <a:pt x="1006" y="730"/>
                </a:cubicBezTo>
                <a:lnTo>
                  <a:pt x="1006" y="45"/>
                </a:lnTo>
                <a:cubicBezTo>
                  <a:pt x="1006" y="17"/>
                  <a:pt x="984" y="-3"/>
                  <a:pt x="956" y="0"/>
                </a:cubicBez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60280" y="77472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747720" y="1548720"/>
            <a:ext cx="6762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“Gestor de música con persistencia en ficheros”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47600" y="2847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47720" y="2121480"/>
            <a:ext cx="225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debe: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047600" y="3323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300320" y="2692800"/>
            <a:ext cx="682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estructura de almacenamiento para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1047600" y="3809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300320" y="3169080"/>
            <a:ext cx="722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Permitir al usuario añadir, buscar, eliminar y listar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4295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300320" y="3654720"/>
            <a:ext cx="5186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Agrupar por género o duración si se desea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4781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4140720"/>
            <a:ext cx="639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Guardar la colección en un fichero de texto o binario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5257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4626360"/>
            <a:ext cx="536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Recuperar la colección al iniciar 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771480" y="5724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809640" y="575496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5"/>
                </a:lnTo>
                <a:lnTo>
                  <a:pt x="213" y="85"/>
                </a:lnTo>
                <a:cubicBezTo>
                  <a:pt x="96" y="85"/>
                  <a:pt x="0" y="181"/>
                  <a:pt x="0" y="299"/>
                </a:cubicBezTo>
                <a:cubicBezTo>
                  <a:pt x="0" y="329"/>
                  <a:pt x="7" y="357"/>
                  <a:pt x="18" y="383"/>
                </a:cubicBezTo>
                <a:lnTo>
                  <a:pt x="88" y="325"/>
                </a:lnTo>
                <a:cubicBezTo>
                  <a:pt x="86" y="316"/>
                  <a:pt x="85" y="308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2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69"/>
                  <a:pt x="413" y="427"/>
                  <a:pt x="342" y="427"/>
                </a:cubicBezTo>
                <a:lnTo>
                  <a:pt x="171" y="427"/>
                </a:lnTo>
                <a:lnTo>
                  <a:pt x="171" y="341"/>
                </a:lnTo>
                <a:lnTo>
                  <a:pt x="17" y="470"/>
                </a:lnTo>
                <a:lnTo>
                  <a:pt x="171" y="598"/>
                </a:lnTo>
                <a:lnTo>
                  <a:pt x="171" y="513"/>
                </a:lnTo>
                <a:lnTo>
                  <a:pt x="342" y="513"/>
                </a:lnTo>
                <a:cubicBezTo>
                  <a:pt x="460" y="513"/>
                  <a:pt x="555" y="417"/>
                  <a:pt x="555" y="299"/>
                </a:cubicBezTo>
                <a:cubicBezTo>
                  <a:pt x="555" y="268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5102640"/>
            <a:ext cx="775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Mostrar mensajes claros y estructurar bien el menú de opciones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65240" y="5673960"/>
            <a:ext cx="868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Opcional: permitir edición de canciones existentes o exportación a CSV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