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1962000"/>
            <a:ext cx="447840" cy="438480"/>
          </a:xfrm>
          <a:custGeom>
            <a:avLst/>
            <a:gdLst/>
            <a:ahLst/>
            <a:rect l="0" t="0" r="r" b="b"/>
            <a:pathLst>
              <a:path w="1244" h="1218">
                <a:moveTo>
                  <a:pt x="1244" y="1083"/>
                </a:moveTo>
                <a:cubicBezTo>
                  <a:pt x="1244" y="1157"/>
                  <a:pt x="1182" y="1218"/>
                  <a:pt x="1106" y="1218"/>
                </a:cubicBezTo>
                <a:lnTo>
                  <a:pt x="138" y="1218"/>
                </a:lnTo>
                <a:cubicBezTo>
                  <a:pt x="61" y="1218"/>
                  <a:pt x="0" y="1157"/>
                  <a:pt x="0" y="1083"/>
                </a:cubicBezTo>
                <a:lnTo>
                  <a:pt x="0" y="136"/>
                </a:lnTo>
                <a:cubicBezTo>
                  <a:pt x="0" y="61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1"/>
                  <a:pt x="1244" y="136"/>
                </a:cubicBezTo>
                <a:lnTo>
                  <a:pt x="1244" y="10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61480" y="2034360"/>
            <a:ext cx="307800" cy="295560"/>
          </a:xfrm>
          <a:custGeom>
            <a:avLst/>
            <a:gdLst/>
            <a:ahLst/>
            <a:rect l="0" t="0" r="r" b="b"/>
            <a:pathLst>
              <a:path w="855" h="821">
                <a:moveTo>
                  <a:pt x="815" y="13"/>
                </a:moveTo>
                <a:cubicBezTo>
                  <a:pt x="775" y="-12"/>
                  <a:pt x="722" y="-1"/>
                  <a:pt x="696" y="38"/>
                </a:cubicBezTo>
                <a:lnTo>
                  <a:pt x="318" y="606"/>
                </a:lnTo>
                <a:lnTo>
                  <a:pt x="145" y="448"/>
                </a:lnTo>
                <a:cubicBezTo>
                  <a:pt x="110" y="416"/>
                  <a:pt x="55" y="418"/>
                  <a:pt x="23" y="453"/>
                </a:cubicBezTo>
                <a:cubicBezTo>
                  <a:pt x="-10" y="487"/>
                  <a:pt x="-8" y="541"/>
                  <a:pt x="28" y="573"/>
                </a:cubicBezTo>
                <a:lnTo>
                  <a:pt x="277" y="798"/>
                </a:lnTo>
                <a:cubicBezTo>
                  <a:pt x="293" y="813"/>
                  <a:pt x="314" y="821"/>
                  <a:pt x="335" y="821"/>
                </a:cubicBezTo>
                <a:cubicBezTo>
                  <a:pt x="358" y="821"/>
                  <a:pt x="388" y="811"/>
                  <a:pt x="408" y="782"/>
                </a:cubicBezTo>
                <a:cubicBezTo>
                  <a:pt x="419" y="765"/>
                  <a:pt x="840" y="130"/>
                  <a:pt x="840" y="130"/>
                </a:cubicBezTo>
                <a:cubicBezTo>
                  <a:pt x="866" y="91"/>
                  <a:pt x="855" y="38"/>
                  <a:pt x="815" y="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255680" y="1875960"/>
            <a:ext cx="4678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2793960"/>
            <a:ext cx="9000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Actividad: Simulación comparativa de técnicas de E/S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786600" y="420624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4" y="0"/>
                </a:lnTo>
                <a:cubicBezTo>
                  <a:pt x="29" y="0"/>
                  <a:pt x="0" y="28"/>
                  <a:pt x="0" y="64"/>
                </a:cubicBezTo>
                <a:lnTo>
                  <a:pt x="0" y="619"/>
                </a:lnTo>
                <a:cubicBezTo>
                  <a:pt x="0" y="654"/>
                  <a:pt x="29" y="683"/>
                  <a:pt x="64" y="683"/>
                </a:cubicBezTo>
                <a:lnTo>
                  <a:pt x="619" y="683"/>
                </a:lnTo>
                <a:cubicBezTo>
                  <a:pt x="655" y="683"/>
                  <a:pt x="683" y="654"/>
                  <a:pt x="683" y="619"/>
                </a:cubicBezTo>
                <a:lnTo>
                  <a:pt x="683" y="64"/>
                </a:lnTo>
                <a:cubicBezTo>
                  <a:pt x="683" y="28"/>
                  <a:pt x="655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779040" y="4198320"/>
            <a:ext cx="261360" cy="261360"/>
          </a:xfrm>
          <a:custGeom>
            <a:avLst/>
            <a:gdLst/>
            <a:ahLst/>
            <a:rect l="0" t="0" r="r" b="b"/>
            <a:pathLst>
              <a:path w="726" h="726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9"/>
                  <a:pt x="0" y="86"/>
                </a:cubicBezTo>
                <a:lnTo>
                  <a:pt x="0" y="641"/>
                </a:lnTo>
                <a:cubicBezTo>
                  <a:pt x="0" y="688"/>
                  <a:pt x="38" y="726"/>
                  <a:pt x="85" y="726"/>
                </a:cubicBezTo>
                <a:lnTo>
                  <a:pt x="640" y="726"/>
                </a:lnTo>
                <a:cubicBezTo>
                  <a:pt x="687" y="726"/>
                  <a:pt x="726" y="688"/>
                  <a:pt x="726" y="641"/>
                </a:cubicBezTo>
                <a:lnTo>
                  <a:pt x="726" y="86"/>
                </a:lnTo>
                <a:cubicBezTo>
                  <a:pt x="726" y="39"/>
                  <a:pt x="687" y="0"/>
                  <a:pt x="640" y="0"/>
                </a:cubicBezTo>
                <a:moveTo>
                  <a:pt x="640" y="43"/>
                </a:moveTo>
                <a:cubicBezTo>
                  <a:pt x="664" y="43"/>
                  <a:pt x="683" y="62"/>
                  <a:pt x="683" y="86"/>
                </a:cubicBezTo>
                <a:lnTo>
                  <a:pt x="683" y="171"/>
                </a:lnTo>
                <a:lnTo>
                  <a:pt x="555" y="171"/>
                </a:lnTo>
                <a:lnTo>
                  <a:pt x="555" y="43"/>
                </a:lnTo>
                <a:lnTo>
                  <a:pt x="640" y="43"/>
                </a:lnTo>
                <a:moveTo>
                  <a:pt x="555" y="385"/>
                </a:moveTo>
                <a:lnTo>
                  <a:pt x="683" y="385"/>
                </a:lnTo>
                <a:lnTo>
                  <a:pt x="683" y="513"/>
                </a:lnTo>
                <a:lnTo>
                  <a:pt x="555" y="513"/>
                </a:lnTo>
                <a:lnTo>
                  <a:pt x="555" y="385"/>
                </a:lnTo>
                <a:moveTo>
                  <a:pt x="555" y="342"/>
                </a:moveTo>
                <a:lnTo>
                  <a:pt x="555" y="214"/>
                </a:lnTo>
                <a:lnTo>
                  <a:pt x="683" y="214"/>
                </a:lnTo>
                <a:lnTo>
                  <a:pt x="683" y="342"/>
                </a:lnTo>
                <a:lnTo>
                  <a:pt x="555" y="342"/>
                </a:lnTo>
                <a:moveTo>
                  <a:pt x="512" y="43"/>
                </a:moveTo>
                <a:lnTo>
                  <a:pt x="512" y="171"/>
                </a:lnTo>
                <a:lnTo>
                  <a:pt x="385" y="171"/>
                </a:lnTo>
                <a:lnTo>
                  <a:pt x="385" y="43"/>
                </a:lnTo>
                <a:lnTo>
                  <a:pt x="512" y="43"/>
                </a:lnTo>
                <a:moveTo>
                  <a:pt x="385" y="214"/>
                </a:moveTo>
                <a:lnTo>
                  <a:pt x="512" y="214"/>
                </a:lnTo>
                <a:lnTo>
                  <a:pt x="512" y="342"/>
                </a:lnTo>
                <a:lnTo>
                  <a:pt x="385" y="342"/>
                </a:lnTo>
                <a:lnTo>
                  <a:pt x="385" y="214"/>
                </a:lnTo>
                <a:moveTo>
                  <a:pt x="385" y="385"/>
                </a:moveTo>
                <a:lnTo>
                  <a:pt x="512" y="385"/>
                </a:lnTo>
                <a:lnTo>
                  <a:pt x="512" y="513"/>
                </a:lnTo>
                <a:lnTo>
                  <a:pt x="385" y="513"/>
                </a:lnTo>
                <a:lnTo>
                  <a:pt x="385" y="385"/>
                </a:lnTo>
                <a:moveTo>
                  <a:pt x="341" y="43"/>
                </a:moveTo>
                <a:lnTo>
                  <a:pt x="341" y="171"/>
                </a:lnTo>
                <a:lnTo>
                  <a:pt x="213" y="171"/>
                </a:lnTo>
                <a:lnTo>
                  <a:pt x="213" y="43"/>
                </a:lnTo>
                <a:lnTo>
                  <a:pt x="341" y="43"/>
                </a:lnTo>
                <a:moveTo>
                  <a:pt x="213" y="214"/>
                </a:moveTo>
                <a:lnTo>
                  <a:pt x="341" y="214"/>
                </a:lnTo>
                <a:lnTo>
                  <a:pt x="341" y="342"/>
                </a:lnTo>
                <a:lnTo>
                  <a:pt x="213" y="342"/>
                </a:lnTo>
                <a:lnTo>
                  <a:pt x="213" y="214"/>
                </a:lnTo>
                <a:moveTo>
                  <a:pt x="213" y="385"/>
                </a:moveTo>
                <a:lnTo>
                  <a:pt x="341" y="385"/>
                </a:lnTo>
                <a:lnTo>
                  <a:pt x="341" y="513"/>
                </a:lnTo>
                <a:lnTo>
                  <a:pt x="213" y="513"/>
                </a:lnTo>
                <a:lnTo>
                  <a:pt x="213" y="385"/>
                </a:lnTo>
                <a:moveTo>
                  <a:pt x="43" y="86"/>
                </a:moveTo>
                <a:cubicBezTo>
                  <a:pt x="43" y="62"/>
                  <a:pt x="62" y="43"/>
                  <a:pt x="85" y="43"/>
                </a:cubicBezTo>
                <a:lnTo>
                  <a:pt x="170" y="43"/>
                </a:lnTo>
                <a:lnTo>
                  <a:pt x="170" y="171"/>
                </a:lnTo>
                <a:lnTo>
                  <a:pt x="43" y="171"/>
                </a:lnTo>
                <a:lnTo>
                  <a:pt x="43" y="86"/>
                </a:lnTo>
                <a:moveTo>
                  <a:pt x="43" y="214"/>
                </a:moveTo>
                <a:lnTo>
                  <a:pt x="170" y="214"/>
                </a:lnTo>
                <a:lnTo>
                  <a:pt x="170" y="342"/>
                </a:lnTo>
                <a:lnTo>
                  <a:pt x="43" y="342"/>
                </a:lnTo>
                <a:lnTo>
                  <a:pt x="43" y="214"/>
                </a:lnTo>
                <a:moveTo>
                  <a:pt x="43" y="385"/>
                </a:moveTo>
                <a:lnTo>
                  <a:pt x="170" y="385"/>
                </a:lnTo>
                <a:lnTo>
                  <a:pt x="170" y="513"/>
                </a:lnTo>
                <a:lnTo>
                  <a:pt x="43" y="513"/>
                </a:lnTo>
                <a:lnTo>
                  <a:pt x="43" y="385"/>
                </a:lnTo>
                <a:moveTo>
                  <a:pt x="85" y="684"/>
                </a:moveTo>
                <a:cubicBezTo>
                  <a:pt x="62" y="684"/>
                  <a:pt x="43" y="664"/>
                  <a:pt x="43" y="641"/>
                </a:cubicBezTo>
                <a:lnTo>
                  <a:pt x="43" y="556"/>
                </a:lnTo>
                <a:lnTo>
                  <a:pt x="170" y="556"/>
                </a:lnTo>
                <a:lnTo>
                  <a:pt x="170" y="684"/>
                </a:lnTo>
                <a:lnTo>
                  <a:pt x="85" y="684"/>
                </a:lnTo>
                <a:moveTo>
                  <a:pt x="213" y="684"/>
                </a:moveTo>
                <a:lnTo>
                  <a:pt x="213" y="556"/>
                </a:lnTo>
                <a:lnTo>
                  <a:pt x="341" y="556"/>
                </a:lnTo>
                <a:lnTo>
                  <a:pt x="341" y="684"/>
                </a:lnTo>
                <a:lnTo>
                  <a:pt x="213" y="684"/>
                </a:lnTo>
                <a:moveTo>
                  <a:pt x="385" y="684"/>
                </a:moveTo>
                <a:lnTo>
                  <a:pt x="385" y="556"/>
                </a:lnTo>
                <a:lnTo>
                  <a:pt x="512" y="556"/>
                </a:lnTo>
                <a:lnTo>
                  <a:pt x="512" y="684"/>
                </a:lnTo>
                <a:lnTo>
                  <a:pt x="385" y="684"/>
                </a:lnTo>
                <a:moveTo>
                  <a:pt x="640" y="684"/>
                </a:moveTo>
                <a:lnTo>
                  <a:pt x="555" y="684"/>
                </a:lnTo>
                <a:lnTo>
                  <a:pt x="555" y="556"/>
                </a:lnTo>
                <a:lnTo>
                  <a:pt x="683" y="556"/>
                </a:lnTo>
                <a:lnTo>
                  <a:pt x="683" y="641"/>
                </a:lnTo>
                <a:cubicBezTo>
                  <a:pt x="683" y="664"/>
                  <a:pt x="664" y="684"/>
                  <a:pt x="640" y="68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825120" y="4298400"/>
            <a:ext cx="46440" cy="146160"/>
          </a:xfrm>
          <a:custGeom>
            <a:avLst/>
            <a:gdLst/>
            <a:ahLst/>
            <a:rect l="0" t="0" r="r" b="b"/>
            <a:pathLst>
              <a:path w="129" h="406">
                <a:moveTo>
                  <a:pt x="129" y="406"/>
                </a:moveTo>
                <a:lnTo>
                  <a:pt x="0" y="406"/>
                </a:ln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2"/>
                </a:cubicBezTo>
                <a:lnTo>
                  <a:pt x="129" y="406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47880" y="4244400"/>
            <a:ext cx="46440" cy="200160"/>
          </a:xfrm>
          <a:custGeom>
            <a:avLst/>
            <a:gdLst/>
            <a:ahLst/>
            <a:rect l="0" t="0" r="r" b="b"/>
            <a:pathLst>
              <a:path w="129" h="556">
                <a:moveTo>
                  <a:pt x="129" y="556"/>
                </a:moveTo>
                <a:lnTo>
                  <a:pt x="0" y="556"/>
                </a:ln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5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556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86320" y="4352040"/>
            <a:ext cx="46440" cy="92520"/>
          </a:xfrm>
          <a:custGeom>
            <a:avLst/>
            <a:gdLst/>
            <a:ahLst/>
            <a:rect l="0" t="0" r="r" b="b"/>
            <a:pathLst>
              <a:path w="129" h="257">
                <a:moveTo>
                  <a:pt x="129" y="257"/>
                </a:moveTo>
                <a:lnTo>
                  <a:pt x="0" y="257"/>
                </a:lnTo>
                <a:lnTo>
                  <a:pt x="0" y="43"/>
                </a:lnTo>
                <a:cubicBezTo>
                  <a:pt x="0" y="19"/>
                  <a:pt x="20" y="0"/>
                  <a:pt x="44" y="0"/>
                </a:cubicBezTo>
                <a:lnTo>
                  <a:pt x="87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25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7720" y="3577320"/>
            <a:ext cx="4815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065240" y="4150080"/>
            <a:ext cx="956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del simulador que compara polling, interrupciones y DMA desde 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47720" y="4559760"/>
            <a:ext cx="507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punto de vista de uso de CPU y eficiencia.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752400" y="1895400"/>
            <a:ext cx="5258160" cy="543240"/>
          </a:xfrm>
          <a:custGeom>
            <a:avLst/>
            <a:gdLst/>
            <a:ahLst/>
            <a:rect l="0" t="0" r="r" b="b"/>
            <a:pathLst>
              <a:path w="14606" h="1509">
                <a:moveTo>
                  <a:pt x="0" y="0"/>
                </a:moveTo>
                <a:lnTo>
                  <a:pt x="14606" y="0"/>
                </a:lnTo>
                <a:lnTo>
                  <a:pt x="1460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6010200" y="189540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752400" y="2438280"/>
            <a:ext cx="5258160" cy="533520"/>
          </a:xfrm>
          <a:custGeom>
            <a:avLst/>
            <a:gdLst/>
            <a:ahLst/>
            <a:rect l="0" t="0" r="r" b="b"/>
            <a:pathLst>
              <a:path w="14606" h="1482">
                <a:moveTo>
                  <a:pt x="0" y="0"/>
                </a:moveTo>
                <a:lnTo>
                  <a:pt x="14606" y="0"/>
                </a:lnTo>
                <a:lnTo>
                  <a:pt x="1460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6010200" y="2438280"/>
            <a:ext cx="1333800" cy="533520"/>
          </a:xfrm>
          <a:custGeom>
            <a:avLst/>
            <a:gdLst/>
            <a:ahLst/>
            <a:rect l="0" t="0" r="r" b="b"/>
            <a:pathLst>
              <a:path w="3705" h="1482">
                <a:moveTo>
                  <a:pt x="0" y="0"/>
                </a:moveTo>
                <a:lnTo>
                  <a:pt x="3705" y="0"/>
                </a:lnTo>
                <a:lnTo>
                  <a:pt x="37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752400" y="2971440"/>
            <a:ext cx="5258160" cy="543600"/>
          </a:xfrm>
          <a:custGeom>
            <a:avLst/>
            <a:gdLst/>
            <a:ahLst/>
            <a:rect l="0" t="0" r="r" b="b"/>
            <a:pathLst>
              <a:path w="14606" h="1510">
                <a:moveTo>
                  <a:pt x="0" y="0"/>
                </a:moveTo>
                <a:lnTo>
                  <a:pt x="14606" y="0"/>
                </a:lnTo>
                <a:lnTo>
                  <a:pt x="1460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6010200" y="2971440"/>
            <a:ext cx="1333800" cy="543600"/>
          </a:xfrm>
          <a:custGeom>
            <a:avLst/>
            <a:gdLst/>
            <a:ahLst/>
            <a:rect l="0" t="0" r="r" b="b"/>
            <a:pathLst>
              <a:path w="3705" h="1510">
                <a:moveTo>
                  <a:pt x="0" y="0"/>
                </a:moveTo>
                <a:lnTo>
                  <a:pt x="3705" y="0"/>
                </a:lnTo>
                <a:lnTo>
                  <a:pt x="370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752400" y="3514680"/>
            <a:ext cx="5258160" cy="533520"/>
          </a:xfrm>
          <a:custGeom>
            <a:avLst/>
            <a:gdLst/>
            <a:ahLst/>
            <a:rect l="0" t="0" r="r" b="b"/>
            <a:pathLst>
              <a:path w="14606" h="1482">
                <a:moveTo>
                  <a:pt x="0" y="0"/>
                </a:moveTo>
                <a:lnTo>
                  <a:pt x="14606" y="0"/>
                </a:lnTo>
                <a:lnTo>
                  <a:pt x="1460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6010200" y="3514680"/>
            <a:ext cx="1333800" cy="533520"/>
          </a:xfrm>
          <a:custGeom>
            <a:avLst/>
            <a:gdLst/>
            <a:ahLst/>
            <a:rect l="0" t="0" r="r" b="b"/>
            <a:pathLst>
              <a:path w="3705" h="1482">
                <a:moveTo>
                  <a:pt x="0" y="0"/>
                </a:moveTo>
                <a:lnTo>
                  <a:pt x="3705" y="0"/>
                </a:lnTo>
                <a:lnTo>
                  <a:pt x="37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752400" y="4047840"/>
            <a:ext cx="5258160" cy="543240"/>
          </a:xfrm>
          <a:custGeom>
            <a:avLst/>
            <a:gdLst/>
            <a:ahLst/>
            <a:rect l="0" t="0" r="r" b="b"/>
            <a:pathLst>
              <a:path w="14606" h="1509">
                <a:moveTo>
                  <a:pt x="0" y="0"/>
                </a:moveTo>
                <a:lnTo>
                  <a:pt x="14606" y="0"/>
                </a:lnTo>
                <a:lnTo>
                  <a:pt x="1460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6010200" y="404784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752400" y="4590720"/>
            <a:ext cx="5258160" cy="533880"/>
          </a:xfrm>
          <a:custGeom>
            <a:avLst/>
            <a:gdLst/>
            <a:ahLst/>
            <a:rect l="0" t="0" r="r" b="b"/>
            <a:pathLst>
              <a:path w="14606" h="1483">
                <a:moveTo>
                  <a:pt x="0" y="0"/>
                </a:moveTo>
                <a:lnTo>
                  <a:pt x="14606" y="0"/>
                </a:lnTo>
                <a:lnTo>
                  <a:pt x="1460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6010200" y="4590720"/>
            <a:ext cx="1333800" cy="533880"/>
          </a:xfrm>
          <a:custGeom>
            <a:avLst/>
            <a:gdLst/>
            <a:ahLst/>
            <a:rect l="0" t="0" r="r" b="b"/>
            <a:pathLst>
              <a:path w="3705" h="1483">
                <a:moveTo>
                  <a:pt x="0" y="0"/>
                </a:moveTo>
                <a:lnTo>
                  <a:pt x="3705" y="0"/>
                </a:lnTo>
                <a:lnTo>
                  <a:pt x="370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752400" y="5124240"/>
            <a:ext cx="5258160" cy="543240"/>
          </a:xfrm>
          <a:custGeom>
            <a:avLst/>
            <a:gdLst/>
            <a:ahLst/>
            <a:rect l="0" t="0" r="r" b="b"/>
            <a:pathLst>
              <a:path w="14606" h="1509">
                <a:moveTo>
                  <a:pt x="0" y="0"/>
                </a:moveTo>
                <a:lnTo>
                  <a:pt x="14606" y="0"/>
                </a:lnTo>
                <a:lnTo>
                  <a:pt x="1460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6010200" y="512424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75240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752400" y="1895400"/>
            <a:ext cx="5258160" cy="9720"/>
          </a:xfrm>
          <a:custGeom>
            <a:avLst/>
            <a:gdLst/>
            <a:ahLst/>
            <a:rect l="0" t="0" r="r" b="b"/>
            <a:pathLst>
              <a:path w="14606" h="27">
                <a:moveTo>
                  <a:pt x="0" y="0"/>
                </a:moveTo>
                <a:lnTo>
                  <a:pt x="14606" y="0"/>
                </a:lnTo>
                <a:lnTo>
                  <a:pt x="1460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6000480" y="18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6010200" y="189540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7333920" y="18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752400" y="2428560"/>
            <a:ext cx="5258160" cy="10440"/>
          </a:xfrm>
          <a:custGeom>
            <a:avLst/>
            <a:gdLst/>
            <a:ahLst/>
            <a:rect l="0" t="0" r="r" b="b"/>
            <a:pathLst>
              <a:path w="14606" h="29">
                <a:moveTo>
                  <a:pt x="0" y="0"/>
                </a:moveTo>
                <a:lnTo>
                  <a:pt x="14606" y="0"/>
                </a:lnTo>
                <a:lnTo>
                  <a:pt x="1460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6010200" y="242856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75240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6000480" y="2438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7333920" y="2438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752400" y="2971440"/>
            <a:ext cx="5258160" cy="10440"/>
          </a:xfrm>
          <a:custGeom>
            <a:avLst/>
            <a:gdLst/>
            <a:ahLst/>
            <a:rect l="0" t="0" r="r" b="b"/>
            <a:pathLst>
              <a:path w="14606" h="29">
                <a:moveTo>
                  <a:pt x="0" y="0"/>
                </a:moveTo>
                <a:lnTo>
                  <a:pt x="14606" y="0"/>
                </a:lnTo>
                <a:lnTo>
                  <a:pt x="1460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600048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6010200" y="297144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733392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752400" y="3504960"/>
            <a:ext cx="5258160" cy="10440"/>
          </a:xfrm>
          <a:custGeom>
            <a:avLst/>
            <a:gdLst/>
            <a:ahLst/>
            <a:rect l="0" t="0" r="r" b="b"/>
            <a:pathLst>
              <a:path w="14606" h="29">
                <a:moveTo>
                  <a:pt x="0" y="0"/>
                </a:moveTo>
                <a:lnTo>
                  <a:pt x="14606" y="0"/>
                </a:lnTo>
                <a:lnTo>
                  <a:pt x="1460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600048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6010200" y="350496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733392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752400" y="4047840"/>
            <a:ext cx="5258160" cy="10440"/>
          </a:xfrm>
          <a:custGeom>
            <a:avLst/>
            <a:gdLst/>
            <a:ahLst/>
            <a:rect l="0" t="0" r="r" b="b"/>
            <a:pathLst>
              <a:path w="14606" h="29">
                <a:moveTo>
                  <a:pt x="0" y="0"/>
                </a:moveTo>
                <a:lnTo>
                  <a:pt x="14606" y="0"/>
                </a:lnTo>
                <a:lnTo>
                  <a:pt x="1460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600048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6010200" y="404784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733392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752400" y="4581360"/>
            <a:ext cx="5258160" cy="9720"/>
          </a:xfrm>
          <a:custGeom>
            <a:avLst/>
            <a:gdLst/>
            <a:ahLst/>
            <a:rect l="0" t="0" r="r" b="b"/>
            <a:pathLst>
              <a:path w="14606" h="27">
                <a:moveTo>
                  <a:pt x="0" y="0"/>
                </a:moveTo>
                <a:lnTo>
                  <a:pt x="14606" y="0"/>
                </a:lnTo>
                <a:lnTo>
                  <a:pt x="1460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600048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6010200" y="458136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733392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75240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752400" y="5124240"/>
            <a:ext cx="5258160" cy="10440"/>
          </a:xfrm>
          <a:custGeom>
            <a:avLst/>
            <a:gdLst/>
            <a:ahLst/>
            <a:rect l="0" t="0" r="r" b="b"/>
            <a:pathLst>
              <a:path w="14606" h="29">
                <a:moveTo>
                  <a:pt x="0" y="0"/>
                </a:moveTo>
                <a:lnTo>
                  <a:pt x="14606" y="0"/>
                </a:lnTo>
                <a:lnTo>
                  <a:pt x="1460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6000480" y="51339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6010200" y="512424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7333920" y="51339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752400" y="5657760"/>
            <a:ext cx="5258160" cy="9720"/>
          </a:xfrm>
          <a:custGeom>
            <a:avLst/>
            <a:gdLst/>
            <a:ahLst/>
            <a:rect l="0" t="0" r="r" b="b"/>
            <a:pathLst>
              <a:path w="14606" h="27">
                <a:moveTo>
                  <a:pt x="0" y="0"/>
                </a:moveTo>
                <a:lnTo>
                  <a:pt x="14606" y="0"/>
                </a:lnTo>
                <a:lnTo>
                  <a:pt x="1460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6010200" y="565776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821160" y="1287000"/>
            <a:ext cx="281880" cy="303840"/>
          </a:xfrm>
          <a:custGeom>
            <a:avLst/>
            <a:gdLst/>
            <a:ahLst/>
            <a:rect l="0" t="0" r="r" b="b"/>
            <a:pathLst>
              <a:path w="783" h="844">
                <a:moveTo>
                  <a:pt x="783" y="790"/>
                </a:moveTo>
                <a:cubicBezTo>
                  <a:pt x="783" y="820"/>
                  <a:pt x="758" y="844"/>
                  <a:pt x="727" y="844"/>
                </a:cubicBezTo>
                <a:lnTo>
                  <a:pt x="56" y="844"/>
                </a:lnTo>
                <a:cubicBezTo>
                  <a:pt x="25" y="844"/>
                  <a:pt x="0" y="820"/>
                  <a:pt x="0" y="790"/>
                </a:cubicBezTo>
                <a:lnTo>
                  <a:pt x="0" y="54"/>
                </a:lnTo>
                <a:cubicBezTo>
                  <a:pt x="0" y="24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4"/>
                  <a:pt x="783" y="54"/>
                </a:cubicBezTo>
                <a:lnTo>
                  <a:pt x="783" y="79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851400" y="1316520"/>
            <a:ext cx="221400" cy="244800"/>
          </a:xfrm>
          <a:custGeom>
            <a:avLst/>
            <a:gdLst/>
            <a:ahLst/>
            <a:rect l="0" t="0" r="r" b="b"/>
            <a:pathLst>
              <a:path w="615" h="680">
                <a:moveTo>
                  <a:pt x="615" y="653"/>
                </a:moveTo>
                <a:cubicBezTo>
                  <a:pt x="615" y="668"/>
                  <a:pt x="603" y="680"/>
                  <a:pt x="587" y="680"/>
                </a:cubicBezTo>
                <a:lnTo>
                  <a:pt x="28" y="680"/>
                </a:lnTo>
                <a:cubicBezTo>
                  <a:pt x="12" y="680"/>
                  <a:pt x="0" y="668"/>
                  <a:pt x="0" y="653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7"/>
                </a:cubicBezTo>
                <a:lnTo>
                  <a:pt x="615" y="65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871200" y="1238040"/>
            <a:ext cx="181440" cy="98280"/>
          </a:xfrm>
          <a:custGeom>
            <a:avLst/>
            <a:gdLst/>
            <a:ahLst/>
            <a:rect l="0" t="0" r="r" b="b"/>
            <a:pathLst>
              <a:path w="504" h="273">
                <a:moveTo>
                  <a:pt x="448" y="82"/>
                </a:moveTo>
                <a:lnTo>
                  <a:pt x="336" y="82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2"/>
                </a:cubicBezTo>
                <a:lnTo>
                  <a:pt x="56" y="82"/>
                </a:lnTo>
                <a:cubicBezTo>
                  <a:pt x="25" y="82"/>
                  <a:pt x="0" y="106"/>
                  <a:pt x="0" y="136"/>
                </a:cubicBezTo>
                <a:lnTo>
                  <a:pt x="0" y="273"/>
                </a:lnTo>
                <a:lnTo>
                  <a:pt x="504" y="273"/>
                </a:lnTo>
                <a:lnTo>
                  <a:pt x="504" y="136"/>
                </a:lnTo>
                <a:cubicBezTo>
                  <a:pt x="504" y="106"/>
                  <a:pt x="479" y="82"/>
                  <a:pt x="448" y="8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941760" y="1247760"/>
            <a:ext cx="40680" cy="39600"/>
          </a:xfrm>
          <a:custGeom>
            <a:avLst/>
            <a:gdLst/>
            <a:ahLst/>
            <a:rect l="0" t="0" r="r" b="b"/>
            <a:pathLst>
              <a:path w="113" h="110">
                <a:moveTo>
                  <a:pt x="113" y="56"/>
                </a:moveTo>
                <a:cubicBezTo>
                  <a:pt x="113" y="63"/>
                  <a:pt x="111" y="70"/>
                  <a:pt x="108" y="76"/>
                </a:cubicBezTo>
                <a:cubicBezTo>
                  <a:pt x="106" y="83"/>
                  <a:pt x="101" y="89"/>
                  <a:pt x="95" y="94"/>
                </a:cubicBezTo>
                <a:cubicBezTo>
                  <a:pt x="90" y="99"/>
                  <a:pt x="84" y="103"/>
                  <a:pt x="77" y="106"/>
                </a:cubicBezTo>
                <a:cubicBezTo>
                  <a:pt x="70" y="109"/>
                  <a:pt x="63" y="110"/>
                  <a:pt x="56" y="110"/>
                </a:cubicBezTo>
                <a:cubicBezTo>
                  <a:pt x="48" y="110"/>
                  <a:pt x="41" y="109"/>
                  <a:pt x="34" y="106"/>
                </a:cubicBezTo>
                <a:cubicBezTo>
                  <a:pt x="28" y="103"/>
                  <a:pt x="22" y="99"/>
                  <a:pt x="16" y="94"/>
                </a:cubicBezTo>
                <a:cubicBezTo>
                  <a:pt x="11" y="89"/>
                  <a:pt x="7" y="83"/>
                  <a:pt x="4" y="76"/>
                </a:cubicBezTo>
                <a:cubicBezTo>
                  <a:pt x="1" y="70"/>
                  <a:pt x="0" y="63"/>
                  <a:pt x="0" y="56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7"/>
                  <a:pt x="11" y="21"/>
                  <a:pt x="16" y="16"/>
                </a:cubicBezTo>
                <a:cubicBezTo>
                  <a:pt x="22" y="11"/>
                  <a:pt x="28" y="7"/>
                  <a:pt x="34" y="4"/>
                </a:cubicBezTo>
                <a:cubicBezTo>
                  <a:pt x="41" y="2"/>
                  <a:pt x="48" y="0"/>
                  <a:pt x="56" y="0"/>
                </a:cubicBezTo>
                <a:cubicBezTo>
                  <a:pt x="63" y="0"/>
                  <a:pt x="70" y="2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1" y="21"/>
                  <a:pt x="106" y="27"/>
                  <a:pt x="108" y="34"/>
                </a:cubicBezTo>
                <a:cubicBezTo>
                  <a:pt x="111" y="41"/>
                  <a:pt x="113" y="48"/>
                  <a:pt x="113" y="5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871200" y="1365480"/>
            <a:ext cx="181440" cy="176400"/>
          </a:xfrm>
          <a:custGeom>
            <a:avLst/>
            <a:gdLst/>
            <a:ahLst/>
            <a:rect l="0" t="0" r="r" b="b"/>
            <a:pathLst>
              <a:path w="504" h="490">
                <a:moveTo>
                  <a:pt x="308" y="27"/>
                </a:moveTo>
                <a:cubicBezTo>
                  <a:pt x="308" y="42"/>
                  <a:pt x="295" y="54"/>
                  <a:pt x="280" y="54"/>
                </a:cubicBezTo>
                <a:lnTo>
                  <a:pt x="28" y="54"/>
                </a:lnTo>
                <a:cubicBezTo>
                  <a:pt x="13" y="54"/>
                  <a:pt x="0" y="42"/>
                  <a:pt x="0" y="27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7"/>
                </a:cubicBezTo>
                <a:moveTo>
                  <a:pt x="504" y="136"/>
                </a:moveTo>
                <a:cubicBezTo>
                  <a:pt x="504" y="151"/>
                  <a:pt x="492" y="163"/>
                  <a:pt x="476" y="163"/>
                </a:cubicBezTo>
                <a:lnTo>
                  <a:pt x="28" y="163"/>
                </a:lnTo>
                <a:cubicBezTo>
                  <a:pt x="13" y="163"/>
                  <a:pt x="0" y="151"/>
                  <a:pt x="0" y="136"/>
                </a:cubicBezTo>
                <a:cubicBezTo>
                  <a:pt x="0" y="121"/>
                  <a:pt x="13" y="108"/>
                  <a:pt x="28" y="108"/>
                </a:cubicBezTo>
                <a:lnTo>
                  <a:pt x="476" y="108"/>
                </a:lnTo>
                <a:cubicBezTo>
                  <a:pt x="492" y="108"/>
                  <a:pt x="504" y="121"/>
                  <a:pt x="504" y="136"/>
                </a:cubicBezTo>
                <a:moveTo>
                  <a:pt x="504" y="244"/>
                </a:moveTo>
                <a:cubicBezTo>
                  <a:pt x="504" y="259"/>
                  <a:pt x="492" y="272"/>
                  <a:pt x="476" y="272"/>
                </a:cubicBezTo>
                <a:lnTo>
                  <a:pt x="28" y="272"/>
                </a:lnTo>
                <a:cubicBezTo>
                  <a:pt x="13" y="272"/>
                  <a:pt x="0" y="259"/>
                  <a:pt x="0" y="244"/>
                </a:cubicBezTo>
                <a:cubicBezTo>
                  <a:pt x="0" y="229"/>
                  <a:pt x="13" y="217"/>
                  <a:pt x="28" y="217"/>
                </a:cubicBezTo>
                <a:lnTo>
                  <a:pt x="476" y="217"/>
                </a:lnTo>
                <a:cubicBezTo>
                  <a:pt x="492" y="217"/>
                  <a:pt x="504" y="229"/>
                  <a:pt x="504" y="244"/>
                </a:cubicBezTo>
                <a:moveTo>
                  <a:pt x="504" y="353"/>
                </a:moveTo>
                <a:cubicBezTo>
                  <a:pt x="504" y="369"/>
                  <a:pt x="492" y="381"/>
                  <a:pt x="476" y="381"/>
                </a:cubicBezTo>
                <a:lnTo>
                  <a:pt x="28" y="381"/>
                </a:lnTo>
                <a:cubicBezTo>
                  <a:pt x="13" y="381"/>
                  <a:pt x="0" y="369"/>
                  <a:pt x="0" y="353"/>
                </a:cubicBezTo>
                <a:cubicBezTo>
                  <a:pt x="0" y="338"/>
                  <a:pt x="13" y="326"/>
                  <a:pt x="28" y="326"/>
                </a:cubicBezTo>
                <a:lnTo>
                  <a:pt x="476" y="326"/>
                </a:lnTo>
                <a:cubicBezTo>
                  <a:pt x="492" y="326"/>
                  <a:pt x="504" y="338"/>
                  <a:pt x="504" y="353"/>
                </a:cubicBezTo>
                <a:moveTo>
                  <a:pt x="504" y="463"/>
                </a:moveTo>
                <a:cubicBezTo>
                  <a:pt x="504" y="478"/>
                  <a:pt x="492" y="490"/>
                  <a:pt x="476" y="490"/>
                </a:cubicBezTo>
                <a:lnTo>
                  <a:pt x="224" y="490"/>
                </a:lnTo>
                <a:cubicBezTo>
                  <a:pt x="208" y="490"/>
                  <a:pt x="196" y="478"/>
                  <a:pt x="196" y="463"/>
                </a:cubicBezTo>
                <a:cubicBezTo>
                  <a:pt x="196" y="448"/>
                  <a:pt x="208" y="436"/>
                  <a:pt x="224" y="436"/>
                </a:cubicBezTo>
                <a:lnTo>
                  <a:pt x="476" y="436"/>
                </a:lnTo>
                <a:cubicBezTo>
                  <a:pt x="492" y="436"/>
                  <a:pt x="504" y="448"/>
                  <a:pt x="504" y="4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1160280" y="1174680"/>
            <a:ext cx="3247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generales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2915640" y="197856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6137640" y="1978560"/>
            <a:ext cx="112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Peso (%)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880920" y="2511720"/>
            <a:ext cx="382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 básica del gestor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 txBox="1"/>
          <p:nvPr/>
        </p:nvSpPr>
        <p:spPr>
          <a:xfrm>
            <a:off x="6137640" y="25117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880920" y="3054600"/>
            <a:ext cx="499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 de persistencia con ficheros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 txBox="1"/>
          <p:nvPr/>
        </p:nvSpPr>
        <p:spPr>
          <a:xfrm>
            <a:off x="6137640" y="30546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 txBox="1"/>
          <p:nvPr/>
        </p:nvSpPr>
        <p:spPr>
          <a:xfrm>
            <a:off x="880920" y="3588120"/>
            <a:ext cx="447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Organización y estructura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6137640" y="35881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 txBox="1"/>
          <p:nvPr/>
        </p:nvSpPr>
        <p:spPr>
          <a:xfrm>
            <a:off x="880920" y="4131000"/>
            <a:ext cx="469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clara e interacción por consola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 txBox="1"/>
          <p:nvPr/>
        </p:nvSpPr>
        <p:spPr>
          <a:xfrm>
            <a:off x="6137640" y="41310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880920" y="4664520"/>
            <a:ext cx="398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 de errores y validaciones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6137640" y="46645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880920" y="5207400"/>
            <a:ext cx="488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Mejoras opcionales (ordenar, exportar...)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6137640" y="52074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2190600" y="2705040"/>
            <a:ext cx="7287120" cy="543240"/>
          </a:xfrm>
          <a:custGeom>
            <a:avLst/>
            <a:gdLst/>
            <a:ahLst/>
            <a:rect l="0" t="0" r="r" b="b"/>
            <a:pathLst>
              <a:path w="20242" h="1509">
                <a:moveTo>
                  <a:pt x="0" y="0"/>
                </a:moveTo>
                <a:lnTo>
                  <a:pt x="20242" y="0"/>
                </a:lnTo>
                <a:lnTo>
                  <a:pt x="2024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2190600" y="3247920"/>
            <a:ext cx="7287120" cy="533520"/>
          </a:xfrm>
          <a:custGeom>
            <a:avLst/>
            <a:gdLst/>
            <a:ahLst/>
            <a:rect l="0" t="0" r="r" b="b"/>
            <a:pathLst>
              <a:path w="20242" h="1482">
                <a:moveTo>
                  <a:pt x="0" y="0"/>
                </a:moveTo>
                <a:lnTo>
                  <a:pt x="20242" y="0"/>
                </a:lnTo>
                <a:lnTo>
                  <a:pt x="2024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2190600" y="3781080"/>
            <a:ext cx="7287120" cy="543600"/>
          </a:xfrm>
          <a:custGeom>
            <a:avLst/>
            <a:gdLst/>
            <a:ahLst/>
            <a:rect l="0" t="0" r="r" b="b"/>
            <a:pathLst>
              <a:path w="20242" h="1510">
                <a:moveTo>
                  <a:pt x="0" y="0"/>
                </a:moveTo>
                <a:lnTo>
                  <a:pt x="20242" y="0"/>
                </a:lnTo>
                <a:lnTo>
                  <a:pt x="2024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2190600" y="4324320"/>
            <a:ext cx="7287120" cy="533520"/>
          </a:xfrm>
          <a:custGeom>
            <a:avLst/>
            <a:gdLst/>
            <a:ahLst/>
            <a:rect l="0" t="0" r="r" b="b"/>
            <a:pathLst>
              <a:path w="20242" h="1482">
                <a:moveTo>
                  <a:pt x="0" y="0"/>
                </a:moveTo>
                <a:lnTo>
                  <a:pt x="20242" y="0"/>
                </a:lnTo>
                <a:lnTo>
                  <a:pt x="2024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2190600" y="2705040"/>
            <a:ext cx="7287120" cy="9720"/>
          </a:xfrm>
          <a:custGeom>
            <a:avLst/>
            <a:gdLst/>
            <a:ahLst/>
            <a:rect l="0" t="0" r="r" b="b"/>
            <a:pathLst>
              <a:path w="20242" h="27">
                <a:moveTo>
                  <a:pt x="0" y="0"/>
                </a:moveTo>
                <a:lnTo>
                  <a:pt x="20242" y="0"/>
                </a:lnTo>
                <a:lnTo>
                  <a:pt x="202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946764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2190600" y="3238200"/>
            <a:ext cx="7287120" cy="10080"/>
          </a:xfrm>
          <a:custGeom>
            <a:avLst/>
            <a:gdLst/>
            <a:ahLst/>
            <a:rect l="0" t="0" r="r" b="b"/>
            <a:pathLst>
              <a:path w="20242" h="28">
                <a:moveTo>
                  <a:pt x="0" y="0"/>
                </a:moveTo>
                <a:lnTo>
                  <a:pt x="20242" y="0"/>
                </a:lnTo>
                <a:lnTo>
                  <a:pt x="2024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946764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2190600" y="3781080"/>
            <a:ext cx="7287120" cy="10080"/>
          </a:xfrm>
          <a:custGeom>
            <a:avLst/>
            <a:gdLst/>
            <a:ahLst/>
            <a:rect l="0" t="0" r="r" b="b"/>
            <a:pathLst>
              <a:path w="20242" h="28">
                <a:moveTo>
                  <a:pt x="0" y="0"/>
                </a:moveTo>
                <a:lnTo>
                  <a:pt x="20242" y="0"/>
                </a:lnTo>
                <a:lnTo>
                  <a:pt x="2024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946764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2190600" y="4314600"/>
            <a:ext cx="7287120" cy="10080"/>
          </a:xfrm>
          <a:custGeom>
            <a:avLst/>
            <a:gdLst/>
            <a:ahLst/>
            <a:rect l="0" t="0" r="r" b="b"/>
            <a:pathLst>
              <a:path w="20242" h="28">
                <a:moveTo>
                  <a:pt x="0" y="0"/>
                </a:moveTo>
                <a:lnTo>
                  <a:pt x="20242" y="0"/>
                </a:lnTo>
                <a:lnTo>
                  <a:pt x="2024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946764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2190600" y="4857480"/>
            <a:ext cx="7287120" cy="10080"/>
          </a:xfrm>
          <a:custGeom>
            <a:avLst/>
            <a:gdLst/>
            <a:ahLst/>
            <a:rect l="0" t="0" r="r" b="b"/>
            <a:pathLst>
              <a:path w="20242" h="28">
                <a:moveTo>
                  <a:pt x="0" y="0"/>
                </a:moveTo>
                <a:lnTo>
                  <a:pt x="20242" y="0"/>
                </a:lnTo>
                <a:lnTo>
                  <a:pt x="2024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780840" y="2040120"/>
            <a:ext cx="362160" cy="350280"/>
          </a:xfrm>
          <a:custGeom>
            <a:avLst/>
            <a:gdLst/>
            <a:ahLst/>
            <a:rect l="0" t="0" r="r" b="b"/>
            <a:pathLst>
              <a:path w="1006" h="973">
                <a:moveTo>
                  <a:pt x="956" y="0"/>
                </a:moveTo>
                <a:lnTo>
                  <a:pt x="329" y="73"/>
                </a:lnTo>
                <a:cubicBezTo>
                  <a:pt x="302" y="76"/>
                  <a:pt x="279" y="101"/>
                  <a:pt x="279" y="129"/>
                </a:cubicBezTo>
                <a:lnTo>
                  <a:pt x="279" y="654"/>
                </a:lnTo>
                <a:cubicBezTo>
                  <a:pt x="254" y="643"/>
                  <a:pt x="226" y="637"/>
                  <a:pt x="196" y="637"/>
                </a:cubicBezTo>
                <a:cubicBezTo>
                  <a:pt x="88" y="637"/>
                  <a:pt x="0" y="713"/>
                  <a:pt x="0" y="806"/>
                </a:cubicBezTo>
                <a:cubicBezTo>
                  <a:pt x="0" y="898"/>
                  <a:pt x="88" y="973"/>
                  <a:pt x="196" y="973"/>
                </a:cubicBezTo>
                <a:cubicBezTo>
                  <a:pt x="304" y="973"/>
                  <a:pt x="392" y="898"/>
                  <a:pt x="392" y="806"/>
                </a:cubicBezTo>
                <a:lnTo>
                  <a:pt x="392" y="289"/>
                </a:lnTo>
                <a:lnTo>
                  <a:pt x="895" y="231"/>
                </a:lnTo>
                <a:lnTo>
                  <a:pt x="895" y="597"/>
                </a:lnTo>
                <a:cubicBezTo>
                  <a:pt x="869" y="587"/>
                  <a:pt x="841" y="581"/>
                  <a:pt x="811" y="581"/>
                </a:cubicBezTo>
                <a:cubicBezTo>
                  <a:pt x="703" y="581"/>
                  <a:pt x="616" y="657"/>
                  <a:pt x="616" y="750"/>
                </a:cubicBezTo>
                <a:cubicBezTo>
                  <a:pt x="616" y="842"/>
                  <a:pt x="703" y="917"/>
                  <a:pt x="811" y="917"/>
                </a:cubicBezTo>
                <a:cubicBezTo>
                  <a:pt x="919" y="917"/>
                  <a:pt x="1006" y="842"/>
                  <a:pt x="1006" y="750"/>
                </a:cubicBezTo>
                <a:lnTo>
                  <a:pt x="1006" y="45"/>
                </a:lnTo>
                <a:cubicBezTo>
                  <a:pt x="1006" y="17"/>
                  <a:pt x="984" y="-3"/>
                  <a:pt x="956" y="0"/>
                </a:cubicBez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1160280" y="1974600"/>
            <a:ext cx="4267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Funcionalidad del gestor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50997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2315160" y="3321360"/>
            <a:ext cx="633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canciones pero no permite eliminar ni buscar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2315160" y="3864240"/>
            <a:ext cx="703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Permite añadir, eliminar y listar, pero con errores menores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2315160" y="4397760"/>
            <a:ext cx="689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Permite todas las funciones principales de forma robusta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2190600" y="2705040"/>
            <a:ext cx="7353720" cy="543240"/>
          </a:xfrm>
          <a:custGeom>
            <a:avLst/>
            <a:gdLst/>
            <a:ahLst/>
            <a:rect l="0" t="0" r="r" b="b"/>
            <a:pathLst>
              <a:path w="20427" h="1509">
                <a:moveTo>
                  <a:pt x="0" y="0"/>
                </a:moveTo>
                <a:lnTo>
                  <a:pt x="20427" y="0"/>
                </a:lnTo>
                <a:lnTo>
                  <a:pt x="204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2190600" y="3247920"/>
            <a:ext cx="7353720" cy="533520"/>
          </a:xfrm>
          <a:custGeom>
            <a:avLst/>
            <a:gdLst/>
            <a:ahLst/>
            <a:rect l="0" t="0" r="r" b="b"/>
            <a:pathLst>
              <a:path w="20427" h="1482">
                <a:moveTo>
                  <a:pt x="0" y="0"/>
                </a:moveTo>
                <a:lnTo>
                  <a:pt x="20427" y="0"/>
                </a:lnTo>
                <a:lnTo>
                  <a:pt x="204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2190600" y="3781080"/>
            <a:ext cx="7353720" cy="543600"/>
          </a:xfrm>
          <a:custGeom>
            <a:avLst/>
            <a:gdLst/>
            <a:ahLst/>
            <a:rect l="0" t="0" r="r" b="b"/>
            <a:pathLst>
              <a:path w="20427" h="1510">
                <a:moveTo>
                  <a:pt x="0" y="0"/>
                </a:moveTo>
                <a:lnTo>
                  <a:pt x="20427" y="0"/>
                </a:lnTo>
                <a:lnTo>
                  <a:pt x="204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2190600" y="4324320"/>
            <a:ext cx="7353720" cy="533520"/>
          </a:xfrm>
          <a:custGeom>
            <a:avLst/>
            <a:gdLst/>
            <a:ahLst/>
            <a:rect l="0" t="0" r="r" b="b"/>
            <a:pathLst>
              <a:path w="20427" h="1482">
                <a:moveTo>
                  <a:pt x="0" y="0"/>
                </a:moveTo>
                <a:lnTo>
                  <a:pt x="20427" y="0"/>
                </a:lnTo>
                <a:lnTo>
                  <a:pt x="204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2190600" y="2705040"/>
            <a:ext cx="7363080" cy="9720"/>
          </a:xfrm>
          <a:custGeom>
            <a:avLst/>
            <a:gdLst/>
            <a:ahLst/>
            <a:rect l="0" t="0" r="r" b="b"/>
            <a:pathLst>
              <a:path w="20453" h="27">
                <a:moveTo>
                  <a:pt x="0" y="0"/>
                </a:moveTo>
                <a:lnTo>
                  <a:pt x="20453" y="0"/>
                </a:lnTo>
                <a:lnTo>
                  <a:pt x="2045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954396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2190600" y="3238200"/>
            <a:ext cx="7363080" cy="10080"/>
          </a:xfrm>
          <a:custGeom>
            <a:avLst/>
            <a:gdLst/>
            <a:ahLst/>
            <a:rect l="0" t="0" r="r" b="b"/>
            <a:pathLst>
              <a:path w="20453" h="28">
                <a:moveTo>
                  <a:pt x="0" y="0"/>
                </a:moveTo>
                <a:lnTo>
                  <a:pt x="20453" y="0"/>
                </a:lnTo>
                <a:lnTo>
                  <a:pt x="2045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954396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2190600" y="3781080"/>
            <a:ext cx="7363080" cy="10080"/>
          </a:xfrm>
          <a:custGeom>
            <a:avLst/>
            <a:gdLst/>
            <a:ahLst/>
            <a:rect l="0" t="0" r="r" b="b"/>
            <a:pathLst>
              <a:path w="20453" h="28">
                <a:moveTo>
                  <a:pt x="0" y="0"/>
                </a:moveTo>
                <a:lnTo>
                  <a:pt x="20453" y="0"/>
                </a:lnTo>
                <a:lnTo>
                  <a:pt x="2045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954396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2190600" y="4314600"/>
            <a:ext cx="7363080" cy="10080"/>
          </a:xfrm>
          <a:custGeom>
            <a:avLst/>
            <a:gdLst/>
            <a:ahLst/>
            <a:rect l="0" t="0" r="r" b="b"/>
            <a:pathLst>
              <a:path w="20453" h="28">
                <a:moveTo>
                  <a:pt x="0" y="0"/>
                </a:moveTo>
                <a:lnTo>
                  <a:pt x="20453" y="0"/>
                </a:lnTo>
                <a:lnTo>
                  <a:pt x="2045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954396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2190600" y="4857480"/>
            <a:ext cx="7363080" cy="10080"/>
          </a:xfrm>
          <a:custGeom>
            <a:avLst/>
            <a:gdLst/>
            <a:ahLst/>
            <a:rect l="0" t="0" r="r" b="b"/>
            <a:pathLst>
              <a:path w="20453" h="28">
                <a:moveTo>
                  <a:pt x="0" y="0"/>
                </a:moveTo>
                <a:lnTo>
                  <a:pt x="20453" y="0"/>
                </a:lnTo>
                <a:lnTo>
                  <a:pt x="2045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780840" y="20383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12" y="1006"/>
                </a:moveTo>
                <a:cubicBezTo>
                  <a:pt x="112" y="1006"/>
                  <a:pt x="0" y="1006"/>
                  <a:pt x="0" y="894"/>
                </a:cubicBezTo>
                <a:lnTo>
                  <a:pt x="0" y="111"/>
                </a:lnTo>
                <a:cubicBezTo>
                  <a:pt x="0" y="111"/>
                  <a:pt x="0" y="0"/>
                  <a:pt x="112" y="0"/>
                </a:cubicBezTo>
                <a:lnTo>
                  <a:pt x="839" y="0"/>
                </a:lnTo>
                <a:cubicBezTo>
                  <a:pt x="867" y="0"/>
                  <a:pt x="895" y="28"/>
                  <a:pt x="895" y="28"/>
                </a:cubicBezTo>
                <a:lnTo>
                  <a:pt x="979" y="111"/>
                </a:lnTo>
                <a:cubicBezTo>
                  <a:pt x="979" y="111"/>
                  <a:pt x="1006" y="139"/>
                  <a:pt x="1006" y="167"/>
                </a:cubicBezTo>
                <a:lnTo>
                  <a:pt x="1006" y="894"/>
                </a:lnTo>
                <a:cubicBezTo>
                  <a:pt x="1006" y="894"/>
                  <a:pt x="1006" y="1006"/>
                  <a:pt x="895" y="1006"/>
                </a:cubicBezTo>
                <a:lnTo>
                  <a:pt x="112" y="1006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831240" y="2198880"/>
            <a:ext cx="251640" cy="30600"/>
          </a:xfrm>
          <a:custGeom>
            <a:avLst/>
            <a:gdLst/>
            <a:ahLst/>
            <a:rect l="0" t="0" r="r" b="b"/>
            <a:pathLst>
              <a:path w="699" h="85">
                <a:moveTo>
                  <a:pt x="0" y="85"/>
                </a:moveTo>
                <a:lnTo>
                  <a:pt x="0" y="56"/>
                </a:lnTo>
                <a:cubicBezTo>
                  <a:pt x="0" y="56"/>
                  <a:pt x="0" y="0"/>
                  <a:pt x="56" y="0"/>
                </a:cubicBezTo>
                <a:lnTo>
                  <a:pt x="643" y="0"/>
                </a:lnTo>
                <a:cubicBezTo>
                  <a:pt x="699" y="0"/>
                  <a:pt x="699" y="56"/>
                  <a:pt x="699" y="56"/>
                </a:cubicBezTo>
                <a:lnTo>
                  <a:pt x="699" y="85"/>
                </a:lnTo>
                <a:lnTo>
                  <a:pt x="0" y="85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831240" y="2058120"/>
            <a:ext cx="251640" cy="322200"/>
          </a:xfrm>
          <a:custGeom>
            <a:avLst/>
            <a:gdLst/>
            <a:ahLst/>
            <a:rect l="0" t="0" r="r" b="b"/>
            <a:pathLst>
              <a:path w="699" h="895">
                <a:moveTo>
                  <a:pt x="0" y="840"/>
                </a:moveTo>
                <a:lnTo>
                  <a:pt x="0" y="476"/>
                </a:lnTo>
                <a:lnTo>
                  <a:pt x="699" y="476"/>
                </a:lnTo>
                <a:lnTo>
                  <a:pt x="699" y="839"/>
                </a:lnTo>
                <a:cubicBezTo>
                  <a:pt x="699" y="839"/>
                  <a:pt x="699" y="895"/>
                  <a:pt x="643" y="895"/>
                </a:cubicBezTo>
                <a:lnTo>
                  <a:pt x="56" y="895"/>
                </a:lnTo>
                <a:cubicBezTo>
                  <a:pt x="0" y="895"/>
                  <a:pt x="0" y="840"/>
                  <a:pt x="0" y="840"/>
                </a:cubicBezTo>
                <a:moveTo>
                  <a:pt x="140" y="28"/>
                </a:moveTo>
                <a:cubicBezTo>
                  <a:pt x="140" y="28"/>
                  <a:pt x="140" y="0"/>
                  <a:pt x="168" y="0"/>
                </a:cubicBezTo>
                <a:lnTo>
                  <a:pt x="671" y="0"/>
                </a:lnTo>
                <a:cubicBezTo>
                  <a:pt x="700" y="0"/>
                  <a:pt x="699" y="28"/>
                  <a:pt x="699" y="28"/>
                </a:cubicBezTo>
                <a:lnTo>
                  <a:pt x="699" y="309"/>
                </a:lnTo>
                <a:cubicBezTo>
                  <a:pt x="699" y="309"/>
                  <a:pt x="699" y="337"/>
                  <a:pt x="671" y="337"/>
                </a:cubicBezTo>
                <a:lnTo>
                  <a:pt x="168" y="337"/>
                </a:lnTo>
                <a:cubicBezTo>
                  <a:pt x="168" y="337"/>
                  <a:pt x="140" y="337"/>
                  <a:pt x="140" y="309"/>
                </a:cubicBezTo>
                <a:lnTo>
                  <a:pt x="140" y="28"/>
                </a:lnTo>
                <a:moveTo>
                  <a:pt x="476" y="309"/>
                </a:moveTo>
                <a:lnTo>
                  <a:pt x="615" y="309"/>
                </a:lnTo>
                <a:lnTo>
                  <a:pt x="615" y="28"/>
                </a:lnTo>
                <a:lnTo>
                  <a:pt x="476" y="28"/>
                </a:lnTo>
                <a:lnTo>
                  <a:pt x="476" y="309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 txBox="1"/>
          <p:nvPr/>
        </p:nvSpPr>
        <p:spPr>
          <a:xfrm>
            <a:off x="1160280" y="1974600"/>
            <a:ext cx="4053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Persistencia en ficheros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513504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9" name=""/>
          <p:cNvSpPr txBox="1"/>
          <p:nvPr/>
        </p:nvSpPr>
        <p:spPr>
          <a:xfrm>
            <a:off x="2315160" y="3321360"/>
            <a:ext cx="448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guarda o no carga la información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"/>
          <p:cNvSpPr txBox="1"/>
          <p:nvPr/>
        </p:nvSpPr>
        <p:spPr>
          <a:xfrm>
            <a:off x="2315160" y="3864240"/>
            <a:ext cx="6534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Guarda correctamente pero falla la lectura o viceversa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"/>
          <p:cNvSpPr txBox="1"/>
          <p:nvPr/>
        </p:nvSpPr>
        <p:spPr>
          <a:xfrm>
            <a:off x="2315160" y="4397760"/>
            <a:ext cx="709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Guarda y carga correctamente los datos en cada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2190600" y="2705040"/>
            <a:ext cx="6753600" cy="543240"/>
          </a:xfrm>
          <a:custGeom>
            <a:avLst/>
            <a:gdLst/>
            <a:ahLst/>
            <a:rect l="0" t="0" r="r" b="b"/>
            <a:pathLst>
              <a:path w="18760" h="1509">
                <a:moveTo>
                  <a:pt x="0" y="0"/>
                </a:moveTo>
                <a:lnTo>
                  <a:pt x="18760" y="0"/>
                </a:lnTo>
                <a:lnTo>
                  <a:pt x="1876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2190600" y="3247920"/>
            <a:ext cx="6753600" cy="533520"/>
          </a:xfrm>
          <a:custGeom>
            <a:avLst/>
            <a:gdLst/>
            <a:ahLst/>
            <a:rect l="0" t="0" r="r" b="b"/>
            <a:pathLst>
              <a:path w="18760" h="1482">
                <a:moveTo>
                  <a:pt x="0" y="0"/>
                </a:moveTo>
                <a:lnTo>
                  <a:pt x="18760" y="0"/>
                </a:lnTo>
                <a:lnTo>
                  <a:pt x="1876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2190600" y="3781080"/>
            <a:ext cx="6753600" cy="543600"/>
          </a:xfrm>
          <a:custGeom>
            <a:avLst/>
            <a:gdLst/>
            <a:ahLst/>
            <a:rect l="0" t="0" r="r" b="b"/>
            <a:pathLst>
              <a:path w="18760" h="1510">
                <a:moveTo>
                  <a:pt x="0" y="0"/>
                </a:moveTo>
                <a:lnTo>
                  <a:pt x="18760" y="0"/>
                </a:lnTo>
                <a:lnTo>
                  <a:pt x="18760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2190600" y="4324320"/>
            <a:ext cx="6753600" cy="533520"/>
          </a:xfrm>
          <a:custGeom>
            <a:avLst/>
            <a:gdLst/>
            <a:ahLst/>
            <a:rect l="0" t="0" r="r" b="b"/>
            <a:pathLst>
              <a:path w="18760" h="1482">
                <a:moveTo>
                  <a:pt x="0" y="0"/>
                </a:moveTo>
                <a:lnTo>
                  <a:pt x="18760" y="0"/>
                </a:lnTo>
                <a:lnTo>
                  <a:pt x="1876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2190600" y="2705040"/>
            <a:ext cx="6753600" cy="9720"/>
          </a:xfrm>
          <a:custGeom>
            <a:avLst/>
            <a:gdLst/>
            <a:ahLst/>
            <a:rect l="0" t="0" r="r" b="b"/>
            <a:pathLst>
              <a:path w="18760" h="27">
                <a:moveTo>
                  <a:pt x="0" y="0"/>
                </a:moveTo>
                <a:lnTo>
                  <a:pt x="18760" y="0"/>
                </a:lnTo>
                <a:lnTo>
                  <a:pt x="187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1" name=""/>
          <p:cNvSpPr/>
          <p:nvPr/>
        </p:nvSpPr>
        <p:spPr>
          <a:xfrm>
            <a:off x="893412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2190600" y="3238200"/>
            <a:ext cx="6753600" cy="10080"/>
          </a:xfrm>
          <a:custGeom>
            <a:avLst/>
            <a:gdLst/>
            <a:ahLst/>
            <a:rect l="0" t="0" r="r" b="b"/>
            <a:pathLst>
              <a:path w="18760" h="28">
                <a:moveTo>
                  <a:pt x="0" y="0"/>
                </a:moveTo>
                <a:lnTo>
                  <a:pt x="18760" y="0"/>
                </a:lnTo>
                <a:lnTo>
                  <a:pt x="187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893412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2190600" y="3781080"/>
            <a:ext cx="6753600" cy="10080"/>
          </a:xfrm>
          <a:custGeom>
            <a:avLst/>
            <a:gdLst/>
            <a:ahLst/>
            <a:rect l="0" t="0" r="r" b="b"/>
            <a:pathLst>
              <a:path w="18760" h="28">
                <a:moveTo>
                  <a:pt x="0" y="0"/>
                </a:moveTo>
                <a:lnTo>
                  <a:pt x="18760" y="0"/>
                </a:lnTo>
                <a:lnTo>
                  <a:pt x="187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893412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2190600" y="4314600"/>
            <a:ext cx="6753600" cy="10080"/>
          </a:xfrm>
          <a:custGeom>
            <a:avLst/>
            <a:gdLst/>
            <a:ahLst/>
            <a:rect l="0" t="0" r="r" b="b"/>
            <a:pathLst>
              <a:path w="18760" h="28">
                <a:moveTo>
                  <a:pt x="0" y="0"/>
                </a:moveTo>
                <a:lnTo>
                  <a:pt x="18760" y="0"/>
                </a:lnTo>
                <a:lnTo>
                  <a:pt x="187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6" name=""/>
          <p:cNvSpPr/>
          <p:nvPr/>
        </p:nvSpPr>
        <p:spPr>
          <a:xfrm>
            <a:off x="893412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7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8" name=""/>
          <p:cNvSpPr/>
          <p:nvPr/>
        </p:nvSpPr>
        <p:spPr>
          <a:xfrm>
            <a:off x="2190600" y="4857480"/>
            <a:ext cx="6753600" cy="10080"/>
          </a:xfrm>
          <a:custGeom>
            <a:avLst/>
            <a:gdLst/>
            <a:ahLst/>
            <a:rect l="0" t="0" r="r" b="b"/>
            <a:pathLst>
              <a:path w="18760" h="28">
                <a:moveTo>
                  <a:pt x="0" y="0"/>
                </a:moveTo>
                <a:lnTo>
                  <a:pt x="18760" y="0"/>
                </a:lnTo>
                <a:lnTo>
                  <a:pt x="187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9" name=""/>
          <p:cNvSpPr/>
          <p:nvPr/>
        </p:nvSpPr>
        <p:spPr>
          <a:xfrm>
            <a:off x="784800" y="2147040"/>
            <a:ext cx="354600" cy="221040"/>
          </a:xfrm>
          <a:custGeom>
            <a:avLst/>
            <a:gdLst/>
            <a:ahLst/>
            <a:rect l="0" t="0" r="r" b="b"/>
            <a:pathLst>
              <a:path w="985" h="614">
                <a:moveTo>
                  <a:pt x="985" y="0"/>
                </a:moveTo>
                <a:lnTo>
                  <a:pt x="0" y="160"/>
                </a:lnTo>
                <a:lnTo>
                  <a:pt x="0" y="432"/>
                </a:lnTo>
                <a:cubicBezTo>
                  <a:pt x="-1" y="436"/>
                  <a:pt x="3" y="440"/>
                  <a:pt x="12" y="445"/>
                </a:cubicBezTo>
                <a:cubicBezTo>
                  <a:pt x="32" y="456"/>
                  <a:pt x="288" y="593"/>
                  <a:pt x="308" y="603"/>
                </a:cubicBezTo>
                <a:cubicBezTo>
                  <a:pt x="333" y="616"/>
                  <a:pt x="348" y="617"/>
                  <a:pt x="369" y="606"/>
                </a:cubicBezTo>
                <a:cubicBezTo>
                  <a:pt x="387" y="598"/>
                  <a:pt x="907" y="321"/>
                  <a:pt x="954" y="296"/>
                </a:cubicBezTo>
                <a:cubicBezTo>
                  <a:pt x="978" y="283"/>
                  <a:pt x="986" y="276"/>
                  <a:pt x="985" y="270"/>
                </a:cubicBezTo>
                <a:lnTo>
                  <a:pt x="985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0" name=""/>
          <p:cNvSpPr/>
          <p:nvPr/>
        </p:nvSpPr>
        <p:spPr>
          <a:xfrm>
            <a:off x="784800" y="2204640"/>
            <a:ext cx="122040" cy="163080"/>
          </a:xfrm>
          <a:custGeom>
            <a:avLst/>
            <a:gdLst/>
            <a:ahLst/>
            <a:rect l="0" t="0" r="r" b="b"/>
            <a:pathLst>
              <a:path w="339" h="453">
                <a:moveTo>
                  <a:pt x="0" y="0"/>
                </a:moveTo>
                <a:lnTo>
                  <a:pt x="0" y="272"/>
                </a:lnTo>
                <a:cubicBezTo>
                  <a:pt x="-1" y="276"/>
                  <a:pt x="3" y="280"/>
                  <a:pt x="12" y="285"/>
                </a:cubicBezTo>
                <a:cubicBezTo>
                  <a:pt x="33" y="296"/>
                  <a:pt x="288" y="433"/>
                  <a:pt x="308" y="443"/>
                </a:cubicBezTo>
                <a:cubicBezTo>
                  <a:pt x="320" y="449"/>
                  <a:pt x="330" y="452"/>
                  <a:pt x="339" y="453"/>
                </a:cubicBezTo>
                <a:lnTo>
                  <a:pt x="33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1" name=""/>
          <p:cNvSpPr/>
          <p:nvPr/>
        </p:nvSpPr>
        <p:spPr>
          <a:xfrm>
            <a:off x="784800" y="2080800"/>
            <a:ext cx="354960" cy="189000"/>
          </a:xfrm>
          <a:custGeom>
            <a:avLst/>
            <a:gdLst/>
            <a:ahLst/>
            <a:rect l="0" t="0" r="r" b="b"/>
            <a:pathLst>
              <a:path w="986" h="525">
                <a:moveTo>
                  <a:pt x="611" y="12"/>
                </a:moveTo>
                <a:cubicBezTo>
                  <a:pt x="641" y="-3"/>
                  <a:pt x="642" y="-5"/>
                  <a:pt x="674" y="12"/>
                </a:cubicBezTo>
                <a:cubicBezTo>
                  <a:pt x="705" y="29"/>
                  <a:pt x="949" y="158"/>
                  <a:pt x="966" y="168"/>
                </a:cubicBezTo>
                <a:cubicBezTo>
                  <a:pt x="989" y="180"/>
                  <a:pt x="998" y="184"/>
                  <a:pt x="954" y="207"/>
                </a:cubicBezTo>
                <a:cubicBezTo>
                  <a:pt x="907" y="233"/>
                  <a:pt x="387" y="509"/>
                  <a:pt x="369" y="518"/>
                </a:cubicBezTo>
                <a:cubicBezTo>
                  <a:pt x="348" y="528"/>
                  <a:pt x="333" y="527"/>
                  <a:pt x="308" y="515"/>
                </a:cubicBezTo>
                <a:cubicBezTo>
                  <a:pt x="288" y="505"/>
                  <a:pt x="32" y="369"/>
                  <a:pt x="12" y="357"/>
                </a:cubicBezTo>
                <a:cubicBezTo>
                  <a:pt x="-11" y="344"/>
                  <a:pt x="-1" y="337"/>
                  <a:pt x="33" y="319"/>
                </a:cubicBezTo>
                <a:lnTo>
                  <a:pt x="611" y="12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2" name=""/>
          <p:cNvSpPr/>
          <p:nvPr/>
        </p:nvSpPr>
        <p:spPr>
          <a:xfrm>
            <a:off x="856440" y="2192400"/>
            <a:ext cx="74160" cy="37440"/>
          </a:xfrm>
          <a:custGeom>
            <a:avLst/>
            <a:gdLst/>
            <a:ahLst/>
            <a:rect l="0" t="0" r="r" b="b"/>
            <a:pathLst>
              <a:path w="206" h="104">
                <a:moveTo>
                  <a:pt x="206" y="52"/>
                </a:moveTo>
                <a:cubicBezTo>
                  <a:pt x="206" y="59"/>
                  <a:pt x="204" y="65"/>
                  <a:pt x="198" y="71"/>
                </a:cubicBezTo>
                <a:cubicBezTo>
                  <a:pt x="193" y="78"/>
                  <a:pt x="186" y="84"/>
                  <a:pt x="175" y="89"/>
                </a:cubicBezTo>
                <a:cubicBezTo>
                  <a:pt x="166" y="94"/>
                  <a:pt x="154" y="98"/>
                  <a:pt x="142" y="100"/>
                </a:cubicBezTo>
                <a:cubicBezTo>
                  <a:pt x="129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8"/>
                  <a:pt x="40" y="94"/>
                  <a:pt x="30" y="89"/>
                </a:cubicBezTo>
                <a:cubicBezTo>
                  <a:pt x="20" y="84"/>
                  <a:pt x="13" y="78"/>
                  <a:pt x="8" y="71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5"/>
                  <a:pt x="2" y="38"/>
                  <a:pt x="8" y="32"/>
                </a:cubicBezTo>
                <a:cubicBezTo>
                  <a:pt x="13" y="26"/>
                  <a:pt x="20" y="20"/>
                  <a:pt x="30" y="15"/>
                </a:cubicBezTo>
                <a:cubicBezTo>
                  <a:pt x="40" y="11"/>
                  <a:pt x="51" y="7"/>
                  <a:pt x="63" y="4"/>
                </a:cubicBezTo>
                <a:cubicBezTo>
                  <a:pt x="76" y="2"/>
                  <a:pt x="89" y="0"/>
                  <a:pt x="103" y="0"/>
                </a:cubicBezTo>
                <a:cubicBezTo>
                  <a:pt x="116" y="0"/>
                  <a:pt x="129" y="2"/>
                  <a:pt x="142" y="4"/>
                </a:cubicBezTo>
                <a:cubicBezTo>
                  <a:pt x="154" y="7"/>
                  <a:pt x="166" y="11"/>
                  <a:pt x="175" y="15"/>
                </a:cubicBezTo>
                <a:cubicBezTo>
                  <a:pt x="186" y="20"/>
                  <a:pt x="193" y="26"/>
                  <a:pt x="198" y="32"/>
                </a:cubicBezTo>
                <a:cubicBezTo>
                  <a:pt x="204" y="38"/>
                  <a:pt x="206" y="45"/>
                  <a:pt x="206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3" name=""/>
          <p:cNvSpPr/>
          <p:nvPr/>
        </p:nvSpPr>
        <p:spPr>
          <a:xfrm>
            <a:off x="856440" y="2203200"/>
            <a:ext cx="64440" cy="26280"/>
          </a:xfrm>
          <a:custGeom>
            <a:avLst/>
            <a:gdLst/>
            <a:ahLst/>
            <a:rect l="0" t="0" r="r" b="b"/>
            <a:pathLst>
              <a:path w="179" h="73">
                <a:moveTo>
                  <a:pt x="116" y="8"/>
                </a:moveTo>
                <a:cubicBezTo>
                  <a:pt x="72" y="-6"/>
                  <a:pt x="23" y="-2"/>
                  <a:pt x="0" y="17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50"/>
                  <a:pt x="47" y="73"/>
                  <a:pt x="104" y="73"/>
                </a:cubicBezTo>
                <a:cubicBezTo>
                  <a:pt x="133" y="73"/>
                  <a:pt x="160" y="67"/>
                  <a:pt x="179" y="57"/>
                </a:cubicBezTo>
                <a:cubicBezTo>
                  <a:pt x="169" y="37"/>
                  <a:pt x="148" y="18"/>
                  <a:pt x="116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4" name=""/>
          <p:cNvSpPr/>
          <p:nvPr/>
        </p:nvSpPr>
        <p:spPr>
          <a:xfrm>
            <a:off x="924840" y="215676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8" y="71"/>
                </a:cubicBezTo>
                <a:cubicBezTo>
                  <a:pt x="193" y="77"/>
                  <a:pt x="185" y="84"/>
                  <a:pt x="175" y="89"/>
                </a:cubicBezTo>
                <a:cubicBezTo>
                  <a:pt x="166" y="94"/>
                  <a:pt x="155" y="97"/>
                  <a:pt x="142" y="100"/>
                </a:cubicBezTo>
                <a:cubicBezTo>
                  <a:pt x="130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7"/>
                  <a:pt x="40" y="94"/>
                  <a:pt x="30" y="89"/>
                </a:cubicBezTo>
                <a:cubicBezTo>
                  <a:pt x="21" y="84"/>
                  <a:pt x="13" y="77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5"/>
                  <a:pt x="3" y="38"/>
                  <a:pt x="8" y="32"/>
                </a:cubicBezTo>
                <a:cubicBezTo>
                  <a:pt x="13" y="26"/>
                  <a:pt x="21" y="20"/>
                  <a:pt x="30" y="15"/>
                </a:cubicBezTo>
                <a:cubicBezTo>
                  <a:pt x="40" y="10"/>
                  <a:pt x="51" y="7"/>
                  <a:pt x="63" y="4"/>
                </a:cubicBezTo>
                <a:cubicBezTo>
                  <a:pt x="76" y="1"/>
                  <a:pt x="89" y="0"/>
                  <a:pt x="103" y="0"/>
                </a:cubicBezTo>
                <a:cubicBezTo>
                  <a:pt x="116" y="0"/>
                  <a:pt x="130" y="1"/>
                  <a:pt x="142" y="4"/>
                </a:cubicBezTo>
                <a:cubicBezTo>
                  <a:pt x="155" y="7"/>
                  <a:pt x="166" y="10"/>
                  <a:pt x="175" y="15"/>
                </a:cubicBezTo>
                <a:cubicBezTo>
                  <a:pt x="185" y="20"/>
                  <a:pt x="193" y="26"/>
                  <a:pt x="198" y="32"/>
                </a:cubicBezTo>
                <a:cubicBezTo>
                  <a:pt x="204" y="38"/>
                  <a:pt x="207" y="45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5" name=""/>
          <p:cNvSpPr/>
          <p:nvPr/>
        </p:nvSpPr>
        <p:spPr>
          <a:xfrm>
            <a:off x="924840" y="216756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5" y="9"/>
                </a:moveTo>
                <a:cubicBezTo>
                  <a:pt x="72" y="-6"/>
                  <a:pt x="22" y="-2"/>
                  <a:pt x="1" y="18"/>
                </a:cubicBezTo>
                <a:cubicBezTo>
                  <a:pt x="1" y="19"/>
                  <a:pt x="0" y="20"/>
                  <a:pt x="0" y="21"/>
                </a:cubicBezTo>
                <a:cubicBezTo>
                  <a:pt x="0" y="50"/>
                  <a:pt x="46" y="74"/>
                  <a:pt x="103" y="74"/>
                </a:cubicBezTo>
                <a:cubicBezTo>
                  <a:pt x="132" y="74"/>
                  <a:pt x="159" y="67"/>
                  <a:pt x="179" y="56"/>
                </a:cubicBezTo>
                <a:cubicBezTo>
                  <a:pt x="168" y="37"/>
                  <a:pt x="147" y="19"/>
                  <a:pt x="115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6" name=""/>
          <p:cNvSpPr/>
          <p:nvPr/>
        </p:nvSpPr>
        <p:spPr>
          <a:xfrm>
            <a:off x="993240" y="212112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9" y="71"/>
                </a:cubicBezTo>
                <a:cubicBezTo>
                  <a:pt x="194" y="78"/>
                  <a:pt x="186" y="84"/>
                  <a:pt x="177" y="89"/>
                </a:cubicBezTo>
                <a:cubicBezTo>
                  <a:pt x="167" y="93"/>
                  <a:pt x="156" y="97"/>
                  <a:pt x="143" y="100"/>
                </a:cubicBezTo>
                <a:cubicBezTo>
                  <a:pt x="131" y="102"/>
                  <a:pt x="118" y="104"/>
                  <a:pt x="104" y="104"/>
                </a:cubicBezTo>
                <a:cubicBezTo>
                  <a:pt x="90" y="104"/>
                  <a:pt x="77" y="102"/>
                  <a:pt x="65" y="100"/>
                </a:cubicBezTo>
                <a:cubicBezTo>
                  <a:pt x="52" y="97"/>
                  <a:pt x="41" y="93"/>
                  <a:pt x="31" y="89"/>
                </a:cubicBezTo>
                <a:cubicBezTo>
                  <a:pt x="22" y="84"/>
                  <a:pt x="14" y="78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4"/>
                  <a:pt x="3" y="38"/>
                  <a:pt x="8" y="32"/>
                </a:cubicBezTo>
                <a:cubicBezTo>
                  <a:pt x="14" y="25"/>
                  <a:pt x="22" y="20"/>
                  <a:pt x="31" y="15"/>
                </a:cubicBezTo>
                <a:cubicBezTo>
                  <a:pt x="41" y="10"/>
                  <a:pt x="52" y="6"/>
                  <a:pt x="65" y="4"/>
                </a:cubicBezTo>
                <a:cubicBezTo>
                  <a:pt x="77" y="1"/>
                  <a:pt x="90" y="0"/>
                  <a:pt x="104" y="0"/>
                </a:cubicBezTo>
                <a:cubicBezTo>
                  <a:pt x="118" y="0"/>
                  <a:pt x="131" y="1"/>
                  <a:pt x="143" y="4"/>
                </a:cubicBezTo>
                <a:cubicBezTo>
                  <a:pt x="156" y="6"/>
                  <a:pt x="167" y="10"/>
                  <a:pt x="177" y="15"/>
                </a:cubicBezTo>
                <a:cubicBezTo>
                  <a:pt x="186" y="20"/>
                  <a:pt x="194" y="25"/>
                  <a:pt x="199" y="32"/>
                </a:cubicBezTo>
                <a:cubicBezTo>
                  <a:pt x="204" y="38"/>
                  <a:pt x="207" y="44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"/>
          <p:cNvSpPr/>
          <p:nvPr/>
        </p:nvSpPr>
        <p:spPr>
          <a:xfrm>
            <a:off x="993240" y="213192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6" y="9"/>
                </a:moveTo>
                <a:cubicBezTo>
                  <a:pt x="72" y="-6"/>
                  <a:pt x="22" y="-2"/>
                  <a:pt x="1" y="19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51"/>
                  <a:pt x="46" y="74"/>
                  <a:pt x="103" y="74"/>
                </a:cubicBezTo>
                <a:cubicBezTo>
                  <a:pt x="133" y="74"/>
                  <a:pt x="159" y="67"/>
                  <a:pt x="179" y="57"/>
                </a:cubicBezTo>
                <a:cubicBezTo>
                  <a:pt x="170" y="38"/>
                  <a:pt x="148" y="20"/>
                  <a:pt x="116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8" name=""/>
          <p:cNvSpPr txBox="1"/>
          <p:nvPr/>
        </p:nvSpPr>
        <p:spPr>
          <a:xfrm>
            <a:off x="1160280" y="1974600"/>
            <a:ext cx="4207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Organización del código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1" name=""/>
          <p:cNvSpPr txBox="1"/>
          <p:nvPr/>
        </p:nvSpPr>
        <p:spPr>
          <a:xfrm>
            <a:off x="483228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3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2315160" y="3321360"/>
            <a:ext cx="488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en un solo bloque, sin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6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2315160" y="3864240"/>
            <a:ext cx="6095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modular con funciones pero poca claridad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9" name=""/>
          <p:cNvSpPr txBox="1"/>
          <p:nvPr/>
        </p:nvSpPr>
        <p:spPr>
          <a:xfrm>
            <a:off x="2315160" y="4397760"/>
            <a:ext cx="648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 bien definidas, código limpio y comentado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4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5" name=""/>
          <p:cNvSpPr/>
          <p:nvPr/>
        </p:nvSpPr>
        <p:spPr>
          <a:xfrm>
            <a:off x="2190600" y="2705040"/>
            <a:ext cx="8020440" cy="543240"/>
          </a:xfrm>
          <a:custGeom>
            <a:avLst/>
            <a:gdLst/>
            <a:ahLst/>
            <a:rect l="0" t="0" r="r" b="b"/>
            <a:pathLst>
              <a:path w="22279" h="1509">
                <a:moveTo>
                  <a:pt x="0" y="0"/>
                </a:moveTo>
                <a:lnTo>
                  <a:pt x="22279" y="0"/>
                </a:lnTo>
                <a:lnTo>
                  <a:pt x="2227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6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7" name=""/>
          <p:cNvSpPr/>
          <p:nvPr/>
        </p:nvSpPr>
        <p:spPr>
          <a:xfrm>
            <a:off x="2190600" y="3247920"/>
            <a:ext cx="8020440" cy="533520"/>
          </a:xfrm>
          <a:custGeom>
            <a:avLst/>
            <a:gdLst/>
            <a:ahLst/>
            <a:rect l="0" t="0" r="r" b="b"/>
            <a:pathLst>
              <a:path w="22279" h="1482">
                <a:moveTo>
                  <a:pt x="0" y="0"/>
                </a:moveTo>
                <a:lnTo>
                  <a:pt x="22279" y="0"/>
                </a:lnTo>
                <a:lnTo>
                  <a:pt x="2227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9" name=""/>
          <p:cNvSpPr/>
          <p:nvPr/>
        </p:nvSpPr>
        <p:spPr>
          <a:xfrm>
            <a:off x="2190600" y="3781080"/>
            <a:ext cx="8020440" cy="543600"/>
          </a:xfrm>
          <a:custGeom>
            <a:avLst/>
            <a:gdLst/>
            <a:ahLst/>
            <a:rect l="0" t="0" r="r" b="b"/>
            <a:pathLst>
              <a:path w="22279" h="1510">
                <a:moveTo>
                  <a:pt x="0" y="0"/>
                </a:moveTo>
                <a:lnTo>
                  <a:pt x="22279" y="0"/>
                </a:lnTo>
                <a:lnTo>
                  <a:pt x="2227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1" name=""/>
          <p:cNvSpPr/>
          <p:nvPr/>
        </p:nvSpPr>
        <p:spPr>
          <a:xfrm>
            <a:off x="2190600" y="4324320"/>
            <a:ext cx="8020440" cy="533520"/>
          </a:xfrm>
          <a:custGeom>
            <a:avLst/>
            <a:gdLst/>
            <a:ahLst/>
            <a:rect l="0" t="0" r="r" b="b"/>
            <a:pathLst>
              <a:path w="22279" h="1482">
                <a:moveTo>
                  <a:pt x="0" y="0"/>
                </a:moveTo>
                <a:lnTo>
                  <a:pt x="22279" y="0"/>
                </a:lnTo>
                <a:lnTo>
                  <a:pt x="2227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2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3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4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5" name=""/>
          <p:cNvSpPr/>
          <p:nvPr/>
        </p:nvSpPr>
        <p:spPr>
          <a:xfrm>
            <a:off x="2190600" y="2705040"/>
            <a:ext cx="8020440" cy="9720"/>
          </a:xfrm>
          <a:custGeom>
            <a:avLst/>
            <a:gdLst/>
            <a:ahLst/>
            <a:rect l="0" t="0" r="r" b="b"/>
            <a:pathLst>
              <a:path w="22279" h="27">
                <a:moveTo>
                  <a:pt x="0" y="0"/>
                </a:moveTo>
                <a:lnTo>
                  <a:pt x="22279" y="0"/>
                </a:lnTo>
                <a:lnTo>
                  <a:pt x="2227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6" name=""/>
          <p:cNvSpPr/>
          <p:nvPr/>
        </p:nvSpPr>
        <p:spPr>
          <a:xfrm>
            <a:off x="1020096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7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8" name=""/>
          <p:cNvSpPr/>
          <p:nvPr/>
        </p:nvSpPr>
        <p:spPr>
          <a:xfrm>
            <a:off x="2190600" y="3238200"/>
            <a:ext cx="8020440" cy="10080"/>
          </a:xfrm>
          <a:custGeom>
            <a:avLst/>
            <a:gdLst/>
            <a:ahLst/>
            <a:rect l="0" t="0" r="r" b="b"/>
            <a:pathLst>
              <a:path w="22279" h="28">
                <a:moveTo>
                  <a:pt x="0" y="0"/>
                </a:moveTo>
                <a:lnTo>
                  <a:pt x="22279" y="0"/>
                </a:lnTo>
                <a:lnTo>
                  <a:pt x="2227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9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0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1" name=""/>
          <p:cNvSpPr/>
          <p:nvPr/>
        </p:nvSpPr>
        <p:spPr>
          <a:xfrm>
            <a:off x="1020096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2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3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4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5" name=""/>
          <p:cNvSpPr/>
          <p:nvPr/>
        </p:nvSpPr>
        <p:spPr>
          <a:xfrm>
            <a:off x="2190600" y="3781080"/>
            <a:ext cx="8020440" cy="10080"/>
          </a:xfrm>
          <a:custGeom>
            <a:avLst/>
            <a:gdLst/>
            <a:ahLst/>
            <a:rect l="0" t="0" r="r" b="b"/>
            <a:pathLst>
              <a:path w="22279" h="28">
                <a:moveTo>
                  <a:pt x="0" y="0"/>
                </a:moveTo>
                <a:lnTo>
                  <a:pt x="22279" y="0"/>
                </a:lnTo>
                <a:lnTo>
                  <a:pt x="2227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6" name=""/>
          <p:cNvSpPr/>
          <p:nvPr/>
        </p:nvSpPr>
        <p:spPr>
          <a:xfrm>
            <a:off x="1020096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7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8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9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0" name=""/>
          <p:cNvSpPr/>
          <p:nvPr/>
        </p:nvSpPr>
        <p:spPr>
          <a:xfrm>
            <a:off x="2190600" y="4314600"/>
            <a:ext cx="8020440" cy="10080"/>
          </a:xfrm>
          <a:custGeom>
            <a:avLst/>
            <a:gdLst/>
            <a:ahLst/>
            <a:rect l="0" t="0" r="r" b="b"/>
            <a:pathLst>
              <a:path w="22279" h="28">
                <a:moveTo>
                  <a:pt x="0" y="0"/>
                </a:moveTo>
                <a:lnTo>
                  <a:pt x="22279" y="0"/>
                </a:lnTo>
                <a:lnTo>
                  <a:pt x="2227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1020096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2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2190600" y="4857480"/>
            <a:ext cx="8020440" cy="10080"/>
          </a:xfrm>
          <a:custGeom>
            <a:avLst/>
            <a:gdLst/>
            <a:ahLst/>
            <a:rect l="0" t="0" r="r" b="b"/>
            <a:pathLst>
              <a:path w="22279" h="28">
                <a:moveTo>
                  <a:pt x="0" y="0"/>
                </a:moveTo>
                <a:lnTo>
                  <a:pt x="22279" y="0"/>
                </a:lnTo>
                <a:lnTo>
                  <a:pt x="2227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780840" y="2038320"/>
            <a:ext cx="362160" cy="261720"/>
          </a:xfrm>
          <a:custGeom>
            <a:avLst/>
            <a:gdLst/>
            <a:ahLst/>
            <a:rect l="0" t="0" r="r" b="b"/>
            <a:pathLst>
              <a:path w="1006" h="727">
                <a:moveTo>
                  <a:pt x="1006" y="615"/>
                </a:moveTo>
                <a:cubicBezTo>
                  <a:pt x="1006" y="677"/>
                  <a:pt x="956" y="727"/>
                  <a:pt x="895" y="727"/>
                </a:cubicBezTo>
                <a:lnTo>
                  <a:pt x="112" y="727"/>
                </a:lnTo>
                <a:cubicBezTo>
                  <a:pt x="50" y="727"/>
                  <a:pt x="0" y="677"/>
                  <a:pt x="0" y="615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61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821160" y="2078280"/>
            <a:ext cx="281880" cy="181440"/>
          </a:xfrm>
          <a:custGeom>
            <a:avLst/>
            <a:gdLst/>
            <a:ahLst/>
            <a:rect l="0" t="0" r="r" b="b"/>
            <a:pathLst>
              <a:path w="783" h="504">
                <a:moveTo>
                  <a:pt x="0" y="0"/>
                </a:moveTo>
                <a:lnTo>
                  <a:pt x="783" y="0"/>
                </a:lnTo>
                <a:lnTo>
                  <a:pt x="783" y="504"/>
                </a:lnTo>
                <a:lnTo>
                  <a:pt x="0" y="504"/>
                </a:lnTo>
                <a:lnTo>
                  <a:pt x="0" y="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911520" y="2299680"/>
            <a:ext cx="100800" cy="60480"/>
          </a:xfrm>
          <a:custGeom>
            <a:avLst/>
            <a:gdLst/>
            <a:ahLst/>
            <a:rect l="0" t="0" r="r" b="b"/>
            <a:pathLst>
              <a:path w="280" h="168">
                <a:moveTo>
                  <a:pt x="0" y="0"/>
                </a:moveTo>
                <a:lnTo>
                  <a:pt x="280" y="0"/>
                </a:lnTo>
                <a:lnTo>
                  <a:pt x="280" y="168"/>
                </a:lnTo>
                <a:lnTo>
                  <a:pt x="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911520" y="2299680"/>
            <a:ext cx="100800" cy="20520"/>
          </a:xfrm>
          <a:custGeom>
            <a:avLst/>
            <a:gdLst/>
            <a:ahLst/>
            <a:rect l="0" t="0" r="r" b="b"/>
            <a:pathLst>
              <a:path w="280" h="57">
                <a:moveTo>
                  <a:pt x="0" y="0"/>
                </a:moveTo>
                <a:lnTo>
                  <a:pt x="280" y="0"/>
                </a:lnTo>
                <a:lnTo>
                  <a:pt x="280" y="57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8" name=""/>
          <p:cNvSpPr/>
          <p:nvPr/>
        </p:nvSpPr>
        <p:spPr>
          <a:xfrm>
            <a:off x="780840" y="2339640"/>
            <a:ext cx="362160" cy="60840"/>
          </a:xfrm>
          <a:custGeom>
            <a:avLst/>
            <a:gdLst/>
            <a:ahLst/>
            <a:rect l="0" t="0" r="r" b="b"/>
            <a:pathLst>
              <a:path w="1006" h="169">
                <a:moveTo>
                  <a:pt x="1006" y="84"/>
                </a:moveTo>
                <a:cubicBezTo>
                  <a:pt x="1006" y="38"/>
                  <a:pt x="969" y="0"/>
                  <a:pt x="923" y="0"/>
                </a:cubicBezTo>
                <a:lnTo>
                  <a:pt x="84" y="0"/>
                </a:ln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9"/>
                  <a:pt x="84" y="169"/>
                </a:cubicBezTo>
                <a:lnTo>
                  <a:pt x="923" y="169"/>
                </a:lnTo>
                <a:cubicBezTo>
                  <a:pt x="969" y="169"/>
                  <a:pt x="1006" y="131"/>
                  <a:pt x="1006" y="8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9" name=""/>
          <p:cNvSpPr/>
          <p:nvPr/>
        </p:nvSpPr>
        <p:spPr>
          <a:xfrm>
            <a:off x="811080" y="2359800"/>
            <a:ext cx="302040" cy="20520"/>
          </a:xfrm>
          <a:custGeom>
            <a:avLst/>
            <a:gdLst/>
            <a:ahLst/>
            <a:rect l="0" t="0" r="r" b="b"/>
            <a:pathLst>
              <a:path w="839" h="57">
                <a:moveTo>
                  <a:pt x="0" y="0"/>
                </a:moveTo>
                <a:lnTo>
                  <a:pt x="56" y="0"/>
                </a:lnTo>
                <a:lnTo>
                  <a:pt x="56" y="57"/>
                </a:lnTo>
                <a:lnTo>
                  <a:pt x="0" y="57"/>
                </a:lnTo>
                <a:lnTo>
                  <a:pt x="0" y="0"/>
                </a:lnTo>
                <a:moveTo>
                  <a:pt x="112" y="0"/>
                </a:moveTo>
                <a:lnTo>
                  <a:pt x="167" y="0"/>
                </a:lnTo>
                <a:lnTo>
                  <a:pt x="167" y="57"/>
                </a:lnTo>
                <a:lnTo>
                  <a:pt x="112" y="57"/>
                </a:lnTo>
                <a:lnTo>
                  <a:pt x="112" y="0"/>
                </a:lnTo>
                <a:moveTo>
                  <a:pt x="223" y="0"/>
                </a:moveTo>
                <a:lnTo>
                  <a:pt x="279" y="0"/>
                </a:lnTo>
                <a:lnTo>
                  <a:pt x="279" y="57"/>
                </a:lnTo>
                <a:lnTo>
                  <a:pt x="223" y="57"/>
                </a:lnTo>
                <a:lnTo>
                  <a:pt x="223" y="0"/>
                </a:lnTo>
                <a:moveTo>
                  <a:pt x="335" y="0"/>
                </a:moveTo>
                <a:lnTo>
                  <a:pt x="391" y="0"/>
                </a:lnTo>
                <a:lnTo>
                  <a:pt x="391" y="57"/>
                </a:lnTo>
                <a:lnTo>
                  <a:pt x="335" y="57"/>
                </a:lnTo>
                <a:lnTo>
                  <a:pt x="335" y="0"/>
                </a:lnTo>
                <a:moveTo>
                  <a:pt x="447" y="0"/>
                </a:moveTo>
                <a:lnTo>
                  <a:pt x="503" y="0"/>
                </a:lnTo>
                <a:lnTo>
                  <a:pt x="503" y="57"/>
                </a:lnTo>
                <a:lnTo>
                  <a:pt x="447" y="57"/>
                </a:lnTo>
                <a:lnTo>
                  <a:pt x="447" y="0"/>
                </a:lnTo>
                <a:moveTo>
                  <a:pt x="558" y="0"/>
                </a:moveTo>
                <a:lnTo>
                  <a:pt x="614" y="0"/>
                </a:lnTo>
                <a:lnTo>
                  <a:pt x="614" y="57"/>
                </a:lnTo>
                <a:lnTo>
                  <a:pt x="558" y="57"/>
                </a:lnTo>
                <a:lnTo>
                  <a:pt x="558" y="0"/>
                </a:lnTo>
                <a:moveTo>
                  <a:pt x="670" y="0"/>
                </a:moveTo>
                <a:lnTo>
                  <a:pt x="727" y="0"/>
                </a:lnTo>
                <a:lnTo>
                  <a:pt x="727" y="57"/>
                </a:lnTo>
                <a:lnTo>
                  <a:pt x="670" y="57"/>
                </a:lnTo>
                <a:lnTo>
                  <a:pt x="670" y="0"/>
                </a:lnTo>
                <a:moveTo>
                  <a:pt x="783" y="0"/>
                </a:moveTo>
                <a:lnTo>
                  <a:pt x="839" y="0"/>
                </a:lnTo>
                <a:lnTo>
                  <a:pt x="839" y="57"/>
                </a:lnTo>
                <a:lnTo>
                  <a:pt x="783" y="57"/>
                </a:lnTo>
                <a:lnTo>
                  <a:pt x="783" y="0"/>
                </a:ln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0" name=""/>
          <p:cNvSpPr txBox="1"/>
          <p:nvPr/>
        </p:nvSpPr>
        <p:spPr>
          <a:xfrm>
            <a:off x="1160280" y="1974600"/>
            <a:ext cx="34812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Interfaz por consola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1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2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3" name=""/>
          <p:cNvSpPr txBox="1"/>
          <p:nvPr/>
        </p:nvSpPr>
        <p:spPr>
          <a:xfrm>
            <a:off x="546732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4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5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6" name=""/>
          <p:cNvSpPr txBox="1"/>
          <p:nvPr/>
        </p:nvSpPr>
        <p:spPr>
          <a:xfrm>
            <a:off x="2315160" y="3321360"/>
            <a:ext cx="405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confusa o poco amigable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7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8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9" name=""/>
          <p:cNvSpPr txBox="1"/>
          <p:nvPr/>
        </p:nvSpPr>
        <p:spPr>
          <a:xfrm>
            <a:off x="2315160" y="3864240"/>
            <a:ext cx="527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Menú funcional pero sin validaciones claras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0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1" name=""/>
          <p:cNvSpPr txBox="1"/>
          <p:nvPr/>
        </p:nvSpPr>
        <p:spPr>
          <a:xfrm>
            <a:off x="2315160" y="4397760"/>
            <a:ext cx="775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Menú estructurado, con instrucciones claras y navegación fluida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6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2190600" y="2705040"/>
            <a:ext cx="7220160" cy="543240"/>
          </a:xfrm>
          <a:custGeom>
            <a:avLst/>
            <a:gdLst/>
            <a:ahLst/>
            <a:rect l="0" t="0" r="r" b="b"/>
            <a:pathLst>
              <a:path w="20056" h="1509">
                <a:moveTo>
                  <a:pt x="0" y="0"/>
                </a:moveTo>
                <a:lnTo>
                  <a:pt x="20056" y="0"/>
                </a:lnTo>
                <a:lnTo>
                  <a:pt x="2005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8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9" name=""/>
          <p:cNvSpPr/>
          <p:nvPr/>
        </p:nvSpPr>
        <p:spPr>
          <a:xfrm>
            <a:off x="2190600" y="3247920"/>
            <a:ext cx="7220160" cy="533520"/>
          </a:xfrm>
          <a:custGeom>
            <a:avLst/>
            <a:gdLst/>
            <a:ahLst/>
            <a:rect l="0" t="0" r="r" b="b"/>
            <a:pathLst>
              <a:path w="20056" h="1482">
                <a:moveTo>
                  <a:pt x="0" y="0"/>
                </a:moveTo>
                <a:lnTo>
                  <a:pt x="20056" y="0"/>
                </a:lnTo>
                <a:lnTo>
                  <a:pt x="2005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1" name=""/>
          <p:cNvSpPr/>
          <p:nvPr/>
        </p:nvSpPr>
        <p:spPr>
          <a:xfrm>
            <a:off x="2190600" y="3781080"/>
            <a:ext cx="7220160" cy="543600"/>
          </a:xfrm>
          <a:custGeom>
            <a:avLst/>
            <a:gdLst/>
            <a:ahLst/>
            <a:rect l="0" t="0" r="r" b="b"/>
            <a:pathLst>
              <a:path w="20056" h="1510">
                <a:moveTo>
                  <a:pt x="0" y="0"/>
                </a:moveTo>
                <a:lnTo>
                  <a:pt x="20056" y="0"/>
                </a:lnTo>
                <a:lnTo>
                  <a:pt x="2005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2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2190600" y="4324320"/>
            <a:ext cx="7220160" cy="533520"/>
          </a:xfrm>
          <a:custGeom>
            <a:avLst/>
            <a:gdLst/>
            <a:ahLst/>
            <a:rect l="0" t="0" r="r" b="b"/>
            <a:pathLst>
              <a:path w="20056" h="1482">
                <a:moveTo>
                  <a:pt x="0" y="0"/>
                </a:moveTo>
                <a:lnTo>
                  <a:pt x="20056" y="0"/>
                </a:lnTo>
                <a:lnTo>
                  <a:pt x="2005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4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5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6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7" name=""/>
          <p:cNvSpPr/>
          <p:nvPr/>
        </p:nvSpPr>
        <p:spPr>
          <a:xfrm>
            <a:off x="2190600" y="2705040"/>
            <a:ext cx="7220160" cy="9720"/>
          </a:xfrm>
          <a:custGeom>
            <a:avLst/>
            <a:gdLst/>
            <a:ahLst/>
            <a:rect l="0" t="0" r="r" b="b"/>
            <a:pathLst>
              <a:path w="20056" h="27">
                <a:moveTo>
                  <a:pt x="0" y="0"/>
                </a:moveTo>
                <a:lnTo>
                  <a:pt x="20056" y="0"/>
                </a:lnTo>
                <a:lnTo>
                  <a:pt x="200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8" name=""/>
          <p:cNvSpPr/>
          <p:nvPr/>
        </p:nvSpPr>
        <p:spPr>
          <a:xfrm>
            <a:off x="940104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9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0" name=""/>
          <p:cNvSpPr/>
          <p:nvPr/>
        </p:nvSpPr>
        <p:spPr>
          <a:xfrm>
            <a:off x="2190600" y="3238200"/>
            <a:ext cx="7220160" cy="10080"/>
          </a:xfrm>
          <a:custGeom>
            <a:avLst/>
            <a:gdLst/>
            <a:ahLst/>
            <a:rect l="0" t="0" r="r" b="b"/>
            <a:pathLst>
              <a:path w="20056" h="28">
                <a:moveTo>
                  <a:pt x="0" y="0"/>
                </a:moveTo>
                <a:lnTo>
                  <a:pt x="20056" y="0"/>
                </a:lnTo>
                <a:lnTo>
                  <a:pt x="200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1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2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3" name=""/>
          <p:cNvSpPr/>
          <p:nvPr/>
        </p:nvSpPr>
        <p:spPr>
          <a:xfrm>
            <a:off x="940104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4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5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6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7" name=""/>
          <p:cNvSpPr/>
          <p:nvPr/>
        </p:nvSpPr>
        <p:spPr>
          <a:xfrm>
            <a:off x="2190600" y="3781080"/>
            <a:ext cx="7220160" cy="10080"/>
          </a:xfrm>
          <a:custGeom>
            <a:avLst/>
            <a:gdLst/>
            <a:ahLst/>
            <a:rect l="0" t="0" r="r" b="b"/>
            <a:pathLst>
              <a:path w="20056" h="28">
                <a:moveTo>
                  <a:pt x="0" y="0"/>
                </a:moveTo>
                <a:lnTo>
                  <a:pt x="20056" y="0"/>
                </a:lnTo>
                <a:lnTo>
                  <a:pt x="200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8" name=""/>
          <p:cNvSpPr/>
          <p:nvPr/>
        </p:nvSpPr>
        <p:spPr>
          <a:xfrm>
            <a:off x="940104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9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0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1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2" name=""/>
          <p:cNvSpPr/>
          <p:nvPr/>
        </p:nvSpPr>
        <p:spPr>
          <a:xfrm>
            <a:off x="2190600" y="4314600"/>
            <a:ext cx="7220160" cy="10080"/>
          </a:xfrm>
          <a:custGeom>
            <a:avLst/>
            <a:gdLst/>
            <a:ahLst/>
            <a:rect l="0" t="0" r="r" b="b"/>
            <a:pathLst>
              <a:path w="20056" h="28">
                <a:moveTo>
                  <a:pt x="0" y="0"/>
                </a:moveTo>
                <a:lnTo>
                  <a:pt x="20056" y="0"/>
                </a:lnTo>
                <a:lnTo>
                  <a:pt x="200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3" name=""/>
          <p:cNvSpPr/>
          <p:nvPr/>
        </p:nvSpPr>
        <p:spPr>
          <a:xfrm>
            <a:off x="940104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4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5" name=""/>
          <p:cNvSpPr/>
          <p:nvPr/>
        </p:nvSpPr>
        <p:spPr>
          <a:xfrm>
            <a:off x="2190600" y="4857480"/>
            <a:ext cx="7220160" cy="10080"/>
          </a:xfrm>
          <a:custGeom>
            <a:avLst/>
            <a:gdLst/>
            <a:ahLst/>
            <a:rect l="0" t="0" r="r" b="b"/>
            <a:pathLst>
              <a:path w="20056" h="28">
                <a:moveTo>
                  <a:pt x="0" y="0"/>
                </a:moveTo>
                <a:lnTo>
                  <a:pt x="20056" y="0"/>
                </a:lnTo>
                <a:lnTo>
                  <a:pt x="200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6" name=""/>
          <p:cNvSpPr/>
          <p:nvPr/>
        </p:nvSpPr>
        <p:spPr>
          <a:xfrm>
            <a:off x="785880" y="2045520"/>
            <a:ext cx="352080" cy="344880"/>
          </a:xfrm>
          <a:custGeom>
            <a:avLst/>
            <a:gdLst/>
            <a:ahLst/>
            <a:rect l="0" t="0" r="r" b="b"/>
            <a:pathLst>
              <a:path w="978" h="958">
                <a:moveTo>
                  <a:pt x="60" y="958"/>
                </a:moveTo>
                <a:cubicBezTo>
                  <a:pt x="9" y="958"/>
                  <a:pt x="-14" y="921"/>
                  <a:pt x="10" y="875"/>
                </a:cubicBezTo>
                <a:lnTo>
                  <a:pt x="447" y="35"/>
                </a:lnTo>
                <a:cubicBezTo>
                  <a:pt x="470" y="-11"/>
                  <a:pt x="509" y="-11"/>
                  <a:pt x="533" y="35"/>
                </a:cubicBezTo>
                <a:lnTo>
                  <a:pt x="969" y="875"/>
                </a:lnTo>
                <a:cubicBezTo>
                  <a:pt x="993" y="921"/>
                  <a:pt x="970" y="958"/>
                  <a:pt x="918" y="958"/>
                </a:cubicBezTo>
                <a:lnTo>
                  <a:pt x="60" y="958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7" name=""/>
          <p:cNvSpPr/>
          <p:nvPr/>
        </p:nvSpPr>
        <p:spPr>
          <a:xfrm>
            <a:off x="937440" y="2124000"/>
            <a:ext cx="48960" cy="230040"/>
          </a:xfrm>
          <a:custGeom>
            <a:avLst/>
            <a:gdLst/>
            <a:ahLst/>
            <a:rect l="0" t="0" r="r" b="b"/>
            <a:pathLst>
              <a:path w="136" h="639">
                <a:moveTo>
                  <a:pt x="0" y="571"/>
                </a:moveTo>
                <a:cubicBezTo>
                  <a:pt x="0" y="534"/>
                  <a:pt x="32" y="504"/>
                  <a:pt x="69" y="504"/>
                </a:cubicBezTo>
                <a:cubicBezTo>
                  <a:pt x="106" y="504"/>
                  <a:pt x="136" y="534"/>
                  <a:pt x="136" y="571"/>
                </a:cubicBezTo>
                <a:cubicBezTo>
                  <a:pt x="136" y="608"/>
                  <a:pt x="106" y="639"/>
                  <a:pt x="69" y="639"/>
                </a:cubicBezTo>
                <a:cubicBezTo>
                  <a:pt x="32" y="639"/>
                  <a:pt x="0" y="608"/>
                  <a:pt x="0" y="571"/>
                </a:cubicBezTo>
                <a:moveTo>
                  <a:pt x="5" y="59"/>
                </a:moveTo>
                <a:cubicBezTo>
                  <a:pt x="5" y="23"/>
                  <a:pt x="33" y="0"/>
                  <a:pt x="69" y="0"/>
                </a:cubicBezTo>
                <a:cubicBezTo>
                  <a:pt x="103" y="0"/>
                  <a:pt x="131" y="24"/>
                  <a:pt x="131" y="59"/>
                </a:cubicBezTo>
                <a:lnTo>
                  <a:pt x="131" y="394"/>
                </a:lnTo>
                <a:cubicBezTo>
                  <a:pt x="131" y="429"/>
                  <a:pt x="103" y="453"/>
                  <a:pt x="69" y="453"/>
                </a:cubicBezTo>
                <a:cubicBezTo>
                  <a:pt x="33" y="453"/>
                  <a:pt x="5" y="430"/>
                  <a:pt x="5" y="394"/>
                </a:cubicBezTo>
                <a:lnTo>
                  <a:pt x="5" y="5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8" name=""/>
          <p:cNvSpPr txBox="1"/>
          <p:nvPr/>
        </p:nvSpPr>
        <p:spPr>
          <a:xfrm>
            <a:off x="1160280" y="1974600"/>
            <a:ext cx="5533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Validación de entradas y errores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9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0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1" name=""/>
          <p:cNvSpPr txBox="1"/>
          <p:nvPr/>
        </p:nvSpPr>
        <p:spPr>
          <a:xfrm>
            <a:off x="506592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2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3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4" name=""/>
          <p:cNvSpPr txBox="1"/>
          <p:nvPr/>
        </p:nvSpPr>
        <p:spPr>
          <a:xfrm>
            <a:off x="2315160" y="3321360"/>
            <a:ext cx="498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hay control de errores ni validaciones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5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6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7" name=""/>
          <p:cNvSpPr txBox="1"/>
          <p:nvPr/>
        </p:nvSpPr>
        <p:spPr>
          <a:xfrm>
            <a:off x="2315160" y="3864240"/>
            <a:ext cx="4609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valida lo esencial (números, vacíos)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8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9" name=""/>
          <p:cNvSpPr txBox="1"/>
          <p:nvPr/>
        </p:nvSpPr>
        <p:spPr>
          <a:xfrm>
            <a:off x="2315160" y="4397760"/>
            <a:ext cx="697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Validación completa: duplicados, datos inválidos, ficheros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4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5" name=""/>
          <p:cNvSpPr/>
          <p:nvPr/>
        </p:nvSpPr>
        <p:spPr>
          <a:xfrm>
            <a:off x="2190600" y="2705040"/>
            <a:ext cx="7687080" cy="543240"/>
          </a:xfrm>
          <a:custGeom>
            <a:avLst/>
            <a:gdLst/>
            <a:ahLst/>
            <a:rect l="0" t="0" r="r" b="b"/>
            <a:pathLst>
              <a:path w="21353" h="1509">
                <a:moveTo>
                  <a:pt x="0" y="0"/>
                </a:moveTo>
                <a:lnTo>
                  <a:pt x="21353" y="0"/>
                </a:lnTo>
                <a:lnTo>
                  <a:pt x="2135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6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7" name=""/>
          <p:cNvSpPr/>
          <p:nvPr/>
        </p:nvSpPr>
        <p:spPr>
          <a:xfrm>
            <a:off x="2190600" y="3247920"/>
            <a:ext cx="7687080" cy="533520"/>
          </a:xfrm>
          <a:custGeom>
            <a:avLst/>
            <a:gdLst/>
            <a:ahLst/>
            <a:rect l="0" t="0" r="r" b="b"/>
            <a:pathLst>
              <a:path w="21353" h="1482">
                <a:moveTo>
                  <a:pt x="0" y="0"/>
                </a:moveTo>
                <a:lnTo>
                  <a:pt x="21353" y="0"/>
                </a:lnTo>
                <a:lnTo>
                  <a:pt x="2135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8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9" name=""/>
          <p:cNvSpPr/>
          <p:nvPr/>
        </p:nvSpPr>
        <p:spPr>
          <a:xfrm>
            <a:off x="2190600" y="3781080"/>
            <a:ext cx="7687080" cy="543600"/>
          </a:xfrm>
          <a:custGeom>
            <a:avLst/>
            <a:gdLst/>
            <a:ahLst/>
            <a:rect l="0" t="0" r="r" b="b"/>
            <a:pathLst>
              <a:path w="21353" h="1510">
                <a:moveTo>
                  <a:pt x="0" y="0"/>
                </a:moveTo>
                <a:lnTo>
                  <a:pt x="21353" y="0"/>
                </a:lnTo>
                <a:lnTo>
                  <a:pt x="21353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0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1" name=""/>
          <p:cNvSpPr/>
          <p:nvPr/>
        </p:nvSpPr>
        <p:spPr>
          <a:xfrm>
            <a:off x="2190600" y="4324320"/>
            <a:ext cx="7687080" cy="533520"/>
          </a:xfrm>
          <a:custGeom>
            <a:avLst/>
            <a:gdLst/>
            <a:ahLst/>
            <a:rect l="0" t="0" r="r" b="b"/>
            <a:pathLst>
              <a:path w="21353" h="1482">
                <a:moveTo>
                  <a:pt x="0" y="0"/>
                </a:moveTo>
                <a:lnTo>
                  <a:pt x="21353" y="0"/>
                </a:lnTo>
                <a:lnTo>
                  <a:pt x="2135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2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3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4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5" name=""/>
          <p:cNvSpPr/>
          <p:nvPr/>
        </p:nvSpPr>
        <p:spPr>
          <a:xfrm>
            <a:off x="2190600" y="2705040"/>
            <a:ext cx="7687080" cy="9720"/>
          </a:xfrm>
          <a:custGeom>
            <a:avLst/>
            <a:gdLst/>
            <a:ahLst/>
            <a:rect l="0" t="0" r="r" b="b"/>
            <a:pathLst>
              <a:path w="21353" h="27">
                <a:moveTo>
                  <a:pt x="0" y="0"/>
                </a:moveTo>
                <a:lnTo>
                  <a:pt x="21353" y="0"/>
                </a:lnTo>
                <a:lnTo>
                  <a:pt x="2135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6" name=""/>
          <p:cNvSpPr/>
          <p:nvPr/>
        </p:nvSpPr>
        <p:spPr>
          <a:xfrm>
            <a:off x="986760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7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8" name=""/>
          <p:cNvSpPr/>
          <p:nvPr/>
        </p:nvSpPr>
        <p:spPr>
          <a:xfrm>
            <a:off x="2190600" y="3238200"/>
            <a:ext cx="7687080" cy="10080"/>
          </a:xfrm>
          <a:custGeom>
            <a:avLst/>
            <a:gdLst/>
            <a:ahLst/>
            <a:rect l="0" t="0" r="r" b="b"/>
            <a:pathLst>
              <a:path w="21353" h="28">
                <a:moveTo>
                  <a:pt x="0" y="0"/>
                </a:moveTo>
                <a:lnTo>
                  <a:pt x="21353" y="0"/>
                </a:lnTo>
                <a:lnTo>
                  <a:pt x="2135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9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0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1" name=""/>
          <p:cNvSpPr/>
          <p:nvPr/>
        </p:nvSpPr>
        <p:spPr>
          <a:xfrm>
            <a:off x="986760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2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3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4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5" name=""/>
          <p:cNvSpPr/>
          <p:nvPr/>
        </p:nvSpPr>
        <p:spPr>
          <a:xfrm>
            <a:off x="2190600" y="3781080"/>
            <a:ext cx="7687080" cy="10080"/>
          </a:xfrm>
          <a:custGeom>
            <a:avLst/>
            <a:gdLst/>
            <a:ahLst/>
            <a:rect l="0" t="0" r="r" b="b"/>
            <a:pathLst>
              <a:path w="21353" h="28">
                <a:moveTo>
                  <a:pt x="0" y="0"/>
                </a:moveTo>
                <a:lnTo>
                  <a:pt x="21353" y="0"/>
                </a:lnTo>
                <a:lnTo>
                  <a:pt x="2135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6" name=""/>
          <p:cNvSpPr/>
          <p:nvPr/>
        </p:nvSpPr>
        <p:spPr>
          <a:xfrm>
            <a:off x="986760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7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8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9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0" name=""/>
          <p:cNvSpPr/>
          <p:nvPr/>
        </p:nvSpPr>
        <p:spPr>
          <a:xfrm>
            <a:off x="2190600" y="4314600"/>
            <a:ext cx="7687080" cy="10080"/>
          </a:xfrm>
          <a:custGeom>
            <a:avLst/>
            <a:gdLst/>
            <a:ahLst/>
            <a:rect l="0" t="0" r="r" b="b"/>
            <a:pathLst>
              <a:path w="21353" h="28">
                <a:moveTo>
                  <a:pt x="0" y="0"/>
                </a:moveTo>
                <a:lnTo>
                  <a:pt x="21353" y="0"/>
                </a:lnTo>
                <a:lnTo>
                  <a:pt x="2135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1" name=""/>
          <p:cNvSpPr/>
          <p:nvPr/>
        </p:nvSpPr>
        <p:spPr>
          <a:xfrm>
            <a:off x="986760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2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3" name=""/>
          <p:cNvSpPr/>
          <p:nvPr/>
        </p:nvSpPr>
        <p:spPr>
          <a:xfrm>
            <a:off x="2190600" y="4857480"/>
            <a:ext cx="7687080" cy="10080"/>
          </a:xfrm>
          <a:custGeom>
            <a:avLst/>
            <a:gdLst/>
            <a:ahLst/>
            <a:rect l="0" t="0" r="r" b="b"/>
            <a:pathLst>
              <a:path w="21353" h="28">
                <a:moveTo>
                  <a:pt x="0" y="0"/>
                </a:moveTo>
                <a:lnTo>
                  <a:pt x="21353" y="0"/>
                </a:lnTo>
                <a:lnTo>
                  <a:pt x="2135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4" name=""/>
          <p:cNvSpPr/>
          <p:nvPr/>
        </p:nvSpPr>
        <p:spPr>
          <a:xfrm>
            <a:off x="803160" y="2038320"/>
            <a:ext cx="318600" cy="305280"/>
          </a:xfrm>
          <a:custGeom>
            <a:avLst/>
            <a:gdLst/>
            <a:ahLst/>
            <a:rect l="0" t="0" r="r" b="b"/>
            <a:pathLst>
              <a:path w="885" h="848">
                <a:moveTo>
                  <a:pt x="744" y="492"/>
                </a:moveTo>
                <a:cubicBezTo>
                  <a:pt x="716" y="521"/>
                  <a:pt x="698" y="578"/>
                  <a:pt x="703" y="618"/>
                </a:cubicBezTo>
                <a:lnTo>
                  <a:pt x="728" y="799"/>
                </a:lnTo>
                <a:cubicBezTo>
                  <a:pt x="734" y="838"/>
                  <a:pt x="709" y="857"/>
                  <a:pt x="673" y="840"/>
                </a:cubicBezTo>
                <a:lnTo>
                  <a:pt x="509" y="761"/>
                </a:lnTo>
                <a:cubicBezTo>
                  <a:pt x="473" y="744"/>
                  <a:pt x="414" y="744"/>
                  <a:pt x="378" y="762"/>
                </a:cubicBezTo>
                <a:lnTo>
                  <a:pt x="215" y="841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0"/>
                </a:lnTo>
                <a:cubicBezTo>
                  <a:pt x="188" y="580"/>
                  <a:pt x="169" y="524"/>
                  <a:pt x="142" y="495"/>
                </a:cubicBezTo>
                <a:lnTo>
                  <a:pt x="16" y="364"/>
                </a:lnTo>
                <a:cubicBezTo>
                  <a:pt x="-12" y="335"/>
                  <a:pt x="-2" y="305"/>
                  <a:pt x="37" y="298"/>
                </a:cubicBezTo>
                <a:lnTo>
                  <a:pt x="215" y="264"/>
                </a:lnTo>
                <a:cubicBezTo>
                  <a:pt x="254" y="257"/>
                  <a:pt x="302" y="222"/>
                  <a:pt x="321" y="187"/>
                </a:cubicBezTo>
                <a:lnTo>
                  <a:pt x="406" y="26"/>
                </a:lnTo>
                <a:cubicBezTo>
                  <a:pt x="425" y="-9"/>
                  <a:pt x="456" y="-9"/>
                  <a:pt x="475" y="26"/>
                </a:cubicBezTo>
                <a:lnTo>
                  <a:pt x="562" y="186"/>
                </a:lnTo>
                <a:cubicBezTo>
                  <a:pt x="581" y="221"/>
                  <a:pt x="629" y="256"/>
                  <a:pt x="668" y="263"/>
                </a:cubicBezTo>
                <a:lnTo>
                  <a:pt x="846" y="294"/>
                </a:lnTo>
                <a:cubicBezTo>
                  <a:pt x="887" y="302"/>
                  <a:pt x="897" y="331"/>
                  <a:pt x="869" y="360"/>
                </a:cubicBezTo>
                <a:lnTo>
                  <a:pt x="744" y="492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5" name=""/>
          <p:cNvSpPr/>
          <p:nvPr/>
        </p:nvSpPr>
        <p:spPr>
          <a:xfrm>
            <a:off x="780840" y="204588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39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6"/>
                  <a:pt x="221" y="138"/>
                  <a:pt x="192" y="99"/>
                </a:cubicBezTo>
                <a:cubicBezTo>
                  <a:pt x="163" y="59"/>
                  <a:pt x="166" y="24"/>
                  <a:pt x="188" y="8"/>
                </a:cubicBezTo>
                <a:cubicBezTo>
                  <a:pt x="211" y="-8"/>
                  <a:pt x="245" y="0"/>
                  <a:pt x="273" y="39"/>
                </a:cubicBezTo>
                <a:moveTo>
                  <a:pt x="815" y="99"/>
                </a:moveTo>
                <a:cubicBezTo>
                  <a:pt x="786" y="138"/>
                  <a:pt x="706" y="206"/>
                  <a:pt x="685" y="192"/>
                </a:cubicBezTo>
                <a:cubicBezTo>
                  <a:pt x="665" y="177"/>
                  <a:pt x="705" y="79"/>
                  <a:pt x="733" y="40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4"/>
                  <a:pt x="843" y="59"/>
                  <a:pt x="815" y="99"/>
                </a:cubicBezTo>
                <a:moveTo>
                  <a:pt x="465" y="909"/>
                </a:moveTo>
                <a:cubicBezTo>
                  <a:pt x="465" y="861"/>
                  <a:pt x="490" y="758"/>
                  <a:pt x="516" y="758"/>
                </a:cubicBezTo>
                <a:cubicBezTo>
                  <a:pt x="541" y="758"/>
                  <a:pt x="566" y="861"/>
                  <a:pt x="566" y="909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09"/>
                </a:cubicBezTo>
                <a:moveTo>
                  <a:pt x="917" y="650"/>
                </a:moveTo>
                <a:cubicBezTo>
                  <a:pt x="871" y="635"/>
                  <a:pt x="782" y="579"/>
                  <a:pt x="789" y="555"/>
                </a:cubicBezTo>
                <a:cubicBezTo>
                  <a:pt x="797" y="531"/>
                  <a:pt x="902" y="539"/>
                  <a:pt x="948" y="554"/>
                </a:cubicBezTo>
                <a:cubicBezTo>
                  <a:pt x="986" y="566"/>
                  <a:pt x="1006" y="589"/>
                  <a:pt x="1006" y="611"/>
                </a:cubicBezTo>
                <a:lnTo>
                  <a:pt x="1006" y="614"/>
                </a:lnTo>
                <a:cubicBezTo>
                  <a:pt x="1006" y="618"/>
                  <a:pt x="1006" y="621"/>
                  <a:pt x="1004" y="625"/>
                </a:cubicBezTo>
                <a:cubicBezTo>
                  <a:pt x="996" y="652"/>
                  <a:pt x="963" y="665"/>
                  <a:pt x="917" y="650"/>
                </a:cubicBezTo>
                <a:moveTo>
                  <a:pt x="58" y="554"/>
                </a:moveTo>
                <a:cubicBezTo>
                  <a:pt x="104" y="539"/>
                  <a:pt x="209" y="531"/>
                  <a:pt x="217" y="555"/>
                </a:cubicBezTo>
                <a:cubicBezTo>
                  <a:pt x="225" y="579"/>
                  <a:pt x="136" y="635"/>
                  <a:pt x="89" y="650"/>
                </a:cubicBezTo>
                <a:cubicBezTo>
                  <a:pt x="43" y="665"/>
                  <a:pt x="11" y="652"/>
                  <a:pt x="2" y="625"/>
                </a:cubicBezTo>
                <a:cubicBezTo>
                  <a:pt x="1" y="621"/>
                  <a:pt x="0" y="617"/>
                  <a:pt x="0" y="613"/>
                </a:cubicBezTo>
                <a:lnTo>
                  <a:pt x="0" y="612"/>
                </a:lnTo>
                <a:cubicBezTo>
                  <a:pt x="0" y="589"/>
                  <a:pt x="19" y="566"/>
                  <a:pt x="58" y="55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6" name=""/>
          <p:cNvSpPr txBox="1"/>
          <p:nvPr/>
        </p:nvSpPr>
        <p:spPr>
          <a:xfrm>
            <a:off x="1160280" y="1974600"/>
            <a:ext cx="4271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Ampliaciones opcionales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7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8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9" name=""/>
          <p:cNvSpPr txBox="1"/>
          <p:nvPr/>
        </p:nvSpPr>
        <p:spPr>
          <a:xfrm>
            <a:off x="529848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0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1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2" name=""/>
          <p:cNvSpPr txBox="1"/>
          <p:nvPr/>
        </p:nvSpPr>
        <p:spPr>
          <a:xfrm>
            <a:off x="2315160" y="3321360"/>
            <a:ext cx="4451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incluye ninguna mejora adicional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3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4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5" name=""/>
          <p:cNvSpPr txBox="1"/>
          <p:nvPr/>
        </p:nvSpPr>
        <p:spPr>
          <a:xfrm>
            <a:off x="2315160" y="3864240"/>
            <a:ext cx="741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al menos una funcionalidad extra (ordenar, exportar...)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6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7" name=""/>
          <p:cNvSpPr txBox="1"/>
          <p:nvPr/>
        </p:nvSpPr>
        <p:spPr>
          <a:xfrm>
            <a:off x="2315160" y="4397760"/>
            <a:ext cx="677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 varias ampliaciones útiles y bien integradas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2" name=""/>
          <p:cNvSpPr/>
          <p:nvPr/>
        </p:nvSpPr>
        <p:spPr>
          <a:xfrm>
            <a:off x="780840" y="141912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8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8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3" name=""/>
          <p:cNvSpPr/>
          <p:nvPr/>
        </p:nvSpPr>
        <p:spPr>
          <a:xfrm>
            <a:off x="838440" y="1477440"/>
            <a:ext cx="248760" cy="237960"/>
          </a:xfrm>
          <a:custGeom>
            <a:avLst/>
            <a:gdLst/>
            <a:ahLst/>
            <a:rect l="0" t="0" r="r" b="b"/>
            <a:pathLst>
              <a:path w="691" h="661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488"/>
                </a:lnTo>
                <a:lnTo>
                  <a:pt x="118" y="362"/>
                </a:lnTo>
                <a:cubicBezTo>
                  <a:pt x="89" y="336"/>
                  <a:pt x="44" y="338"/>
                  <a:pt x="18" y="365"/>
                </a:cubicBezTo>
                <a:cubicBezTo>
                  <a:pt x="-8" y="393"/>
                  <a:pt x="-6" y="436"/>
                  <a:pt x="22" y="461"/>
                </a:cubicBezTo>
                <a:lnTo>
                  <a:pt x="224" y="643"/>
                </a:lnTo>
                <a:cubicBezTo>
                  <a:pt x="238" y="655"/>
                  <a:pt x="255" y="661"/>
                  <a:pt x="272" y="661"/>
                </a:cubicBezTo>
                <a:cubicBezTo>
                  <a:pt x="290" y="661"/>
                  <a:pt x="315" y="653"/>
                  <a:pt x="330" y="630"/>
                </a:cubicBezTo>
                <a:cubicBezTo>
                  <a:pt x="340" y="616"/>
                  <a:pt x="679" y="105"/>
                  <a:pt x="679" y="105"/>
                </a:cubicBezTo>
                <a:cubicBezTo>
                  <a:pt x="700" y="73"/>
                  <a:pt x="691" y="31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4" name=""/>
          <p:cNvSpPr/>
          <p:nvPr/>
        </p:nvSpPr>
        <p:spPr>
          <a:xfrm>
            <a:off x="773280" y="214992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5" name=""/>
          <p:cNvSpPr txBox="1"/>
          <p:nvPr/>
        </p:nvSpPr>
        <p:spPr>
          <a:xfrm>
            <a:off x="1160280" y="1355760"/>
            <a:ext cx="2757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6" name=""/>
          <p:cNvSpPr/>
          <p:nvPr/>
        </p:nvSpPr>
        <p:spPr>
          <a:xfrm>
            <a:off x="1047600" y="2819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7" name=""/>
          <p:cNvSpPr txBox="1"/>
          <p:nvPr/>
        </p:nvSpPr>
        <p:spPr>
          <a:xfrm>
            <a:off x="1065240" y="2092680"/>
            <a:ext cx="3572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valorará que el programa: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8" name=""/>
          <p:cNvSpPr/>
          <p:nvPr/>
        </p:nvSpPr>
        <p:spPr>
          <a:xfrm>
            <a:off x="1047600" y="3295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9" name=""/>
          <p:cNvSpPr txBox="1"/>
          <p:nvPr/>
        </p:nvSpPr>
        <p:spPr>
          <a:xfrm>
            <a:off x="1300320" y="2664360"/>
            <a:ext cx="534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Use ficheros de forma correcta y persistente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0" name=""/>
          <p:cNvSpPr/>
          <p:nvPr/>
        </p:nvSpPr>
        <p:spPr>
          <a:xfrm>
            <a:off x="1047600" y="3781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1" name=""/>
          <p:cNvSpPr txBox="1"/>
          <p:nvPr/>
        </p:nvSpPr>
        <p:spPr>
          <a:xfrm>
            <a:off x="1300320" y="3140640"/>
            <a:ext cx="4823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Permita gestionar canciones con fluidez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2" name=""/>
          <p:cNvSpPr/>
          <p:nvPr/>
        </p:nvSpPr>
        <p:spPr>
          <a:xfrm>
            <a:off x="1047600" y="4267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3" name=""/>
          <p:cNvSpPr txBox="1"/>
          <p:nvPr/>
        </p:nvSpPr>
        <p:spPr>
          <a:xfrm>
            <a:off x="1300320" y="3626280"/>
            <a:ext cx="4294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Esté bien estructurado y sea legible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4" name=""/>
          <p:cNvSpPr/>
          <p:nvPr/>
        </p:nvSpPr>
        <p:spPr>
          <a:xfrm>
            <a:off x="771480" y="47242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4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10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5" name=""/>
          <p:cNvSpPr/>
          <p:nvPr/>
        </p:nvSpPr>
        <p:spPr>
          <a:xfrm>
            <a:off x="806040" y="475884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7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7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6" name=""/>
          <p:cNvSpPr/>
          <p:nvPr/>
        </p:nvSpPr>
        <p:spPr>
          <a:xfrm>
            <a:off x="832680" y="478548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7"/>
                  <a:pt x="4" y="173"/>
                </a:cubicBezTo>
                <a:cubicBezTo>
                  <a:pt x="7" y="159"/>
                  <a:pt x="11" y="146"/>
                  <a:pt x="16" y="133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3"/>
                </a:cubicBezTo>
                <a:cubicBezTo>
                  <a:pt x="417" y="146"/>
                  <a:pt x="421" y="159"/>
                  <a:pt x="423" y="173"/>
                </a:cubicBezTo>
                <a:cubicBezTo>
                  <a:pt x="426" y="187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7" name=""/>
          <p:cNvSpPr/>
          <p:nvPr/>
        </p:nvSpPr>
        <p:spPr>
          <a:xfrm>
            <a:off x="863280" y="481644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2"/>
                  <a:pt x="4" y="95"/>
                  <a:pt x="10" y="80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80"/>
                </a:cubicBezTo>
                <a:cubicBezTo>
                  <a:pt x="254" y="95"/>
                  <a:pt x="257" y="112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8" name=""/>
          <p:cNvSpPr/>
          <p:nvPr/>
        </p:nvSpPr>
        <p:spPr>
          <a:xfrm>
            <a:off x="886320" y="483948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3"/>
                </a:moveTo>
                <a:cubicBezTo>
                  <a:pt x="129" y="72"/>
                  <a:pt x="128" y="80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0"/>
                  <a:pt x="0" y="72"/>
                  <a:pt x="0" y="63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9" name=""/>
          <p:cNvSpPr/>
          <p:nvPr/>
        </p:nvSpPr>
        <p:spPr>
          <a:xfrm>
            <a:off x="906120" y="486432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0" name=""/>
          <p:cNvSpPr/>
          <p:nvPr/>
        </p:nvSpPr>
        <p:spPr>
          <a:xfrm>
            <a:off x="903960" y="4850280"/>
            <a:ext cx="20160" cy="20520"/>
          </a:xfrm>
          <a:custGeom>
            <a:avLst/>
            <a:gdLst/>
            <a:ahLst/>
            <a:rect l="0" t="0" r="r" b="b"/>
            <a:pathLst>
              <a:path w="56" h="57">
                <a:moveTo>
                  <a:pt x="23" y="57"/>
                </a:moveTo>
                <a:cubicBezTo>
                  <a:pt x="17" y="57"/>
                  <a:pt x="12" y="54"/>
                  <a:pt x="8" y="50"/>
                </a:cubicBezTo>
                <a:cubicBezTo>
                  <a:pt x="-2" y="41"/>
                  <a:pt x="-2" y="28"/>
                  <a:pt x="8" y="20"/>
                </a:cubicBezTo>
                <a:lnTo>
                  <a:pt x="20" y="8"/>
                </a:lnTo>
                <a:cubicBezTo>
                  <a:pt x="28" y="-2"/>
                  <a:pt x="41" y="-2"/>
                  <a:pt x="50" y="8"/>
                </a:cubicBezTo>
                <a:cubicBezTo>
                  <a:pt x="59" y="16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7"/>
                  <a:pt x="23" y="5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1" name=""/>
          <p:cNvSpPr/>
          <p:nvPr/>
        </p:nvSpPr>
        <p:spPr>
          <a:xfrm>
            <a:off x="954360" y="47242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2" name=""/>
          <p:cNvSpPr/>
          <p:nvPr/>
        </p:nvSpPr>
        <p:spPr>
          <a:xfrm>
            <a:off x="910800" y="474840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3" name=""/>
          <p:cNvSpPr txBox="1"/>
          <p:nvPr/>
        </p:nvSpPr>
        <p:spPr>
          <a:xfrm>
            <a:off x="1300320" y="4111920"/>
            <a:ext cx="667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Muestre interés en extender o mejorar la funcionalidad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4" name=""/>
          <p:cNvSpPr txBox="1"/>
          <p:nvPr/>
        </p:nvSpPr>
        <p:spPr>
          <a:xfrm>
            <a:off x="1065240" y="4673880"/>
            <a:ext cx="985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¡Primer paso hacia programas que guardan y recuperan datos como lo hacen las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5" name=""/>
          <p:cNvSpPr txBox="1"/>
          <p:nvPr/>
        </p:nvSpPr>
        <p:spPr>
          <a:xfrm>
            <a:off x="747720" y="5093280"/>
            <a:ext cx="234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aplicaciones reales!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752400" y="1895400"/>
            <a:ext cx="6058080" cy="543240"/>
          </a:xfrm>
          <a:custGeom>
            <a:avLst/>
            <a:gdLst/>
            <a:ahLst/>
            <a:rect l="0" t="0" r="r" b="b"/>
            <a:pathLst>
              <a:path w="16828" h="1509">
                <a:moveTo>
                  <a:pt x="0" y="0"/>
                </a:moveTo>
                <a:lnTo>
                  <a:pt x="16828" y="0"/>
                </a:lnTo>
                <a:lnTo>
                  <a:pt x="168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6810120" y="189540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752400" y="2438280"/>
            <a:ext cx="6058080" cy="533520"/>
          </a:xfrm>
          <a:custGeom>
            <a:avLst/>
            <a:gdLst/>
            <a:ahLst/>
            <a:rect l="0" t="0" r="r" b="b"/>
            <a:pathLst>
              <a:path w="16828" h="1482">
                <a:moveTo>
                  <a:pt x="0" y="0"/>
                </a:moveTo>
                <a:lnTo>
                  <a:pt x="16828" y="0"/>
                </a:lnTo>
                <a:lnTo>
                  <a:pt x="168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6810120" y="2438280"/>
            <a:ext cx="1333800" cy="533520"/>
          </a:xfrm>
          <a:custGeom>
            <a:avLst/>
            <a:gdLst/>
            <a:ahLst/>
            <a:rect l="0" t="0" r="r" b="b"/>
            <a:pathLst>
              <a:path w="3705" h="1482">
                <a:moveTo>
                  <a:pt x="0" y="0"/>
                </a:moveTo>
                <a:lnTo>
                  <a:pt x="3705" y="0"/>
                </a:lnTo>
                <a:lnTo>
                  <a:pt x="37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752400" y="2971440"/>
            <a:ext cx="6058080" cy="543600"/>
          </a:xfrm>
          <a:custGeom>
            <a:avLst/>
            <a:gdLst/>
            <a:ahLst/>
            <a:rect l="0" t="0" r="r" b="b"/>
            <a:pathLst>
              <a:path w="16828" h="1510">
                <a:moveTo>
                  <a:pt x="0" y="0"/>
                </a:moveTo>
                <a:lnTo>
                  <a:pt x="16828" y="0"/>
                </a:lnTo>
                <a:lnTo>
                  <a:pt x="168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6810120" y="2971440"/>
            <a:ext cx="1333800" cy="543600"/>
          </a:xfrm>
          <a:custGeom>
            <a:avLst/>
            <a:gdLst/>
            <a:ahLst/>
            <a:rect l="0" t="0" r="r" b="b"/>
            <a:pathLst>
              <a:path w="3705" h="1510">
                <a:moveTo>
                  <a:pt x="0" y="0"/>
                </a:moveTo>
                <a:lnTo>
                  <a:pt x="3705" y="0"/>
                </a:lnTo>
                <a:lnTo>
                  <a:pt x="370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752400" y="3514680"/>
            <a:ext cx="6058080" cy="533520"/>
          </a:xfrm>
          <a:custGeom>
            <a:avLst/>
            <a:gdLst/>
            <a:ahLst/>
            <a:rect l="0" t="0" r="r" b="b"/>
            <a:pathLst>
              <a:path w="16828" h="1482">
                <a:moveTo>
                  <a:pt x="0" y="0"/>
                </a:moveTo>
                <a:lnTo>
                  <a:pt x="16828" y="0"/>
                </a:lnTo>
                <a:lnTo>
                  <a:pt x="168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6810120" y="3514680"/>
            <a:ext cx="1333800" cy="533520"/>
          </a:xfrm>
          <a:custGeom>
            <a:avLst/>
            <a:gdLst/>
            <a:ahLst/>
            <a:rect l="0" t="0" r="r" b="b"/>
            <a:pathLst>
              <a:path w="3705" h="1482">
                <a:moveTo>
                  <a:pt x="0" y="0"/>
                </a:moveTo>
                <a:lnTo>
                  <a:pt x="3705" y="0"/>
                </a:lnTo>
                <a:lnTo>
                  <a:pt x="37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752400" y="4047840"/>
            <a:ext cx="6058080" cy="543240"/>
          </a:xfrm>
          <a:custGeom>
            <a:avLst/>
            <a:gdLst/>
            <a:ahLst/>
            <a:rect l="0" t="0" r="r" b="b"/>
            <a:pathLst>
              <a:path w="16828" h="1509">
                <a:moveTo>
                  <a:pt x="0" y="0"/>
                </a:moveTo>
                <a:lnTo>
                  <a:pt x="16828" y="0"/>
                </a:lnTo>
                <a:lnTo>
                  <a:pt x="168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6810120" y="404784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752400" y="4590720"/>
            <a:ext cx="6058080" cy="533880"/>
          </a:xfrm>
          <a:custGeom>
            <a:avLst/>
            <a:gdLst/>
            <a:ahLst/>
            <a:rect l="0" t="0" r="r" b="b"/>
            <a:pathLst>
              <a:path w="16828" h="1483">
                <a:moveTo>
                  <a:pt x="0" y="0"/>
                </a:moveTo>
                <a:lnTo>
                  <a:pt x="16828" y="0"/>
                </a:lnTo>
                <a:lnTo>
                  <a:pt x="168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6810120" y="4590720"/>
            <a:ext cx="1333800" cy="533880"/>
          </a:xfrm>
          <a:custGeom>
            <a:avLst/>
            <a:gdLst/>
            <a:ahLst/>
            <a:rect l="0" t="0" r="r" b="b"/>
            <a:pathLst>
              <a:path w="3705" h="1483">
                <a:moveTo>
                  <a:pt x="0" y="0"/>
                </a:moveTo>
                <a:lnTo>
                  <a:pt x="3705" y="0"/>
                </a:lnTo>
                <a:lnTo>
                  <a:pt x="370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752400" y="5124240"/>
            <a:ext cx="6058080" cy="543240"/>
          </a:xfrm>
          <a:custGeom>
            <a:avLst/>
            <a:gdLst/>
            <a:ahLst/>
            <a:rect l="0" t="0" r="r" b="b"/>
            <a:pathLst>
              <a:path w="16828" h="1509">
                <a:moveTo>
                  <a:pt x="0" y="0"/>
                </a:moveTo>
                <a:lnTo>
                  <a:pt x="16828" y="0"/>
                </a:lnTo>
                <a:lnTo>
                  <a:pt x="168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6810120" y="512424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5240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752400" y="1895400"/>
            <a:ext cx="6067800" cy="9720"/>
          </a:xfrm>
          <a:custGeom>
            <a:avLst/>
            <a:gdLst/>
            <a:ahLst/>
            <a:rect l="0" t="0" r="r" b="b"/>
            <a:pathLst>
              <a:path w="16855" h="27">
                <a:moveTo>
                  <a:pt x="0" y="0"/>
                </a:moveTo>
                <a:lnTo>
                  <a:pt x="16855" y="0"/>
                </a:lnTo>
                <a:lnTo>
                  <a:pt x="168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6810120" y="18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6819840" y="189540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8143560" y="18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752400" y="2428560"/>
            <a:ext cx="6067800" cy="10440"/>
          </a:xfrm>
          <a:custGeom>
            <a:avLst/>
            <a:gdLst/>
            <a:ahLst/>
            <a:rect l="0" t="0" r="r" b="b"/>
            <a:pathLst>
              <a:path w="16855" h="29">
                <a:moveTo>
                  <a:pt x="0" y="0"/>
                </a:moveTo>
                <a:lnTo>
                  <a:pt x="16855" y="0"/>
                </a:lnTo>
                <a:lnTo>
                  <a:pt x="1685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6819840" y="242856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75240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6810120" y="2438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8143560" y="2438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52400" y="2971440"/>
            <a:ext cx="6067800" cy="10440"/>
          </a:xfrm>
          <a:custGeom>
            <a:avLst/>
            <a:gdLst/>
            <a:ahLst/>
            <a:rect l="0" t="0" r="r" b="b"/>
            <a:pathLst>
              <a:path w="16855" h="29">
                <a:moveTo>
                  <a:pt x="0" y="0"/>
                </a:moveTo>
                <a:lnTo>
                  <a:pt x="16855" y="0"/>
                </a:lnTo>
                <a:lnTo>
                  <a:pt x="1685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681012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6819840" y="297144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814356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52400" y="3504960"/>
            <a:ext cx="6067800" cy="10440"/>
          </a:xfrm>
          <a:custGeom>
            <a:avLst/>
            <a:gdLst/>
            <a:ahLst/>
            <a:rect l="0" t="0" r="r" b="b"/>
            <a:pathLst>
              <a:path w="16855" h="29">
                <a:moveTo>
                  <a:pt x="0" y="0"/>
                </a:moveTo>
                <a:lnTo>
                  <a:pt x="16855" y="0"/>
                </a:lnTo>
                <a:lnTo>
                  <a:pt x="1685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681012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6819840" y="350496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814356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752400" y="4047840"/>
            <a:ext cx="6067800" cy="10440"/>
          </a:xfrm>
          <a:custGeom>
            <a:avLst/>
            <a:gdLst/>
            <a:ahLst/>
            <a:rect l="0" t="0" r="r" b="b"/>
            <a:pathLst>
              <a:path w="16855" h="29">
                <a:moveTo>
                  <a:pt x="0" y="0"/>
                </a:moveTo>
                <a:lnTo>
                  <a:pt x="16855" y="0"/>
                </a:lnTo>
                <a:lnTo>
                  <a:pt x="1685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681012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6819840" y="404784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814356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52400" y="4581360"/>
            <a:ext cx="6067800" cy="9720"/>
          </a:xfrm>
          <a:custGeom>
            <a:avLst/>
            <a:gdLst/>
            <a:ahLst/>
            <a:rect l="0" t="0" r="r" b="b"/>
            <a:pathLst>
              <a:path w="16855" h="27">
                <a:moveTo>
                  <a:pt x="0" y="0"/>
                </a:moveTo>
                <a:lnTo>
                  <a:pt x="16855" y="0"/>
                </a:lnTo>
                <a:lnTo>
                  <a:pt x="168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681012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6819840" y="458136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814356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5240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752400" y="5124240"/>
            <a:ext cx="6067800" cy="10440"/>
          </a:xfrm>
          <a:custGeom>
            <a:avLst/>
            <a:gdLst/>
            <a:ahLst/>
            <a:rect l="0" t="0" r="r" b="b"/>
            <a:pathLst>
              <a:path w="16855" h="29">
                <a:moveTo>
                  <a:pt x="0" y="0"/>
                </a:moveTo>
                <a:lnTo>
                  <a:pt x="16855" y="0"/>
                </a:lnTo>
                <a:lnTo>
                  <a:pt x="1685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6810120" y="51339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6819840" y="512424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143560" y="51339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752400" y="5657760"/>
            <a:ext cx="6067800" cy="9720"/>
          </a:xfrm>
          <a:custGeom>
            <a:avLst/>
            <a:gdLst/>
            <a:ahLst/>
            <a:rect l="0" t="0" r="r" b="b"/>
            <a:pathLst>
              <a:path w="16855" h="27">
                <a:moveTo>
                  <a:pt x="0" y="0"/>
                </a:moveTo>
                <a:lnTo>
                  <a:pt x="16855" y="0"/>
                </a:lnTo>
                <a:lnTo>
                  <a:pt x="168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6819840" y="565776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821160" y="1287000"/>
            <a:ext cx="281880" cy="303840"/>
          </a:xfrm>
          <a:custGeom>
            <a:avLst/>
            <a:gdLst/>
            <a:ahLst/>
            <a:rect l="0" t="0" r="r" b="b"/>
            <a:pathLst>
              <a:path w="783" h="844">
                <a:moveTo>
                  <a:pt x="783" y="790"/>
                </a:moveTo>
                <a:cubicBezTo>
                  <a:pt x="783" y="820"/>
                  <a:pt x="758" y="844"/>
                  <a:pt x="727" y="844"/>
                </a:cubicBezTo>
                <a:lnTo>
                  <a:pt x="56" y="844"/>
                </a:lnTo>
                <a:cubicBezTo>
                  <a:pt x="25" y="844"/>
                  <a:pt x="0" y="820"/>
                  <a:pt x="0" y="790"/>
                </a:cubicBezTo>
                <a:lnTo>
                  <a:pt x="0" y="54"/>
                </a:lnTo>
                <a:cubicBezTo>
                  <a:pt x="0" y="24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4"/>
                  <a:pt x="783" y="54"/>
                </a:cubicBezTo>
                <a:lnTo>
                  <a:pt x="783" y="79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851400" y="1316520"/>
            <a:ext cx="221400" cy="244800"/>
          </a:xfrm>
          <a:custGeom>
            <a:avLst/>
            <a:gdLst/>
            <a:ahLst/>
            <a:rect l="0" t="0" r="r" b="b"/>
            <a:pathLst>
              <a:path w="615" h="680">
                <a:moveTo>
                  <a:pt x="615" y="653"/>
                </a:moveTo>
                <a:cubicBezTo>
                  <a:pt x="615" y="668"/>
                  <a:pt x="603" y="680"/>
                  <a:pt x="587" y="680"/>
                </a:cubicBezTo>
                <a:lnTo>
                  <a:pt x="28" y="680"/>
                </a:lnTo>
                <a:cubicBezTo>
                  <a:pt x="12" y="680"/>
                  <a:pt x="0" y="668"/>
                  <a:pt x="0" y="653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7"/>
                </a:cubicBezTo>
                <a:lnTo>
                  <a:pt x="615" y="65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871200" y="1238040"/>
            <a:ext cx="181440" cy="98280"/>
          </a:xfrm>
          <a:custGeom>
            <a:avLst/>
            <a:gdLst/>
            <a:ahLst/>
            <a:rect l="0" t="0" r="r" b="b"/>
            <a:pathLst>
              <a:path w="504" h="273">
                <a:moveTo>
                  <a:pt x="448" y="82"/>
                </a:moveTo>
                <a:lnTo>
                  <a:pt x="336" y="82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2"/>
                </a:cubicBezTo>
                <a:lnTo>
                  <a:pt x="56" y="82"/>
                </a:lnTo>
                <a:cubicBezTo>
                  <a:pt x="25" y="82"/>
                  <a:pt x="0" y="106"/>
                  <a:pt x="0" y="136"/>
                </a:cubicBezTo>
                <a:lnTo>
                  <a:pt x="0" y="273"/>
                </a:lnTo>
                <a:lnTo>
                  <a:pt x="504" y="273"/>
                </a:lnTo>
                <a:lnTo>
                  <a:pt x="504" y="136"/>
                </a:lnTo>
                <a:cubicBezTo>
                  <a:pt x="504" y="106"/>
                  <a:pt x="479" y="82"/>
                  <a:pt x="448" y="8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941760" y="1247760"/>
            <a:ext cx="40680" cy="39600"/>
          </a:xfrm>
          <a:custGeom>
            <a:avLst/>
            <a:gdLst/>
            <a:ahLst/>
            <a:rect l="0" t="0" r="r" b="b"/>
            <a:pathLst>
              <a:path w="113" h="110">
                <a:moveTo>
                  <a:pt x="113" y="56"/>
                </a:moveTo>
                <a:cubicBezTo>
                  <a:pt x="113" y="63"/>
                  <a:pt x="111" y="70"/>
                  <a:pt x="108" y="76"/>
                </a:cubicBezTo>
                <a:cubicBezTo>
                  <a:pt x="106" y="83"/>
                  <a:pt x="101" y="89"/>
                  <a:pt x="95" y="94"/>
                </a:cubicBezTo>
                <a:cubicBezTo>
                  <a:pt x="90" y="99"/>
                  <a:pt x="84" y="103"/>
                  <a:pt x="77" y="106"/>
                </a:cubicBezTo>
                <a:cubicBezTo>
                  <a:pt x="70" y="109"/>
                  <a:pt x="63" y="110"/>
                  <a:pt x="56" y="110"/>
                </a:cubicBezTo>
                <a:cubicBezTo>
                  <a:pt x="48" y="110"/>
                  <a:pt x="41" y="109"/>
                  <a:pt x="34" y="106"/>
                </a:cubicBezTo>
                <a:cubicBezTo>
                  <a:pt x="28" y="103"/>
                  <a:pt x="22" y="99"/>
                  <a:pt x="16" y="94"/>
                </a:cubicBezTo>
                <a:cubicBezTo>
                  <a:pt x="11" y="89"/>
                  <a:pt x="7" y="83"/>
                  <a:pt x="4" y="76"/>
                </a:cubicBezTo>
                <a:cubicBezTo>
                  <a:pt x="1" y="70"/>
                  <a:pt x="0" y="63"/>
                  <a:pt x="0" y="56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7"/>
                  <a:pt x="11" y="21"/>
                  <a:pt x="16" y="16"/>
                </a:cubicBezTo>
                <a:cubicBezTo>
                  <a:pt x="22" y="11"/>
                  <a:pt x="28" y="7"/>
                  <a:pt x="34" y="4"/>
                </a:cubicBezTo>
                <a:cubicBezTo>
                  <a:pt x="41" y="2"/>
                  <a:pt x="48" y="0"/>
                  <a:pt x="56" y="0"/>
                </a:cubicBezTo>
                <a:cubicBezTo>
                  <a:pt x="63" y="0"/>
                  <a:pt x="70" y="2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1" y="21"/>
                  <a:pt x="106" y="27"/>
                  <a:pt x="108" y="34"/>
                </a:cubicBezTo>
                <a:cubicBezTo>
                  <a:pt x="111" y="41"/>
                  <a:pt x="113" y="48"/>
                  <a:pt x="113" y="5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871200" y="1365480"/>
            <a:ext cx="181440" cy="176400"/>
          </a:xfrm>
          <a:custGeom>
            <a:avLst/>
            <a:gdLst/>
            <a:ahLst/>
            <a:rect l="0" t="0" r="r" b="b"/>
            <a:pathLst>
              <a:path w="504" h="490">
                <a:moveTo>
                  <a:pt x="308" y="27"/>
                </a:moveTo>
                <a:cubicBezTo>
                  <a:pt x="308" y="42"/>
                  <a:pt x="295" y="54"/>
                  <a:pt x="280" y="54"/>
                </a:cubicBezTo>
                <a:lnTo>
                  <a:pt x="28" y="54"/>
                </a:lnTo>
                <a:cubicBezTo>
                  <a:pt x="13" y="54"/>
                  <a:pt x="0" y="42"/>
                  <a:pt x="0" y="27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7"/>
                </a:cubicBezTo>
                <a:moveTo>
                  <a:pt x="504" y="136"/>
                </a:moveTo>
                <a:cubicBezTo>
                  <a:pt x="504" y="151"/>
                  <a:pt x="492" y="163"/>
                  <a:pt x="476" y="163"/>
                </a:cubicBezTo>
                <a:lnTo>
                  <a:pt x="28" y="163"/>
                </a:lnTo>
                <a:cubicBezTo>
                  <a:pt x="13" y="163"/>
                  <a:pt x="0" y="151"/>
                  <a:pt x="0" y="136"/>
                </a:cubicBezTo>
                <a:cubicBezTo>
                  <a:pt x="0" y="121"/>
                  <a:pt x="13" y="108"/>
                  <a:pt x="28" y="108"/>
                </a:cubicBezTo>
                <a:lnTo>
                  <a:pt x="476" y="108"/>
                </a:lnTo>
                <a:cubicBezTo>
                  <a:pt x="492" y="108"/>
                  <a:pt x="504" y="121"/>
                  <a:pt x="504" y="136"/>
                </a:cubicBezTo>
                <a:moveTo>
                  <a:pt x="504" y="244"/>
                </a:moveTo>
                <a:cubicBezTo>
                  <a:pt x="504" y="259"/>
                  <a:pt x="492" y="272"/>
                  <a:pt x="476" y="272"/>
                </a:cubicBezTo>
                <a:lnTo>
                  <a:pt x="28" y="272"/>
                </a:lnTo>
                <a:cubicBezTo>
                  <a:pt x="13" y="272"/>
                  <a:pt x="0" y="259"/>
                  <a:pt x="0" y="244"/>
                </a:cubicBezTo>
                <a:cubicBezTo>
                  <a:pt x="0" y="229"/>
                  <a:pt x="13" y="217"/>
                  <a:pt x="28" y="217"/>
                </a:cubicBezTo>
                <a:lnTo>
                  <a:pt x="476" y="217"/>
                </a:lnTo>
                <a:cubicBezTo>
                  <a:pt x="492" y="217"/>
                  <a:pt x="504" y="229"/>
                  <a:pt x="504" y="244"/>
                </a:cubicBezTo>
                <a:moveTo>
                  <a:pt x="504" y="353"/>
                </a:moveTo>
                <a:cubicBezTo>
                  <a:pt x="504" y="369"/>
                  <a:pt x="492" y="381"/>
                  <a:pt x="476" y="381"/>
                </a:cubicBezTo>
                <a:lnTo>
                  <a:pt x="28" y="381"/>
                </a:lnTo>
                <a:cubicBezTo>
                  <a:pt x="13" y="381"/>
                  <a:pt x="0" y="369"/>
                  <a:pt x="0" y="353"/>
                </a:cubicBezTo>
                <a:cubicBezTo>
                  <a:pt x="0" y="338"/>
                  <a:pt x="13" y="326"/>
                  <a:pt x="28" y="326"/>
                </a:cubicBezTo>
                <a:lnTo>
                  <a:pt x="476" y="326"/>
                </a:lnTo>
                <a:cubicBezTo>
                  <a:pt x="492" y="326"/>
                  <a:pt x="504" y="338"/>
                  <a:pt x="504" y="353"/>
                </a:cubicBezTo>
                <a:moveTo>
                  <a:pt x="504" y="463"/>
                </a:moveTo>
                <a:cubicBezTo>
                  <a:pt x="504" y="478"/>
                  <a:pt x="492" y="490"/>
                  <a:pt x="476" y="490"/>
                </a:cubicBezTo>
                <a:lnTo>
                  <a:pt x="224" y="490"/>
                </a:lnTo>
                <a:cubicBezTo>
                  <a:pt x="208" y="490"/>
                  <a:pt x="196" y="478"/>
                  <a:pt x="196" y="463"/>
                </a:cubicBezTo>
                <a:cubicBezTo>
                  <a:pt x="196" y="448"/>
                  <a:pt x="208" y="436"/>
                  <a:pt x="224" y="436"/>
                </a:cubicBezTo>
                <a:lnTo>
                  <a:pt x="476" y="436"/>
                </a:lnTo>
                <a:cubicBezTo>
                  <a:pt x="492" y="436"/>
                  <a:pt x="504" y="448"/>
                  <a:pt x="504" y="4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160280" y="1174680"/>
            <a:ext cx="3247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generales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3318120" y="197856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6942960" y="1978560"/>
            <a:ext cx="112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Peso (%)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880920" y="2511720"/>
            <a:ext cx="444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correcta de las 3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6942960" y="25117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880920" y="3054600"/>
            <a:ext cx="579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Medición y representación de tiempos/uso CPU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6942960" y="30546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880920" y="3588120"/>
            <a:ext cx="421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y modularidad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6942960" y="35881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80920" y="4131000"/>
            <a:ext cx="437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Análisis y reflexión de los resultados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942960" y="41310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880920" y="4664520"/>
            <a:ext cx="505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/ visualización de resultados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6942960" y="46645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880920" y="5207400"/>
            <a:ext cx="429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Mejoras opcionales implementadas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942960" y="5207400"/>
            <a:ext cx="37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2190600" y="2705040"/>
            <a:ext cx="7896600" cy="543240"/>
          </a:xfrm>
          <a:custGeom>
            <a:avLst/>
            <a:gdLst/>
            <a:ahLst/>
            <a:rect l="0" t="0" r="r" b="b"/>
            <a:pathLst>
              <a:path w="21935" h="1509">
                <a:moveTo>
                  <a:pt x="0" y="0"/>
                </a:moveTo>
                <a:lnTo>
                  <a:pt x="21935" y="0"/>
                </a:lnTo>
                <a:lnTo>
                  <a:pt x="2193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2190600" y="3247920"/>
            <a:ext cx="7896600" cy="533520"/>
          </a:xfrm>
          <a:custGeom>
            <a:avLst/>
            <a:gdLst/>
            <a:ahLst/>
            <a:rect l="0" t="0" r="r" b="b"/>
            <a:pathLst>
              <a:path w="21935" h="1482">
                <a:moveTo>
                  <a:pt x="0" y="0"/>
                </a:moveTo>
                <a:lnTo>
                  <a:pt x="21935" y="0"/>
                </a:lnTo>
                <a:lnTo>
                  <a:pt x="2193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2190600" y="3781080"/>
            <a:ext cx="7896600" cy="543600"/>
          </a:xfrm>
          <a:custGeom>
            <a:avLst/>
            <a:gdLst/>
            <a:ahLst/>
            <a:rect l="0" t="0" r="r" b="b"/>
            <a:pathLst>
              <a:path w="21935" h="1510">
                <a:moveTo>
                  <a:pt x="0" y="0"/>
                </a:moveTo>
                <a:lnTo>
                  <a:pt x="21935" y="0"/>
                </a:lnTo>
                <a:lnTo>
                  <a:pt x="2193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2190600" y="4324320"/>
            <a:ext cx="7896600" cy="533520"/>
          </a:xfrm>
          <a:custGeom>
            <a:avLst/>
            <a:gdLst/>
            <a:ahLst/>
            <a:rect l="0" t="0" r="r" b="b"/>
            <a:pathLst>
              <a:path w="21935" h="1482">
                <a:moveTo>
                  <a:pt x="0" y="0"/>
                </a:moveTo>
                <a:lnTo>
                  <a:pt x="21935" y="0"/>
                </a:lnTo>
                <a:lnTo>
                  <a:pt x="2193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2190600" y="2705040"/>
            <a:ext cx="7905960" cy="9720"/>
          </a:xfrm>
          <a:custGeom>
            <a:avLst/>
            <a:gdLst/>
            <a:ahLst/>
            <a:rect l="0" t="0" r="r" b="b"/>
            <a:pathLst>
              <a:path w="21961" h="27">
                <a:moveTo>
                  <a:pt x="0" y="0"/>
                </a:moveTo>
                <a:lnTo>
                  <a:pt x="21961" y="0"/>
                </a:lnTo>
                <a:lnTo>
                  <a:pt x="2196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008684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2190600" y="3238200"/>
            <a:ext cx="7905960" cy="10080"/>
          </a:xfrm>
          <a:custGeom>
            <a:avLst/>
            <a:gdLst/>
            <a:ahLst/>
            <a:rect l="0" t="0" r="r" b="b"/>
            <a:pathLst>
              <a:path w="21961" h="28">
                <a:moveTo>
                  <a:pt x="0" y="0"/>
                </a:moveTo>
                <a:lnTo>
                  <a:pt x="21961" y="0"/>
                </a:lnTo>
                <a:lnTo>
                  <a:pt x="2196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008684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2190600" y="3781080"/>
            <a:ext cx="7905960" cy="10080"/>
          </a:xfrm>
          <a:custGeom>
            <a:avLst/>
            <a:gdLst/>
            <a:ahLst/>
            <a:rect l="0" t="0" r="r" b="b"/>
            <a:pathLst>
              <a:path w="21961" h="28">
                <a:moveTo>
                  <a:pt x="0" y="0"/>
                </a:moveTo>
                <a:lnTo>
                  <a:pt x="21961" y="0"/>
                </a:lnTo>
                <a:lnTo>
                  <a:pt x="2196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008684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2190600" y="4314600"/>
            <a:ext cx="7905960" cy="10080"/>
          </a:xfrm>
          <a:custGeom>
            <a:avLst/>
            <a:gdLst/>
            <a:ahLst/>
            <a:rect l="0" t="0" r="r" b="b"/>
            <a:pathLst>
              <a:path w="21961" h="28">
                <a:moveTo>
                  <a:pt x="0" y="0"/>
                </a:moveTo>
                <a:lnTo>
                  <a:pt x="21961" y="0"/>
                </a:lnTo>
                <a:lnTo>
                  <a:pt x="2196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008684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2190600" y="4857480"/>
            <a:ext cx="7905960" cy="10080"/>
          </a:xfrm>
          <a:custGeom>
            <a:avLst/>
            <a:gdLst/>
            <a:ahLst/>
            <a:rect l="0" t="0" r="r" b="b"/>
            <a:pathLst>
              <a:path w="21961" h="28">
                <a:moveTo>
                  <a:pt x="0" y="0"/>
                </a:moveTo>
                <a:lnTo>
                  <a:pt x="21961" y="0"/>
                </a:lnTo>
                <a:lnTo>
                  <a:pt x="2196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780840" y="20383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831240" y="2078280"/>
            <a:ext cx="261720" cy="281880"/>
          </a:xfrm>
          <a:custGeom>
            <a:avLst/>
            <a:gdLst/>
            <a:ahLst/>
            <a:rect l="0" t="0" r="r" b="b"/>
            <a:pathLst>
              <a:path w="727" h="783">
                <a:moveTo>
                  <a:pt x="705" y="169"/>
                </a:moveTo>
                <a:lnTo>
                  <a:pt x="503" y="0"/>
                </a:lnTo>
                <a:lnTo>
                  <a:pt x="503" y="113"/>
                </a:lnTo>
                <a:lnTo>
                  <a:pt x="280" y="113"/>
                </a:lnTo>
                <a:cubicBezTo>
                  <a:pt x="125" y="113"/>
                  <a:pt x="0" y="238"/>
                  <a:pt x="0" y="392"/>
                </a:cubicBezTo>
                <a:cubicBezTo>
                  <a:pt x="0" y="432"/>
                  <a:pt x="8" y="469"/>
                  <a:pt x="23" y="503"/>
                </a:cubicBezTo>
                <a:lnTo>
                  <a:pt x="115" y="427"/>
                </a:lnTo>
                <a:cubicBezTo>
                  <a:pt x="113" y="415"/>
                  <a:pt x="111" y="404"/>
                  <a:pt x="111" y="392"/>
                </a:cubicBezTo>
                <a:cubicBezTo>
                  <a:pt x="111" y="300"/>
                  <a:pt x="186" y="225"/>
                  <a:pt x="280" y="225"/>
                </a:cubicBezTo>
                <a:lnTo>
                  <a:pt x="503" y="225"/>
                </a:lnTo>
                <a:lnTo>
                  <a:pt x="503" y="336"/>
                </a:lnTo>
                <a:lnTo>
                  <a:pt x="705" y="169"/>
                </a:lnTo>
                <a:moveTo>
                  <a:pt x="704" y="281"/>
                </a:moveTo>
                <a:lnTo>
                  <a:pt x="612" y="358"/>
                </a:lnTo>
                <a:cubicBezTo>
                  <a:pt x="614" y="369"/>
                  <a:pt x="615" y="381"/>
                  <a:pt x="615" y="392"/>
                </a:cubicBezTo>
                <a:cubicBezTo>
                  <a:pt x="615" y="485"/>
                  <a:pt x="540" y="560"/>
                  <a:pt x="448" y="560"/>
                </a:cubicBezTo>
                <a:lnTo>
                  <a:pt x="223" y="560"/>
                </a:lnTo>
                <a:lnTo>
                  <a:pt x="223" y="448"/>
                </a:lnTo>
                <a:lnTo>
                  <a:pt x="22" y="616"/>
                </a:lnTo>
                <a:lnTo>
                  <a:pt x="223" y="783"/>
                </a:lnTo>
                <a:lnTo>
                  <a:pt x="223" y="672"/>
                </a:lnTo>
                <a:lnTo>
                  <a:pt x="448" y="672"/>
                </a:lnTo>
                <a:cubicBezTo>
                  <a:pt x="602" y="672"/>
                  <a:pt x="727" y="547"/>
                  <a:pt x="727" y="392"/>
                </a:cubicBezTo>
                <a:cubicBezTo>
                  <a:pt x="727" y="353"/>
                  <a:pt x="719" y="315"/>
                  <a:pt x="704" y="28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160280" y="1974600"/>
            <a:ext cx="5094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Simulación de técnicas de E/S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540648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2315160" y="3321360"/>
            <a:ext cx="5734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Solo se simula una técnica o hay errores graves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2315160" y="3864240"/>
            <a:ext cx="763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simulan 2 o más técnicas con resultados poco diferenciados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2315160" y="4397760"/>
            <a:ext cx="684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simulan correctamente polling, interrupciones y DMA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752400" y="2295360"/>
            <a:ext cx="1400400" cy="533880"/>
          </a:xfrm>
          <a:custGeom>
            <a:avLst/>
            <a:gdLst/>
            <a:ahLst/>
            <a:rect l="0" t="0" r="r" b="b"/>
            <a:pathLst>
              <a:path w="3890" h="1483">
                <a:moveTo>
                  <a:pt x="0" y="0"/>
                </a:moveTo>
                <a:lnTo>
                  <a:pt x="3890" y="0"/>
                </a:lnTo>
                <a:lnTo>
                  <a:pt x="389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2152440" y="2295360"/>
            <a:ext cx="9287280" cy="533880"/>
          </a:xfrm>
          <a:custGeom>
            <a:avLst/>
            <a:gdLst/>
            <a:ahLst/>
            <a:rect l="0" t="0" r="r" b="b"/>
            <a:pathLst>
              <a:path w="25798" h="1483">
                <a:moveTo>
                  <a:pt x="0" y="0"/>
                </a:moveTo>
                <a:lnTo>
                  <a:pt x="25798" y="0"/>
                </a:lnTo>
                <a:lnTo>
                  <a:pt x="2579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752400" y="282888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2152440" y="2828880"/>
            <a:ext cx="9287280" cy="543240"/>
          </a:xfrm>
          <a:custGeom>
            <a:avLst/>
            <a:gdLst/>
            <a:ahLst/>
            <a:rect l="0" t="0" r="r" b="b"/>
            <a:pathLst>
              <a:path w="25798" h="1509">
                <a:moveTo>
                  <a:pt x="0" y="0"/>
                </a:moveTo>
                <a:lnTo>
                  <a:pt x="25798" y="0"/>
                </a:lnTo>
                <a:lnTo>
                  <a:pt x="2579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752400" y="3371760"/>
            <a:ext cx="1400400" cy="952920"/>
          </a:xfrm>
          <a:custGeom>
            <a:avLst/>
            <a:gdLst/>
            <a:ahLst/>
            <a:rect l="0" t="0" r="r" b="b"/>
            <a:pathLst>
              <a:path w="3890" h="2647">
                <a:moveTo>
                  <a:pt x="0" y="0"/>
                </a:moveTo>
                <a:lnTo>
                  <a:pt x="3890" y="0"/>
                </a:lnTo>
                <a:lnTo>
                  <a:pt x="3890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2152440" y="3371760"/>
            <a:ext cx="9287280" cy="952920"/>
          </a:xfrm>
          <a:custGeom>
            <a:avLst/>
            <a:gdLst/>
            <a:ahLst/>
            <a:rect l="0" t="0" r="r" b="b"/>
            <a:pathLst>
              <a:path w="25798" h="2647">
                <a:moveTo>
                  <a:pt x="0" y="0"/>
                </a:moveTo>
                <a:lnTo>
                  <a:pt x="25798" y="0"/>
                </a:lnTo>
                <a:lnTo>
                  <a:pt x="2579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752400" y="4324320"/>
            <a:ext cx="1400400" cy="952560"/>
          </a:xfrm>
          <a:custGeom>
            <a:avLst/>
            <a:gdLst/>
            <a:ahLst/>
            <a:rect l="0" t="0" r="r" b="b"/>
            <a:pathLst>
              <a:path w="3890" h="2646">
                <a:moveTo>
                  <a:pt x="0" y="0"/>
                </a:moveTo>
                <a:lnTo>
                  <a:pt x="3890" y="0"/>
                </a:lnTo>
                <a:lnTo>
                  <a:pt x="3890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2152440" y="4324320"/>
            <a:ext cx="9287280" cy="952560"/>
          </a:xfrm>
          <a:custGeom>
            <a:avLst/>
            <a:gdLst/>
            <a:ahLst/>
            <a:rect l="0" t="0" r="r" b="b"/>
            <a:pathLst>
              <a:path w="25798" h="2646">
                <a:moveTo>
                  <a:pt x="0" y="0"/>
                </a:moveTo>
                <a:lnTo>
                  <a:pt x="25798" y="0"/>
                </a:lnTo>
                <a:lnTo>
                  <a:pt x="2579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75240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752400" y="228564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2152440" y="22856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2162160" y="2285640"/>
            <a:ext cx="9286920" cy="10080"/>
          </a:xfrm>
          <a:custGeom>
            <a:avLst/>
            <a:gdLst/>
            <a:ahLst/>
            <a:rect l="0" t="0" r="r" b="b"/>
            <a:pathLst>
              <a:path w="25797" h="28">
                <a:moveTo>
                  <a:pt x="0" y="0"/>
                </a:moveTo>
                <a:lnTo>
                  <a:pt x="25797" y="0"/>
                </a:lnTo>
                <a:lnTo>
                  <a:pt x="2579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143936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752400" y="282888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2162160" y="2828880"/>
            <a:ext cx="9286920" cy="9720"/>
          </a:xfrm>
          <a:custGeom>
            <a:avLst/>
            <a:gdLst/>
            <a:ahLst/>
            <a:rect l="0" t="0" r="r" b="b"/>
            <a:pathLst>
              <a:path w="25797" h="27">
                <a:moveTo>
                  <a:pt x="0" y="0"/>
                </a:moveTo>
                <a:lnTo>
                  <a:pt x="25797" y="0"/>
                </a:lnTo>
                <a:lnTo>
                  <a:pt x="2579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75240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2152440" y="283824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143936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7524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752400" y="336204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2152440" y="3371760"/>
            <a:ext cx="10080" cy="952920"/>
          </a:xfrm>
          <a:custGeom>
            <a:avLst/>
            <a:gdLst/>
            <a:ahLst/>
            <a:rect l="0" t="0" r="r" b="b"/>
            <a:pathLst>
              <a:path w="28" h="2647">
                <a:moveTo>
                  <a:pt x="0" y="0"/>
                </a:moveTo>
                <a:lnTo>
                  <a:pt x="28" y="0"/>
                </a:lnTo>
                <a:lnTo>
                  <a:pt x="2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2162160" y="3362040"/>
            <a:ext cx="9286920" cy="10080"/>
          </a:xfrm>
          <a:custGeom>
            <a:avLst/>
            <a:gdLst/>
            <a:ahLst/>
            <a:rect l="0" t="0" r="r" b="b"/>
            <a:pathLst>
              <a:path w="25797" h="28">
                <a:moveTo>
                  <a:pt x="0" y="0"/>
                </a:moveTo>
                <a:lnTo>
                  <a:pt x="25797" y="0"/>
                </a:lnTo>
                <a:lnTo>
                  <a:pt x="2579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14393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7524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752400" y="431460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2152440" y="4324320"/>
            <a:ext cx="10080" cy="952560"/>
          </a:xfrm>
          <a:custGeom>
            <a:avLst/>
            <a:gdLst/>
            <a:ahLst/>
            <a:rect l="0" t="0" r="r" b="b"/>
            <a:pathLst>
              <a:path w="28" h="2646">
                <a:moveTo>
                  <a:pt x="0" y="0"/>
                </a:moveTo>
                <a:lnTo>
                  <a:pt x="28" y="0"/>
                </a:lnTo>
                <a:lnTo>
                  <a:pt x="2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2162160" y="4314600"/>
            <a:ext cx="9286920" cy="10080"/>
          </a:xfrm>
          <a:custGeom>
            <a:avLst/>
            <a:gdLst/>
            <a:ahLst/>
            <a:rect l="0" t="0" r="r" b="b"/>
            <a:pathLst>
              <a:path w="25797" h="28">
                <a:moveTo>
                  <a:pt x="0" y="0"/>
                </a:moveTo>
                <a:lnTo>
                  <a:pt x="25797" y="0"/>
                </a:lnTo>
                <a:lnTo>
                  <a:pt x="2579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14393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752400" y="526716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2162160" y="5267160"/>
            <a:ext cx="9286920" cy="9720"/>
          </a:xfrm>
          <a:custGeom>
            <a:avLst/>
            <a:gdLst/>
            <a:ahLst/>
            <a:rect l="0" t="0" r="r" b="b"/>
            <a:pathLst>
              <a:path w="25797" h="27">
                <a:moveTo>
                  <a:pt x="0" y="0"/>
                </a:moveTo>
                <a:lnTo>
                  <a:pt x="25797" y="0"/>
                </a:lnTo>
                <a:lnTo>
                  <a:pt x="2579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941760" y="1679040"/>
            <a:ext cx="40680" cy="30240"/>
          </a:xfrm>
          <a:custGeom>
            <a:avLst/>
            <a:gdLst/>
            <a:ahLst/>
            <a:rect l="0" t="0" r="r" b="b"/>
            <a:pathLst>
              <a:path w="113" h="84">
                <a:moveTo>
                  <a:pt x="0" y="0"/>
                </a:moveTo>
                <a:lnTo>
                  <a:pt x="113" y="0"/>
                </a:lnTo>
                <a:lnTo>
                  <a:pt x="113" y="84"/>
                </a:lnTo>
                <a:lnTo>
                  <a:pt x="0" y="84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901440" y="1638720"/>
            <a:ext cx="196560" cy="110880"/>
          </a:xfrm>
          <a:custGeom>
            <a:avLst/>
            <a:gdLst/>
            <a:ahLst/>
            <a:rect l="0" t="0" r="r" b="b"/>
            <a:pathLst>
              <a:path w="546" h="308">
                <a:moveTo>
                  <a:pt x="280" y="0"/>
                </a:move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cubicBezTo>
                  <a:pt x="0" y="86"/>
                  <a:pt x="25" y="112"/>
                  <a:pt x="56" y="112"/>
                </a:cubicBezTo>
                <a:lnTo>
                  <a:pt x="280" y="112"/>
                </a:lnTo>
                <a:cubicBezTo>
                  <a:pt x="310" y="112"/>
                  <a:pt x="335" y="86"/>
                  <a:pt x="335" y="56"/>
                </a:cubicBezTo>
                <a:cubicBezTo>
                  <a:pt x="335" y="25"/>
                  <a:pt x="310" y="0"/>
                  <a:pt x="280" y="0"/>
                </a:cubicBezTo>
                <a:moveTo>
                  <a:pt x="452" y="294"/>
                </a:moveTo>
                <a:lnTo>
                  <a:pt x="410" y="257"/>
                </a:lnTo>
                <a:cubicBezTo>
                  <a:pt x="387" y="237"/>
                  <a:pt x="385" y="201"/>
                  <a:pt x="405" y="178"/>
                </a:cubicBezTo>
                <a:cubicBezTo>
                  <a:pt x="425" y="155"/>
                  <a:pt x="461" y="152"/>
                  <a:pt x="484" y="172"/>
                </a:cubicBezTo>
                <a:lnTo>
                  <a:pt x="527" y="210"/>
                </a:lnTo>
                <a:cubicBezTo>
                  <a:pt x="550" y="230"/>
                  <a:pt x="552" y="266"/>
                  <a:pt x="532" y="289"/>
                </a:cubicBezTo>
                <a:cubicBezTo>
                  <a:pt x="512" y="312"/>
                  <a:pt x="475" y="314"/>
                  <a:pt x="452" y="294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51400" y="1729080"/>
            <a:ext cx="221400" cy="221760"/>
          </a:xfrm>
          <a:custGeom>
            <a:avLst/>
            <a:gdLst/>
            <a:ahLst/>
            <a:rect l="0" t="0" r="r" b="b"/>
            <a:pathLst>
              <a:path w="615" h="616">
                <a:moveTo>
                  <a:pt x="615" y="307"/>
                </a:moveTo>
                <a:cubicBezTo>
                  <a:pt x="615" y="328"/>
                  <a:pt x="613" y="348"/>
                  <a:pt x="609" y="367"/>
                </a:cubicBezTo>
                <a:cubicBezTo>
                  <a:pt x="605" y="387"/>
                  <a:pt x="599" y="406"/>
                  <a:pt x="592" y="426"/>
                </a:cubicBezTo>
                <a:cubicBezTo>
                  <a:pt x="584" y="445"/>
                  <a:pt x="574" y="462"/>
                  <a:pt x="563" y="479"/>
                </a:cubicBezTo>
                <a:cubicBezTo>
                  <a:pt x="552" y="496"/>
                  <a:pt x="539" y="511"/>
                  <a:pt x="525" y="526"/>
                </a:cubicBezTo>
                <a:cubicBezTo>
                  <a:pt x="511" y="540"/>
                  <a:pt x="495" y="553"/>
                  <a:pt x="478" y="564"/>
                </a:cubicBezTo>
                <a:cubicBezTo>
                  <a:pt x="462" y="575"/>
                  <a:pt x="444" y="584"/>
                  <a:pt x="425" y="592"/>
                </a:cubicBezTo>
                <a:cubicBezTo>
                  <a:pt x="407" y="600"/>
                  <a:pt x="387" y="606"/>
                  <a:pt x="367" y="610"/>
                </a:cubicBezTo>
                <a:cubicBezTo>
                  <a:pt x="347" y="614"/>
                  <a:pt x="327" y="616"/>
                  <a:pt x="307" y="616"/>
                </a:cubicBezTo>
                <a:cubicBezTo>
                  <a:pt x="287" y="616"/>
                  <a:pt x="267" y="614"/>
                  <a:pt x="247" y="610"/>
                </a:cubicBezTo>
                <a:cubicBezTo>
                  <a:pt x="227" y="606"/>
                  <a:pt x="208" y="600"/>
                  <a:pt x="189" y="592"/>
                </a:cubicBezTo>
                <a:cubicBezTo>
                  <a:pt x="171" y="584"/>
                  <a:pt x="153" y="575"/>
                  <a:pt x="136" y="564"/>
                </a:cubicBezTo>
                <a:cubicBezTo>
                  <a:pt x="119" y="553"/>
                  <a:pt x="104" y="540"/>
                  <a:pt x="90" y="526"/>
                </a:cubicBezTo>
                <a:cubicBezTo>
                  <a:pt x="75" y="511"/>
                  <a:pt x="63" y="496"/>
                  <a:pt x="51" y="479"/>
                </a:cubicBezTo>
                <a:cubicBezTo>
                  <a:pt x="40" y="462"/>
                  <a:pt x="31" y="445"/>
                  <a:pt x="23" y="426"/>
                </a:cubicBezTo>
                <a:cubicBezTo>
                  <a:pt x="15" y="406"/>
                  <a:pt x="9" y="387"/>
                  <a:pt x="5" y="367"/>
                </a:cubicBezTo>
                <a:cubicBezTo>
                  <a:pt x="2" y="348"/>
                  <a:pt x="0" y="328"/>
                  <a:pt x="0" y="307"/>
                </a:cubicBezTo>
                <a:cubicBezTo>
                  <a:pt x="0" y="287"/>
                  <a:pt x="2" y="267"/>
                  <a:pt x="5" y="247"/>
                </a:cubicBezTo>
                <a:cubicBezTo>
                  <a:pt x="9" y="228"/>
                  <a:pt x="15" y="208"/>
                  <a:pt x="23" y="190"/>
                </a:cubicBezTo>
                <a:cubicBezTo>
                  <a:pt x="31" y="171"/>
                  <a:pt x="40" y="153"/>
                  <a:pt x="51" y="137"/>
                </a:cubicBezTo>
                <a:cubicBezTo>
                  <a:pt x="63" y="120"/>
                  <a:pt x="75" y="104"/>
                  <a:pt x="90" y="90"/>
                </a:cubicBezTo>
                <a:cubicBezTo>
                  <a:pt x="104" y="76"/>
                  <a:pt x="119" y="63"/>
                  <a:pt x="136" y="52"/>
                </a:cubicBezTo>
                <a:cubicBezTo>
                  <a:pt x="153" y="41"/>
                  <a:pt x="171" y="31"/>
                  <a:pt x="189" y="24"/>
                </a:cubicBezTo>
                <a:cubicBezTo>
                  <a:pt x="208" y="16"/>
                  <a:pt x="227" y="10"/>
                  <a:pt x="247" y="6"/>
                </a:cubicBezTo>
                <a:cubicBezTo>
                  <a:pt x="267" y="2"/>
                  <a:pt x="287" y="0"/>
                  <a:pt x="307" y="0"/>
                </a:cubicBezTo>
                <a:cubicBezTo>
                  <a:pt x="327" y="0"/>
                  <a:pt x="347" y="2"/>
                  <a:pt x="367" y="6"/>
                </a:cubicBezTo>
                <a:cubicBezTo>
                  <a:pt x="387" y="10"/>
                  <a:pt x="407" y="16"/>
                  <a:pt x="425" y="24"/>
                </a:cubicBezTo>
                <a:cubicBezTo>
                  <a:pt x="444" y="31"/>
                  <a:pt x="462" y="41"/>
                  <a:pt x="478" y="52"/>
                </a:cubicBezTo>
                <a:cubicBezTo>
                  <a:pt x="495" y="63"/>
                  <a:pt x="511" y="76"/>
                  <a:pt x="525" y="90"/>
                </a:cubicBezTo>
                <a:cubicBezTo>
                  <a:pt x="539" y="104"/>
                  <a:pt x="552" y="120"/>
                  <a:pt x="563" y="137"/>
                </a:cubicBezTo>
                <a:cubicBezTo>
                  <a:pt x="574" y="153"/>
                  <a:pt x="584" y="171"/>
                  <a:pt x="592" y="190"/>
                </a:cubicBezTo>
                <a:cubicBezTo>
                  <a:pt x="599" y="208"/>
                  <a:pt x="605" y="228"/>
                  <a:pt x="609" y="247"/>
                </a:cubicBezTo>
                <a:cubicBezTo>
                  <a:pt x="613" y="267"/>
                  <a:pt x="615" y="287"/>
                  <a:pt x="615" y="307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821160" y="1698840"/>
            <a:ext cx="281880" cy="281880"/>
          </a:xfrm>
          <a:custGeom>
            <a:avLst/>
            <a:gdLst/>
            <a:ahLst/>
            <a:rect l="0" t="0" r="r" b="b"/>
            <a:pathLst>
              <a:path w="783" h="783">
                <a:moveTo>
                  <a:pt x="391" y="0"/>
                </a:moveTo>
                <a:cubicBezTo>
                  <a:pt x="175" y="0"/>
                  <a:pt x="0" y="175"/>
                  <a:pt x="0" y="392"/>
                </a:cubicBezTo>
                <a:cubicBezTo>
                  <a:pt x="0" y="608"/>
                  <a:pt x="175" y="783"/>
                  <a:pt x="391" y="783"/>
                </a:cubicBezTo>
                <a:cubicBezTo>
                  <a:pt x="608" y="783"/>
                  <a:pt x="783" y="608"/>
                  <a:pt x="783" y="392"/>
                </a:cubicBezTo>
                <a:cubicBezTo>
                  <a:pt x="783" y="175"/>
                  <a:pt x="608" y="0"/>
                  <a:pt x="391" y="0"/>
                </a:cubicBezTo>
                <a:moveTo>
                  <a:pt x="391" y="700"/>
                </a:moveTo>
                <a:cubicBezTo>
                  <a:pt x="221" y="700"/>
                  <a:pt x="84" y="562"/>
                  <a:pt x="84" y="392"/>
                </a:cubicBezTo>
                <a:cubicBezTo>
                  <a:pt x="84" y="222"/>
                  <a:pt x="221" y="84"/>
                  <a:pt x="391" y="84"/>
                </a:cubicBezTo>
                <a:cubicBezTo>
                  <a:pt x="561" y="84"/>
                  <a:pt x="699" y="222"/>
                  <a:pt x="699" y="392"/>
                </a:cubicBezTo>
                <a:cubicBezTo>
                  <a:pt x="699" y="562"/>
                  <a:pt x="561" y="700"/>
                  <a:pt x="391" y="70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941760" y="1829520"/>
            <a:ext cx="120960" cy="20520"/>
          </a:xfrm>
          <a:custGeom>
            <a:avLst/>
            <a:gdLst/>
            <a:ahLst/>
            <a:rect l="0" t="0" r="r" b="b"/>
            <a:pathLst>
              <a:path w="336" h="57">
                <a:moveTo>
                  <a:pt x="308" y="57"/>
                </a:moveTo>
                <a:lnTo>
                  <a:pt x="28" y="57"/>
                </a:lnTo>
                <a:cubicBezTo>
                  <a:pt x="12" y="57"/>
                  <a:pt x="0" y="45"/>
                  <a:pt x="0" y="29"/>
                </a:cubicBezTo>
                <a:cubicBezTo>
                  <a:pt x="0" y="14"/>
                  <a:pt x="12" y="0"/>
                  <a:pt x="28" y="0"/>
                </a:cubicBezTo>
                <a:lnTo>
                  <a:pt x="308" y="0"/>
                </a:lnTo>
                <a:cubicBezTo>
                  <a:pt x="324" y="0"/>
                  <a:pt x="336" y="14"/>
                  <a:pt x="336" y="29"/>
                </a:cubicBezTo>
                <a:cubicBezTo>
                  <a:pt x="336" y="45"/>
                  <a:pt x="324" y="57"/>
                  <a:pt x="308" y="57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951840" y="173916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8"/>
                </a:moveTo>
                <a:cubicBezTo>
                  <a:pt x="57" y="36"/>
                  <a:pt x="54" y="43"/>
                  <a:pt x="49" y="49"/>
                </a:cubicBezTo>
                <a:cubicBezTo>
                  <a:pt x="43" y="54"/>
                  <a:pt x="37" y="57"/>
                  <a:pt x="29" y="57"/>
                </a:cubicBezTo>
                <a:cubicBezTo>
                  <a:pt x="20" y="57"/>
                  <a:pt x="13" y="54"/>
                  <a:pt x="8" y="49"/>
                </a:cubicBezTo>
                <a:cubicBezTo>
                  <a:pt x="3" y="43"/>
                  <a:pt x="0" y="36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9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54" y="14"/>
                  <a:pt x="57" y="20"/>
                  <a:pt x="57" y="2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951840" y="192024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8"/>
                </a:moveTo>
                <a:cubicBezTo>
                  <a:pt x="57" y="36"/>
                  <a:pt x="54" y="43"/>
                  <a:pt x="49" y="48"/>
                </a:cubicBezTo>
                <a:cubicBezTo>
                  <a:pt x="43" y="54"/>
                  <a:pt x="37" y="57"/>
                  <a:pt x="29" y="57"/>
                </a:cubicBezTo>
                <a:cubicBezTo>
                  <a:pt x="20" y="57"/>
                  <a:pt x="13" y="54"/>
                  <a:pt x="8" y="48"/>
                </a:cubicBezTo>
                <a:cubicBezTo>
                  <a:pt x="3" y="43"/>
                  <a:pt x="0" y="36"/>
                  <a:pt x="0" y="28"/>
                </a:cubicBezTo>
                <a:cubicBezTo>
                  <a:pt x="0" y="20"/>
                  <a:pt x="3" y="13"/>
                  <a:pt x="8" y="8"/>
                </a:cubicBezTo>
                <a:cubicBezTo>
                  <a:pt x="13" y="3"/>
                  <a:pt x="20" y="0"/>
                  <a:pt x="29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54" y="13"/>
                  <a:pt x="57" y="20"/>
                  <a:pt x="57" y="2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891360" y="176940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9"/>
                </a:moveTo>
                <a:cubicBezTo>
                  <a:pt x="57" y="37"/>
                  <a:pt x="54" y="43"/>
                  <a:pt x="49" y="49"/>
                </a:cubicBezTo>
                <a:cubicBezTo>
                  <a:pt x="44" y="54"/>
                  <a:pt x="37" y="57"/>
                  <a:pt x="29" y="57"/>
                </a:cubicBezTo>
                <a:cubicBezTo>
                  <a:pt x="21" y="57"/>
                  <a:pt x="14" y="54"/>
                  <a:pt x="8" y="49"/>
                </a:cubicBezTo>
                <a:cubicBezTo>
                  <a:pt x="3" y="43"/>
                  <a:pt x="0" y="37"/>
                  <a:pt x="0" y="29"/>
                </a:cubicBezTo>
                <a:cubicBezTo>
                  <a:pt x="0" y="21"/>
                  <a:pt x="3" y="15"/>
                  <a:pt x="8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7" y="0"/>
                  <a:pt x="44" y="3"/>
                  <a:pt x="49" y="9"/>
                </a:cubicBezTo>
                <a:cubicBezTo>
                  <a:pt x="54" y="15"/>
                  <a:pt x="57" y="21"/>
                  <a:pt x="57" y="29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11960" y="189000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9"/>
                </a:moveTo>
                <a:cubicBezTo>
                  <a:pt x="57" y="37"/>
                  <a:pt x="55" y="43"/>
                  <a:pt x="49" y="49"/>
                </a:cubicBezTo>
                <a:cubicBezTo>
                  <a:pt x="44" y="54"/>
                  <a:pt x="37" y="57"/>
                  <a:pt x="29" y="57"/>
                </a:cubicBezTo>
                <a:cubicBezTo>
                  <a:pt x="21" y="57"/>
                  <a:pt x="14" y="54"/>
                  <a:pt x="9" y="49"/>
                </a:cubicBezTo>
                <a:cubicBezTo>
                  <a:pt x="3" y="43"/>
                  <a:pt x="0" y="37"/>
                  <a:pt x="0" y="29"/>
                </a:cubicBezTo>
                <a:cubicBezTo>
                  <a:pt x="0" y="21"/>
                  <a:pt x="3" y="15"/>
                  <a:pt x="9" y="9"/>
                </a:cubicBezTo>
                <a:cubicBezTo>
                  <a:pt x="14" y="4"/>
                  <a:pt x="21" y="0"/>
                  <a:pt x="29" y="0"/>
                </a:cubicBezTo>
                <a:cubicBezTo>
                  <a:pt x="37" y="0"/>
                  <a:pt x="44" y="4"/>
                  <a:pt x="49" y="9"/>
                </a:cubicBezTo>
                <a:cubicBezTo>
                  <a:pt x="55" y="15"/>
                  <a:pt x="57" y="21"/>
                  <a:pt x="57" y="29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861480" y="1829520"/>
            <a:ext cx="20160" cy="20520"/>
          </a:xfrm>
          <a:custGeom>
            <a:avLst/>
            <a:gdLst/>
            <a:ahLst/>
            <a:rect l="0" t="0" r="r" b="b"/>
            <a:pathLst>
              <a:path w="56" h="57">
                <a:moveTo>
                  <a:pt x="56" y="29"/>
                </a:moveTo>
                <a:cubicBezTo>
                  <a:pt x="56" y="37"/>
                  <a:pt x="53" y="44"/>
                  <a:pt x="47" y="49"/>
                </a:cubicBezTo>
                <a:cubicBezTo>
                  <a:pt x="42" y="55"/>
                  <a:pt x="35" y="57"/>
                  <a:pt x="27" y="57"/>
                </a:cubicBezTo>
                <a:cubicBezTo>
                  <a:pt x="20" y="57"/>
                  <a:pt x="13" y="55"/>
                  <a:pt x="8" y="49"/>
                </a:cubicBezTo>
                <a:cubicBezTo>
                  <a:pt x="2" y="44"/>
                  <a:pt x="0" y="37"/>
                  <a:pt x="0" y="29"/>
                </a:cubicBezTo>
                <a:cubicBezTo>
                  <a:pt x="0" y="22"/>
                  <a:pt x="2" y="15"/>
                  <a:pt x="8" y="10"/>
                </a:cubicBezTo>
                <a:cubicBezTo>
                  <a:pt x="13" y="3"/>
                  <a:pt x="20" y="0"/>
                  <a:pt x="27" y="0"/>
                </a:cubicBezTo>
                <a:cubicBezTo>
                  <a:pt x="35" y="0"/>
                  <a:pt x="42" y="3"/>
                  <a:pt x="47" y="10"/>
                </a:cubicBezTo>
                <a:cubicBezTo>
                  <a:pt x="53" y="15"/>
                  <a:pt x="56" y="22"/>
                  <a:pt x="56" y="29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011960" y="176940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9"/>
                </a:moveTo>
                <a:cubicBezTo>
                  <a:pt x="57" y="37"/>
                  <a:pt x="55" y="43"/>
                  <a:pt x="49" y="49"/>
                </a:cubicBezTo>
                <a:cubicBezTo>
                  <a:pt x="44" y="54"/>
                  <a:pt x="37" y="57"/>
                  <a:pt x="29" y="57"/>
                </a:cubicBezTo>
                <a:cubicBezTo>
                  <a:pt x="21" y="57"/>
                  <a:pt x="14" y="54"/>
                  <a:pt x="9" y="49"/>
                </a:cubicBezTo>
                <a:cubicBezTo>
                  <a:pt x="3" y="43"/>
                  <a:pt x="0" y="37"/>
                  <a:pt x="0" y="29"/>
                </a:cubicBezTo>
                <a:cubicBezTo>
                  <a:pt x="0" y="21"/>
                  <a:pt x="3" y="15"/>
                  <a:pt x="9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7" y="0"/>
                  <a:pt x="44" y="3"/>
                  <a:pt x="49" y="9"/>
                </a:cubicBezTo>
                <a:cubicBezTo>
                  <a:pt x="55" y="15"/>
                  <a:pt x="57" y="21"/>
                  <a:pt x="57" y="29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891360" y="1819800"/>
            <a:ext cx="90720" cy="90720"/>
          </a:xfrm>
          <a:custGeom>
            <a:avLst/>
            <a:gdLst/>
            <a:ahLst/>
            <a:rect l="0" t="0" r="r" b="b"/>
            <a:pathLst>
              <a:path w="252" h="252">
                <a:moveTo>
                  <a:pt x="28" y="252"/>
                </a:moveTo>
                <a:cubicBezTo>
                  <a:pt x="21" y="252"/>
                  <a:pt x="14" y="249"/>
                  <a:pt x="8" y="244"/>
                </a:cubicBezTo>
                <a:cubicBezTo>
                  <a:pt x="-2" y="233"/>
                  <a:pt x="-2" y="215"/>
                  <a:pt x="8" y="204"/>
                </a:cubicBezTo>
                <a:lnTo>
                  <a:pt x="205" y="8"/>
                </a:lnTo>
                <a:cubicBezTo>
                  <a:pt x="216" y="-3"/>
                  <a:pt x="234" y="-3"/>
                  <a:pt x="244" y="8"/>
                </a:cubicBezTo>
                <a:cubicBezTo>
                  <a:pt x="255" y="19"/>
                  <a:pt x="255" y="36"/>
                  <a:pt x="244" y="47"/>
                </a:cubicBezTo>
                <a:lnTo>
                  <a:pt x="48" y="244"/>
                </a:lnTo>
                <a:cubicBezTo>
                  <a:pt x="43" y="249"/>
                  <a:pt x="35" y="252"/>
                  <a:pt x="28" y="25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160280" y="1565280"/>
            <a:ext cx="5967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Medición de tiempos y uso de CPU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134360" y="2368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904680" y="29620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6066720" y="2368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198440" y="291204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904680" y="3495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2285640" y="2912040"/>
            <a:ext cx="686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mide ni se representa el tiempo real o uso de CPU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880920" y="386424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904680" y="4657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2285640" y="3654720"/>
            <a:ext cx="507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mide de forma básica, sin análisis claro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198440" y="46072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2285640" y="4397760"/>
            <a:ext cx="863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mide y compara correctamente el tiempo bloqueado/activo en cada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2285640" y="4816800"/>
            <a:ext cx="85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2190600" y="2705040"/>
            <a:ext cx="5581800" cy="543240"/>
          </a:xfrm>
          <a:custGeom>
            <a:avLst/>
            <a:gdLst/>
            <a:ahLst/>
            <a:rect l="0" t="0" r="r" b="b"/>
            <a:pathLst>
              <a:path w="15505" h="1509">
                <a:moveTo>
                  <a:pt x="0" y="0"/>
                </a:moveTo>
                <a:lnTo>
                  <a:pt x="15505" y="0"/>
                </a:lnTo>
                <a:lnTo>
                  <a:pt x="155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2190600" y="3247920"/>
            <a:ext cx="5581800" cy="533520"/>
          </a:xfrm>
          <a:custGeom>
            <a:avLst/>
            <a:gdLst/>
            <a:ahLst/>
            <a:rect l="0" t="0" r="r" b="b"/>
            <a:pathLst>
              <a:path w="15505" h="1482">
                <a:moveTo>
                  <a:pt x="0" y="0"/>
                </a:moveTo>
                <a:lnTo>
                  <a:pt x="15505" y="0"/>
                </a:lnTo>
                <a:lnTo>
                  <a:pt x="155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2190600" y="3781080"/>
            <a:ext cx="5581800" cy="543600"/>
          </a:xfrm>
          <a:custGeom>
            <a:avLst/>
            <a:gdLst/>
            <a:ahLst/>
            <a:rect l="0" t="0" r="r" b="b"/>
            <a:pathLst>
              <a:path w="15505" h="1510">
                <a:moveTo>
                  <a:pt x="0" y="0"/>
                </a:moveTo>
                <a:lnTo>
                  <a:pt x="15505" y="0"/>
                </a:lnTo>
                <a:lnTo>
                  <a:pt x="1550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2190600" y="4324320"/>
            <a:ext cx="5581800" cy="533520"/>
          </a:xfrm>
          <a:custGeom>
            <a:avLst/>
            <a:gdLst/>
            <a:ahLst/>
            <a:rect l="0" t="0" r="r" b="b"/>
            <a:pathLst>
              <a:path w="15505" h="1482">
                <a:moveTo>
                  <a:pt x="0" y="0"/>
                </a:moveTo>
                <a:lnTo>
                  <a:pt x="15505" y="0"/>
                </a:lnTo>
                <a:lnTo>
                  <a:pt x="155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2190600" y="2705040"/>
            <a:ext cx="5591520" cy="9720"/>
          </a:xfrm>
          <a:custGeom>
            <a:avLst/>
            <a:gdLst/>
            <a:ahLst/>
            <a:rect l="0" t="0" r="r" b="b"/>
            <a:pathLst>
              <a:path w="15532" h="27">
                <a:moveTo>
                  <a:pt x="0" y="0"/>
                </a:moveTo>
                <a:lnTo>
                  <a:pt x="15532" y="0"/>
                </a:lnTo>
                <a:lnTo>
                  <a:pt x="1553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777204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2190600" y="3238200"/>
            <a:ext cx="5591520" cy="10080"/>
          </a:xfrm>
          <a:custGeom>
            <a:avLst/>
            <a:gdLst/>
            <a:ahLst/>
            <a:rect l="0" t="0" r="r" b="b"/>
            <a:pathLst>
              <a:path w="15532" h="28">
                <a:moveTo>
                  <a:pt x="0" y="0"/>
                </a:moveTo>
                <a:lnTo>
                  <a:pt x="15532" y="0"/>
                </a:lnTo>
                <a:lnTo>
                  <a:pt x="155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777204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2190600" y="3781080"/>
            <a:ext cx="5591520" cy="10080"/>
          </a:xfrm>
          <a:custGeom>
            <a:avLst/>
            <a:gdLst/>
            <a:ahLst/>
            <a:rect l="0" t="0" r="r" b="b"/>
            <a:pathLst>
              <a:path w="15532" h="28">
                <a:moveTo>
                  <a:pt x="0" y="0"/>
                </a:moveTo>
                <a:lnTo>
                  <a:pt x="15532" y="0"/>
                </a:lnTo>
                <a:lnTo>
                  <a:pt x="155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77204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2190600" y="4314600"/>
            <a:ext cx="5591520" cy="10080"/>
          </a:xfrm>
          <a:custGeom>
            <a:avLst/>
            <a:gdLst/>
            <a:ahLst/>
            <a:rect l="0" t="0" r="r" b="b"/>
            <a:pathLst>
              <a:path w="15532" h="28">
                <a:moveTo>
                  <a:pt x="0" y="0"/>
                </a:moveTo>
                <a:lnTo>
                  <a:pt x="15532" y="0"/>
                </a:lnTo>
                <a:lnTo>
                  <a:pt x="155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777204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2190600" y="4857480"/>
            <a:ext cx="5591520" cy="10080"/>
          </a:xfrm>
          <a:custGeom>
            <a:avLst/>
            <a:gdLst/>
            <a:ahLst/>
            <a:rect l="0" t="0" r="r" b="b"/>
            <a:pathLst>
              <a:path w="15532" h="28">
                <a:moveTo>
                  <a:pt x="0" y="0"/>
                </a:moveTo>
                <a:lnTo>
                  <a:pt x="15532" y="0"/>
                </a:lnTo>
                <a:lnTo>
                  <a:pt x="155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784800" y="2147040"/>
            <a:ext cx="354600" cy="221040"/>
          </a:xfrm>
          <a:custGeom>
            <a:avLst/>
            <a:gdLst/>
            <a:ahLst/>
            <a:rect l="0" t="0" r="r" b="b"/>
            <a:pathLst>
              <a:path w="985" h="614">
                <a:moveTo>
                  <a:pt x="985" y="0"/>
                </a:moveTo>
                <a:lnTo>
                  <a:pt x="0" y="160"/>
                </a:lnTo>
                <a:lnTo>
                  <a:pt x="0" y="432"/>
                </a:lnTo>
                <a:cubicBezTo>
                  <a:pt x="-1" y="436"/>
                  <a:pt x="3" y="440"/>
                  <a:pt x="12" y="445"/>
                </a:cubicBezTo>
                <a:cubicBezTo>
                  <a:pt x="32" y="456"/>
                  <a:pt x="288" y="593"/>
                  <a:pt x="308" y="603"/>
                </a:cubicBezTo>
                <a:cubicBezTo>
                  <a:pt x="333" y="616"/>
                  <a:pt x="348" y="617"/>
                  <a:pt x="369" y="606"/>
                </a:cubicBezTo>
                <a:cubicBezTo>
                  <a:pt x="387" y="598"/>
                  <a:pt x="907" y="321"/>
                  <a:pt x="954" y="296"/>
                </a:cubicBezTo>
                <a:cubicBezTo>
                  <a:pt x="978" y="283"/>
                  <a:pt x="986" y="276"/>
                  <a:pt x="985" y="270"/>
                </a:cubicBezTo>
                <a:lnTo>
                  <a:pt x="985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784800" y="2204640"/>
            <a:ext cx="122040" cy="163080"/>
          </a:xfrm>
          <a:custGeom>
            <a:avLst/>
            <a:gdLst/>
            <a:ahLst/>
            <a:rect l="0" t="0" r="r" b="b"/>
            <a:pathLst>
              <a:path w="339" h="453">
                <a:moveTo>
                  <a:pt x="0" y="0"/>
                </a:moveTo>
                <a:lnTo>
                  <a:pt x="0" y="272"/>
                </a:lnTo>
                <a:cubicBezTo>
                  <a:pt x="-1" y="276"/>
                  <a:pt x="3" y="280"/>
                  <a:pt x="12" y="285"/>
                </a:cubicBezTo>
                <a:cubicBezTo>
                  <a:pt x="33" y="296"/>
                  <a:pt x="288" y="433"/>
                  <a:pt x="308" y="443"/>
                </a:cubicBezTo>
                <a:cubicBezTo>
                  <a:pt x="320" y="449"/>
                  <a:pt x="330" y="452"/>
                  <a:pt x="339" y="453"/>
                </a:cubicBezTo>
                <a:lnTo>
                  <a:pt x="33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784800" y="2080800"/>
            <a:ext cx="354960" cy="189000"/>
          </a:xfrm>
          <a:custGeom>
            <a:avLst/>
            <a:gdLst/>
            <a:ahLst/>
            <a:rect l="0" t="0" r="r" b="b"/>
            <a:pathLst>
              <a:path w="986" h="525">
                <a:moveTo>
                  <a:pt x="611" y="12"/>
                </a:moveTo>
                <a:cubicBezTo>
                  <a:pt x="641" y="-3"/>
                  <a:pt x="642" y="-5"/>
                  <a:pt x="674" y="12"/>
                </a:cubicBezTo>
                <a:cubicBezTo>
                  <a:pt x="705" y="29"/>
                  <a:pt x="949" y="158"/>
                  <a:pt x="966" y="168"/>
                </a:cubicBezTo>
                <a:cubicBezTo>
                  <a:pt x="989" y="180"/>
                  <a:pt x="998" y="184"/>
                  <a:pt x="954" y="207"/>
                </a:cubicBezTo>
                <a:cubicBezTo>
                  <a:pt x="907" y="233"/>
                  <a:pt x="387" y="509"/>
                  <a:pt x="369" y="518"/>
                </a:cubicBezTo>
                <a:cubicBezTo>
                  <a:pt x="348" y="528"/>
                  <a:pt x="333" y="527"/>
                  <a:pt x="308" y="515"/>
                </a:cubicBezTo>
                <a:cubicBezTo>
                  <a:pt x="288" y="505"/>
                  <a:pt x="32" y="369"/>
                  <a:pt x="12" y="357"/>
                </a:cubicBezTo>
                <a:cubicBezTo>
                  <a:pt x="-11" y="344"/>
                  <a:pt x="-1" y="337"/>
                  <a:pt x="33" y="319"/>
                </a:cubicBezTo>
                <a:lnTo>
                  <a:pt x="611" y="12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856440" y="2192400"/>
            <a:ext cx="74160" cy="37440"/>
          </a:xfrm>
          <a:custGeom>
            <a:avLst/>
            <a:gdLst/>
            <a:ahLst/>
            <a:rect l="0" t="0" r="r" b="b"/>
            <a:pathLst>
              <a:path w="206" h="104">
                <a:moveTo>
                  <a:pt x="206" y="52"/>
                </a:moveTo>
                <a:cubicBezTo>
                  <a:pt x="206" y="59"/>
                  <a:pt x="204" y="65"/>
                  <a:pt x="198" y="71"/>
                </a:cubicBezTo>
                <a:cubicBezTo>
                  <a:pt x="193" y="78"/>
                  <a:pt x="186" y="84"/>
                  <a:pt x="175" y="89"/>
                </a:cubicBezTo>
                <a:cubicBezTo>
                  <a:pt x="166" y="94"/>
                  <a:pt x="154" y="98"/>
                  <a:pt x="142" y="100"/>
                </a:cubicBezTo>
                <a:cubicBezTo>
                  <a:pt x="129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8"/>
                  <a:pt x="40" y="94"/>
                  <a:pt x="30" y="89"/>
                </a:cubicBezTo>
                <a:cubicBezTo>
                  <a:pt x="20" y="84"/>
                  <a:pt x="13" y="78"/>
                  <a:pt x="8" y="71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5"/>
                  <a:pt x="2" y="38"/>
                  <a:pt x="8" y="32"/>
                </a:cubicBezTo>
                <a:cubicBezTo>
                  <a:pt x="13" y="26"/>
                  <a:pt x="20" y="20"/>
                  <a:pt x="30" y="15"/>
                </a:cubicBezTo>
                <a:cubicBezTo>
                  <a:pt x="40" y="11"/>
                  <a:pt x="51" y="7"/>
                  <a:pt x="63" y="4"/>
                </a:cubicBezTo>
                <a:cubicBezTo>
                  <a:pt x="76" y="2"/>
                  <a:pt x="89" y="0"/>
                  <a:pt x="103" y="0"/>
                </a:cubicBezTo>
                <a:cubicBezTo>
                  <a:pt x="116" y="0"/>
                  <a:pt x="129" y="2"/>
                  <a:pt x="142" y="4"/>
                </a:cubicBezTo>
                <a:cubicBezTo>
                  <a:pt x="154" y="7"/>
                  <a:pt x="166" y="11"/>
                  <a:pt x="175" y="15"/>
                </a:cubicBezTo>
                <a:cubicBezTo>
                  <a:pt x="186" y="20"/>
                  <a:pt x="193" y="26"/>
                  <a:pt x="198" y="32"/>
                </a:cubicBezTo>
                <a:cubicBezTo>
                  <a:pt x="204" y="38"/>
                  <a:pt x="206" y="45"/>
                  <a:pt x="206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856440" y="2203200"/>
            <a:ext cx="64440" cy="26280"/>
          </a:xfrm>
          <a:custGeom>
            <a:avLst/>
            <a:gdLst/>
            <a:ahLst/>
            <a:rect l="0" t="0" r="r" b="b"/>
            <a:pathLst>
              <a:path w="179" h="73">
                <a:moveTo>
                  <a:pt x="116" y="8"/>
                </a:moveTo>
                <a:cubicBezTo>
                  <a:pt x="72" y="-6"/>
                  <a:pt x="23" y="-2"/>
                  <a:pt x="0" y="17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50"/>
                  <a:pt x="47" y="73"/>
                  <a:pt x="104" y="73"/>
                </a:cubicBezTo>
                <a:cubicBezTo>
                  <a:pt x="133" y="73"/>
                  <a:pt x="160" y="67"/>
                  <a:pt x="179" y="57"/>
                </a:cubicBezTo>
                <a:cubicBezTo>
                  <a:pt x="169" y="37"/>
                  <a:pt x="148" y="18"/>
                  <a:pt x="116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924840" y="215676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8" y="71"/>
                </a:cubicBezTo>
                <a:cubicBezTo>
                  <a:pt x="193" y="77"/>
                  <a:pt x="185" y="84"/>
                  <a:pt x="175" y="89"/>
                </a:cubicBezTo>
                <a:cubicBezTo>
                  <a:pt x="166" y="94"/>
                  <a:pt x="155" y="97"/>
                  <a:pt x="142" y="100"/>
                </a:cubicBezTo>
                <a:cubicBezTo>
                  <a:pt x="130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7"/>
                  <a:pt x="40" y="94"/>
                  <a:pt x="30" y="89"/>
                </a:cubicBezTo>
                <a:cubicBezTo>
                  <a:pt x="21" y="84"/>
                  <a:pt x="13" y="77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5"/>
                  <a:pt x="3" y="38"/>
                  <a:pt x="8" y="32"/>
                </a:cubicBezTo>
                <a:cubicBezTo>
                  <a:pt x="13" y="26"/>
                  <a:pt x="21" y="20"/>
                  <a:pt x="30" y="15"/>
                </a:cubicBezTo>
                <a:cubicBezTo>
                  <a:pt x="40" y="10"/>
                  <a:pt x="51" y="7"/>
                  <a:pt x="63" y="4"/>
                </a:cubicBezTo>
                <a:cubicBezTo>
                  <a:pt x="76" y="1"/>
                  <a:pt x="89" y="0"/>
                  <a:pt x="103" y="0"/>
                </a:cubicBezTo>
                <a:cubicBezTo>
                  <a:pt x="116" y="0"/>
                  <a:pt x="130" y="1"/>
                  <a:pt x="142" y="4"/>
                </a:cubicBezTo>
                <a:cubicBezTo>
                  <a:pt x="155" y="7"/>
                  <a:pt x="166" y="10"/>
                  <a:pt x="175" y="15"/>
                </a:cubicBezTo>
                <a:cubicBezTo>
                  <a:pt x="185" y="20"/>
                  <a:pt x="193" y="26"/>
                  <a:pt x="198" y="32"/>
                </a:cubicBezTo>
                <a:cubicBezTo>
                  <a:pt x="204" y="38"/>
                  <a:pt x="207" y="45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924840" y="216756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5" y="9"/>
                </a:moveTo>
                <a:cubicBezTo>
                  <a:pt x="72" y="-6"/>
                  <a:pt x="22" y="-2"/>
                  <a:pt x="1" y="18"/>
                </a:cubicBezTo>
                <a:cubicBezTo>
                  <a:pt x="1" y="19"/>
                  <a:pt x="0" y="20"/>
                  <a:pt x="0" y="21"/>
                </a:cubicBezTo>
                <a:cubicBezTo>
                  <a:pt x="0" y="50"/>
                  <a:pt x="46" y="74"/>
                  <a:pt x="103" y="74"/>
                </a:cubicBezTo>
                <a:cubicBezTo>
                  <a:pt x="132" y="74"/>
                  <a:pt x="159" y="67"/>
                  <a:pt x="179" y="56"/>
                </a:cubicBezTo>
                <a:cubicBezTo>
                  <a:pt x="168" y="37"/>
                  <a:pt x="147" y="19"/>
                  <a:pt x="115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993240" y="212112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9" y="71"/>
                </a:cubicBezTo>
                <a:cubicBezTo>
                  <a:pt x="194" y="78"/>
                  <a:pt x="186" y="84"/>
                  <a:pt x="177" y="89"/>
                </a:cubicBezTo>
                <a:cubicBezTo>
                  <a:pt x="167" y="93"/>
                  <a:pt x="156" y="97"/>
                  <a:pt x="143" y="100"/>
                </a:cubicBezTo>
                <a:cubicBezTo>
                  <a:pt x="131" y="102"/>
                  <a:pt x="118" y="104"/>
                  <a:pt x="104" y="104"/>
                </a:cubicBezTo>
                <a:cubicBezTo>
                  <a:pt x="90" y="104"/>
                  <a:pt x="77" y="102"/>
                  <a:pt x="65" y="100"/>
                </a:cubicBezTo>
                <a:cubicBezTo>
                  <a:pt x="52" y="97"/>
                  <a:pt x="41" y="93"/>
                  <a:pt x="31" y="89"/>
                </a:cubicBezTo>
                <a:cubicBezTo>
                  <a:pt x="22" y="84"/>
                  <a:pt x="14" y="78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4"/>
                  <a:pt x="3" y="38"/>
                  <a:pt x="8" y="32"/>
                </a:cubicBezTo>
                <a:cubicBezTo>
                  <a:pt x="14" y="25"/>
                  <a:pt x="22" y="20"/>
                  <a:pt x="31" y="15"/>
                </a:cubicBezTo>
                <a:cubicBezTo>
                  <a:pt x="41" y="10"/>
                  <a:pt x="52" y="6"/>
                  <a:pt x="65" y="4"/>
                </a:cubicBezTo>
                <a:cubicBezTo>
                  <a:pt x="77" y="1"/>
                  <a:pt x="90" y="0"/>
                  <a:pt x="104" y="0"/>
                </a:cubicBezTo>
                <a:cubicBezTo>
                  <a:pt x="118" y="0"/>
                  <a:pt x="131" y="1"/>
                  <a:pt x="143" y="4"/>
                </a:cubicBezTo>
                <a:cubicBezTo>
                  <a:pt x="156" y="6"/>
                  <a:pt x="167" y="10"/>
                  <a:pt x="177" y="15"/>
                </a:cubicBezTo>
                <a:cubicBezTo>
                  <a:pt x="186" y="20"/>
                  <a:pt x="194" y="25"/>
                  <a:pt x="199" y="32"/>
                </a:cubicBezTo>
                <a:cubicBezTo>
                  <a:pt x="204" y="38"/>
                  <a:pt x="207" y="44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993240" y="213192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6" y="9"/>
                </a:moveTo>
                <a:cubicBezTo>
                  <a:pt x="72" y="-6"/>
                  <a:pt x="22" y="-2"/>
                  <a:pt x="1" y="19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51"/>
                  <a:pt x="46" y="74"/>
                  <a:pt x="103" y="74"/>
                </a:cubicBezTo>
                <a:cubicBezTo>
                  <a:pt x="133" y="74"/>
                  <a:pt x="159" y="67"/>
                  <a:pt x="179" y="57"/>
                </a:cubicBezTo>
                <a:cubicBezTo>
                  <a:pt x="170" y="38"/>
                  <a:pt x="148" y="20"/>
                  <a:pt x="116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160280" y="1974600"/>
            <a:ext cx="5494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Claridad y estructura del código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424872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2315160" y="3321360"/>
            <a:ext cx="498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desorganizado o sin comentarios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2315160" y="3864240"/>
            <a:ext cx="479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funcional con funciones básicas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2315160" y="4397760"/>
            <a:ext cx="532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modular, limpio, bien documentado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2190600" y="2705040"/>
            <a:ext cx="8048880" cy="543240"/>
          </a:xfrm>
          <a:custGeom>
            <a:avLst/>
            <a:gdLst/>
            <a:ahLst/>
            <a:rect l="0" t="0" r="r" b="b"/>
            <a:pathLst>
              <a:path w="22358" h="1509">
                <a:moveTo>
                  <a:pt x="0" y="0"/>
                </a:moveTo>
                <a:lnTo>
                  <a:pt x="22358" y="0"/>
                </a:lnTo>
                <a:lnTo>
                  <a:pt x="2235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2190600" y="3247920"/>
            <a:ext cx="8048880" cy="533520"/>
          </a:xfrm>
          <a:custGeom>
            <a:avLst/>
            <a:gdLst/>
            <a:ahLst/>
            <a:rect l="0" t="0" r="r" b="b"/>
            <a:pathLst>
              <a:path w="22358" h="1482">
                <a:moveTo>
                  <a:pt x="0" y="0"/>
                </a:moveTo>
                <a:lnTo>
                  <a:pt x="22358" y="0"/>
                </a:lnTo>
                <a:lnTo>
                  <a:pt x="2235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2190600" y="3781080"/>
            <a:ext cx="8048880" cy="543600"/>
          </a:xfrm>
          <a:custGeom>
            <a:avLst/>
            <a:gdLst/>
            <a:ahLst/>
            <a:rect l="0" t="0" r="r" b="b"/>
            <a:pathLst>
              <a:path w="22358" h="1510">
                <a:moveTo>
                  <a:pt x="0" y="0"/>
                </a:moveTo>
                <a:lnTo>
                  <a:pt x="22358" y="0"/>
                </a:lnTo>
                <a:lnTo>
                  <a:pt x="2235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2190600" y="4324320"/>
            <a:ext cx="8048880" cy="533520"/>
          </a:xfrm>
          <a:custGeom>
            <a:avLst/>
            <a:gdLst/>
            <a:ahLst/>
            <a:rect l="0" t="0" r="r" b="b"/>
            <a:pathLst>
              <a:path w="22358" h="1482">
                <a:moveTo>
                  <a:pt x="0" y="0"/>
                </a:moveTo>
                <a:lnTo>
                  <a:pt x="22358" y="0"/>
                </a:lnTo>
                <a:lnTo>
                  <a:pt x="2235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2190600" y="2705040"/>
            <a:ext cx="8048880" cy="9720"/>
          </a:xfrm>
          <a:custGeom>
            <a:avLst/>
            <a:gdLst/>
            <a:ahLst/>
            <a:rect l="0" t="0" r="r" b="b"/>
            <a:pathLst>
              <a:path w="22358" h="27">
                <a:moveTo>
                  <a:pt x="0" y="0"/>
                </a:moveTo>
                <a:lnTo>
                  <a:pt x="22358" y="0"/>
                </a:lnTo>
                <a:lnTo>
                  <a:pt x="2235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1022976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2190600" y="323820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22976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2190600" y="378108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1022976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2190600" y="431460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1022976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2190600" y="485748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801000" y="2058120"/>
            <a:ext cx="322200" cy="322200"/>
          </a:xfrm>
          <a:custGeom>
            <a:avLst/>
            <a:gdLst/>
            <a:ahLst/>
            <a:rect l="0" t="0" r="r" b="b"/>
            <a:pathLst>
              <a:path w="895" h="895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8"/>
                  <a:pt x="0" y="84"/>
                </a:cubicBezTo>
                <a:lnTo>
                  <a:pt x="0" y="811"/>
                </a:lnTo>
                <a:cubicBezTo>
                  <a:pt x="0" y="858"/>
                  <a:pt x="38" y="895"/>
                  <a:pt x="85" y="895"/>
                </a:cubicBezTo>
                <a:lnTo>
                  <a:pt x="811" y="895"/>
                </a:lnTo>
                <a:cubicBezTo>
                  <a:pt x="857" y="895"/>
                  <a:pt x="895" y="858"/>
                  <a:pt x="895" y="811"/>
                </a:cubicBezTo>
                <a:lnTo>
                  <a:pt x="895" y="84"/>
                </a:lnTo>
                <a:cubicBezTo>
                  <a:pt x="895" y="38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790920" y="2048400"/>
            <a:ext cx="342360" cy="342000"/>
          </a:xfrm>
          <a:custGeom>
            <a:avLst/>
            <a:gdLst/>
            <a:ahLst/>
            <a:rect l="0" t="0" r="r" b="b"/>
            <a:pathLst>
              <a:path w="951" h="950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50"/>
                  <a:pt x="0" y="111"/>
                </a:cubicBezTo>
                <a:lnTo>
                  <a:pt x="0" y="838"/>
                </a:lnTo>
                <a:cubicBezTo>
                  <a:pt x="0" y="900"/>
                  <a:pt x="50" y="950"/>
                  <a:pt x="112" y="950"/>
                </a:cubicBezTo>
                <a:lnTo>
                  <a:pt x="839" y="950"/>
                </a:lnTo>
                <a:cubicBezTo>
                  <a:pt x="901" y="950"/>
                  <a:pt x="951" y="900"/>
                  <a:pt x="951" y="838"/>
                </a:cubicBezTo>
                <a:lnTo>
                  <a:pt x="951" y="111"/>
                </a:lnTo>
                <a:cubicBezTo>
                  <a:pt x="951" y="50"/>
                  <a:pt x="901" y="0"/>
                  <a:pt x="839" y="0"/>
                </a:cubicBezTo>
                <a:moveTo>
                  <a:pt x="839" y="55"/>
                </a:moveTo>
                <a:cubicBezTo>
                  <a:pt x="870" y="55"/>
                  <a:pt x="895" y="80"/>
                  <a:pt x="895" y="111"/>
                </a:cubicBezTo>
                <a:lnTo>
                  <a:pt x="895" y="223"/>
                </a:lnTo>
                <a:lnTo>
                  <a:pt x="727" y="223"/>
                </a:lnTo>
                <a:lnTo>
                  <a:pt x="727" y="55"/>
                </a:lnTo>
                <a:lnTo>
                  <a:pt x="839" y="55"/>
                </a:lnTo>
                <a:moveTo>
                  <a:pt x="727" y="503"/>
                </a:moveTo>
                <a:lnTo>
                  <a:pt x="895" y="503"/>
                </a:lnTo>
                <a:lnTo>
                  <a:pt x="895" y="671"/>
                </a:lnTo>
                <a:lnTo>
                  <a:pt x="727" y="671"/>
                </a:lnTo>
                <a:lnTo>
                  <a:pt x="727" y="503"/>
                </a:lnTo>
                <a:moveTo>
                  <a:pt x="727" y="446"/>
                </a:moveTo>
                <a:lnTo>
                  <a:pt x="727" y="279"/>
                </a:lnTo>
                <a:lnTo>
                  <a:pt x="895" y="279"/>
                </a:lnTo>
                <a:lnTo>
                  <a:pt x="895" y="446"/>
                </a:lnTo>
                <a:lnTo>
                  <a:pt x="727" y="446"/>
                </a:lnTo>
                <a:moveTo>
                  <a:pt x="671" y="55"/>
                </a:moveTo>
                <a:lnTo>
                  <a:pt x="671" y="223"/>
                </a:lnTo>
                <a:lnTo>
                  <a:pt x="504" y="223"/>
                </a:lnTo>
                <a:lnTo>
                  <a:pt x="504" y="55"/>
                </a:lnTo>
                <a:lnTo>
                  <a:pt x="671" y="55"/>
                </a:lnTo>
                <a:moveTo>
                  <a:pt x="504" y="279"/>
                </a:moveTo>
                <a:lnTo>
                  <a:pt x="671" y="279"/>
                </a:lnTo>
                <a:lnTo>
                  <a:pt x="671" y="446"/>
                </a:lnTo>
                <a:lnTo>
                  <a:pt x="504" y="446"/>
                </a:lnTo>
                <a:lnTo>
                  <a:pt x="504" y="279"/>
                </a:lnTo>
                <a:moveTo>
                  <a:pt x="504" y="503"/>
                </a:moveTo>
                <a:lnTo>
                  <a:pt x="671" y="503"/>
                </a:lnTo>
                <a:lnTo>
                  <a:pt x="671" y="671"/>
                </a:lnTo>
                <a:lnTo>
                  <a:pt x="504" y="671"/>
                </a:lnTo>
                <a:lnTo>
                  <a:pt x="504" y="503"/>
                </a:lnTo>
                <a:moveTo>
                  <a:pt x="448" y="55"/>
                </a:moveTo>
                <a:lnTo>
                  <a:pt x="448" y="223"/>
                </a:lnTo>
                <a:lnTo>
                  <a:pt x="280" y="223"/>
                </a:lnTo>
                <a:lnTo>
                  <a:pt x="280" y="55"/>
                </a:lnTo>
                <a:lnTo>
                  <a:pt x="448" y="55"/>
                </a:lnTo>
                <a:moveTo>
                  <a:pt x="280" y="279"/>
                </a:moveTo>
                <a:lnTo>
                  <a:pt x="448" y="279"/>
                </a:lnTo>
                <a:lnTo>
                  <a:pt x="448" y="446"/>
                </a:lnTo>
                <a:lnTo>
                  <a:pt x="280" y="446"/>
                </a:lnTo>
                <a:lnTo>
                  <a:pt x="280" y="279"/>
                </a:lnTo>
                <a:moveTo>
                  <a:pt x="280" y="503"/>
                </a:moveTo>
                <a:lnTo>
                  <a:pt x="448" y="503"/>
                </a:lnTo>
                <a:lnTo>
                  <a:pt x="448" y="671"/>
                </a:lnTo>
                <a:lnTo>
                  <a:pt x="280" y="671"/>
                </a:lnTo>
                <a:lnTo>
                  <a:pt x="280" y="503"/>
                </a:lnTo>
                <a:moveTo>
                  <a:pt x="56" y="111"/>
                </a:moveTo>
                <a:cubicBezTo>
                  <a:pt x="56" y="80"/>
                  <a:pt x="81" y="55"/>
                  <a:pt x="112" y="55"/>
                </a:cubicBezTo>
                <a:lnTo>
                  <a:pt x="224" y="55"/>
                </a:lnTo>
                <a:lnTo>
                  <a:pt x="224" y="223"/>
                </a:lnTo>
                <a:lnTo>
                  <a:pt x="56" y="223"/>
                </a:lnTo>
                <a:lnTo>
                  <a:pt x="56" y="111"/>
                </a:lnTo>
                <a:moveTo>
                  <a:pt x="56" y="279"/>
                </a:moveTo>
                <a:lnTo>
                  <a:pt x="224" y="279"/>
                </a:lnTo>
                <a:lnTo>
                  <a:pt x="224" y="446"/>
                </a:lnTo>
                <a:lnTo>
                  <a:pt x="56" y="446"/>
                </a:lnTo>
                <a:lnTo>
                  <a:pt x="56" y="279"/>
                </a:lnTo>
                <a:moveTo>
                  <a:pt x="56" y="503"/>
                </a:moveTo>
                <a:lnTo>
                  <a:pt x="224" y="503"/>
                </a:lnTo>
                <a:lnTo>
                  <a:pt x="224" y="671"/>
                </a:lnTo>
                <a:lnTo>
                  <a:pt x="56" y="671"/>
                </a:lnTo>
                <a:lnTo>
                  <a:pt x="56" y="503"/>
                </a:lnTo>
                <a:moveTo>
                  <a:pt x="112" y="894"/>
                </a:moveTo>
                <a:cubicBezTo>
                  <a:pt x="81" y="894"/>
                  <a:pt x="56" y="869"/>
                  <a:pt x="56" y="838"/>
                </a:cubicBezTo>
                <a:lnTo>
                  <a:pt x="56" y="727"/>
                </a:lnTo>
                <a:lnTo>
                  <a:pt x="224" y="727"/>
                </a:lnTo>
                <a:lnTo>
                  <a:pt x="224" y="894"/>
                </a:lnTo>
                <a:lnTo>
                  <a:pt x="112" y="894"/>
                </a:lnTo>
                <a:moveTo>
                  <a:pt x="280" y="894"/>
                </a:moveTo>
                <a:lnTo>
                  <a:pt x="280" y="727"/>
                </a:lnTo>
                <a:lnTo>
                  <a:pt x="448" y="727"/>
                </a:lnTo>
                <a:lnTo>
                  <a:pt x="448" y="894"/>
                </a:lnTo>
                <a:lnTo>
                  <a:pt x="280" y="894"/>
                </a:lnTo>
                <a:moveTo>
                  <a:pt x="504" y="894"/>
                </a:moveTo>
                <a:lnTo>
                  <a:pt x="504" y="727"/>
                </a:lnTo>
                <a:lnTo>
                  <a:pt x="671" y="727"/>
                </a:lnTo>
                <a:lnTo>
                  <a:pt x="671" y="894"/>
                </a:lnTo>
                <a:lnTo>
                  <a:pt x="504" y="894"/>
                </a:lnTo>
                <a:moveTo>
                  <a:pt x="839" y="894"/>
                </a:moveTo>
                <a:lnTo>
                  <a:pt x="727" y="894"/>
                </a:lnTo>
                <a:lnTo>
                  <a:pt x="727" y="727"/>
                </a:lnTo>
                <a:lnTo>
                  <a:pt x="895" y="727"/>
                </a:lnTo>
                <a:lnTo>
                  <a:pt x="895" y="838"/>
                </a:lnTo>
                <a:cubicBezTo>
                  <a:pt x="895" y="869"/>
                  <a:pt x="870" y="894"/>
                  <a:pt x="839" y="89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851400" y="2179080"/>
            <a:ext cx="60480" cy="191160"/>
          </a:xfrm>
          <a:custGeom>
            <a:avLst/>
            <a:gdLst/>
            <a:ahLst/>
            <a:rect l="0" t="0" r="r" b="b"/>
            <a:pathLst>
              <a:path w="168" h="531">
                <a:moveTo>
                  <a:pt x="168" y="531"/>
                </a:moveTo>
                <a:lnTo>
                  <a:pt x="0" y="531"/>
                </a:lnTo>
                <a:lnTo>
                  <a:pt x="0" y="56"/>
                </a:lnTo>
                <a:cubicBezTo>
                  <a:pt x="0" y="25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5"/>
                  <a:pt x="168" y="56"/>
                </a:cubicBezTo>
                <a:lnTo>
                  <a:pt x="168" y="531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1011960" y="2108520"/>
            <a:ext cx="60840" cy="261720"/>
          </a:xfrm>
          <a:custGeom>
            <a:avLst/>
            <a:gdLst/>
            <a:ahLst/>
            <a:rect l="0" t="0" r="r" b="b"/>
            <a:pathLst>
              <a:path w="169" h="727">
                <a:moveTo>
                  <a:pt x="169" y="727"/>
                </a:moveTo>
                <a:lnTo>
                  <a:pt x="0" y="727"/>
                </a:ln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6"/>
                </a:cubicBezTo>
                <a:lnTo>
                  <a:pt x="169" y="727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931680" y="2249280"/>
            <a:ext cx="61200" cy="120960"/>
          </a:xfrm>
          <a:custGeom>
            <a:avLst/>
            <a:gdLst/>
            <a:ahLst/>
            <a:rect l="0" t="0" r="r" b="b"/>
            <a:pathLst>
              <a:path w="170" h="336">
                <a:moveTo>
                  <a:pt x="170" y="336"/>
                </a:moveTo>
                <a:lnTo>
                  <a:pt x="0" y="336"/>
                </a:lnTo>
                <a:lnTo>
                  <a:pt x="0" y="56"/>
                </a:lnTo>
                <a:cubicBezTo>
                  <a:pt x="0" y="25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5"/>
                  <a:pt x="170" y="56"/>
                </a:cubicBezTo>
                <a:lnTo>
                  <a:pt x="170" y="336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160280" y="1974600"/>
            <a:ext cx="3289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Análisis y reflexión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548100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2315160" y="3321360"/>
            <a:ext cx="6745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explica el impacto o las diferencias entre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2315160" y="3864240"/>
            <a:ext cx="627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Análisis simple o centrado en el resultado numérico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2315160" y="4397760"/>
            <a:ext cx="779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Reflexión clara sobre eficiencia, multitarea, comportamiento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2190600" y="2705040"/>
            <a:ext cx="6820200" cy="543240"/>
          </a:xfrm>
          <a:custGeom>
            <a:avLst/>
            <a:gdLst/>
            <a:ahLst/>
            <a:rect l="0" t="0" r="r" b="b"/>
            <a:pathLst>
              <a:path w="18945" h="1509">
                <a:moveTo>
                  <a:pt x="0" y="0"/>
                </a:moveTo>
                <a:lnTo>
                  <a:pt x="18945" y="0"/>
                </a:lnTo>
                <a:lnTo>
                  <a:pt x="1894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2190600" y="3247920"/>
            <a:ext cx="6820200" cy="533520"/>
          </a:xfrm>
          <a:custGeom>
            <a:avLst/>
            <a:gdLst/>
            <a:ahLst/>
            <a:rect l="0" t="0" r="r" b="b"/>
            <a:pathLst>
              <a:path w="18945" h="1482">
                <a:moveTo>
                  <a:pt x="0" y="0"/>
                </a:moveTo>
                <a:lnTo>
                  <a:pt x="18945" y="0"/>
                </a:lnTo>
                <a:lnTo>
                  <a:pt x="1894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2190600" y="3781080"/>
            <a:ext cx="6820200" cy="543600"/>
          </a:xfrm>
          <a:custGeom>
            <a:avLst/>
            <a:gdLst/>
            <a:ahLst/>
            <a:rect l="0" t="0" r="r" b="b"/>
            <a:pathLst>
              <a:path w="18945" h="1510">
                <a:moveTo>
                  <a:pt x="0" y="0"/>
                </a:moveTo>
                <a:lnTo>
                  <a:pt x="18945" y="0"/>
                </a:lnTo>
                <a:lnTo>
                  <a:pt x="1894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2190600" y="4324320"/>
            <a:ext cx="6820200" cy="533520"/>
          </a:xfrm>
          <a:custGeom>
            <a:avLst/>
            <a:gdLst/>
            <a:ahLst/>
            <a:rect l="0" t="0" r="r" b="b"/>
            <a:pathLst>
              <a:path w="18945" h="1482">
                <a:moveTo>
                  <a:pt x="0" y="0"/>
                </a:moveTo>
                <a:lnTo>
                  <a:pt x="18945" y="0"/>
                </a:lnTo>
                <a:lnTo>
                  <a:pt x="1894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2190600" y="2705040"/>
            <a:ext cx="6820200" cy="9720"/>
          </a:xfrm>
          <a:custGeom>
            <a:avLst/>
            <a:gdLst/>
            <a:ahLst/>
            <a:rect l="0" t="0" r="r" b="b"/>
            <a:pathLst>
              <a:path w="18945" h="27">
                <a:moveTo>
                  <a:pt x="0" y="0"/>
                </a:moveTo>
                <a:lnTo>
                  <a:pt x="18945" y="0"/>
                </a:lnTo>
                <a:lnTo>
                  <a:pt x="1894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900108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2190600" y="3238200"/>
            <a:ext cx="6820200" cy="10080"/>
          </a:xfrm>
          <a:custGeom>
            <a:avLst/>
            <a:gdLst/>
            <a:ahLst/>
            <a:rect l="0" t="0" r="r" b="b"/>
            <a:pathLst>
              <a:path w="18945" h="28">
                <a:moveTo>
                  <a:pt x="0" y="0"/>
                </a:moveTo>
                <a:lnTo>
                  <a:pt x="18945" y="0"/>
                </a:lnTo>
                <a:lnTo>
                  <a:pt x="1894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90010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2190600" y="3781080"/>
            <a:ext cx="6820200" cy="10080"/>
          </a:xfrm>
          <a:custGeom>
            <a:avLst/>
            <a:gdLst/>
            <a:ahLst/>
            <a:rect l="0" t="0" r="r" b="b"/>
            <a:pathLst>
              <a:path w="18945" h="28">
                <a:moveTo>
                  <a:pt x="0" y="0"/>
                </a:moveTo>
                <a:lnTo>
                  <a:pt x="18945" y="0"/>
                </a:lnTo>
                <a:lnTo>
                  <a:pt x="1894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90010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2190600" y="4314600"/>
            <a:ext cx="6820200" cy="10080"/>
          </a:xfrm>
          <a:custGeom>
            <a:avLst/>
            <a:gdLst/>
            <a:ahLst/>
            <a:rect l="0" t="0" r="r" b="b"/>
            <a:pathLst>
              <a:path w="18945" h="28">
                <a:moveTo>
                  <a:pt x="0" y="0"/>
                </a:moveTo>
                <a:lnTo>
                  <a:pt x="18945" y="0"/>
                </a:lnTo>
                <a:lnTo>
                  <a:pt x="1894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90010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2190600" y="4857480"/>
            <a:ext cx="6820200" cy="10080"/>
          </a:xfrm>
          <a:custGeom>
            <a:avLst/>
            <a:gdLst/>
            <a:ahLst/>
            <a:rect l="0" t="0" r="r" b="b"/>
            <a:pathLst>
              <a:path w="18945" h="28">
                <a:moveTo>
                  <a:pt x="0" y="0"/>
                </a:moveTo>
                <a:lnTo>
                  <a:pt x="18945" y="0"/>
                </a:lnTo>
                <a:lnTo>
                  <a:pt x="1894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785880" y="2043360"/>
            <a:ext cx="352440" cy="352440"/>
          </a:xfrm>
          <a:custGeom>
            <a:avLst/>
            <a:gdLst/>
            <a:ahLst/>
            <a:rect l="0" t="0" r="r" b="b"/>
            <a:pathLst>
              <a:path w="979" h="979">
                <a:moveTo>
                  <a:pt x="716" y="115"/>
                </a:moveTo>
                <a:cubicBezTo>
                  <a:pt x="702" y="129"/>
                  <a:pt x="698" y="139"/>
                  <a:pt x="695" y="144"/>
                </a:cubicBezTo>
                <a:cubicBezTo>
                  <a:pt x="677" y="179"/>
                  <a:pt x="655" y="191"/>
                  <a:pt x="618" y="154"/>
                </a:cubicBezTo>
                <a:cubicBezTo>
                  <a:pt x="614" y="150"/>
                  <a:pt x="504" y="35"/>
                  <a:pt x="485" y="14"/>
                </a:cubicBezTo>
                <a:cubicBezTo>
                  <a:pt x="474" y="0"/>
                  <a:pt x="455" y="-4"/>
                  <a:pt x="441" y="6"/>
                </a:cubicBezTo>
                <a:cubicBezTo>
                  <a:pt x="431" y="14"/>
                  <a:pt x="329" y="98"/>
                  <a:pt x="301" y="132"/>
                </a:cubicBezTo>
                <a:cubicBezTo>
                  <a:pt x="279" y="159"/>
                  <a:pt x="278" y="192"/>
                  <a:pt x="298" y="212"/>
                </a:cubicBezTo>
                <a:cubicBezTo>
                  <a:pt x="307" y="221"/>
                  <a:pt x="319" y="225"/>
                  <a:pt x="331" y="228"/>
                </a:cubicBezTo>
                <a:cubicBezTo>
                  <a:pt x="346" y="233"/>
                  <a:pt x="380" y="230"/>
                  <a:pt x="399" y="250"/>
                </a:cubicBezTo>
                <a:cubicBezTo>
                  <a:pt x="431" y="282"/>
                  <a:pt x="415" y="332"/>
                  <a:pt x="374" y="373"/>
                </a:cubicBezTo>
                <a:cubicBezTo>
                  <a:pt x="332" y="414"/>
                  <a:pt x="282" y="431"/>
                  <a:pt x="249" y="399"/>
                </a:cubicBezTo>
                <a:cubicBezTo>
                  <a:pt x="230" y="379"/>
                  <a:pt x="232" y="345"/>
                  <a:pt x="228" y="330"/>
                </a:cubicBezTo>
                <a:cubicBezTo>
                  <a:pt x="224" y="318"/>
                  <a:pt x="221" y="307"/>
                  <a:pt x="212" y="298"/>
                </a:cubicBezTo>
                <a:cubicBezTo>
                  <a:pt x="191" y="278"/>
                  <a:pt x="159" y="278"/>
                  <a:pt x="132" y="300"/>
                </a:cubicBezTo>
                <a:cubicBezTo>
                  <a:pt x="97" y="328"/>
                  <a:pt x="14" y="430"/>
                  <a:pt x="6" y="441"/>
                </a:cubicBezTo>
                <a:cubicBezTo>
                  <a:pt x="-5" y="455"/>
                  <a:pt x="0" y="473"/>
                  <a:pt x="13" y="485"/>
                </a:cubicBezTo>
                <a:cubicBezTo>
                  <a:pt x="34" y="503"/>
                  <a:pt x="150" y="614"/>
                  <a:pt x="153" y="617"/>
                </a:cubicBezTo>
                <a:cubicBezTo>
                  <a:pt x="190" y="654"/>
                  <a:pt x="179" y="678"/>
                  <a:pt x="144" y="696"/>
                </a:cubicBezTo>
                <a:cubicBezTo>
                  <a:pt x="138" y="699"/>
                  <a:pt x="129" y="702"/>
                  <a:pt x="115" y="716"/>
                </a:cubicBezTo>
                <a:cubicBezTo>
                  <a:pt x="74" y="757"/>
                  <a:pt x="74" y="823"/>
                  <a:pt x="115" y="864"/>
                </a:cubicBezTo>
                <a:cubicBezTo>
                  <a:pt x="156" y="905"/>
                  <a:pt x="222" y="905"/>
                  <a:pt x="264" y="864"/>
                </a:cubicBezTo>
                <a:cubicBezTo>
                  <a:pt x="278" y="850"/>
                  <a:pt x="281" y="841"/>
                  <a:pt x="284" y="835"/>
                </a:cubicBezTo>
                <a:cubicBezTo>
                  <a:pt x="303" y="800"/>
                  <a:pt x="325" y="789"/>
                  <a:pt x="362" y="826"/>
                </a:cubicBezTo>
                <a:cubicBezTo>
                  <a:pt x="365" y="829"/>
                  <a:pt x="476" y="945"/>
                  <a:pt x="494" y="966"/>
                </a:cubicBezTo>
                <a:cubicBezTo>
                  <a:pt x="506" y="979"/>
                  <a:pt x="524" y="984"/>
                  <a:pt x="538" y="973"/>
                </a:cubicBezTo>
                <a:cubicBezTo>
                  <a:pt x="549" y="965"/>
                  <a:pt x="651" y="882"/>
                  <a:pt x="679" y="847"/>
                </a:cubicBezTo>
                <a:cubicBezTo>
                  <a:pt x="701" y="821"/>
                  <a:pt x="701" y="788"/>
                  <a:pt x="681" y="767"/>
                </a:cubicBezTo>
                <a:cubicBezTo>
                  <a:pt x="672" y="758"/>
                  <a:pt x="661" y="755"/>
                  <a:pt x="649" y="751"/>
                </a:cubicBezTo>
                <a:cubicBezTo>
                  <a:pt x="634" y="747"/>
                  <a:pt x="600" y="749"/>
                  <a:pt x="580" y="730"/>
                </a:cubicBezTo>
                <a:cubicBezTo>
                  <a:pt x="548" y="698"/>
                  <a:pt x="565" y="647"/>
                  <a:pt x="606" y="605"/>
                </a:cubicBezTo>
                <a:cubicBezTo>
                  <a:pt x="648" y="565"/>
                  <a:pt x="698" y="548"/>
                  <a:pt x="729" y="580"/>
                </a:cubicBezTo>
                <a:cubicBezTo>
                  <a:pt x="749" y="599"/>
                  <a:pt x="746" y="633"/>
                  <a:pt x="751" y="649"/>
                </a:cubicBezTo>
                <a:cubicBezTo>
                  <a:pt x="754" y="660"/>
                  <a:pt x="758" y="672"/>
                  <a:pt x="767" y="682"/>
                </a:cubicBezTo>
                <a:cubicBezTo>
                  <a:pt x="787" y="702"/>
                  <a:pt x="820" y="701"/>
                  <a:pt x="847" y="680"/>
                </a:cubicBezTo>
                <a:cubicBezTo>
                  <a:pt x="881" y="651"/>
                  <a:pt x="965" y="548"/>
                  <a:pt x="973" y="538"/>
                </a:cubicBezTo>
                <a:cubicBezTo>
                  <a:pt x="983" y="524"/>
                  <a:pt x="979" y="506"/>
                  <a:pt x="965" y="494"/>
                </a:cubicBezTo>
                <a:cubicBezTo>
                  <a:pt x="944" y="475"/>
                  <a:pt x="829" y="365"/>
                  <a:pt x="825" y="361"/>
                </a:cubicBezTo>
                <a:cubicBezTo>
                  <a:pt x="788" y="324"/>
                  <a:pt x="800" y="302"/>
                  <a:pt x="835" y="284"/>
                </a:cubicBezTo>
                <a:cubicBezTo>
                  <a:pt x="840" y="281"/>
                  <a:pt x="850" y="277"/>
                  <a:pt x="864" y="263"/>
                </a:cubicBezTo>
                <a:cubicBezTo>
                  <a:pt x="905" y="222"/>
                  <a:pt x="905" y="156"/>
                  <a:pt x="864" y="115"/>
                </a:cubicBezTo>
                <a:cubicBezTo>
                  <a:pt x="823" y="75"/>
                  <a:pt x="757" y="75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1160280" y="1974600"/>
            <a:ext cx="4862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Visualización y presentación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48657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2315160" y="3321360"/>
            <a:ext cx="517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hay gráficos o son poco comprensibles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2315160" y="3864240"/>
            <a:ext cx="547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textual o con esquemas básicos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2315160" y="4397760"/>
            <a:ext cx="655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Visualización clara, gráfica, comparativa entre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752400" y="2295360"/>
            <a:ext cx="1362240" cy="533880"/>
          </a:xfrm>
          <a:custGeom>
            <a:avLst/>
            <a:gdLst/>
            <a:ahLst/>
            <a:rect l="0" t="0" r="r" b="b"/>
            <a:pathLst>
              <a:path w="3784" h="1483">
                <a:moveTo>
                  <a:pt x="0" y="0"/>
                </a:moveTo>
                <a:lnTo>
                  <a:pt x="3784" y="0"/>
                </a:lnTo>
                <a:lnTo>
                  <a:pt x="378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2114280" y="2295360"/>
            <a:ext cx="9325440" cy="533880"/>
          </a:xfrm>
          <a:custGeom>
            <a:avLst/>
            <a:gdLst/>
            <a:ahLst/>
            <a:rect l="0" t="0" r="r" b="b"/>
            <a:pathLst>
              <a:path w="25904" h="1483">
                <a:moveTo>
                  <a:pt x="0" y="0"/>
                </a:moveTo>
                <a:lnTo>
                  <a:pt x="25904" y="0"/>
                </a:lnTo>
                <a:lnTo>
                  <a:pt x="2590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752400" y="2828880"/>
            <a:ext cx="1362240" cy="543240"/>
          </a:xfrm>
          <a:custGeom>
            <a:avLst/>
            <a:gdLst/>
            <a:ahLst/>
            <a:rect l="0" t="0" r="r" b="b"/>
            <a:pathLst>
              <a:path w="3784" h="1509">
                <a:moveTo>
                  <a:pt x="0" y="0"/>
                </a:moveTo>
                <a:lnTo>
                  <a:pt x="3784" y="0"/>
                </a:lnTo>
                <a:lnTo>
                  <a:pt x="378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2114280" y="2828880"/>
            <a:ext cx="9325440" cy="543240"/>
          </a:xfrm>
          <a:custGeom>
            <a:avLst/>
            <a:gdLst/>
            <a:ahLst/>
            <a:rect l="0" t="0" r="r" b="b"/>
            <a:pathLst>
              <a:path w="25904" h="1509">
                <a:moveTo>
                  <a:pt x="0" y="0"/>
                </a:moveTo>
                <a:lnTo>
                  <a:pt x="25904" y="0"/>
                </a:lnTo>
                <a:lnTo>
                  <a:pt x="2590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752400" y="3371760"/>
            <a:ext cx="1362240" cy="952920"/>
          </a:xfrm>
          <a:custGeom>
            <a:avLst/>
            <a:gdLst/>
            <a:ahLst/>
            <a:rect l="0" t="0" r="r" b="b"/>
            <a:pathLst>
              <a:path w="3784" h="2647">
                <a:moveTo>
                  <a:pt x="0" y="0"/>
                </a:moveTo>
                <a:lnTo>
                  <a:pt x="3784" y="0"/>
                </a:lnTo>
                <a:lnTo>
                  <a:pt x="378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2114280" y="3371760"/>
            <a:ext cx="9325440" cy="952920"/>
          </a:xfrm>
          <a:custGeom>
            <a:avLst/>
            <a:gdLst/>
            <a:ahLst/>
            <a:rect l="0" t="0" r="r" b="b"/>
            <a:pathLst>
              <a:path w="25904" h="2647">
                <a:moveTo>
                  <a:pt x="0" y="0"/>
                </a:moveTo>
                <a:lnTo>
                  <a:pt x="25904" y="0"/>
                </a:lnTo>
                <a:lnTo>
                  <a:pt x="2590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752400" y="4324320"/>
            <a:ext cx="1362240" cy="952560"/>
          </a:xfrm>
          <a:custGeom>
            <a:avLst/>
            <a:gdLst/>
            <a:ahLst/>
            <a:rect l="0" t="0" r="r" b="b"/>
            <a:pathLst>
              <a:path w="3784" h="2646">
                <a:moveTo>
                  <a:pt x="0" y="0"/>
                </a:moveTo>
                <a:lnTo>
                  <a:pt x="3784" y="0"/>
                </a:lnTo>
                <a:lnTo>
                  <a:pt x="3784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2114280" y="4324320"/>
            <a:ext cx="9325440" cy="952560"/>
          </a:xfrm>
          <a:custGeom>
            <a:avLst/>
            <a:gdLst/>
            <a:ahLst/>
            <a:rect l="0" t="0" r="r" b="b"/>
            <a:pathLst>
              <a:path w="25904" h="2646">
                <a:moveTo>
                  <a:pt x="0" y="0"/>
                </a:moveTo>
                <a:lnTo>
                  <a:pt x="25904" y="0"/>
                </a:lnTo>
                <a:lnTo>
                  <a:pt x="25904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75240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752400" y="2285640"/>
            <a:ext cx="1362240" cy="10080"/>
          </a:xfrm>
          <a:custGeom>
            <a:avLst/>
            <a:gdLst/>
            <a:ahLst/>
            <a:rect l="0" t="0" r="r" b="b"/>
            <a:pathLst>
              <a:path w="3784" h="28">
                <a:moveTo>
                  <a:pt x="0" y="0"/>
                </a:moveTo>
                <a:lnTo>
                  <a:pt x="3784" y="0"/>
                </a:lnTo>
                <a:lnTo>
                  <a:pt x="37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210492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2114280" y="2285640"/>
            <a:ext cx="9334800" cy="10080"/>
          </a:xfrm>
          <a:custGeom>
            <a:avLst/>
            <a:gdLst/>
            <a:ahLst/>
            <a:rect l="0" t="0" r="r" b="b"/>
            <a:pathLst>
              <a:path w="25930" h="28">
                <a:moveTo>
                  <a:pt x="0" y="0"/>
                </a:moveTo>
                <a:lnTo>
                  <a:pt x="25930" y="0"/>
                </a:lnTo>
                <a:lnTo>
                  <a:pt x="259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1143936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752400" y="2828880"/>
            <a:ext cx="1362240" cy="9720"/>
          </a:xfrm>
          <a:custGeom>
            <a:avLst/>
            <a:gdLst/>
            <a:ahLst/>
            <a:rect l="0" t="0" r="r" b="b"/>
            <a:pathLst>
              <a:path w="3784" h="27">
                <a:moveTo>
                  <a:pt x="0" y="0"/>
                </a:moveTo>
                <a:lnTo>
                  <a:pt x="3784" y="0"/>
                </a:lnTo>
                <a:lnTo>
                  <a:pt x="378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2114280" y="2828880"/>
            <a:ext cx="9334800" cy="9720"/>
          </a:xfrm>
          <a:custGeom>
            <a:avLst/>
            <a:gdLst/>
            <a:ahLst/>
            <a:rect l="0" t="0" r="r" b="b"/>
            <a:pathLst>
              <a:path w="25930" h="27">
                <a:moveTo>
                  <a:pt x="0" y="0"/>
                </a:moveTo>
                <a:lnTo>
                  <a:pt x="25930" y="0"/>
                </a:lnTo>
                <a:lnTo>
                  <a:pt x="259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75240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210492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1143936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7524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752400" y="3362040"/>
            <a:ext cx="1362240" cy="10080"/>
          </a:xfrm>
          <a:custGeom>
            <a:avLst/>
            <a:gdLst/>
            <a:ahLst/>
            <a:rect l="0" t="0" r="r" b="b"/>
            <a:pathLst>
              <a:path w="3784" h="28">
                <a:moveTo>
                  <a:pt x="0" y="0"/>
                </a:moveTo>
                <a:lnTo>
                  <a:pt x="3784" y="0"/>
                </a:lnTo>
                <a:lnTo>
                  <a:pt x="37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210492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2114280" y="3362040"/>
            <a:ext cx="9334800" cy="10080"/>
          </a:xfrm>
          <a:custGeom>
            <a:avLst/>
            <a:gdLst/>
            <a:ahLst/>
            <a:rect l="0" t="0" r="r" b="b"/>
            <a:pathLst>
              <a:path w="25930" h="28">
                <a:moveTo>
                  <a:pt x="0" y="0"/>
                </a:moveTo>
                <a:lnTo>
                  <a:pt x="25930" y="0"/>
                </a:lnTo>
                <a:lnTo>
                  <a:pt x="259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114393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7524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752400" y="4314600"/>
            <a:ext cx="1362240" cy="10080"/>
          </a:xfrm>
          <a:custGeom>
            <a:avLst/>
            <a:gdLst/>
            <a:ahLst/>
            <a:rect l="0" t="0" r="r" b="b"/>
            <a:pathLst>
              <a:path w="3784" h="28">
                <a:moveTo>
                  <a:pt x="0" y="0"/>
                </a:moveTo>
                <a:lnTo>
                  <a:pt x="3784" y="0"/>
                </a:lnTo>
                <a:lnTo>
                  <a:pt x="37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210492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2114280" y="4314600"/>
            <a:ext cx="9334800" cy="10080"/>
          </a:xfrm>
          <a:custGeom>
            <a:avLst/>
            <a:gdLst/>
            <a:ahLst/>
            <a:rect l="0" t="0" r="r" b="b"/>
            <a:pathLst>
              <a:path w="25930" h="28">
                <a:moveTo>
                  <a:pt x="0" y="0"/>
                </a:moveTo>
                <a:lnTo>
                  <a:pt x="25930" y="0"/>
                </a:lnTo>
                <a:lnTo>
                  <a:pt x="259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114393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752400" y="5267160"/>
            <a:ext cx="1362240" cy="9720"/>
          </a:xfrm>
          <a:custGeom>
            <a:avLst/>
            <a:gdLst/>
            <a:ahLst/>
            <a:rect l="0" t="0" r="r" b="b"/>
            <a:pathLst>
              <a:path w="3784" h="27">
                <a:moveTo>
                  <a:pt x="0" y="0"/>
                </a:moveTo>
                <a:lnTo>
                  <a:pt x="3784" y="0"/>
                </a:lnTo>
                <a:lnTo>
                  <a:pt x="378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2114280" y="5267160"/>
            <a:ext cx="9334800" cy="9720"/>
          </a:xfrm>
          <a:custGeom>
            <a:avLst/>
            <a:gdLst/>
            <a:ahLst/>
            <a:rect l="0" t="0" r="r" b="b"/>
            <a:pathLst>
              <a:path w="25930" h="27">
                <a:moveTo>
                  <a:pt x="0" y="0"/>
                </a:moveTo>
                <a:lnTo>
                  <a:pt x="25930" y="0"/>
                </a:lnTo>
                <a:lnTo>
                  <a:pt x="259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803160" y="1628640"/>
            <a:ext cx="318600" cy="305640"/>
          </a:xfrm>
          <a:custGeom>
            <a:avLst/>
            <a:gdLst/>
            <a:ahLst/>
            <a:rect l="0" t="0" r="r" b="b"/>
            <a:pathLst>
              <a:path w="885" h="849">
                <a:moveTo>
                  <a:pt x="744" y="493"/>
                </a:moveTo>
                <a:cubicBezTo>
                  <a:pt x="716" y="523"/>
                  <a:pt x="698" y="579"/>
                  <a:pt x="703" y="619"/>
                </a:cubicBezTo>
                <a:lnTo>
                  <a:pt x="728" y="799"/>
                </a:lnTo>
                <a:cubicBezTo>
                  <a:pt x="734" y="839"/>
                  <a:pt x="709" y="857"/>
                  <a:pt x="673" y="840"/>
                </a:cubicBezTo>
                <a:lnTo>
                  <a:pt x="509" y="762"/>
                </a:lnTo>
                <a:cubicBezTo>
                  <a:pt x="473" y="744"/>
                  <a:pt x="414" y="745"/>
                  <a:pt x="378" y="762"/>
                </a:cubicBezTo>
                <a:lnTo>
                  <a:pt x="215" y="842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1"/>
                </a:lnTo>
                <a:cubicBezTo>
                  <a:pt x="188" y="581"/>
                  <a:pt x="169" y="525"/>
                  <a:pt x="142" y="496"/>
                </a:cubicBezTo>
                <a:lnTo>
                  <a:pt x="16" y="365"/>
                </a:lnTo>
                <a:cubicBezTo>
                  <a:pt x="-12" y="336"/>
                  <a:pt x="-2" y="306"/>
                  <a:pt x="37" y="299"/>
                </a:cubicBezTo>
                <a:lnTo>
                  <a:pt x="215" y="266"/>
                </a:lnTo>
                <a:cubicBezTo>
                  <a:pt x="254" y="258"/>
                  <a:pt x="302" y="223"/>
                  <a:pt x="321" y="188"/>
                </a:cubicBezTo>
                <a:lnTo>
                  <a:pt x="406" y="27"/>
                </a:lnTo>
                <a:cubicBezTo>
                  <a:pt x="425" y="-9"/>
                  <a:pt x="456" y="-9"/>
                  <a:pt x="475" y="26"/>
                </a:cubicBezTo>
                <a:lnTo>
                  <a:pt x="562" y="187"/>
                </a:lnTo>
                <a:cubicBezTo>
                  <a:pt x="581" y="222"/>
                  <a:pt x="629" y="257"/>
                  <a:pt x="668" y="264"/>
                </a:cubicBezTo>
                <a:lnTo>
                  <a:pt x="846" y="296"/>
                </a:lnTo>
                <a:cubicBezTo>
                  <a:pt x="887" y="303"/>
                  <a:pt x="897" y="332"/>
                  <a:pt x="869" y="362"/>
                </a:cubicBezTo>
                <a:lnTo>
                  <a:pt x="744" y="493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780840" y="163620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40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7"/>
                  <a:pt x="221" y="139"/>
                  <a:pt x="192" y="99"/>
                </a:cubicBezTo>
                <a:cubicBezTo>
                  <a:pt x="163" y="60"/>
                  <a:pt x="166" y="25"/>
                  <a:pt x="188" y="8"/>
                </a:cubicBezTo>
                <a:cubicBezTo>
                  <a:pt x="211" y="-8"/>
                  <a:pt x="245" y="0"/>
                  <a:pt x="273" y="40"/>
                </a:cubicBezTo>
                <a:moveTo>
                  <a:pt x="815" y="99"/>
                </a:moveTo>
                <a:cubicBezTo>
                  <a:pt x="786" y="139"/>
                  <a:pt x="706" y="207"/>
                  <a:pt x="685" y="192"/>
                </a:cubicBezTo>
                <a:cubicBezTo>
                  <a:pt x="665" y="177"/>
                  <a:pt x="705" y="79"/>
                  <a:pt x="733" y="40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5"/>
                  <a:pt x="843" y="60"/>
                  <a:pt x="815" y="99"/>
                </a:cubicBezTo>
                <a:moveTo>
                  <a:pt x="465" y="910"/>
                </a:moveTo>
                <a:cubicBezTo>
                  <a:pt x="465" y="860"/>
                  <a:pt x="490" y="757"/>
                  <a:pt x="516" y="757"/>
                </a:cubicBezTo>
                <a:cubicBezTo>
                  <a:pt x="541" y="757"/>
                  <a:pt x="566" y="860"/>
                  <a:pt x="566" y="910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10"/>
                </a:cubicBezTo>
                <a:moveTo>
                  <a:pt x="917" y="650"/>
                </a:moveTo>
                <a:cubicBezTo>
                  <a:pt x="871" y="635"/>
                  <a:pt x="782" y="579"/>
                  <a:pt x="789" y="555"/>
                </a:cubicBezTo>
                <a:cubicBezTo>
                  <a:pt x="797" y="531"/>
                  <a:pt x="902" y="539"/>
                  <a:pt x="948" y="554"/>
                </a:cubicBezTo>
                <a:cubicBezTo>
                  <a:pt x="986" y="566"/>
                  <a:pt x="1006" y="589"/>
                  <a:pt x="1006" y="611"/>
                </a:cubicBezTo>
                <a:lnTo>
                  <a:pt x="1006" y="614"/>
                </a:lnTo>
                <a:cubicBezTo>
                  <a:pt x="1006" y="618"/>
                  <a:pt x="1006" y="622"/>
                  <a:pt x="1004" y="625"/>
                </a:cubicBezTo>
                <a:cubicBezTo>
                  <a:pt x="996" y="652"/>
                  <a:pt x="963" y="665"/>
                  <a:pt x="917" y="650"/>
                </a:cubicBezTo>
                <a:moveTo>
                  <a:pt x="58" y="554"/>
                </a:moveTo>
                <a:cubicBezTo>
                  <a:pt x="104" y="539"/>
                  <a:pt x="209" y="531"/>
                  <a:pt x="217" y="555"/>
                </a:cubicBezTo>
                <a:cubicBezTo>
                  <a:pt x="225" y="579"/>
                  <a:pt x="136" y="635"/>
                  <a:pt x="89" y="650"/>
                </a:cubicBezTo>
                <a:cubicBezTo>
                  <a:pt x="43" y="665"/>
                  <a:pt x="11" y="652"/>
                  <a:pt x="2" y="625"/>
                </a:cubicBezTo>
                <a:cubicBezTo>
                  <a:pt x="1" y="621"/>
                  <a:pt x="0" y="617"/>
                  <a:pt x="0" y="613"/>
                </a:cubicBezTo>
                <a:lnTo>
                  <a:pt x="0" y="612"/>
                </a:lnTo>
                <a:cubicBezTo>
                  <a:pt x="0" y="590"/>
                  <a:pt x="19" y="567"/>
                  <a:pt x="58" y="55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1160280" y="1565280"/>
            <a:ext cx="4271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Ampliaciones opcionales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1111680" y="2368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904680" y="29620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6044400" y="2368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198440" y="291204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904680" y="3495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2240640" y="2912040"/>
            <a:ext cx="352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Solo la funcionalidad mínima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880920" y="386424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904680" y="4657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2240640" y="3654720"/>
            <a:ext cx="672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peticiones aleatorias o variantes de planificación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1198440" y="46072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2240640" y="4397760"/>
            <a:ext cx="836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 herramientas reales, implementa SCAN vs FCFS o representación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2240640" y="4816800"/>
            <a:ext cx="2315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temporal avanzada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780840" y="79992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838440" y="858240"/>
            <a:ext cx="248760" cy="237960"/>
          </a:xfrm>
          <a:custGeom>
            <a:avLst/>
            <a:gdLst/>
            <a:ahLst/>
            <a:rect l="0" t="0" r="r" b="b"/>
            <a:pathLst>
              <a:path w="691" h="661">
                <a:moveTo>
                  <a:pt x="659" y="11"/>
                </a:moveTo>
                <a:cubicBezTo>
                  <a:pt x="627" y="-9"/>
                  <a:pt x="583" y="0"/>
                  <a:pt x="562" y="31"/>
                </a:cubicBezTo>
                <a:lnTo>
                  <a:pt x="258" y="487"/>
                </a:lnTo>
                <a:lnTo>
                  <a:pt x="118" y="361"/>
                </a:lnTo>
                <a:cubicBezTo>
                  <a:pt x="89" y="335"/>
                  <a:pt x="44" y="337"/>
                  <a:pt x="18" y="365"/>
                </a:cubicBezTo>
                <a:cubicBezTo>
                  <a:pt x="-8" y="392"/>
                  <a:pt x="-6" y="435"/>
                  <a:pt x="22" y="461"/>
                </a:cubicBezTo>
                <a:lnTo>
                  <a:pt x="224" y="643"/>
                </a:lnTo>
                <a:cubicBezTo>
                  <a:pt x="238" y="655"/>
                  <a:pt x="255" y="661"/>
                  <a:pt x="272" y="661"/>
                </a:cubicBezTo>
                <a:cubicBezTo>
                  <a:pt x="290" y="661"/>
                  <a:pt x="315" y="653"/>
                  <a:pt x="330" y="630"/>
                </a:cubicBezTo>
                <a:cubicBezTo>
                  <a:pt x="340" y="616"/>
                  <a:pt x="679" y="105"/>
                  <a:pt x="679" y="105"/>
                </a:cubicBezTo>
                <a:cubicBezTo>
                  <a:pt x="700" y="74"/>
                  <a:pt x="691" y="31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773280" y="153072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1160280" y="736560"/>
            <a:ext cx="2757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1065240" y="1473480"/>
            <a:ext cx="359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valorará que el alumnado: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1047600" y="2676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1300320" y="2035440"/>
            <a:ext cx="707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Comprenda y distinga claramente las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tres técnicas de E/S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1047600" y="3162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1300320" y="2521440"/>
            <a:ext cx="583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Sepa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medir su impacto en CPU y rendimiento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780840" y="368604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490"/>
                </a:moveTo>
                <a:cubicBezTo>
                  <a:pt x="1006" y="522"/>
                  <a:pt x="1003" y="554"/>
                  <a:pt x="997" y="586"/>
                </a:cubicBezTo>
                <a:cubicBezTo>
                  <a:pt x="990" y="617"/>
                  <a:pt x="981" y="648"/>
                  <a:pt x="968" y="678"/>
                </a:cubicBezTo>
                <a:cubicBezTo>
                  <a:pt x="956" y="707"/>
                  <a:pt x="940" y="736"/>
                  <a:pt x="922" y="762"/>
                </a:cubicBezTo>
                <a:cubicBezTo>
                  <a:pt x="903" y="789"/>
                  <a:pt x="883" y="814"/>
                  <a:pt x="859" y="836"/>
                </a:cubicBezTo>
                <a:cubicBezTo>
                  <a:pt x="836" y="859"/>
                  <a:pt x="811" y="879"/>
                  <a:pt x="783" y="897"/>
                </a:cubicBezTo>
                <a:cubicBezTo>
                  <a:pt x="756" y="915"/>
                  <a:pt x="727" y="930"/>
                  <a:pt x="696" y="943"/>
                </a:cubicBezTo>
                <a:cubicBezTo>
                  <a:pt x="666" y="955"/>
                  <a:pt x="634" y="964"/>
                  <a:pt x="602" y="970"/>
                </a:cubicBezTo>
                <a:cubicBezTo>
                  <a:pt x="569" y="977"/>
                  <a:pt x="537" y="980"/>
                  <a:pt x="504" y="980"/>
                </a:cubicBezTo>
                <a:cubicBezTo>
                  <a:pt x="471" y="980"/>
                  <a:pt x="438" y="977"/>
                  <a:pt x="406" y="970"/>
                </a:cubicBezTo>
                <a:cubicBezTo>
                  <a:pt x="373" y="964"/>
                  <a:pt x="341" y="955"/>
                  <a:pt x="310" y="943"/>
                </a:cubicBezTo>
                <a:cubicBezTo>
                  <a:pt x="280" y="930"/>
                  <a:pt x="251" y="915"/>
                  <a:pt x="224" y="897"/>
                </a:cubicBezTo>
                <a:cubicBezTo>
                  <a:pt x="196" y="879"/>
                  <a:pt x="171" y="859"/>
                  <a:pt x="147" y="836"/>
                </a:cubicBezTo>
                <a:cubicBezTo>
                  <a:pt x="124" y="814"/>
                  <a:pt x="103" y="789"/>
                  <a:pt x="85" y="762"/>
                </a:cubicBezTo>
                <a:cubicBezTo>
                  <a:pt x="66" y="736"/>
                  <a:pt x="51" y="707"/>
                  <a:pt x="38" y="678"/>
                </a:cubicBezTo>
                <a:cubicBezTo>
                  <a:pt x="26" y="648"/>
                  <a:pt x="16" y="617"/>
                  <a:pt x="10" y="586"/>
                </a:cubicBezTo>
                <a:cubicBezTo>
                  <a:pt x="3" y="554"/>
                  <a:pt x="0" y="522"/>
                  <a:pt x="0" y="490"/>
                </a:cubicBezTo>
                <a:cubicBezTo>
                  <a:pt x="0" y="458"/>
                  <a:pt x="3" y="426"/>
                  <a:pt x="10" y="395"/>
                </a:cubicBezTo>
                <a:cubicBezTo>
                  <a:pt x="16" y="363"/>
                  <a:pt x="26" y="333"/>
                  <a:pt x="38" y="303"/>
                </a:cubicBezTo>
                <a:cubicBezTo>
                  <a:pt x="51" y="273"/>
                  <a:pt x="66" y="245"/>
                  <a:pt x="85" y="218"/>
                </a:cubicBezTo>
                <a:cubicBezTo>
                  <a:pt x="103" y="192"/>
                  <a:pt x="124" y="167"/>
                  <a:pt x="147" y="144"/>
                </a:cubicBezTo>
                <a:cubicBezTo>
                  <a:pt x="171" y="122"/>
                  <a:pt x="196" y="101"/>
                  <a:pt x="224" y="83"/>
                </a:cubicBezTo>
                <a:cubicBezTo>
                  <a:pt x="251" y="66"/>
                  <a:pt x="280" y="50"/>
                  <a:pt x="310" y="38"/>
                </a:cubicBezTo>
                <a:cubicBezTo>
                  <a:pt x="341" y="25"/>
                  <a:pt x="373" y="16"/>
                  <a:pt x="406" y="9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9"/>
                </a:cubicBezTo>
                <a:cubicBezTo>
                  <a:pt x="634" y="16"/>
                  <a:pt x="666" y="25"/>
                  <a:pt x="696" y="38"/>
                </a:cubicBezTo>
                <a:cubicBezTo>
                  <a:pt x="727" y="50"/>
                  <a:pt x="756" y="66"/>
                  <a:pt x="783" y="83"/>
                </a:cubicBezTo>
                <a:cubicBezTo>
                  <a:pt x="811" y="101"/>
                  <a:pt x="836" y="122"/>
                  <a:pt x="859" y="144"/>
                </a:cubicBezTo>
                <a:cubicBezTo>
                  <a:pt x="883" y="167"/>
                  <a:pt x="903" y="192"/>
                  <a:pt x="922" y="218"/>
                </a:cubicBezTo>
                <a:cubicBezTo>
                  <a:pt x="940" y="245"/>
                  <a:pt x="956" y="273"/>
                  <a:pt x="968" y="303"/>
                </a:cubicBezTo>
                <a:cubicBezTo>
                  <a:pt x="981" y="333"/>
                  <a:pt x="990" y="363"/>
                  <a:pt x="997" y="395"/>
                </a:cubicBezTo>
                <a:cubicBezTo>
                  <a:pt x="1003" y="426"/>
                  <a:pt x="1006" y="458"/>
                  <a:pt x="1006" y="49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826200" y="3729960"/>
            <a:ext cx="271800" cy="264600"/>
          </a:xfrm>
          <a:custGeom>
            <a:avLst/>
            <a:gdLst/>
            <a:ahLst/>
            <a:rect l="0" t="0" r="r" b="b"/>
            <a:pathLst>
              <a:path w="755" h="735">
                <a:moveTo>
                  <a:pt x="755" y="368"/>
                </a:moveTo>
                <a:cubicBezTo>
                  <a:pt x="755" y="392"/>
                  <a:pt x="752" y="416"/>
                  <a:pt x="748" y="440"/>
                </a:cubicBezTo>
                <a:cubicBezTo>
                  <a:pt x="743" y="464"/>
                  <a:pt x="736" y="487"/>
                  <a:pt x="726" y="509"/>
                </a:cubicBezTo>
                <a:cubicBezTo>
                  <a:pt x="717" y="531"/>
                  <a:pt x="705" y="552"/>
                  <a:pt x="691" y="572"/>
                </a:cubicBezTo>
                <a:cubicBezTo>
                  <a:pt x="678" y="592"/>
                  <a:pt x="662" y="611"/>
                  <a:pt x="644" y="628"/>
                </a:cubicBezTo>
                <a:cubicBezTo>
                  <a:pt x="627" y="645"/>
                  <a:pt x="608" y="660"/>
                  <a:pt x="587" y="674"/>
                </a:cubicBezTo>
                <a:cubicBezTo>
                  <a:pt x="567" y="687"/>
                  <a:pt x="545" y="698"/>
                  <a:pt x="522" y="708"/>
                </a:cubicBezTo>
                <a:cubicBezTo>
                  <a:pt x="499" y="717"/>
                  <a:pt x="476" y="724"/>
                  <a:pt x="451" y="728"/>
                </a:cubicBezTo>
                <a:cubicBezTo>
                  <a:pt x="427" y="733"/>
                  <a:pt x="403" y="735"/>
                  <a:pt x="378" y="735"/>
                </a:cubicBezTo>
                <a:cubicBezTo>
                  <a:pt x="353" y="735"/>
                  <a:pt x="328" y="733"/>
                  <a:pt x="303" y="728"/>
                </a:cubicBezTo>
                <a:cubicBezTo>
                  <a:pt x="279" y="724"/>
                  <a:pt x="255" y="717"/>
                  <a:pt x="233" y="708"/>
                </a:cubicBezTo>
                <a:cubicBezTo>
                  <a:pt x="210" y="698"/>
                  <a:pt x="188" y="687"/>
                  <a:pt x="167" y="674"/>
                </a:cubicBezTo>
                <a:cubicBezTo>
                  <a:pt x="147" y="660"/>
                  <a:pt x="128" y="645"/>
                  <a:pt x="110" y="628"/>
                </a:cubicBezTo>
                <a:cubicBezTo>
                  <a:pt x="93" y="611"/>
                  <a:pt x="77" y="592"/>
                  <a:pt x="63" y="572"/>
                </a:cubicBezTo>
                <a:cubicBezTo>
                  <a:pt x="50" y="552"/>
                  <a:pt x="38" y="531"/>
                  <a:pt x="28" y="509"/>
                </a:cubicBezTo>
                <a:cubicBezTo>
                  <a:pt x="19" y="487"/>
                  <a:pt x="12" y="464"/>
                  <a:pt x="7" y="440"/>
                </a:cubicBezTo>
                <a:cubicBezTo>
                  <a:pt x="2" y="416"/>
                  <a:pt x="0" y="392"/>
                  <a:pt x="0" y="368"/>
                </a:cubicBezTo>
                <a:cubicBezTo>
                  <a:pt x="0" y="344"/>
                  <a:pt x="2" y="320"/>
                  <a:pt x="7" y="297"/>
                </a:cubicBezTo>
                <a:cubicBezTo>
                  <a:pt x="12" y="272"/>
                  <a:pt x="19" y="249"/>
                  <a:pt x="28" y="227"/>
                </a:cubicBezTo>
                <a:cubicBezTo>
                  <a:pt x="38" y="205"/>
                  <a:pt x="50" y="183"/>
                  <a:pt x="63" y="163"/>
                </a:cubicBezTo>
                <a:cubicBezTo>
                  <a:pt x="77" y="143"/>
                  <a:pt x="93" y="125"/>
                  <a:pt x="110" y="108"/>
                </a:cubicBezTo>
                <a:cubicBezTo>
                  <a:pt x="128" y="91"/>
                  <a:pt x="147" y="76"/>
                  <a:pt x="167" y="62"/>
                </a:cubicBezTo>
                <a:cubicBezTo>
                  <a:pt x="188" y="49"/>
                  <a:pt x="210" y="37"/>
                  <a:pt x="233" y="28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3"/>
                  <a:pt x="353" y="0"/>
                  <a:pt x="378" y="0"/>
                </a:cubicBezTo>
                <a:cubicBezTo>
                  <a:pt x="403" y="0"/>
                  <a:pt x="427" y="3"/>
                  <a:pt x="451" y="7"/>
                </a:cubicBezTo>
                <a:cubicBezTo>
                  <a:pt x="476" y="12"/>
                  <a:pt x="499" y="19"/>
                  <a:pt x="522" y="28"/>
                </a:cubicBezTo>
                <a:cubicBezTo>
                  <a:pt x="545" y="37"/>
                  <a:pt x="567" y="49"/>
                  <a:pt x="587" y="62"/>
                </a:cubicBezTo>
                <a:cubicBezTo>
                  <a:pt x="608" y="76"/>
                  <a:pt x="627" y="91"/>
                  <a:pt x="644" y="108"/>
                </a:cubicBezTo>
                <a:cubicBezTo>
                  <a:pt x="662" y="125"/>
                  <a:pt x="678" y="143"/>
                  <a:pt x="691" y="163"/>
                </a:cubicBezTo>
                <a:cubicBezTo>
                  <a:pt x="705" y="183"/>
                  <a:pt x="717" y="205"/>
                  <a:pt x="726" y="227"/>
                </a:cubicBezTo>
                <a:cubicBezTo>
                  <a:pt x="736" y="249"/>
                  <a:pt x="743" y="272"/>
                  <a:pt x="748" y="297"/>
                </a:cubicBezTo>
                <a:cubicBezTo>
                  <a:pt x="752" y="320"/>
                  <a:pt x="755" y="344"/>
                  <a:pt x="755" y="36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861480" y="3764160"/>
            <a:ext cx="201240" cy="196200"/>
          </a:xfrm>
          <a:custGeom>
            <a:avLst/>
            <a:gdLst/>
            <a:ahLst/>
            <a:rect l="0" t="0" r="r" b="b"/>
            <a:pathLst>
              <a:path w="559" h="545">
                <a:moveTo>
                  <a:pt x="559" y="273"/>
                </a:moveTo>
                <a:cubicBezTo>
                  <a:pt x="559" y="291"/>
                  <a:pt x="557" y="309"/>
                  <a:pt x="554" y="326"/>
                </a:cubicBezTo>
                <a:cubicBezTo>
                  <a:pt x="550" y="344"/>
                  <a:pt x="545" y="361"/>
                  <a:pt x="538" y="377"/>
                </a:cubicBezTo>
                <a:cubicBezTo>
                  <a:pt x="531" y="394"/>
                  <a:pt x="522" y="410"/>
                  <a:pt x="512" y="424"/>
                </a:cubicBezTo>
                <a:cubicBezTo>
                  <a:pt x="502" y="439"/>
                  <a:pt x="490" y="453"/>
                  <a:pt x="477" y="466"/>
                </a:cubicBezTo>
                <a:cubicBezTo>
                  <a:pt x="464" y="478"/>
                  <a:pt x="450" y="490"/>
                  <a:pt x="435" y="499"/>
                </a:cubicBezTo>
                <a:cubicBezTo>
                  <a:pt x="420" y="509"/>
                  <a:pt x="404" y="518"/>
                  <a:pt x="387" y="525"/>
                </a:cubicBezTo>
                <a:cubicBezTo>
                  <a:pt x="370" y="531"/>
                  <a:pt x="352" y="537"/>
                  <a:pt x="334" y="540"/>
                </a:cubicBezTo>
                <a:cubicBezTo>
                  <a:pt x="316" y="544"/>
                  <a:pt x="298" y="545"/>
                  <a:pt x="280" y="545"/>
                </a:cubicBezTo>
                <a:cubicBezTo>
                  <a:pt x="261" y="545"/>
                  <a:pt x="243" y="544"/>
                  <a:pt x="225" y="540"/>
                </a:cubicBezTo>
                <a:cubicBezTo>
                  <a:pt x="207" y="537"/>
                  <a:pt x="190" y="531"/>
                  <a:pt x="173" y="525"/>
                </a:cubicBezTo>
                <a:cubicBezTo>
                  <a:pt x="156" y="518"/>
                  <a:pt x="140" y="509"/>
                  <a:pt x="125" y="499"/>
                </a:cubicBezTo>
                <a:cubicBezTo>
                  <a:pt x="108" y="490"/>
                  <a:pt x="94" y="478"/>
                  <a:pt x="81" y="466"/>
                </a:cubicBezTo>
                <a:cubicBezTo>
                  <a:pt x="68" y="453"/>
                  <a:pt x="57" y="439"/>
                  <a:pt x="47" y="424"/>
                </a:cubicBezTo>
                <a:cubicBezTo>
                  <a:pt x="36" y="410"/>
                  <a:pt x="28" y="394"/>
                  <a:pt x="21" y="377"/>
                </a:cubicBezTo>
                <a:cubicBezTo>
                  <a:pt x="14" y="361"/>
                  <a:pt x="8" y="344"/>
                  <a:pt x="5" y="326"/>
                </a:cubicBezTo>
                <a:cubicBezTo>
                  <a:pt x="1" y="309"/>
                  <a:pt x="0" y="291"/>
                  <a:pt x="0" y="273"/>
                </a:cubicBezTo>
                <a:cubicBezTo>
                  <a:pt x="0" y="255"/>
                  <a:pt x="1" y="238"/>
                  <a:pt x="5" y="220"/>
                </a:cubicBezTo>
                <a:cubicBezTo>
                  <a:pt x="8" y="203"/>
                  <a:pt x="14" y="186"/>
                  <a:pt x="21" y="169"/>
                </a:cubicBezTo>
                <a:cubicBezTo>
                  <a:pt x="28" y="153"/>
                  <a:pt x="36" y="137"/>
                  <a:pt x="47" y="121"/>
                </a:cubicBezTo>
                <a:cubicBezTo>
                  <a:pt x="57" y="106"/>
                  <a:pt x="68" y="93"/>
                  <a:pt x="81" y="80"/>
                </a:cubicBezTo>
                <a:cubicBezTo>
                  <a:pt x="94" y="67"/>
                  <a:pt x="108" y="56"/>
                  <a:pt x="125" y="46"/>
                </a:cubicBezTo>
                <a:cubicBezTo>
                  <a:pt x="140" y="36"/>
                  <a:pt x="156" y="28"/>
                  <a:pt x="173" y="21"/>
                </a:cubicBezTo>
                <a:cubicBezTo>
                  <a:pt x="190" y="14"/>
                  <a:pt x="207" y="9"/>
                  <a:pt x="225" y="6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6"/>
                  <a:pt x="435" y="46"/>
                </a:cubicBezTo>
                <a:cubicBezTo>
                  <a:pt x="450" y="56"/>
                  <a:pt x="464" y="67"/>
                  <a:pt x="477" y="80"/>
                </a:cubicBezTo>
                <a:cubicBezTo>
                  <a:pt x="490" y="93"/>
                  <a:pt x="502" y="106"/>
                  <a:pt x="512" y="121"/>
                </a:cubicBezTo>
                <a:cubicBezTo>
                  <a:pt x="522" y="137"/>
                  <a:pt x="531" y="153"/>
                  <a:pt x="538" y="169"/>
                </a:cubicBezTo>
                <a:cubicBezTo>
                  <a:pt x="545" y="186"/>
                  <a:pt x="550" y="203"/>
                  <a:pt x="554" y="220"/>
                </a:cubicBezTo>
                <a:cubicBezTo>
                  <a:pt x="557" y="238"/>
                  <a:pt x="559" y="255"/>
                  <a:pt x="559" y="27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901440" y="3803400"/>
            <a:ext cx="120960" cy="118080"/>
          </a:xfrm>
          <a:custGeom>
            <a:avLst/>
            <a:gdLst/>
            <a:ahLst/>
            <a:rect l="0" t="0" r="r" b="b"/>
            <a:pathLst>
              <a:path w="336" h="328">
                <a:moveTo>
                  <a:pt x="336" y="164"/>
                </a:moveTo>
                <a:cubicBezTo>
                  <a:pt x="336" y="175"/>
                  <a:pt x="335" y="186"/>
                  <a:pt x="333" y="196"/>
                </a:cubicBezTo>
                <a:cubicBezTo>
                  <a:pt x="331" y="207"/>
                  <a:pt x="328" y="217"/>
                  <a:pt x="324" y="227"/>
                </a:cubicBezTo>
                <a:cubicBezTo>
                  <a:pt x="319" y="237"/>
                  <a:pt x="314" y="246"/>
                  <a:pt x="308" y="255"/>
                </a:cubicBezTo>
                <a:cubicBezTo>
                  <a:pt x="302" y="264"/>
                  <a:pt x="295" y="272"/>
                  <a:pt x="287" y="280"/>
                </a:cubicBezTo>
                <a:cubicBezTo>
                  <a:pt x="280" y="287"/>
                  <a:pt x="271" y="294"/>
                  <a:pt x="262" y="300"/>
                </a:cubicBezTo>
                <a:cubicBezTo>
                  <a:pt x="253" y="306"/>
                  <a:pt x="243" y="311"/>
                  <a:pt x="233" y="315"/>
                </a:cubicBezTo>
                <a:cubicBezTo>
                  <a:pt x="223" y="319"/>
                  <a:pt x="212" y="322"/>
                  <a:pt x="201" y="324"/>
                </a:cubicBezTo>
                <a:cubicBezTo>
                  <a:pt x="191" y="326"/>
                  <a:pt x="180" y="328"/>
                  <a:pt x="169" y="328"/>
                </a:cubicBezTo>
                <a:cubicBezTo>
                  <a:pt x="158" y="328"/>
                  <a:pt x="147" y="326"/>
                  <a:pt x="136" y="324"/>
                </a:cubicBezTo>
                <a:cubicBezTo>
                  <a:pt x="125" y="322"/>
                  <a:pt x="115" y="319"/>
                  <a:pt x="105" y="315"/>
                </a:cubicBezTo>
                <a:cubicBezTo>
                  <a:pt x="95" y="311"/>
                  <a:pt x="85" y="306"/>
                  <a:pt x="76" y="300"/>
                </a:cubicBezTo>
                <a:cubicBezTo>
                  <a:pt x="67" y="294"/>
                  <a:pt x="58" y="287"/>
                  <a:pt x="50" y="280"/>
                </a:cubicBezTo>
                <a:cubicBezTo>
                  <a:pt x="43" y="272"/>
                  <a:pt x="36" y="264"/>
                  <a:pt x="29" y="255"/>
                </a:cubicBezTo>
                <a:cubicBezTo>
                  <a:pt x="23" y="246"/>
                  <a:pt x="18" y="237"/>
                  <a:pt x="14" y="227"/>
                </a:cubicBezTo>
                <a:cubicBezTo>
                  <a:pt x="10" y="217"/>
                  <a:pt x="6" y="207"/>
                  <a:pt x="3" y="196"/>
                </a:cubicBezTo>
                <a:cubicBezTo>
                  <a:pt x="1" y="186"/>
                  <a:pt x="0" y="175"/>
                  <a:pt x="0" y="164"/>
                </a:cubicBezTo>
                <a:cubicBezTo>
                  <a:pt x="0" y="154"/>
                  <a:pt x="1" y="143"/>
                  <a:pt x="3" y="133"/>
                </a:cubicBezTo>
                <a:cubicBezTo>
                  <a:pt x="6" y="122"/>
                  <a:pt x="10" y="112"/>
                  <a:pt x="14" y="102"/>
                </a:cubicBezTo>
                <a:cubicBezTo>
                  <a:pt x="18" y="92"/>
                  <a:pt x="23" y="83"/>
                  <a:pt x="29" y="74"/>
                </a:cubicBezTo>
                <a:cubicBezTo>
                  <a:pt x="36" y="65"/>
                  <a:pt x="43" y="57"/>
                  <a:pt x="50" y="49"/>
                </a:cubicBezTo>
                <a:cubicBezTo>
                  <a:pt x="58" y="41"/>
                  <a:pt x="67" y="35"/>
                  <a:pt x="76" y="28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9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9"/>
                  <a:pt x="233" y="13"/>
                </a:cubicBezTo>
                <a:cubicBezTo>
                  <a:pt x="243" y="17"/>
                  <a:pt x="253" y="22"/>
                  <a:pt x="262" y="28"/>
                </a:cubicBezTo>
                <a:cubicBezTo>
                  <a:pt x="271" y="35"/>
                  <a:pt x="280" y="41"/>
                  <a:pt x="287" y="49"/>
                </a:cubicBezTo>
                <a:cubicBezTo>
                  <a:pt x="295" y="57"/>
                  <a:pt x="302" y="65"/>
                  <a:pt x="308" y="74"/>
                </a:cubicBezTo>
                <a:cubicBezTo>
                  <a:pt x="314" y="83"/>
                  <a:pt x="319" y="92"/>
                  <a:pt x="324" y="102"/>
                </a:cubicBezTo>
                <a:cubicBezTo>
                  <a:pt x="328" y="112"/>
                  <a:pt x="331" y="122"/>
                  <a:pt x="333" y="133"/>
                </a:cubicBezTo>
                <a:cubicBezTo>
                  <a:pt x="335" y="143"/>
                  <a:pt x="336" y="154"/>
                  <a:pt x="336" y="16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931680" y="3832920"/>
            <a:ext cx="61200" cy="59040"/>
          </a:xfrm>
          <a:custGeom>
            <a:avLst/>
            <a:gdLst/>
            <a:ahLst/>
            <a:rect l="0" t="0" r="r" b="b"/>
            <a:pathLst>
              <a:path w="170" h="164">
                <a:moveTo>
                  <a:pt x="170" y="82"/>
                </a:moveTo>
                <a:cubicBezTo>
                  <a:pt x="170" y="93"/>
                  <a:pt x="166" y="104"/>
                  <a:pt x="162" y="114"/>
                </a:cubicBezTo>
                <a:cubicBezTo>
                  <a:pt x="158" y="124"/>
                  <a:pt x="152" y="132"/>
                  <a:pt x="144" y="140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7" y="162"/>
                  <a:pt x="96" y="164"/>
                  <a:pt x="85" y="164"/>
                </a:cubicBezTo>
                <a:cubicBezTo>
                  <a:pt x="74" y="164"/>
                  <a:pt x="63" y="162"/>
                  <a:pt x="53" y="158"/>
                </a:cubicBezTo>
                <a:cubicBezTo>
                  <a:pt x="42" y="154"/>
                  <a:pt x="33" y="148"/>
                  <a:pt x="26" y="140"/>
                </a:cubicBezTo>
                <a:cubicBezTo>
                  <a:pt x="18" y="132"/>
                  <a:pt x="12" y="124"/>
                  <a:pt x="7" y="114"/>
                </a:cubicBezTo>
                <a:cubicBezTo>
                  <a:pt x="3" y="104"/>
                  <a:pt x="0" y="93"/>
                  <a:pt x="0" y="82"/>
                </a:cubicBezTo>
                <a:cubicBezTo>
                  <a:pt x="0" y="72"/>
                  <a:pt x="3" y="61"/>
                  <a:pt x="7" y="51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6"/>
                  <a:pt x="42" y="10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1"/>
                  <a:pt x="170" y="72"/>
                  <a:pt x="170" y="8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957600" y="3864960"/>
            <a:ext cx="139320" cy="165600"/>
          </a:xfrm>
          <a:custGeom>
            <a:avLst/>
            <a:gdLst/>
            <a:ahLst/>
            <a:rect l="0" t="0" r="r" b="b"/>
            <a:pathLst>
              <a:path w="387" h="460">
                <a:moveTo>
                  <a:pt x="18" y="0"/>
                </a:moveTo>
                <a:lnTo>
                  <a:pt x="387" y="321"/>
                </a:lnTo>
                <a:cubicBezTo>
                  <a:pt x="387" y="321"/>
                  <a:pt x="313" y="412"/>
                  <a:pt x="165" y="460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954720" y="3846960"/>
            <a:ext cx="26280" cy="25560"/>
          </a:xfrm>
          <a:custGeom>
            <a:avLst/>
            <a:gdLst/>
            <a:ahLst/>
            <a:rect l="0" t="0" r="r" b="b"/>
            <a:pathLst>
              <a:path w="73" h="71">
                <a:moveTo>
                  <a:pt x="29" y="71"/>
                </a:moveTo>
                <a:cubicBezTo>
                  <a:pt x="22" y="71"/>
                  <a:pt x="15" y="68"/>
                  <a:pt x="8" y="63"/>
                </a:cubicBezTo>
                <a:cubicBezTo>
                  <a:pt x="-3" y="52"/>
                  <a:pt x="-3" y="34"/>
                  <a:pt x="8" y="23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19"/>
                  <a:pt x="75" y="36"/>
                  <a:pt x="64" y="47"/>
                </a:cubicBezTo>
                <a:lnTo>
                  <a:pt x="49" y="63"/>
                </a:lnTo>
                <a:cubicBezTo>
                  <a:pt x="43" y="68"/>
                  <a:pt x="36" y="71"/>
                  <a:pt x="29" y="7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1020600" y="3686040"/>
            <a:ext cx="122400" cy="119520"/>
          </a:xfrm>
          <a:custGeom>
            <a:avLst/>
            <a:gdLst/>
            <a:ahLst/>
            <a:rect l="0" t="0" r="r" b="b"/>
            <a:pathLst>
              <a:path w="340" h="332">
                <a:moveTo>
                  <a:pt x="5" y="191"/>
                </a:moveTo>
                <a:cubicBezTo>
                  <a:pt x="-6" y="247"/>
                  <a:pt x="5" y="318"/>
                  <a:pt x="5" y="318"/>
                </a:cubicBezTo>
                <a:lnTo>
                  <a:pt x="203" y="116"/>
                </a:lnTo>
                <a:cubicBezTo>
                  <a:pt x="211" y="77"/>
                  <a:pt x="188" y="9"/>
                  <a:pt x="155" y="1"/>
                </a:cubicBezTo>
                <a:cubicBezTo>
                  <a:pt x="122" y="-7"/>
                  <a:pt x="40" y="23"/>
                  <a:pt x="5" y="191"/>
                </a:cubicBezTo>
                <a:moveTo>
                  <a:pt x="146" y="327"/>
                </a:moveTo>
                <a:cubicBezTo>
                  <a:pt x="87" y="338"/>
                  <a:pt x="14" y="327"/>
                  <a:pt x="14" y="327"/>
                </a:cubicBezTo>
                <a:lnTo>
                  <a:pt x="221" y="134"/>
                </a:lnTo>
                <a:cubicBezTo>
                  <a:pt x="261" y="126"/>
                  <a:pt x="331" y="148"/>
                  <a:pt x="339" y="182"/>
                </a:cubicBezTo>
                <a:cubicBezTo>
                  <a:pt x="348" y="214"/>
                  <a:pt x="317" y="293"/>
                  <a:pt x="146" y="32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963720" y="3717000"/>
            <a:ext cx="150840" cy="146160"/>
          </a:xfrm>
          <a:custGeom>
            <a:avLst/>
            <a:gdLst/>
            <a:ahLst/>
            <a:rect l="0" t="0" r="r" b="b"/>
            <a:pathLst>
              <a:path w="419" h="406">
                <a:moveTo>
                  <a:pt x="409" y="36"/>
                </a:moveTo>
                <a:lnTo>
                  <a:pt x="84" y="392"/>
                </a:lnTo>
                <a:cubicBezTo>
                  <a:pt x="74" y="402"/>
                  <a:pt x="37" y="417"/>
                  <a:pt x="13" y="393"/>
                </a:cubicBezTo>
                <a:cubicBezTo>
                  <a:pt x="-10" y="371"/>
                  <a:pt x="2" y="337"/>
                  <a:pt x="12" y="327"/>
                </a:cubicBezTo>
                <a:lnTo>
                  <a:pt x="382" y="9"/>
                </a:lnTo>
                <a:cubicBezTo>
                  <a:pt x="382" y="9"/>
                  <a:pt x="400" y="-9"/>
                  <a:pt x="414" y="5"/>
                </a:cubicBezTo>
                <a:cubicBezTo>
                  <a:pt x="427" y="18"/>
                  <a:pt x="409" y="36"/>
                  <a:pt x="409" y="36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1300320" y="3007080"/>
            <a:ext cx="815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Sea capaz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explicarlo con argumentos y representación visual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1160280" y="3612960"/>
            <a:ext cx="10109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¡Una actividad que simula cómo piensa y decide un sistema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747720" y="4070160"/>
            <a:ext cx="24822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operativo real!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747720" y="4851360"/>
            <a:ext cx="1782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marp: true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747720" y="5298840"/>
            <a:ext cx="7660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title: Rúbrica – Gestor de Música con Ficheros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747720" y="5746680"/>
            <a:ext cx="2481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theme: default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747720" y="6194160"/>
            <a:ext cx="1844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_class: lead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747720" y="6642000"/>
            <a:ext cx="2379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paginate: true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