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47640"/>
            <a:ext cx="447840" cy="323640"/>
          </a:xfrm>
          <a:custGeom>
            <a:avLst/>
            <a:gdLst/>
            <a:ahLst/>
            <a:rect l="0" t="0" r="r" b="b"/>
            <a:pathLst>
              <a:path w="1244" h="899">
                <a:moveTo>
                  <a:pt x="1244" y="760"/>
                </a:moveTo>
                <a:cubicBezTo>
                  <a:pt x="1244" y="838"/>
                  <a:pt x="1182" y="899"/>
                  <a:pt x="1106" y="899"/>
                </a:cubicBezTo>
                <a:lnTo>
                  <a:pt x="138" y="899"/>
                </a:lnTo>
                <a:cubicBezTo>
                  <a:pt x="61" y="899"/>
                  <a:pt x="0" y="838"/>
                  <a:pt x="0" y="760"/>
                </a:cubicBezTo>
                <a:lnTo>
                  <a:pt x="0" y="138"/>
                </a:lnTo>
                <a:cubicBezTo>
                  <a:pt x="0" y="62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2"/>
                  <a:pt x="1244" y="138"/>
                </a:cubicBezTo>
                <a:lnTo>
                  <a:pt x="1244" y="76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40240" y="2497320"/>
            <a:ext cx="348480" cy="224280"/>
          </a:xfrm>
          <a:custGeom>
            <a:avLst/>
            <a:gdLst/>
            <a:ahLst/>
            <a:rect l="0" t="0" r="r" b="b"/>
            <a:pathLst>
              <a:path w="968" h="623">
                <a:moveTo>
                  <a:pt x="0" y="0"/>
                </a:moveTo>
                <a:lnTo>
                  <a:pt x="968" y="0"/>
                </a:lnTo>
                <a:lnTo>
                  <a:pt x="968" y="623"/>
                </a:lnTo>
                <a:lnTo>
                  <a:pt x="0" y="623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952200" y="2770920"/>
            <a:ext cx="124560" cy="75240"/>
          </a:xfrm>
          <a:custGeom>
            <a:avLst/>
            <a:gdLst/>
            <a:ahLst/>
            <a:rect l="0" t="0" r="r" b="b"/>
            <a:pathLst>
              <a:path w="346" h="209">
                <a:moveTo>
                  <a:pt x="0" y="0"/>
                </a:moveTo>
                <a:lnTo>
                  <a:pt x="346" y="0"/>
                </a:lnTo>
                <a:lnTo>
                  <a:pt x="346" y="209"/>
                </a:lnTo>
                <a:lnTo>
                  <a:pt x="0" y="209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952200" y="2770920"/>
            <a:ext cx="124560" cy="25200"/>
          </a:xfrm>
          <a:custGeom>
            <a:avLst/>
            <a:gdLst/>
            <a:ahLst/>
            <a:rect l="0" t="0" r="r" b="b"/>
            <a:pathLst>
              <a:path w="346" h="70">
                <a:moveTo>
                  <a:pt x="0" y="0"/>
                </a:moveTo>
                <a:lnTo>
                  <a:pt x="346" y="0"/>
                </a:lnTo>
                <a:lnTo>
                  <a:pt x="346" y="70"/>
                </a:lnTo>
                <a:lnTo>
                  <a:pt x="0" y="70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790560" y="2820960"/>
            <a:ext cx="447840" cy="74880"/>
          </a:xfrm>
          <a:custGeom>
            <a:avLst/>
            <a:gdLst/>
            <a:ahLst/>
            <a:rect l="0" t="0" r="r" b="b"/>
            <a:pathLst>
              <a:path w="1244" h="208">
                <a:moveTo>
                  <a:pt x="1244" y="103"/>
                </a:moveTo>
                <a:cubicBezTo>
                  <a:pt x="1244" y="46"/>
                  <a:pt x="1198" y="0"/>
                  <a:pt x="1140" y="0"/>
                </a:cubicBezTo>
                <a:lnTo>
                  <a:pt x="103" y="0"/>
                </a:lnTo>
                <a:cubicBezTo>
                  <a:pt x="46" y="0"/>
                  <a:pt x="0" y="46"/>
                  <a:pt x="0" y="103"/>
                </a:cubicBezTo>
                <a:cubicBezTo>
                  <a:pt x="0" y="161"/>
                  <a:pt x="46" y="208"/>
                  <a:pt x="103" y="208"/>
                </a:cubicBezTo>
                <a:lnTo>
                  <a:pt x="1140" y="208"/>
                </a:lnTo>
                <a:cubicBezTo>
                  <a:pt x="1198" y="208"/>
                  <a:pt x="1244" y="161"/>
                  <a:pt x="1244" y="10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27640" y="2845800"/>
            <a:ext cx="373320" cy="25200"/>
          </a:xfrm>
          <a:custGeom>
            <a:avLst/>
            <a:gdLst/>
            <a:ahLst/>
            <a:rect l="0" t="0" r="r" b="b"/>
            <a:pathLst>
              <a:path w="1037" h="70">
                <a:moveTo>
                  <a:pt x="0" y="0"/>
                </a:moveTo>
                <a:lnTo>
                  <a:pt x="69" y="0"/>
                </a:lnTo>
                <a:lnTo>
                  <a:pt x="69" y="70"/>
                </a:lnTo>
                <a:lnTo>
                  <a:pt x="0" y="70"/>
                </a:lnTo>
                <a:lnTo>
                  <a:pt x="0" y="0"/>
                </a:lnTo>
                <a:moveTo>
                  <a:pt x="138" y="0"/>
                </a:moveTo>
                <a:lnTo>
                  <a:pt x="207" y="0"/>
                </a:lnTo>
                <a:lnTo>
                  <a:pt x="207" y="70"/>
                </a:lnTo>
                <a:lnTo>
                  <a:pt x="138" y="70"/>
                </a:lnTo>
                <a:lnTo>
                  <a:pt x="138" y="0"/>
                </a:lnTo>
                <a:moveTo>
                  <a:pt x="277" y="0"/>
                </a:moveTo>
                <a:lnTo>
                  <a:pt x="347" y="0"/>
                </a:lnTo>
                <a:lnTo>
                  <a:pt x="347" y="70"/>
                </a:lnTo>
                <a:lnTo>
                  <a:pt x="277" y="70"/>
                </a:lnTo>
                <a:lnTo>
                  <a:pt x="277" y="0"/>
                </a:lnTo>
                <a:moveTo>
                  <a:pt x="416" y="0"/>
                </a:moveTo>
                <a:lnTo>
                  <a:pt x="485" y="0"/>
                </a:lnTo>
                <a:lnTo>
                  <a:pt x="485" y="70"/>
                </a:lnTo>
                <a:lnTo>
                  <a:pt x="416" y="70"/>
                </a:lnTo>
                <a:lnTo>
                  <a:pt x="416" y="0"/>
                </a:lnTo>
                <a:moveTo>
                  <a:pt x="554" y="0"/>
                </a:moveTo>
                <a:lnTo>
                  <a:pt x="623" y="0"/>
                </a:lnTo>
                <a:lnTo>
                  <a:pt x="623" y="70"/>
                </a:lnTo>
                <a:lnTo>
                  <a:pt x="554" y="70"/>
                </a:lnTo>
                <a:lnTo>
                  <a:pt x="554" y="0"/>
                </a:lnTo>
                <a:moveTo>
                  <a:pt x="692" y="0"/>
                </a:moveTo>
                <a:lnTo>
                  <a:pt x="761" y="0"/>
                </a:lnTo>
                <a:lnTo>
                  <a:pt x="761" y="70"/>
                </a:lnTo>
                <a:lnTo>
                  <a:pt x="692" y="70"/>
                </a:lnTo>
                <a:lnTo>
                  <a:pt x="692" y="0"/>
                </a:lnTo>
                <a:moveTo>
                  <a:pt x="830" y="0"/>
                </a:moveTo>
                <a:lnTo>
                  <a:pt x="899" y="0"/>
                </a:lnTo>
                <a:lnTo>
                  <a:pt x="899" y="70"/>
                </a:lnTo>
                <a:lnTo>
                  <a:pt x="830" y="70"/>
                </a:lnTo>
                <a:lnTo>
                  <a:pt x="830" y="0"/>
                </a:lnTo>
                <a:moveTo>
                  <a:pt x="968" y="0"/>
                </a:moveTo>
                <a:lnTo>
                  <a:pt x="1037" y="0"/>
                </a:lnTo>
                <a:lnTo>
                  <a:pt x="1037" y="70"/>
                </a:lnTo>
                <a:lnTo>
                  <a:pt x="968" y="70"/>
                </a:lnTo>
                <a:lnTo>
                  <a:pt x="968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255680" y="237096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20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3289320"/>
            <a:ext cx="8982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Explotación y Administración de Sistemas Operativos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4063320"/>
            <a:ext cx="4051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Monousuario y Multiusuario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747720" y="2691720"/>
            <a:ext cx="3505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4.3 Servicios y demonios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2076120" y="3295440"/>
            <a:ext cx="1086480" cy="362160"/>
          </a:xfrm>
          <a:custGeom>
            <a:avLst/>
            <a:gdLst/>
            <a:ahLst/>
            <a:rect l="0" t="0" r="r" b="b"/>
            <a:pathLst>
              <a:path w="3018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59" y="0"/>
                </a:lnTo>
                <a:cubicBezTo>
                  <a:pt x="2869" y="0"/>
                  <a:pt x="2880" y="1"/>
                  <a:pt x="2890" y="3"/>
                </a:cubicBezTo>
                <a:cubicBezTo>
                  <a:pt x="2900" y="5"/>
                  <a:pt x="2910" y="8"/>
                  <a:pt x="2920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6" y="33"/>
                  <a:pt x="2964" y="39"/>
                  <a:pt x="2971" y="47"/>
                </a:cubicBezTo>
                <a:cubicBezTo>
                  <a:pt x="2979" y="54"/>
                  <a:pt x="2985" y="62"/>
                  <a:pt x="2991" y="71"/>
                </a:cubicBezTo>
                <a:cubicBezTo>
                  <a:pt x="2997" y="79"/>
                  <a:pt x="3002" y="88"/>
                  <a:pt x="3006" y="98"/>
                </a:cubicBezTo>
                <a:cubicBezTo>
                  <a:pt x="3010" y="108"/>
                  <a:pt x="3013" y="118"/>
                  <a:pt x="3015" y="128"/>
                </a:cubicBezTo>
                <a:cubicBezTo>
                  <a:pt x="3017" y="138"/>
                  <a:pt x="3018" y="148"/>
                  <a:pt x="3018" y="159"/>
                </a:cubicBezTo>
                <a:lnTo>
                  <a:pt x="3018" y="848"/>
                </a:lnTo>
                <a:cubicBezTo>
                  <a:pt x="3018" y="858"/>
                  <a:pt x="3017" y="868"/>
                  <a:pt x="3015" y="879"/>
                </a:cubicBezTo>
                <a:cubicBezTo>
                  <a:pt x="3013" y="889"/>
                  <a:pt x="3010" y="899"/>
                  <a:pt x="3006" y="909"/>
                </a:cubicBezTo>
                <a:cubicBezTo>
                  <a:pt x="3002" y="918"/>
                  <a:pt x="2997" y="927"/>
                  <a:pt x="2991" y="936"/>
                </a:cubicBezTo>
                <a:cubicBezTo>
                  <a:pt x="2985" y="945"/>
                  <a:pt x="2979" y="953"/>
                  <a:pt x="2971" y="960"/>
                </a:cubicBezTo>
                <a:cubicBezTo>
                  <a:pt x="2964" y="967"/>
                  <a:pt x="2956" y="974"/>
                  <a:pt x="2947" y="980"/>
                </a:cubicBezTo>
                <a:cubicBezTo>
                  <a:pt x="2938" y="986"/>
                  <a:pt x="2929" y="990"/>
                  <a:pt x="2920" y="994"/>
                </a:cubicBezTo>
                <a:cubicBezTo>
                  <a:pt x="2910" y="998"/>
                  <a:pt x="2900" y="1001"/>
                  <a:pt x="2890" y="1003"/>
                </a:cubicBezTo>
                <a:cubicBezTo>
                  <a:pt x="2880" y="1005"/>
                  <a:pt x="2869" y="1006"/>
                  <a:pt x="2859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3"/>
                  <a:pt x="33" y="945"/>
                  <a:pt x="27" y="936"/>
                </a:cubicBezTo>
                <a:cubicBezTo>
                  <a:pt x="21" y="927"/>
                  <a:pt x="16" y="918"/>
                  <a:pt x="13" y="908"/>
                </a:cubicBezTo>
                <a:cubicBezTo>
                  <a:pt x="9" y="899"/>
                  <a:pt x="6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3264480"/>
            <a:ext cx="77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Linux: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2166120" y="33872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systemd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3295440" y="3295440"/>
            <a:ext cx="705240" cy="362160"/>
          </a:xfrm>
          <a:custGeom>
            <a:avLst/>
            <a:gdLst/>
            <a:ahLst/>
            <a:rect l="0" t="0" r="r" b="b"/>
            <a:pathLst>
              <a:path w="1959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48"/>
                </a:lnTo>
                <a:cubicBezTo>
                  <a:pt x="1959" y="858"/>
                  <a:pt x="1958" y="868"/>
                  <a:pt x="1956" y="879"/>
                </a:cubicBezTo>
                <a:cubicBezTo>
                  <a:pt x="1954" y="889"/>
                  <a:pt x="1951" y="899"/>
                  <a:pt x="1947" y="909"/>
                </a:cubicBezTo>
                <a:cubicBezTo>
                  <a:pt x="1943" y="918"/>
                  <a:pt x="1938" y="927"/>
                  <a:pt x="1932" y="936"/>
                </a:cubicBezTo>
                <a:cubicBezTo>
                  <a:pt x="1926" y="945"/>
                  <a:pt x="1920" y="953"/>
                  <a:pt x="1913" y="960"/>
                </a:cubicBezTo>
                <a:cubicBezTo>
                  <a:pt x="1905" y="967"/>
                  <a:pt x="1897" y="974"/>
                  <a:pt x="1888" y="980"/>
                </a:cubicBezTo>
                <a:cubicBezTo>
                  <a:pt x="1880" y="986"/>
                  <a:pt x="1871" y="990"/>
                  <a:pt x="1861" y="994"/>
                </a:cubicBezTo>
                <a:cubicBezTo>
                  <a:pt x="1851" y="998"/>
                  <a:pt x="1841" y="1001"/>
                  <a:pt x="1831" y="1003"/>
                </a:cubicBezTo>
                <a:cubicBezTo>
                  <a:pt x="1821" y="1005"/>
                  <a:pt x="1811" y="1006"/>
                  <a:pt x="1800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3163680" y="3264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3393000" y="33872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cron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3750120"/>
            <a:ext cx="650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Windows: Task Scheduler, servicios en segundo plano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3000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47720" y="2272320"/>
            <a:ext cx="2927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4.4 Almacenamiento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599840" y="3419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2845080"/>
            <a:ext cx="257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de archivos: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852560" y="3264480"/>
            <a:ext cx="262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NTFS, EXT4, Btrfs, ZFS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599840" y="43146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00320" y="3750120"/>
            <a:ext cx="235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Volúmenes lógicos: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852560" y="4159800"/>
            <a:ext cx="478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LVM (Linux), Storage Spaces (Windows)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3000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2272320"/>
            <a:ext cx="3018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4.5 Gestión avanzada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599840" y="3419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857240" y="3295440"/>
            <a:ext cx="695520" cy="362160"/>
          </a:xfrm>
          <a:custGeom>
            <a:avLst/>
            <a:gdLst/>
            <a:ahLst/>
            <a:rect l="0" t="0" r="r" b="b"/>
            <a:pathLst>
              <a:path w="1932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74" y="0"/>
                </a:lnTo>
                <a:cubicBezTo>
                  <a:pt x="1784" y="0"/>
                  <a:pt x="1794" y="1"/>
                  <a:pt x="1805" y="3"/>
                </a:cubicBezTo>
                <a:cubicBezTo>
                  <a:pt x="1815" y="5"/>
                  <a:pt x="1825" y="8"/>
                  <a:pt x="1834" y="12"/>
                </a:cubicBezTo>
                <a:cubicBezTo>
                  <a:pt x="1844" y="16"/>
                  <a:pt x="1853" y="21"/>
                  <a:pt x="1862" y="27"/>
                </a:cubicBezTo>
                <a:cubicBezTo>
                  <a:pt x="1870" y="33"/>
                  <a:pt x="1878" y="39"/>
                  <a:pt x="1886" y="47"/>
                </a:cubicBezTo>
                <a:cubicBezTo>
                  <a:pt x="1893" y="54"/>
                  <a:pt x="1900" y="62"/>
                  <a:pt x="1906" y="71"/>
                </a:cubicBezTo>
                <a:cubicBezTo>
                  <a:pt x="1911" y="79"/>
                  <a:pt x="1916" y="88"/>
                  <a:pt x="1920" y="98"/>
                </a:cubicBezTo>
                <a:cubicBezTo>
                  <a:pt x="1924" y="108"/>
                  <a:pt x="1927" y="118"/>
                  <a:pt x="1929" y="128"/>
                </a:cubicBezTo>
                <a:cubicBezTo>
                  <a:pt x="1931" y="138"/>
                  <a:pt x="1932" y="148"/>
                  <a:pt x="1932" y="159"/>
                </a:cubicBezTo>
                <a:lnTo>
                  <a:pt x="1932" y="848"/>
                </a:lnTo>
                <a:cubicBezTo>
                  <a:pt x="1932" y="858"/>
                  <a:pt x="1931" y="868"/>
                  <a:pt x="1929" y="879"/>
                </a:cubicBezTo>
                <a:cubicBezTo>
                  <a:pt x="1927" y="889"/>
                  <a:pt x="1924" y="899"/>
                  <a:pt x="1920" y="909"/>
                </a:cubicBezTo>
                <a:cubicBezTo>
                  <a:pt x="1916" y="918"/>
                  <a:pt x="1911" y="927"/>
                  <a:pt x="1906" y="936"/>
                </a:cubicBezTo>
                <a:cubicBezTo>
                  <a:pt x="1900" y="945"/>
                  <a:pt x="1893" y="953"/>
                  <a:pt x="1886" y="960"/>
                </a:cubicBezTo>
                <a:cubicBezTo>
                  <a:pt x="1878" y="967"/>
                  <a:pt x="1870" y="974"/>
                  <a:pt x="1862" y="980"/>
                </a:cubicBezTo>
                <a:cubicBezTo>
                  <a:pt x="1853" y="986"/>
                  <a:pt x="1844" y="990"/>
                  <a:pt x="1834" y="994"/>
                </a:cubicBezTo>
                <a:cubicBezTo>
                  <a:pt x="1825" y="998"/>
                  <a:pt x="1815" y="1001"/>
                  <a:pt x="1805" y="1003"/>
                </a:cubicBezTo>
                <a:cubicBezTo>
                  <a:pt x="1794" y="1005"/>
                  <a:pt x="1784" y="1006"/>
                  <a:pt x="177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8" y="998"/>
                  <a:pt x="98" y="994"/>
                </a:cubicBezTo>
                <a:cubicBezTo>
                  <a:pt x="88" y="990"/>
                  <a:pt x="79" y="986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300320" y="2845080"/>
            <a:ext cx="69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Linux: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946520" y="33872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sudo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2695320" y="3295440"/>
            <a:ext cx="705240" cy="362160"/>
          </a:xfrm>
          <a:custGeom>
            <a:avLst/>
            <a:gdLst/>
            <a:ahLst/>
            <a:rect l="0" t="0" r="r" b="b"/>
            <a:pathLst>
              <a:path w="1959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2" y="5"/>
                  <a:pt x="1851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7" y="62"/>
                  <a:pt x="1932" y="71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48"/>
                </a:lnTo>
                <a:cubicBezTo>
                  <a:pt x="1959" y="858"/>
                  <a:pt x="1958" y="868"/>
                  <a:pt x="1956" y="879"/>
                </a:cubicBezTo>
                <a:cubicBezTo>
                  <a:pt x="1954" y="889"/>
                  <a:pt x="1951" y="899"/>
                  <a:pt x="1947" y="909"/>
                </a:cubicBezTo>
                <a:cubicBezTo>
                  <a:pt x="1943" y="918"/>
                  <a:pt x="1938" y="927"/>
                  <a:pt x="1932" y="936"/>
                </a:cubicBezTo>
                <a:cubicBezTo>
                  <a:pt x="1927" y="945"/>
                  <a:pt x="1920" y="953"/>
                  <a:pt x="1913" y="960"/>
                </a:cubicBezTo>
                <a:cubicBezTo>
                  <a:pt x="1905" y="967"/>
                  <a:pt x="1897" y="974"/>
                  <a:pt x="1889" y="980"/>
                </a:cubicBezTo>
                <a:cubicBezTo>
                  <a:pt x="1880" y="986"/>
                  <a:pt x="1871" y="990"/>
                  <a:pt x="1861" y="994"/>
                </a:cubicBezTo>
                <a:cubicBezTo>
                  <a:pt x="1851" y="998"/>
                  <a:pt x="1842" y="1001"/>
                  <a:pt x="1831" y="1003"/>
                </a:cubicBezTo>
                <a:cubicBezTo>
                  <a:pt x="1821" y="1005"/>
                  <a:pt x="1811" y="1006"/>
                  <a:pt x="1800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2556720" y="3264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2786400" y="33872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ACLs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3533760" y="3295440"/>
            <a:ext cx="1476720" cy="362160"/>
          </a:xfrm>
          <a:custGeom>
            <a:avLst/>
            <a:gdLst/>
            <a:ahLst/>
            <a:rect l="0" t="0" r="r" b="b"/>
            <a:pathLst>
              <a:path w="4102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943" y="0"/>
                </a:lnTo>
                <a:cubicBezTo>
                  <a:pt x="3953" y="0"/>
                  <a:pt x="3964" y="1"/>
                  <a:pt x="3974" y="3"/>
                </a:cubicBezTo>
                <a:cubicBezTo>
                  <a:pt x="3984" y="5"/>
                  <a:pt x="3994" y="8"/>
                  <a:pt x="4004" y="12"/>
                </a:cubicBezTo>
                <a:cubicBezTo>
                  <a:pt x="4013" y="16"/>
                  <a:pt x="4022" y="21"/>
                  <a:pt x="4031" y="27"/>
                </a:cubicBezTo>
                <a:cubicBezTo>
                  <a:pt x="4040" y="33"/>
                  <a:pt x="4048" y="39"/>
                  <a:pt x="4055" y="47"/>
                </a:cubicBezTo>
                <a:cubicBezTo>
                  <a:pt x="4062" y="54"/>
                  <a:pt x="4069" y="62"/>
                  <a:pt x="4075" y="71"/>
                </a:cubicBezTo>
                <a:cubicBezTo>
                  <a:pt x="4081" y="79"/>
                  <a:pt x="4086" y="88"/>
                  <a:pt x="4089" y="98"/>
                </a:cubicBezTo>
                <a:cubicBezTo>
                  <a:pt x="4093" y="108"/>
                  <a:pt x="4096" y="118"/>
                  <a:pt x="4099" y="128"/>
                </a:cubicBezTo>
                <a:cubicBezTo>
                  <a:pt x="4101" y="138"/>
                  <a:pt x="4102" y="148"/>
                  <a:pt x="4102" y="159"/>
                </a:cubicBezTo>
                <a:lnTo>
                  <a:pt x="4102" y="848"/>
                </a:lnTo>
                <a:cubicBezTo>
                  <a:pt x="4102" y="858"/>
                  <a:pt x="4101" y="868"/>
                  <a:pt x="4099" y="879"/>
                </a:cubicBezTo>
                <a:cubicBezTo>
                  <a:pt x="4096" y="889"/>
                  <a:pt x="4093" y="899"/>
                  <a:pt x="4089" y="909"/>
                </a:cubicBezTo>
                <a:cubicBezTo>
                  <a:pt x="4086" y="918"/>
                  <a:pt x="4081" y="927"/>
                  <a:pt x="4075" y="936"/>
                </a:cubicBezTo>
                <a:cubicBezTo>
                  <a:pt x="4069" y="945"/>
                  <a:pt x="4062" y="953"/>
                  <a:pt x="4055" y="960"/>
                </a:cubicBezTo>
                <a:cubicBezTo>
                  <a:pt x="4048" y="967"/>
                  <a:pt x="4040" y="974"/>
                  <a:pt x="4031" y="980"/>
                </a:cubicBezTo>
                <a:cubicBezTo>
                  <a:pt x="4022" y="986"/>
                  <a:pt x="4013" y="990"/>
                  <a:pt x="4004" y="994"/>
                </a:cubicBezTo>
                <a:cubicBezTo>
                  <a:pt x="3994" y="998"/>
                  <a:pt x="3984" y="1001"/>
                  <a:pt x="3974" y="1003"/>
                </a:cubicBezTo>
                <a:cubicBezTo>
                  <a:pt x="3964" y="1005"/>
                  <a:pt x="3953" y="1006"/>
                  <a:pt x="3943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6"/>
                  <a:pt x="70" y="980"/>
                </a:cubicBezTo>
                <a:cubicBezTo>
                  <a:pt x="61" y="974"/>
                  <a:pt x="53" y="967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3396600" y="3264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3626280" y="338724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journalctl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5143320" y="3295440"/>
            <a:ext cx="1095840" cy="362160"/>
          </a:xfrm>
          <a:custGeom>
            <a:avLst/>
            <a:gdLst/>
            <a:ahLst/>
            <a:rect l="0" t="0" r="r" b="b"/>
            <a:pathLst>
              <a:path w="3044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5" y="16"/>
                  <a:pt x="2964" y="21"/>
                  <a:pt x="2973" y="27"/>
                </a:cubicBezTo>
                <a:cubicBezTo>
                  <a:pt x="2982" y="33"/>
                  <a:pt x="2990" y="39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79"/>
                  <a:pt x="3028" y="88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8"/>
                  <a:pt x="3044" y="148"/>
                  <a:pt x="3044" y="159"/>
                </a:cubicBezTo>
                <a:lnTo>
                  <a:pt x="3044" y="848"/>
                </a:lnTo>
                <a:cubicBezTo>
                  <a:pt x="3044" y="858"/>
                  <a:pt x="3043" y="868"/>
                  <a:pt x="3041" y="879"/>
                </a:cubicBezTo>
                <a:cubicBezTo>
                  <a:pt x="3039" y="889"/>
                  <a:pt x="3036" y="899"/>
                  <a:pt x="3032" y="909"/>
                </a:cubicBezTo>
                <a:cubicBezTo>
                  <a:pt x="3028" y="918"/>
                  <a:pt x="3023" y="927"/>
                  <a:pt x="3017" y="936"/>
                </a:cubicBezTo>
                <a:cubicBezTo>
                  <a:pt x="3011" y="945"/>
                  <a:pt x="3005" y="953"/>
                  <a:pt x="2997" y="960"/>
                </a:cubicBezTo>
                <a:cubicBezTo>
                  <a:pt x="2990" y="967"/>
                  <a:pt x="2982" y="974"/>
                  <a:pt x="2973" y="980"/>
                </a:cubicBezTo>
                <a:cubicBezTo>
                  <a:pt x="2964" y="986"/>
                  <a:pt x="2955" y="990"/>
                  <a:pt x="2946" y="994"/>
                </a:cubicBezTo>
                <a:cubicBezTo>
                  <a:pt x="2936" y="998"/>
                  <a:pt x="2926" y="1001"/>
                  <a:pt x="2916" y="1003"/>
                </a:cubicBezTo>
                <a:cubicBezTo>
                  <a:pt x="2906" y="1005"/>
                  <a:pt x="2895" y="1006"/>
                  <a:pt x="2885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6"/>
                  <a:pt x="71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5011200" y="3264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5240520" y="33872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cgroups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599840" y="43146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300320" y="3750120"/>
            <a:ext cx="201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 Server: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852560" y="4159800"/>
            <a:ext cx="273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Active Directory, GPOs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04760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747720" y="1710360"/>
            <a:ext cx="3394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4.6 Copias de seguridad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47600" y="2923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00320" y="2283120"/>
            <a:ext cx="496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Tipos: Completa, Incremental, Diferencial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599840" y="3342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2769120"/>
            <a:ext cx="151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3-2-1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599840" y="38192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852560" y="3188160"/>
            <a:ext cx="100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 copias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599840" y="43052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9"/>
                  <a:pt x="11" y="82"/>
                </a:cubicBezTo>
                <a:cubicBezTo>
                  <a:pt x="17" y="66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852560" y="3664440"/>
            <a:ext cx="127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 soportes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85880" y="4762440"/>
            <a:ext cx="262080" cy="261720"/>
          </a:xfrm>
          <a:custGeom>
            <a:avLst/>
            <a:gdLst/>
            <a:ahLst/>
            <a:rect l="0" t="0" r="r" b="b"/>
            <a:pathLst>
              <a:path w="728" h="727">
                <a:moveTo>
                  <a:pt x="691" y="134"/>
                </a:moveTo>
                <a:lnTo>
                  <a:pt x="632" y="193"/>
                </a:lnTo>
                <a:cubicBezTo>
                  <a:pt x="632" y="193"/>
                  <a:pt x="593" y="213"/>
                  <a:pt x="554" y="173"/>
                </a:cubicBezTo>
                <a:cubicBezTo>
                  <a:pt x="515" y="134"/>
                  <a:pt x="535" y="95"/>
                  <a:pt x="535" y="95"/>
                </a:cubicBezTo>
                <a:lnTo>
                  <a:pt x="593" y="37"/>
                </a:lnTo>
                <a:cubicBezTo>
                  <a:pt x="613" y="18"/>
                  <a:pt x="589" y="0"/>
                  <a:pt x="572" y="0"/>
                </a:cubicBezTo>
                <a:cubicBezTo>
                  <a:pt x="485" y="0"/>
                  <a:pt x="415" y="70"/>
                  <a:pt x="415" y="156"/>
                </a:cubicBezTo>
                <a:cubicBezTo>
                  <a:pt x="415" y="168"/>
                  <a:pt x="417" y="180"/>
                  <a:pt x="419" y="191"/>
                </a:cubicBezTo>
                <a:lnTo>
                  <a:pt x="286" y="324"/>
                </a:lnTo>
                <a:lnTo>
                  <a:pt x="404" y="441"/>
                </a:lnTo>
                <a:lnTo>
                  <a:pt x="536" y="309"/>
                </a:lnTo>
                <a:cubicBezTo>
                  <a:pt x="548" y="312"/>
                  <a:pt x="559" y="313"/>
                  <a:pt x="572" y="313"/>
                </a:cubicBezTo>
                <a:cubicBezTo>
                  <a:pt x="658" y="313"/>
                  <a:pt x="728" y="243"/>
                  <a:pt x="728" y="156"/>
                </a:cubicBezTo>
                <a:cubicBezTo>
                  <a:pt x="728" y="138"/>
                  <a:pt x="710" y="115"/>
                  <a:pt x="691" y="134"/>
                </a:cubicBezTo>
                <a:moveTo>
                  <a:pt x="284" y="328"/>
                </a:moveTo>
                <a:lnTo>
                  <a:pt x="24" y="588"/>
                </a:lnTo>
                <a:cubicBezTo>
                  <a:pt x="-8" y="620"/>
                  <a:pt x="-8" y="671"/>
                  <a:pt x="24" y="703"/>
                </a:cubicBezTo>
                <a:cubicBezTo>
                  <a:pt x="56" y="735"/>
                  <a:pt x="108" y="735"/>
                  <a:pt x="140" y="703"/>
                </a:cubicBezTo>
                <a:lnTo>
                  <a:pt x="400" y="444"/>
                </a:lnTo>
                <a:lnTo>
                  <a:pt x="284" y="328"/>
                </a:lnTo>
                <a:moveTo>
                  <a:pt x="82" y="679"/>
                </a:moveTo>
                <a:cubicBezTo>
                  <a:pt x="65" y="679"/>
                  <a:pt x="51" y="665"/>
                  <a:pt x="51" y="648"/>
                </a:cubicBezTo>
                <a:cubicBezTo>
                  <a:pt x="51" y="630"/>
                  <a:pt x="65" y="616"/>
                  <a:pt x="82" y="616"/>
                </a:cubicBezTo>
                <a:cubicBezTo>
                  <a:pt x="100" y="616"/>
                  <a:pt x="114" y="630"/>
                  <a:pt x="114" y="648"/>
                </a:cubicBezTo>
                <a:cubicBezTo>
                  <a:pt x="114" y="665"/>
                  <a:pt x="100" y="679"/>
                  <a:pt x="82" y="67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22240" y="480132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7" y="602"/>
                </a:moveTo>
                <a:cubicBezTo>
                  <a:pt x="542" y="627"/>
                  <a:pt x="581" y="628"/>
                  <a:pt x="605" y="605"/>
                </a:cubicBezTo>
                <a:cubicBezTo>
                  <a:pt x="628" y="580"/>
                  <a:pt x="627" y="541"/>
                  <a:pt x="602" y="516"/>
                </a:cubicBezTo>
                <a:lnTo>
                  <a:pt x="105" y="20"/>
                </a:lnTo>
                <a:cubicBezTo>
                  <a:pt x="80" y="-5"/>
                  <a:pt x="41" y="-6"/>
                  <a:pt x="17" y="17"/>
                </a:cubicBezTo>
                <a:cubicBezTo>
                  <a:pt x="-6" y="41"/>
                  <a:pt x="-5" y="80"/>
                  <a:pt x="20" y="105"/>
                </a:cubicBezTo>
                <a:lnTo>
                  <a:pt x="517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71480" y="476244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19"/>
                </a:moveTo>
                <a:cubicBezTo>
                  <a:pt x="458" y="19"/>
                  <a:pt x="329" y="-45"/>
                  <a:pt x="222" y="61"/>
                </a:cubicBezTo>
                <a:lnTo>
                  <a:pt x="73" y="211"/>
                </a:lnTo>
                <a:cubicBezTo>
                  <a:pt x="73" y="211"/>
                  <a:pt x="52" y="189"/>
                  <a:pt x="30" y="211"/>
                </a:cubicBezTo>
                <a:lnTo>
                  <a:pt x="9" y="232"/>
                </a:lnTo>
                <a:cubicBezTo>
                  <a:pt x="9" y="232"/>
                  <a:pt x="0" y="242"/>
                  <a:pt x="0" y="255"/>
                </a:cubicBezTo>
                <a:cubicBezTo>
                  <a:pt x="0" y="262"/>
                  <a:pt x="2" y="269"/>
                  <a:pt x="9" y="275"/>
                </a:cubicBezTo>
                <a:lnTo>
                  <a:pt x="94" y="361"/>
                </a:lnTo>
                <a:cubicBezTo>
                  <a:pt x="94" y="361"/>
                  <a:pt x="116" y="382"/>
                  <a:pt x="137" y="361"/>
                </a:cubicBezTo>
                <a:lnTo>
                  <a:pt x="158" y="339"/>
                </a:lnTo>
                <a:cubicBezTo>
                  <a:pt x="158" y="339"/>
                  <a:pt x="180" y="318"/>
                  <a:pt x="158" y="297"/>
                </a:cubicBezTo>
                <a:lnTo>
                  <a:pt x="157" y="295"/>
                </a:lnTo>
                <a:cubicBezTo>
                  <a:pt x="173" y="279"/>
                  <a:pt x="198" y="263"/>
                  <a:pt x="222" y="275"/>
                </a:cubicBezTo>
                <a:lnTo>
                  <a:pt x="307" y="189"/>
                </a:lnTo>
                <a:cubicBezTo>
                  <a:pt x="307" y="189"/>
                  <a:pt x="286" y="125"/>
                  <a:pt x="329" y="83"/>
                </a:cubicBezTo>
                <a:cubicBezTo>
                  <a:pt x="371" y="40"/>
                  <a:pt x="393" y="40"/>
                  <a:pt x="436" y="40"/>
                </a:cubicBezTo>
                <a:cubicBezTo>
                  <a:pt x="479" y="40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852560" y="4150080"/>
            <a:ext cx="112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 externa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2904840" y="4752720"/>
            <a:ext cx="838800" cy="362520"/>
          </a:xfrm>
          <a:custGeom>
            <a:avLst/>
            <a:gdLst/>
            <a:ahLst/>
            <a:rect l="0" t="0" r="r" b="b"/>
            <a:pathLst>
              <a:path w="2330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1" y="21"/>
                  <a:pt x="90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3"/>
                  <a:pt x="2276" y="39"/>
                  <a:pt x="2283" y="47"/>
                </a:cubicBezTo>
                <a:cubicBezTo>
                  <a:pt x="2290" y="54"/>
                  <a:pt x="2297" y="62"/>
                  <a:pt x="2303" y="71"/>
                </a:cubicBezTo>
                <a:cubicBezTo>
                  <a:pt x="2309" y="79"/>
                  <a:pt x="2314" y="89"/>
                  <a:pt x="2318" y="98"/>
                </a:cubicBezTo>
                <a:cubicBezTo>
                  <a:pt x="2322" y="108"/>
                  <a:pt x="2325" y="118"/>
                  <a:pt x="2327" y="128"/>
                </a:cubicBezTo>
                <a:cubicBezTo>
                  <a:pt x="2329" y="138"/>
                  <a:pt x="2330" y="149"/>
                  <a:pt x="2330" y="159"/>
                </a:cubicBezTo>
                <a:lnTo>
                  <a:pt x="2330" y="848"/>
                </a:lnTo>
                <a:cubicBezTo>
                  <a:pt x="2330" y="858"/>
                  <a:pt x="2329" y="869"/>
                  <a:pt x="2327" y="879"/>
                </a:cubicBezTo>
                <a:cubicBezTo>
                  <a:pt x="2325" y="889"/>
                  <a:pt x="2322" y="899"/>
                  <a:pt x="2318" y="909"/>
                </a:cubicBezTo>
                <a:cubicBezTo>
                  <a:pt x="2314" y="918"/>
                  <a:pt x="2309" y="927"/>
                  <a:pt x="2303" y="936"/>
                </a:cubicBezTo>
                <a:cubicBezTo>
                  <a:pt x="2297" y="945"/>
                  <a:pt x="2290" y="953"/>
                  <a:pt x="2283" y="960"/>
                </a:cubicBezTo>
                <a:cubicBezTo>
                  <a:pt x="2276" y="967"/>
                  <a:pt x="2268" y="974"/>
                  <a:pt x="2259" y="980"/>
                </a:cubicBezTo>
                <a:cubicBezTo>
                  <a:pt x="2250" y="986"/>
                  <a:pt x="2241" y="991"/>
                  <a:pt x="2232" y="995"/>
                </a:cubicBezTo>
                <a:cubicBezTo>
                  <a:pt x="2222" y="999"/>
                  <a:pt x="2212" y="1002"/>
                  <a:pt x="2202" y="1004"/>
                </a:cubicBezTo>
                <a:cubicBezTo>
                  <a:pt x="2192" y="1006"/>
                  <a:pt x="2181" y="1007"/>
                  <a:pt x="2171" y="1007"/>
                </a:cubicBezTo>
                <a:lnTo>
                  <a:pt x="160" y="1007"/>
                </a:lnTo>
                <a:cubicBezTo>
                  <a:pt x="150" y="1007"/>
                  <a:pt x="139" y="1006"/>
                  <a:pt x="129" y="1004"/>
                </a:cubicBezTo>
                <a:cubicBezTo>
                  <a:pt x="119" y="1002"/>
                  <a:pt x="109" y="999"/>
                  <a:pt x="99" y="995"/>
                </a:cubicBezTo>
                <a:cubicBezTo>
                  <a:pt x="90" y="991"/>
                  <a:pt x="81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065240" y="4721760"/>
            <a:ext cx="183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Herramientas: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3000600" y="48445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rsync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3876480" y="4752720"/>
            <a:ext cx="572040" cy="362520"/>
          </a:xfrm>
          <a:custGeom>
            <a:avLst/>
            <a:gdLst/>
            <a:ahLst/>
            <a:rect l="0" t="0" r="r" b="b"/>
            <a:pathLst>
              <a:path w="1589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30" y="0"/>
                </a:lnTo>
                <a:cubicBezTo>
                  <a:pt x="1440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7" y="33"/>
                  <a:pt x="1535" y="39"/>
                  <a:pt x="1542" y="47"/>
                </a:cubicBezTo>
                <a:cubicBezTo>
                  <a:pt x="1549" y="54"/>
                  <a:pt x="1556" y="62"/>
                  <a:pt x="1562" y="71"/>
                </a:cubicBezTo>
                <a:cubicBezTo>
                  <a:pt x="1568" y="79"/>
                  <a:pt x="1572" y="89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8" y="138"/>
                  <a:pt x="1589" y="149"/>
                  <a:pt x="1589" y="159"/>
                </a:cubicBezTo>
                <a:lnTo>
                  <a:pt x="1589" y="848"/>
                </a:lnTo>
                <a:cubicBezTo>
                  <a:pt x="1589" y="858"/>
                  <a:pt x="1588" y="869"/>
                  <a:pt x="1585" y="879"/>
                </a:cubicBezTo>
                <a:cubicBezTo>
                  <a:pt x="1583" y="889"/>
                  <a:pt x="1580" y="899"/>
                  <a:pt x="1576" y="909"/>
                </a:cubicBezTo>
                <a:cubicBezTo>
                  <a:pt x="1572" y="918"/>
                  <a:pt x="1568" y="927"/>
                  <a:pt x="1562" y="936"/>
                </a:cubicBezTo>
                <a:cubicBezTo>
                  <a:pt x="1556" y="945"/>
                  <a:pt x="1549" y="953"/>
                  <a:pt x="1542" y="960"/>
                </a:cubicBezTo>
                <a:cubicBezTo>
                  <a:pt x="1535" y="967"/>
                  <a:pt x="1527" y="974"/>
                  <a:pt x="1518" y="980"/>
                </a:cubicBezTo>
                <a:cubicBezTo>
                  <a:pt x="1509" y="986"/>
                  <a:pt x="1500" y="991"/>
                  <a:pt x="1491" y="995"/>
                </a:cubicBezTo>
                <a:cubicBezTo>
                  <a:pt x="1481" y="999"/>
                  <a:pt x="1471" y="1002"/>
                  <a:pt x="1461" y="1004"/>
                </a:cubicBezTo>
                <a:cubicBezTo>
                  <a:pt x="1451" y="1006"/>
                  <a:pt x="1440" y="1007"/>
                  <a:pt x="1430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3740040" y="4721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3969360" y="48445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tar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4590720" y="4752720"/>
            <a:ext cx="1219680" cy="362520"/>
          </a:xfrm>
          <a:custGeom>
            <a:avLst/>
            <a:gdLst/>
            <a:ahLst/>
            <a:rect l="0" t="0" r="r" b="b"/>
            <a:pathLst>
              <a:path w="3388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229" y="0"/>
                </a:lnTo>
                <a:cubicBezTo>
                  <a:pt x="3240" y="0"/>
                  <a:pt x="3250" y="1"/>
                  <a:pt x="3260" y="3"/>
                </a:cubicBezTo>
                <a:cubicBezTo>
                  <a:pt x="3271" y="5"/>
                  <a:pt x="3280" y="8"/>
                  <a:pt x="3290" y="12"/>
                </a:cubicBezTo>
                <a:cubicBezTo>
                  <a:pt x="3300" y="16"/>
                  <a:pt x="3309" y="21"/>
                  <a:pt x="3318" y="27"/>
                </a:cubicBezTo>
                <a:cubicBezTo>
                  <a:pt x="3326" y="33"/>
                  <a:pt x="3334" y="39"/>
                  <a:pt x="3342" y="47"/>
                </a:cubicBezTo>
                <a:cubicBezTo>
                  <a:pt x="3349" y="54"/>
                  <a:pt x="3356" y="62"/>
                  <a:pt x="3361" y="71"/>
                </a:cubicBezTo>
                <a:cubicBezTo>
                  <a:pt x="3367" y="79"/>
                  <a:pt x="3372" y="89"/>
                  <a:pt x="3376" y="98"/>
                </a:cubicBezTo>
                <a:cubicBezTo>
                  <a:pt x="3380" y="108"/>
                  <a:pt x="3383" y="118"/>
                  <a:pt x="3385" y="128"/>
                </a:cubicBezTo>
                <a:cubicBezTo>
                  <a:pt x="3387" y="138"/>
                  <a:pt x="3388" y="149"/>
                  <a:pt x="3388" y="159"/>
                </a:cubicBezTo>
                <a:lnTo>
                  <a:pt x="3388" y="848"/>
                </a:lnTo>
                <a:cubicBezTo>
                  <a:pt x="3388" y="858"/>
                  <a:pt x="3387" y="869"/>
                  <a:pt x="3385" y="879"/>
                </a:cubicBezTo>
                <a:cubicBezTo>
                  <a:pt x="3383" y="889"/>
                  <a:pt x="3380" y="899"/>
                  <a:pt x="3376" y="909"/>
                </a:cubicBezTo>
                <a:cubicBezTo>
                  <a:pt x="3372" y="918"/>
                  <a:pt x="3367" y="927"/>
                  <a:pt x="3361" y="936"/>
                </a:cubicBezTo>
                <a:cubicBezTo>
                  <a:pt x="3356" y="945"/>
                  <a:pt x="3349" y="953"/>
                  <a:pt x="3342" y="960"/>
                </a:cubicBezTo>
                <a:cubicBezTo>
                  <a:pt x="3334" y="967"/>
                  <a:pt x="3326" y="974"/>
                  <a:pt x="3318" y="980"/>
                </a:cubicBezTo>
                <a:cubicBezTo>
                  <a:pt x="3309" y="986"/>
                  <a:pt x="3300" y="991"/>
                  <a:pt x="3290" y="995"/>
                </a:cubicBezTo>
                <a:cubicBezTo>
                  <a:pt x="3280" y="999"/>
                  <a:pt x="3271" y="1002"/>
                  <a:pt x="3260" y="1004"/>
                </a:cubicBezTo>
                <a:cubicBezTo>
                  <a:pt x="3250" y="1006"/>
                  <a:pt x="3240" y="1007"/>
                  <a:pt x="3229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9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4450680" y="4721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4680360" y="48445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Deja Dup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5943240" y="4752720"/>
            <a:ext cx="1477080" cy="362520"/>
          </a:xfrm>
          <a:custGeom>
            <a:avLst/>
            <a:gdLst/>
            <a:ahLst/>
            <a:rect l="0" t="0" r="r" b="b"/>
            <a:pathLst>
              <a:path w="4103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2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3944" y="0"/>
                </a:lnTo>
                <a:cubicBezTo>
                  <a:pt x="3954" y="0"/>
                  <a:pt x="3965" y="1"/>
                  <a:pt x="3975" y="3"/>
                </a:cubicBezTo>
                <a:cubicBezTo>
                  <a:pt x="3985" y="5"/>
                  <a:pt x="3995" y="8"/>
                  <a:pt x="4005" y="12"/>
                </a:cubicBezTo>
                <a:cubicBezTo>
                  <a:pt x="4014" y="16"/>
                  <a:pt x="4023" y="21"/>
                  <a:pt x="4032" y="27"/>
                </a:cubicBezTo>
                <a:cubicBezTo>
                  <a:pt x="4041" y="33"/>
                  <a:pt x="4049" y="39"/>
                  <a:pt x="4056" y="47"/>
                </a:cubicBezTo>
                <a:cubicBezTo>
                  <a:pt x="4063" y="54"/>
                  <a:pt x="4070" y="62"/>
                  <a:pt x="4076" y="71"/>
                </a:cubicBezTo>
                <a:cubicBezTo>
                  <a:pt x="4082" y="79"/>
                  <a:pt x="4086" y="89"/>
                  <a:pt x="4090" y="98"/>
                </a:cubicBezTo>
                <a:cubicBezTo>
                  <a:pt x="4094" y="108"/>
                  <a:pt x="4097" y="118"/>
                  <a:pt x="4099" y="128"/>
                </a:cubicBezTo>
                <a:cubicBezTo>
                  <a:pt x="4102" y="138"/>
                  <a:pt x="4103" y="149"/>
                  <a:pt x="4103" y="159"/>
                </a:cubicBezTo>
                <a:lnTo>
                  <a:pt x="4103" y="848"/>
                </a:lnTo>
                <a:cubicBezTo>
                  <a:pt x="4103" y="858"/>
                  <a:pt x="4102" y="869"/>
                  <a:pt x="4099" y="879"/>
                </a:cubicBezTo>
                <a:cubicBezTo>
                  <a:pt x="4097" y="889"/>
                  <a:pt x="4094" y="899"/>
                  <a:pt x="4090" y="909"/>
                </a:cubicBezTo>
                <a:cubicBezTo>
                  <a:pt x="4086" y="918"/>
                  <a:pt x="4082" y="927"/>
                  <a:pt x="4076" y="936"/>
                </a:cubicBezTo>
                <a:cubicBezTo>
                  <a:pt x="4070" y="945"/>
                  <a:pt x="4063" y="953"/>
                  <a:pt x="4056" y="960"/>
                </a:cubicBezTo>
                <a:cubicBezTo>
                  <a:pt x="4049" y="967"/>
                  <a:pt x="4041" y="974"/>
                  <a:pt x="4032" y="980"/>
                </a:cubicBezTo>
                <a:cubicBezTo>
                  <a:pt x="4023" y="986"/>
                  <a:pt x="4014" y="991"/>
                  <a:pt x="4005" y="995"/>
                </a:cubicBezTo>
                <a:cubicBezTo>
                  <a:pt x="3995" y="999"/>
                  <a:pt x="3985" y="1002"/>
                  <a:pt x="3975" y="1004"/>
                </a:cubicBezTo>
                <a:cubicBezTo>
                  <a:pt x="3965" y="1006"/>
                  <a:pt x="3954" y="1007"/>
                  <a:pt x="3944" y="1007"/>
                </a:cubicBezTo>
                <a:lnTo>
                  <a:pt x="159" y="1007"/>
                </a:lnTo>
                <a:cubicBezTo>
                  <a:pt x="149" y="1007"/>
                  <a:pt x="139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3"/>
                  <a:pt x="33" y="945"/>
                  <a:pt x="27" y="936"/>
                </a:cubicBezTo>
                <a:cubicBezTo>
                  <a:pt x="21" y="927"/>
                  <a:pt x="17" y="918"/>
                  <a:pt x="13" y="909"/>
                </a:cubicBezTo>
                <a:cubicBezTo>
                  <a:pt x="9" y="899"/>
                  <a:pt x="6" y="889"/>
                  <a:pt x="4" y="879"/>
                </a:cubicBezTo>
                <a:cubicBezTo>
                  <a:pt x="2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5806800" y="4721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6036480" y="484452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borgbackup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7553160" y="4752720"/>
            <a:ext cx="705240" cy="362520"/>
          </a:xfrm>
          <a:custGeom>
            <a:avLst/>
            <a:gdLst/>
            <a:ahLst/>
            <a:rect l="0" t="0" r="r" b="b"/>
            <a:pathLst>
              <a:path w="1959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79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48"/>
                </a:lnTo>
                <a:cubicBezTo>
                  <a:pt x="1959" y="858"/>
                  <a:pt x="1958" y="869"/>
                  <a:pt x="1956" y="879"/>
                </a:cubicBezTo>
                <a:cubicBezTo>
                  <a:pt x="1954" y="889"/>
                  <a:pt x="1951" y="899"/>
                  <a:pt x="1947" y="909"/>
                </a:cubicBezTo>
                <a:cubicBezTo>
                  <a:pt x="1943" y="918"/>
                  <a:pt x="1938" y="927"/>
                  <a:pt x="1932" y="936"/>
                </a:cubicBezTo>
                <a:cubicBezTo>
                  <a:pt x="1926" y="945"/>
                  <a:pt x="1920" y="953"/>
                  <a:pt x="1912" y="960"/>
                </a:cubicBezTo>
                <a:cubicBezTo>
                  <a:pt x="1905" y="967"/>
                  <a:pt x="1897" y="974"/>
                  <a:pt x="1888" y="980"/>
                </a:cubicBezTo>
                <a:cubicBezTo>
                  <a:pt x="1880" y="986"/>
                  <a:pt x="1871" y="991"/>
                  <a:pt x="1861" y="995"/>
                </a:cubicBezTo>
                <a:cubicBezTo>
                  <a:pt x="1851" y="999"/>
                  <a:pt x="1841" y="1002"/>
                  <a:pt x="1831" y="1004"/>
                </a:cubicBezTo>
                <a:cubicBezTo>
                  <a:pt x="1821" y="1006"/>
                  <a:pt x="1811" y="1007"/>
                  <a:pt x="1800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421040" y="4721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7650720" y="48445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cron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747720" y="3136680"/>
            <a:ext cx="5410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Virtualización y contenedores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747720" y="2453400"/>
            <a:ext cx="41432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5.1 Máquinas virtuales (VMs)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300320" y="3016800"/>
            <a:ext cx="333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Emulan hardware completo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300320" y="3502440"/>
            <a:ext cx="277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Ej.: VirtualBox, VMware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300320" y="3988080"/>
            <a:ext cx="345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VM tiene su propio 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747720" y="2205720"/>
            <a:ext cx="2494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5.2 Contenedores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00320" y="2778480"/>
            <a:ext cx="227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Aíslan aplicaciones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300320" y="3264480"/>
            <a:ext cx="364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Comparten 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kernel del host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300320" y="3750120"/>
            <a:ext cx="304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Tecnologías: Docker, LXC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00320" y="4226400"/>
            <a:ext cx="370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Seguridad: AppArmor, SELinux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747720" y="2691720"/>
            <a:ext cx="2416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5.3 Orquestación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300320" y="3264480"/>
            <a:ext cx="536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Kubernetes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despliegue, escalado, balanceo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300320" y="3750120"/>
            <a:ext cx="524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Helm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gestor de paquetes para Kubernetes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747720" y="3136680"/>
            <a:ext cx="5069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Seguridad y monitorización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354320" y="261936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214" y="0"/>
                </a:moveTo>
                <a:cubicBezTo>
                  <a:pt x="96" y="0"/>
                  <a:pt x="0" y="95"/>
                  <a:pt x="0" y="214"/>
                </a:cubicBezTo>
                <a:lnTo>
                  <a:pt x="0" y="427"/>
                </a:lnTo>
                <a:lnTo>
                  <a:pt x="86" y="427"/>
                </a:lnTo>
                <a:lnTo>
                  <a:pt x="86" y="214"/>
                </a:lnTo>
                <a:cubicBezTo>
                  <a:pt x="86" y="197"/>
                  <a:pt x="89" y="179"/>
                  <a:pt x="95" y="164"/>
                </a:cubicBezTo>
                <a:cubicBezTo>
                  <a:pt x="102" y="148"/>
                  <a:pt x="111" y="134"/>
                  <a:pt x="123" y="122"/>
                </a:cubicBezTo>
                <a:cubicBezTo>
                  <a:pt x="135" y="110"/>
                  <a:pt x="149" y="101"/>
                  <a:pt x="165" y="95"/>
                </a:cubicBezTo>
                <a:cubicBezTo>
                  <a:pt x="180" y="88"/>
                  <a:pt x="197" y="85"/>
                  <a:pt x="214" y="85"/>
                </a:cubicBezTo>
                <a:cubicBezTo>
                  <a:pt x="231" y="85"/>
                  <a:pt x="247" y="88"/>
                  <a:pt x="263" y="95"/>
                </a:cubicBezTo>
                <a:cubicBezTo>
                  <a:pt x="278" y="101"/>
                  <a:pt x="293" y="110"/>
                  <a:pt x="305" y="122"/>
                </a:cubicBezTo>
                <a:cubicBezTo>
                  <a:pt x="317" y="134"/>
                  <a:pt x="326" y="148"/>
                  <a:pt x="333" y="164"/>
                </a:cubicBezTo>
                <a:cubicBezTo>
                  <a:pt x="339" y="179"/>
                  <a:pt x="342" y="197"/>
                  <a:pt x="342" y="214"/>
                </a:cubicBezTo>
                <a:lnTo>
                  <a:pt x="342" y="427"/>
                </a:lnTo>
                <a:lnTo>
                  <a:pt x="428" y="427"/>
                </a:lnTo>
                <a:lnTo>
                  <a:pt x="428" y="214"/>
                </a:lnTo>
                <a:cubicBezTo>
                  <a:pt x="428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1323720" y="272664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5"/>
                </a:moveTo>
                <a:cubicBezTo>
                  <a:pt x="598" y="396"/>
                  <a:pt x="596" y="407"/>
                  <a:pt x="592" y="417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6" y="459"/>
                  <a:pt x="545" y="463"/>
                </a:cubicBezTo>
                <a:cubicBezTo>
                  <a:pt x="535" y="468"/>
                  <a:pt x="524" y="470"/>
                  <a:pt x="513" y="470"/>
                </a:cubicBezTo>
                <a:lnTo>
                  <a:pt x="85" y="470"/>
                </a:lnTo>
                <a:cubicBezTo>
                  <a:pt x="74" y="470"/>
                  <a:pt x="63" y="468"/>
                  <a:pt x="53" y="463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1" y="428"/>
                  <a:pt x="7" y="417"/>
                </a:cubicBezTo>
                <a:cubicBezTo>
                  <a:pt x="2" y="407"/>
                  <a:pt x="0" y="396"/>
                  <a:pt x="0" y="385"/>
                </a:cubicBezTo>
                <a:lnTo>
                  <a:pt x="0" y="85"/>
                </a:lnTo>
                <a:cubicBezTo>
                  <a:pt x="0" y="74"/>
                  <a:pt x="2" y="63"/>
                  <a:pt x="7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lnTo>
                  <a:pt x="513" y="0"/>
                </a:lnTo>
                <a:cubicBezTo>
                  <a:pt x="524" y="0"/>
                  <a:pt x="535" y="2"/>
                  <a:pt x="545" y="6"/>
                </a:cubicBezTo>
                <a:cubicBezTo>
                  <a:pt x="556" y="11"/>
                  <a:pt x="565" y="17"/>
                  <a:pt x="573" y="25"/>
                </a:cubicBezTo>
                <a:cubicBezTo>
                  <a:pt x="581" y="33"/>
                  <a:pt x="587" y="42"/>
                  <a:pt x="592" y="53"/>
                </a:cubicBezTo>
                <a:cubicBezTo>
                  <a:pt x="596" y="63"/>
                  <a:pt x="598" y="74"/>
                  <a:pt x="598" y="85"/>
                </a:cubicBezTo>
                <a:lnTo>
                  <a:pt x="598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454400" y="2619360"/>
            <a:ext cx="138240" cy="276480"/>
          </a:xfrm>
          <a:custGeom>
            <a:avLst/>
            <a:gdLst/>
            <a:ahLst/>
            <a:rect l="0" t="0" r="r" b="b"/>
            <a:pathLst>
              <a:path w="384" h="768">
                <a:moveTo>
                  <a:pt x="384" y="192"/>
                </a:moveTo>
                <a:cubicBezTo>
                  <a:pt x="384" y="180"/>
                  <a:pt x="383" y="167"/>
                  <a:pt x="381" y="155"/>
                </a:cubicBezTo>
                <a:cubicBezTo>
                  <a:pt x="378" y="143"/>
                  <a:pt x="374" y="131"/>
                  <a:pt x="370" y="119"/>
                </a:cubicBezTo>
                <a:cubicBezTo>
                  <a:pt x="364" y="107"/>
                  <a:pt x="358" y="96"/>
                  <a:pt x="351" y="86"/>
                </a:cubicBezTo>
                <a:cubicBezTo>
                  <a:pt x="344" y="75"/>
                  <a:pt x="336" y="66"/>
                  <a:pt x="327" y="57"/>
                </a:cubicBezTo>
                <a:cubicBezTo>
                  <a:pt x="318" y="48"/>
                  <a:pt x="308" y="40"/>
                  <a:pt x="298" y="33"/>
                </a:cubicBezTo>
                <a:cubicBezTo>
                  <a:pt x="287" y="26"/>
                  <a:pt x="276" y="20"/>
                  <a:pt x="265" y="15"/>
                </a:cubicBezTo>
                <a:cubicBezTo>
                  <a:pt x="253" y="9"/>
                  <a:pt x="241" y="6"/>
                  <a:pt x="229" y="3"/>
                </a:cubicBezTo>
                <a:cubicBezTo>
                  <a:pt x="216" y="1"/>
                  <a:pt x="204" y="0"/>
                  <a:pt x="191" y="0"/>
                </a:cubicBezTo>
                <a:cubicBezTo>
                  <a:pt x="179" y="0"/>
                  <a:pt x="166" y="1"/>
                  <a:pt x="154" y="3"/>
                </a:cubicBezTo>
                <a:cubicBezTo>
                  <a:pt x="142" y="6"/>
                  <a:pt x="130" y="9"/>
                  <a:pt x="118" y="15"/>
                </a:cubicBezTo>
                <a:cubicBezTo>
                  <a:pt x="106" y="20"/>
                  <a:pt x="95" y="26"/>
                  <a:pt x="85" y="33"/>
                </a:cubicBezTo>
                <a:cubicBezTo>
                  <a:pt x="74" y="40"/>
                  <a:pt x="65" y="48"/>
                  <a:pt x="56" y="57"/>
                </a:cubicBezTo>
                <a:cubicBezTo>
                  <a:pt x="47" y="66"/>
                  <a:pt x="39" y="75"/>
                  <a:pt x="32" y="86"/>
                </a:cubicBezTo>
                <a:cubicBezTo>
                  <a:pt x="25" y="96"/>
                  <a:pt x="19" y="107"/>
                  <a:pt x="14" y="119"/>
                </a:cubicBezTo>
                <a:cubicBezTo>
                  <a:pt x="9" y="131"/>
                  <a:pt x="6" y="143"/>
                  <a:pt x="3" y="155"/>
                </a:cubicBezTo>
                <a:cubicBezTo>
                  <a:pt x="1" y="167"/>
                  <a:pt x="0" y="180"/>
                  <a:pt x="0" y="192"/>
                </a:cubicBezTo>
                <a:cubicBezTo>
                  <a:pt x="0" y="276"/>
                  <a:pt x="53" y="347"/>
                  <a:pt x="127" y="373"/>
                </a:cubicBezTo>
                <a:lnTo>
                  <a:pt x="127" y="715"/>
                </a:lnTo>
                <a:cubicBezTo>
                  <a:pt x="127" y="721"/>
                  <a:pt x="129" y="728"/>
                  <a:pt x="131" y="734"/>
                </a:cubicBezTo>
                <a:cubicBezTo>
                  <a:pt x="133" y="740"/>
                  <a:pt x="137" y="745"/>
                  <a:pt x="141" y="750"/>
                </a:cubicBezTo>
                <a:cubicBezTo>
                  <a:pt x="146" y="755"/>
                  <a:pt x="151" y="759"/>
                  <a:pt x="157" y="762"/>
                </a:cubicBezTo>
                <a:cubicBezTo>
                  <a:pt x="163" y="765"/>
                  <a:pt x="169" y="767"/>
                  <a:pt x="175" y="767"/>
                </a:cubicBezTo>
                <a:cubicBezTo>
                  <a:pt x="182" y="768"/>
                  <a:pt x="188" y="768"/>
                  <a:pt x="195" y="766"/>
                </a:cubicBezTo>
                <a:cubicBezTo>
                  <a:pt x="201" y="764"/>
                  <a:pt x="207" y="761"/>
                  <a:pt x="212" y="757"/>
                </a:cubicBezTo>
                <a:cubicBezTo>
                  <a:pt x="218" y="753"/>
                  <a:pt x="222" y="749"/>
                  <a:pt x="226" y="743"/>
                </a:cubicBezTo>
                <a:cubicBezTo>
                  <a:pt x="229" y="737"/>
                  <a:pt x="232" y="731"/>
                  <a:pt x="233" y="725"/>
                </a:cubicBezTo>
                <a:lnTo>
                  <a:pt x="234" y="725"/>
                </a:lnTo>
                <a:cubicBezTo>
                  <a:pt x="240" y="725"/>
                  <a:pt x="245" y="723"/>
                  <a:pt x="249" y="719"/>
                </a:cubicBezTo>
                <a:cubicBezTo>
                  <a:pt x="253" y="715"/>
                  <a:pt x="255" y="710"/>
                  <a:pt x="255" y="704"/>
                </a:cubicBezTo>
                <a:lnTo>
                  <a:pt x="255" y="683"/>
                </a:lnTo>
                <a:cubicBezTo>
                  <a:pt x="255" y="677"/>
                  <a:pt x="253" y="672"/>
                  <a:pt x="249" y="668"/>
                </a:cubicBezTo>
                <a:cubicBezTo>
                  <a:pt x="245" y="663"/>
                  <a:pt x="240" y="661"/>
                  <a:pt x="234" y="661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3" y="630"/>
                  <a:pt x="255" y="625"/>
                  <a:pt x="255" y="619"/>
                </a:cubicBezTo>
                <a:lnTo>
                  <a:pt x="255" y="576"/>
                </a:lnTo>
                <a:cubicBezTo>
                  <a:pt x="255" y="570"/>
                  <a:pt x="253" y="565"/>
                  <a:pt x="249" y="561"/>
                </a:cubicBezTo>
                <a:cubicBezTo>
                  <a:pt x="245" y="557"/>
                  <a:pt x="240" y="555"/>
                  <a:pt x="234" y="555"/>
                </a:cubicBezTo>
                <a:lnTo>
                  <a:pt x="234" y="506"/>
                </a:lnTo>
                <a:cubicBezTo>
                  <a:pt x="248" y="498"/>
                  <a:pt x="255" y="486"/>
                  <a:pt x="255" y="469"/>
                </a:cubicBezTo>
                <a:lnTo>
                  <a:pt x="255" y="373"/>
                </a:lnTo>
                <a:cubicBezTo>
                  <a:pt x="330" y="347"/>
                  <a:pt x="384" y="276"/>
                  <a:pt x="384" y="192"/>
                </a:cubicBezTo>
                <a:moveTo>
                  <a:pt x="191" y="43"/>
                </a:moveTo>
                <a:cubicBezTo>
                  <a:pt x="197" y="43"/>
                  <a:pt x="202" y="44"/>
                  <a:pt x="208" y="46"/>
                </a:cubicBezTo>
                <a:cubicBezTo>
                  <a:pt x="213" y="49"/>
                  <a:pt x="218" y="52"/>
                  <a:pt x="222" y="56"/>
                </a:cubicBezTo>
                <a:cubicBezTo>
                  <a:pt x="226" y="60"/>
                  <a:pt x="229" y="64"/>
                  <a:pt x="231" y="69"/>
                </a:cubicBezTo>
                <a:cubicBezTo>
                  <a:pt x="233" y="75"/>
                  <a:pt x="234" y="80"/>
                  <a:pt x="234" y="86"/>
                </a:cubicBezTo>
                <a:cubicBezTo>
                  <a:pt x="234" y="91"/>
                  <a:pt x="233" y="97"/>
                  <a:pt x="231" y="102"/>
                </a:cubicBezTo>
                <a:cubicBezTo>
                  <a:pt x="229" y="107"/>
                  <a:pt x="226" y="112"/>
                  <a:pt x="222" y="116"/>
                </a:cubicBezTo>
                <a:cubicBezTo>
                  <a:pt x="218" y="120"/>
                  <a:pt x="213" y="123"/>
                  <a:pt x="208" y="125"/>
                </a:cubicBezTo>
                <a:cubicBezTo>
                  <a:pt x="202" y="127"/>
                  <a:pt x="197" y="128"/>
                  <a:pt x="191" y="128"/>
                </a:cubicBezTo>
                <a:cubicBezTo>
                  <a:pt x="186" y="128"/>
                  <a:pt x="180" y="127"/>
                  <a:pt x="175" y="125"/>
                </a:cubicBezTo>
                <a:cubicBezTo>
                  <a:pt x="170" y="123"/>
                  <a:pt x="165" y="120"/>
                  <a:pt x="161" y="116"/>
                </a:cubicBezTo>
                <a:cubicBezTo>
                  <a:pt x="157" y="112"/>
                  <a:pt x="154" y="107"/>
                  <a:pt x="152" y="102"/>
                </a:cubicBezTo>
                <a:cubicBezTo>
                  <a:pt x="150" y="97"/>
                  <a:pt x="149" y="91"/>
                  <a:pt x="149" y="86"/>
                </a:cubicBezTo>
                <a:cubicBezTo>
                  <a:pt x="149" y="80"/>
                  <a:pt x="150" y="75"/>
                  <a:pt x="152" y="69"/>
                </a:cubicBezTo>
                <a:cubicBezTo>
                  <a:pt x="154" y="64"/>
                  <a:pt x="157" y="60"/>
                  <a:pt x="161" y="56"/>
                </a:cubicBezTo>
                <a:cubicBezTo>
                  <a:pt x="165" y="52"/>
                  <a:pt x="170" y="49"/>
                  <a:pt x="175" y="46"/>
                </a:cubicBezTo>
                <a:cubicBezTo>
                  <a:pt x="180" y="44"/>
                  <a:pt x="186" y="43"/>
                  <a:pt x="191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747720" y="1996200"/>
            <a:ext cx="1966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6.1 Seguridad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1599840" y="31431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617480" y="2568960"/>
            <a:ext cx="379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Modelos de control de acceso: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047600" y="3628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354320" y="351468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214" y="0"/>
                </a:moveTo>
                <a:cubicBezTo>
                  <a:pt x="96" y="0"/>
                  <a:pt x="0" y="95"/>
                  <a:pt x="0" y="213"/>
                </a:cubicBezTo>
                <a:lnTo>
                  <a:pt x="0" y="427"/>
                </a:lnTo>
                <a:lnTo>
                  <a:pt x="86" y="427"/>
                </a:lnTo>
                <a:lnTo>
                  <a:pt x="86" y="213"/>
                </a:lnTo>
                <a:cubicBezTo>
                  <a:pt x="86" y="196"/>
                  <a:pt x="89" y="179"/>
                  <a:pt x="95" y="164"/>
                </a:cubicBezTo>
                <a:cubicBezTo>
                  <a:pt x="102" y="148"/>
                  <a:pt x="111" y="134"/>
                  <a:pt x="123" y="122"/>
                </a:cubicBezTo>
                <a:cubicBezTo>
                  <a:pt x="135" y="110"/>
                  <a:pt x="149" y="101"/>
                  <a:pt x="165" y="95"/>
                </a:cubicBezTo>
                <a:cubicBezTo>
                  <a:pt x="180" y="88"/>
                  <a:pt x="197" y="85"/>
                  <a:pt x="214" y="85"/>
                </a:cubicBezTo>
                <a:cubicBezTo>
                  <a:pt x="231" y="85"/>
                  <a:pt x="247" y="88"/>
                  <a:pt x="263" y="95"/>
                </a:cubicBezTo>
                <a:cubicBezTo>
                  <a:pt x="278" y="101"/>
                  <a:pt x="293" y="110"/>
                  <a:pt x="305" y="122"/>
                </a:cubicBezTo>
                <a:cubicBezTo>
                  <a:pt x="317" y="134"/>
                  <a:pt x="326" y="148"/>
                  <a:pt x="333" y="164"/>
                </a:cubicBezTo>
                <a:cubicBezTo>
                  <a:pt x="339" y="179"/>
                  <a:pt x="342" y="196"/>
                  <a:pt x="342" y="213"/>
                </a:cubicBezTo>
                <a:lnTo>
                  <a:pt x="342" y="427"/>
                </a:lnTo>
                <a:lnTo>
                  <a:pt x="428" y="427"/>
                </a:lnTo>
                <a:lnTo>
                  <a:pt x="428" y="213"/>
                </a:lnTo>
                <a:cubicBezTo>
                  <a:pt x="428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323720" y="3621960"/>
            <a:ext cx="215280" cy="169560"/>
          </a:xfrm>
          <a:custGeom>
            <a:avLst/>
            <a:gdLst/>
            <a:ahLst/>
            <a:rect l="0" t="0" r="r" b="b"/>
            <a:pathLst>
              <a:path w="598" h="471">
                <a:moveTo>
                  <a:pt x="598" y="385"/>
                </a:moveTo>
                <a:cubicBezTo>
                  <a:pt x="598" y="396"/>
                  <a:pt x="596" y="407"/>
                  <a:pt x="592" y="417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6" y="459"/>
                  <a:pt x="545" y="463"/>
                </a:cubicBezTo>
                <a:cubicBezTo>
                  <a:pt x="535" y="468"/>
                  <a:pt x="524" y="471"/>
                  <a:pt x="513" y="471"/>
                </a:cubicBezTo>
                <a:lnTo>
                  <a:pt x="85" y="471"/>
                </a:lnTo>
                <a:cubicBezTo>
                  <a:pt x="74" y="471"/>
                  <a:pt x="63" y="468"/>
                  <a:pt x="53" y="463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1" y="428"/>
                  <a:pt x="7" y="417"/>
                </a:cubicBezTo>
                <a:cubicBezTo>
                  <a:pt x="2" y="407"/>
                  <a:pt x="0" y="396"/>
                  <a:pt x="0" y="385"/>
                </a:cubicBezTo>
                <a:lnTo>
                  <a:pt x="0" y="86"/>
                </a:lnTo>
                <a:cubicBezTo>
                  <a:pt x="0" y="75"/>
                  <a:pt x="2" y="64"/>
                  <a:pt x="7" y="54"/>
                </a:cubicBezTo>
                <a:cubicBezTo>
                  <a:pt x="11" y="43"/>
                  <a:pt x="17" y="34"/>
                  <a:pt x="25" y="26"/>
                </a:cubicBezTo>
                <a:cubicBezTo>
                  <a:pt x="33" y="18"/>
                  <a:pt x="42" y="12"/>
                  <a:pt x="53" y="8"/>
                </a:cubicBezTo>
                <a:cubicBezTo>
                  <a:pt x="63" y="3"/>
                  <a:pt x="74" y="0"/>
                  <a:pt x="85" y="0"/>
                </a:cubicBezTo>
                <a:lnTo>
                  <a:pt x="513" y="0"/>
                </a:lnTo>
                <a:cubicBezTo>
                  <a:pt x="524" y="0"/>
                  <a:pt x="535" y="3"/>
                  <a:pt x="545" y="8"/>
                </a:cubicBezTo>
                <a:cubicBezTo>
                  <a:pt x="556" y="12"/>
                  <a:pt x="565" y="18"/>
                  <a:pt x="573" y="26"/>
                </a:cubicBezTo>
                <a:cubicBezTo>
                  <a:pt x="581" y="34"/>
                  <a:pt x="587" y="43"/>
                  <a:pt x="592" y="54"/>
                </a:cubicBezTo>
                <a:cubicBezTo>
                  <a:pt x="596" y="64"/>
                  <a:pt x="598" y="75"/>
                  <a:pt x="598" y="86"/>
                </a:cubicBezTo>
                <a:lnTo>
                  <a:pt x="598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454400" y="3514680"/>
            <a:ext cx="138240" cy="276480"/>
          </a:xfrm>
          <a:custGeom>
            <a:avLst/>
            <a:gdLst/>
            <a:ahLst/>
            <a:rect l="0" t="0" r="r" b="b"/>
            <a:pathLst>
              <a:path w="384" h="768">
                <a:moveTo>
                  <a:pt x="384" y="191"/>
                </a:moveTo>
                <a:cubicBezTo>
                  <a:pt x="384" y="179"/>
                  <a:pt x="383" y="166"/>
                  <a:pt x="381" y="154"/>
                </a:cubicBezTo>
                <a:cubicBezTo>
                  <a:pt x="378" y="142"/>
                  <a:pt x="374" y="130"/>
                  <a:pt x="370" y="118"/>
                </a:cubicBezTo>
                <a:cubicBezTo>
                  <a:pt x="364" y="106"/>
                  <a:pt x="358" y="95"/>
                  <a:pt x="351" y="85"/>
                </a:cubicBezTo>
                <a:cubicBezTo>
                  <a:pt x="344" y="74"/>
                  <a:pt x="336" y="65"/>
                  <a:pt x="327" y="56"/>
                </a:cubicBezTo>
                <a:cubicBezTo>
                  <a:pt x="318" y="47"/>
                  <a:pt x="308" y="39"/>
                  <a:pt x="298" y="32"/>
                </a:cubicBezTo>
                <a:cubicBezTo>
                  <a:pt x="287" y="25"/>
                  <a:pt x="276" y="19"/>
                  <a:pt x="265" y="14"/>
                </a:cubicBezTo>
                <a:cubicBezTo>
                  <a:pt x="253" y="9"/>
                  <a:pt x="241" y="6"/>
                  <a:pt x="229" y="3"/>
                </a:cubicBezTo>
                <a:cubicBezTo>
                  <a:pt x="216" y="1"/>
                  <a:pt x="204" y="0"/>
                  <a:pt x="191" y="0"/>
                </a:cubicBezTo>
                <a:cubicBezTo>
                  <a:pt x="179" y="0"/>
                  <a:pt x="166" y="1"/>
                  <a:pt x="154" y="3"/>
                </a:cubicBezTo>
                <a:cubicBezTo>
                  <a:pt x="142" y="6"/>
                  <a:pt x="130" y="9"/>
                  <a:pt x="118" y="14"/>
                </a:cubicBezTo>
                <a:cubicBezTo>
                  <a:pt x="106" y="19"/>
                  <a:pt x="95" y="25"/>
                  <a:pt x="85" y="32"/>
                </a:cubicBezTo>
                <a:cubicBezTo>
                  <a:pt x="74" y="39"/>
                  <a:pt x="65" y="47"/>
                  <a:pt x="56" y="56"/>
                </a:cubicBezTo>
                <a:cubicBezTo>
                  <a:pt x="47" y="65"/>
                  <a:pt x="39" y="74"/>
                  <a:pt x="32" y="85"/>
                </a:cubicBezTo>
                <a:cubicBezTo>
                  <a:pt x="25" y="95"/>
                  <a:pt x="19" y="106"/>
                  <a:pt x="14" y="118"/>
                </a:cubicBezTo>
                <a:cubicBezTo>
                  <a:pt x="9" y="130"/>
                  <a:pt x="6" y="142"/>
                  <a:pt x="3" y="154"/>
                </a:cubicBezTo>
                <a:cubicBezTo>
                  <a:pt x="1" y="166"/>
                  <a:pt x="0" y="179"/>
                  <a:pt x="0" y="191"/>
                </a:cubicBezTo>
                <a:cubicBezTo>
                  <a:pt x="0" y="275"/>
                  <a:pt x="53" y="346"/>
                  <a:pt x="127" y="372"/>
                </a:cubicBezTo>
                <a:lnTo>
                  <a:pt x="127" y="715"/>
                </a:lnTo>
                <a:cubicBezTo>
                  <a:pt x="127" y="721"/>
                  <a:pt x="129" y="728"/>
                  <a:pt x="131" y="734"/>
                </a:cubicBezTo>
                <a:cubicBezTo>
                  <a:pt x="133" y="740"/>
                  <a:pt x="137" y="745"/>
                  <a:pt x="141" y="750"/>
                </a:cubicBezTo>
                <a:cubicBezTo>
                  <a:pt x="146" y="755"/>
                  <a:pt x="151" y="759"/>
                  <a:pt x="157" y="762"/>
                </a:cubicBezTo>
                <a:cubicBezTo>
                  <a:pt x="163" y="765"/>
                  <a:pt x="169" y="767"/>
                  <a:pt x="175" y="767"/>
                </a:cubicBezTo>
                <a:cubicBezTo>
                  <a:pt x="182" y="768"/>
                  <a:pt x="188" y="768"/>
                  <a:pt x="195" y="766"/>
                </a:cubicBezTo>
                <a:cubicBezTo>
                  <a:pt x="201" y="764"/>
                  <a:pt x="207" y="761"/>
                  <a:pt x="212" y="757"/>
                </a:cubicBezTo>
                <a:cubicBezTo>
                  <a:pt x="218" y="753"/>
                  <a:pt x="222" y="749"/>
                  <a:pt x="226" y="743"/>
                </a:cubicBezTo>
                <a:cubicBezTo>
                  <a:pt x="229" y="738"/>
                  <a:pt x="232" y="732"/>
                  <a:pt x="233" y="725"/>
                </a:cubicBezTo>
                <a:lnTo>
                  <a:pt x="234" y="725"/>
                </a:lnTo>
                <a:cubicBezTo>
                  <a:pt x="240" y="725"/>
                  <a:pt x="245" y="723"/>
                  <a:pt x="249" y="719"/>
                </a:cubicBezTo>
                <a:cubicBezTo>
                  <a:pt x="253" y="715"/>
                  <a:pt x="255" y="710"/>
                  <a:pt x="255" y="704"/>
                </a:cubicBezTo>
                <a:lnTo>
                  <a:pt x="255" y="683"/>
                </a:lnTo>
                <a:cubicBezTo>
                  <a:pt x="255" y="677"/>
                  <a:pt x="253" y="672"/>
                  <a:pt x="249" y="668"/>
                </a:cubicBezTo>
                <a:cubicBezTo>
                  <a:pt x="245" y="663"/>
                  <a:pt x="240" y="661"/>
                  <a:pt x="234" y="661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3" y="630"/>
                  <a:pt x="255" y="625"/>
                  <a:pt x="255" y="619"/>
                </a:cubicBezTo>
                <a:lnTo>
                  <a:pt x="255" y="575"/>
                </a:lnTo>
                <a:cubicBezTo>
                  <a:pt x="255" y="569"/>
                  <a:pt x="253" y="564"/>
                  <a:pt x="249" y="560"/>
                </a:cubicBezTo>
                <a:cubicBezTo>
                  <a:pt x="245" y="556"/>
                  <a:pt x="240" y="554"/>
                  <a:pt x="234" y="554"/>
                </a:cubicBezTo>
                <a:lnTo>
                  <a:pt x="234" y="505"/>
                </a:lnTo>
                <a:cubicBezTo>
                  <a:pt x="248" y="497"/>
                  <a:pt x="255" y="485"/>
                  <a:pt x="255" y="469"/>
                </a:cubicBezTo>
                <a:lnTo>
                  <a:pt x="255" y="372"/>
                </a:lnTo>
                <a:cubicBezTo>
                  <a:pt x="330" y="346"/>
                  <a:pt x="384" y="275"/>
                  <a:pt x="384" y="191"/>
                </a:cubicBezTo>
                <a:moveTo>
                  <a:pt x="191" y="42"/>
                </a:moveTo>
                <a:cubicBezTo>
                  <a:pt x="197" y="42"/>
                  <a:pt x="202" y="43"/>
                  <a:pt x="208" y="45"/>
                </a:cubicBezTo>
                <a:cubicBezTo>
                  <a:pt x="213" y="48"/>
                  <a:pt x="218" y="51"/>
                  <a:pt x="222" y="55"/>
                </a:cubicBezTo>
                <a:cubicBezTo>
                  <a:pt x="226" y="59"/>
                  <a:pt x="229" y="63"/>
                  <a:pt x="231" y="69"/>
                </a:cubicBezTo>
                <a:cubicBezTo>
                  <a:pt x="233" y="74"/>
                  <a:pt x="234" y="79"/>
                  <a:pt x="234" y="85"/>
                </a:cubicBezTo>
                <a:cubicBezTo>
                  <a:pt x="234" y="91"/>
                  <a:pt x="233" y="96"/>
                  <a:pt x="231" y="101"/>
                </a:cubicBezTo>
                <a:cubicBezTo>
                  <a:pt x="229" y="106"/>
                  <a:pt x="226" y="111"/>
                  <a:pt x="222" y="115"/>
                </a:cubicBezTo>
                <a:cubicBezTo>
                  <a:pt x="218" y="119"/>
                  <a:pt x="213" y="122"/>
                  <a:pt x="208" y="124"/>
                </a:cubicBezTo>
                <a:cubicBezTo>
                  <a:pt x="202" y="126"/>
                  <a:pt x="197" y="128"/>
                  <a:pt x="191" y="128"/>
                </a:cubicBezTo>
                <a:cubicBezTo>
                  <a:pt x="186" y="128"/>
                  <a:pt x="180" y="126"/>
                  <a:pt x="175" y="124"/>
                </a:cubicBezTo>
                <a:cubicBezTo>
                  <a:pt x="170" y="122"/>
                  <a:pt x="165" y="119"/>
                  <a:pt x="161" y="115"/>
                </a:cubicBezTo>
                <a:cubicBezTo>
                  <a:pt x="157" y="111"/>
                  <a:pt x="154" y="106"/>
                  <a:pt x="152" y="101"/>
                </a:cubicBezTo>
                <a:cubicBezTo>
                  <a:pt x="150" y="96"/>
                  <a:pt x="149" y="91"/>
                  <a:pt x="149" y="85"/>
                </a:cubicBezTo>
                <a:cubicBezTo>
                  <a:pt x="149" y="79"/>
                  <a:pt x="150" y="74"/>
                  <a:pt x="152" y="69"/>
                </a:cubicBezTo>
                <a:cubicBezTo>
                  <a:pt x="154" y="63"/>
                  <a:pt x="157" y="59"/>
                  <a:pt x="161" y="55"/>
                </a:cubicBezTo>
                <a:cubicBezTo>
                  <a:pt x="165" y="51"/>
                  <a:pt x="170" y="48"/>
                  <a:pt x="175" y="45"/>
                </a:cubicBezTo>
                <a:cubicBezTo>
                  <a:pt x="180" y="43"/>
                  <a:pt x="186" y="42"/>
                  <a:pt x="191" y="4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852560" y="2988000"/>
            <a:ext cx="208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DAC, MAC, RBAC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47600" y="4105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354320" y="400032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214" y="0"/>
                </a:moveTo>
                <a:cubicBezTo>
                  <a:pt x="96" y="0"/>
                  <a:pt x="0" y="95"/>
                  <a:pt x="0" y="214"/>
                </a:cubicBezTo>
                <a:lnTo>
                  <a:pt x="0" y="427"/>
                </a:lnTo>
                <a:lnTo>
                  <a:pt x="86" y="427"/>
                </a:lnTo>
                <a:lnTo>
                  <a:pt x="86" y="214"/>
                </a:lnTo>
                <a:cubicBezTo>
                  <a:pt x="86" y="197"/>
                  <a:pt x="89" y="181"/>
                  <a:pt x="95" y="164"/>
                </a:cubicBezTo>
                <a:cubicBezTo>
                  <a:pt x="102" y="149"/>
                  <a:pt x="111" y="135"/>
                  <a:pt x="123" y="123"/>
                </a:cubicBezTo>
                <a:cubicBezTo>
                  <a:pt x="135" y="111"/>
                  <a:pt x="149" y="101"/>
                  <a:pt x="165" y="95"/>
                </a:cubicBezTo>
                <a:cubicBezTo>
                  <a:pt x="180" y="88"/>
                  <a:pt x="197" y="85"/>
                  <a:pt x="214" y="85"/>
                </a:cubicBezTo>
                <a:cubicBezTo>
                  <a:pt x="231" y="85"/>
                  <a:pt x="247" y="88"/>
                  <a:pt x="263" y="95"/>
                </a:cubicBezTo>
                <a:cubicBezTo>
                  <a:pt x="278" y="101"/>
                  <a:pt x="293" y="111"/>
                  <a:pt x="305" y="123"/>
                </a:cubicBezTo>
                <a:cubicBezTo>
                  <a:pt x="317" y="135"/>
                  <a:pt x="326" y="149"/>
                  <a:pt x="333" y="164"/>
                </a:cubicBezTo>
                <a:cubicBezTo>
                  <a:pt x="339" y="181"/>
                  <a:pt x="342" y="197"/>
                  <a:pt x="342" y="214"/>
                </a:cubicBezTo>
                <a:lnTo>
                  <a:pt x="342" y="427"/>
                </a:lnTo>
                <a:lnTo>
                  <a:pt x="428" y="427"/>
                </a:lnTo>
                <a:lnTo>
                  <a:pt x="428" y="214"/>
                </a:lnTo>
                <a:cubicBezTo>
                  <a:pt x="428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323720" y="410760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5"/>
                </a:moveTo>
                <a:cubicBezTo>
                  <a:pt x="598" y="396"/>
                  <a:pt x="596" y="407"/>
                  <a:pt x="592" y="418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6" y="459"/>
                  <a:pt x="545" y="464"/>
                </a:cubicBezTo>
                <a:cubicBezTo>
                  <a:pt x="535" y="468"/>
                  <a:pt x="524" y="470"/>
                  <a:pt x="513" y="470"/>
                </a:cubicBezTo>
                <a:lnTo>
                  <a:pt x="85" y="470"/>
                </a:lnTo>
                <a:cubicBezTo>
                  <a:pt x="74" y="470"/>
                  <a:pt x="63" y="468"/>
                  <a:pt x="53" y="464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1" y="428"/>
                  <a:pt x="7" y="418"/>
                </a:cubicBezTo>
                <a:cubicBezTo>
                  <a:pt x="2" y="407"/>
                  <a:pt x="0" y="396"/>
                  <a:pt x="0" y="385"/>
                </a:cubicBezTo>
                <a:lnTo>
                  <a:pt x="0" y="87"/>
                </a:lnTo>
                <a:cubicBezTo>
                  <a:pt x="0" y="75"/>
                  <a:pt x="2" y="64"/>
                  <a:pt x="7" y="53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3"/>
                  <a:pt x="74" y="0"/>
                  <a:pt x="85" y="0"/>
                </a:cubicBezTo>
                <a:lnTo>
                  <a:pt x="513" y="0"/>
                </a:lnTo>
                <a:cubicBezTo>
                  <a:pt x="524" y="0"/>
                  <a:pt x="535" y="3"/>
                  <a:pt x="545" y="7"/>
                </a:cubicBezTo>
                <a:cubicBezTo>
                  <a:pt x="556" y="11"/>
                  <a:pt x="565" y="17"/>
                  <a:pt x="573" y="25"/>
                </a:cubicBezTo>
                <a:cubicBezTo>
                  <a:pt x="581" y="33"/>
                  <a:pt x="587" y="43"/>
                  <a:pt x="592" y="53"/>
                </a:cubicBezTo>
                <a:cubicBezTo>
                  <a:pt x="596" y="64"/>
                  <a:pt x="598" y="75"/>
                  <a:pt x="598" y="87"/>
                </a:cubicBezTo>
                <a:lnTo>
                  <a:pt x="598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454400" y="4000320"/>
            <a:ext cx="138240" cy="276480"/>
          </a:xfrm>
          <a:custGeom>
            <a:avLst/>
            <a:gdLst/>
            <a:ahLst/>
            <a:rect l="0" t="0" r="r" b="b"/>
            <a:pathLst>
              <a:path w="384" h="768">
                <a:moveTo>
                  <a:pt x="384" y="193"/>
                </a:moveTo>
                <a:cubicBezTo>
                  <a:pt x="384" y="180"/>
                  <a:pt x="383" y="168"/>
                  <a:pt x="381" y="155"/>
                </a:cubicBezTo>
                <a:cubicBezTo>
                  <a:pt x="378" y="143"/>
                  <a:pt x="374" y="131"/>
                  <a:pt x="370" y="119"/>
                </a:cubicBezTo>
                <a:cubicBezTo>
                  <a:pt x="364" y="108"/>
                  <a:pt x="358" y="97"/>
                  <a:pt x="351" y="86"/>
                </a:cubicBezTo>
                <a:cubicBezTo>
                  <a:pt x="344" y="76"/>
                  <a:pt x="336" y="66"/>
                  <a:pt x="327" y="57"/>
                </a:cubicBezTo>
                <a:cubicBezTo>
                  <a:pt x="318" y="48"/>
                  <a:pt x="308" y="40"/>
                  <a:pt x="298" y="33"/>
                </a:cubicBezTo>
                <a:cubicBezTo>
                  <a:pt x="287" y="26"/>
                  <a:pt x="276" y="20"/>
                  <a:pt x="265" y="16"/>
                </a:cubicBezTo>
                <a:cubicBezTo>
                  <a:pt x="253" y="11"/>
                  <a:pt x="241" y="6"/>
                  <a:pt x="229" y="4"/>
                </a:cubicBezTo>
                <a:cubicBezTo>
                  <a:pt x="216" y="1"/>
                  <a:pt x="204" y="0"/>
                  <a:pt x="191" y="0"/>
                </a:cubicBezTo>
                <a:cubicBezTo>
                  <a:pt x="179" y="0"/>
                  <a:pt x="166" y="1"/>
                  <a:pt x="154" y="4"/>
                </a:cubicBezTo>
                <a:cubicBezTo>
                  <a:pt x="142" y="6"/>
                  <a:pt x="130" y="11"/>
                  <a:pt x="118" y="16"/>
                </a:cubicBezTo>
                <a:cubicBezTo>
                  <a:pt x="106" y="20"/>
                  <a:pt x="95" y="26"/>
                  <a:pt x="85" y="33"/>
                </a:cubicBezTo>
                <a:cubicBezTo>
                  <a:pt x="74" y="40"/>
                  <a:pt x="65" y="48"/>
                  <a:pt x="56" y="57"/>
                </a:cubicBezTo>
                <a:cubicBezTo>
                  <a:pt x="47" y="66"/>
                  <a:pt x="39" y="76"/>
                  <a:pt x="32" y="86"/>
                </a:cubicBezTo>
                <a:cubicBezTo>
                  <a:pt x="25" y="97"/>
                  <a:pt x="19" y="108"/>
                  <a:pt x="14" y="119"/>
                </a:cubicBezTo>
                <a:cubicBezTo>
                  <a:pt x="9" y="131"/>
                  <a:pt x="6" y="143"/>
                  <a:pt x="3" y="155"/>
                </a:cubicBezTo>
                <a:cubicBezTo>
                  <a:pt x="1" y="168"/>
                  <a:pt x="0" y="180"/>
                  <a:pt x="0" y="193"/>
                </a:cubicBezTo>
                <a:cubicBezTo>
                  <a:pt x="0" y="276"/>
                  <a:pt x="53" y="347"/>
                  <a:pt x="127" y="373"/>
                </a:cubicBezTo>
                <a:lnTo>
                  <a:pt x="127" y="715"/>
                </a:lnTo>
                <a:cubicBezTo>
                  <a:pt x="127" y="722"/>
                  <a:pt x="129" y="728"/>
                  <a:pt x="131" y="734"/>
                </a:cubicBezTo>
                <a:cubicBezTo>
                  <a:pt x="133" y="740"/>
                  <a:pt x="137" y="746"/>
                  <a:pt x="141" y="751"/>
                </a:cubicBezTo>
                <a:cubicBezTo>
                  <a:pt x="146" y="756"/>
                  <a:pt x="151" y="759"/>
                  <a:pt x="157" y="762"/>
                </a:cubicBezTo>
                <a:cubicBezTo>
                  <a:pt x="163" y="765"/>
                  <a:pt x="169" y="767"/>
                  <a:pt x="175" y="768"/>
                </a:cubicBezTo>
                <a:cubicBezTo>
                  <a:pt x="182" y="769"/>
                  <a:pt x="188" y="768"/>
                  <a:pt x="195" y="766"/>
                </a:cubicBezTo>
                <a:cubicBezTo>
                  <a:pt x="201" y="764"/>
                  <a:pt x="207" y="762"/>
                  <a:pt x="212" y="758"/>
                </a:cubicBezTo>
                <a:cubicBezTo>
                  <a:pt x="218" y="754"/>
                  <a:pt x="222" y="749"/>
                  <a:pt x="226" y="743"/>
                </a:cubicBezTo>
                <a:cubicBezTo>
                  <a:pt x="229" y="738"/>
                  <a:pt x="232" y="732"/>
                  <a:pt x="233" y="725"/>
                </a:cubicBezTo>
                <a:lnTo>
                  <a:pt x="234" y="726"/>
                </a:lnTo>
                <a:cubicBezTo>
                  <a:pt x="240" y="726"/>
                  <a:pt x="245" y="724"/>
                  <a:pt x="249" y="719"/>
                </a:cubicBezTo>
                <a:cubicBezTo>
                  <a:pt x="253" y="715"/>
                  <a:pt x="255" y="710"/>
                  <a:pt x="255" y="704"/>
                </a:cubicBezTo>
                <a:lnTo>
                  <a:pt x="255" y="683"/>
                </a:lnTo>
                <a:cubicBezTo>
                  <a:pt x="255" y="677"/>
                  <a:pt x="253" y="672"/>
                  <a:pt x="249" y="668"/>
                </a:cubicBezTo>
                <a:cubicBezTo>
                  <a:pt x="245" y="664"/>
                  <a:pt x="240" y="662"/>
                  <a:pt x="234" y="662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3" y="630"/>
                  <a:pt x="255" y="625"/>
                  <a:pt x="255" y="619"/>
                </a:cubicBezTo>
                <a:lnTo>
                  <a:pt x="255" y="576"/>
                </a:lnTo>
                <a:cubicBezTo>
                  <a:pt x="255" y="571"/>
                  <a:pt x="253" y="566"/>
                  <a:pt x="249" y="561"/>
                </a:cubicBezTo>
                <a:cubicBezTo>
                  <a:pt x="245" y="557"/>
                  <a:pt x="240" y="555"/>
                  <a:pt x="234" y="555"/>
                </a:cubicBezTo>
                <a:lnTo>
                  <a:pt x="234" y="507"/>
                </a:lnTo>
                <a:cubicBezTo>
                  <a:pt x="248" y="498"/>
                  <a:pt x="255" y="486"/>
                  <a:pt x="255" y="470"/>
                </a:cubicBezTo>
                <a:lnTo>
                  <a:pt x="255" y="373"/>
                </a:lnTo>
                <a:cubicBezTo>
                  <a:pt x="330" y="347"/>
                  <a:pt x="384" y="276"/>
                  <a:pt x="384" y="193"/>
                </a:cubicBezTo>
                <a:moveTo>
                  <a:pt x="191" y="44"/>
                </a:moveTo>
                <a:cubicBezTo>
                  <a:pt x="197" y="44"/>
                  <a:pt x="202" y="45"/>
                  <a:pt x="208" y="47"/>
                </a:cubicBezTo>
                <a:cubicBezTo>
                  <a:pt x="213" y="49"/>
                  <a:pt x="218" y="52"/>
                  <a:pt x="222" y="56"/>
                </a:cubicBezTo>
                <a:cubicBezTo>
                  <a:pt x="226" y="60"/>
                  <a:pt x="229" y="65"/>
                  <a:pt x="231" y="70"/>
                </a:cubicBezTo>
                <a:cubicBezTo>
                  <a:pt x="233" y="75"/>
                  <a:pt x="234" y="81"/>
                  <a:pt x="234" y="86"/>
                </a:cubicBezTo>
                <a:cubicBezTo>
                  <a:pt x="234" y="92"/>
                  <a:pt x="233" y="97"/>
                  <a:pt x="231" y="103"/>
                </a:cubicBezTo>
                <a:cubicBezTo>
                  <a:pt x="229" y="108"/>
                  <a:pt x="226" y="112"/>
                  <a:pt x="222" y="116"/>
                </a:cubicBezTo>
                <a:cubicBezTo>
                  <a:pt x="218" y="120"/>
                  <a:pt x="213" y="124"/>
                  <a:pt x="208" y="126"/>
                </a:cubicBezTo>
                <a:cubicBezTo>
                  <a:pt x="202" y="128"/>
                  <a:pt x="197" y="129"/>
                  <a:pt x="191" y="129"/>
                </a:cubicBezTo>
                <a:cubicBezTo>
                  <a:pt x="186" y="129"/>
                  <a:pt x="180" y="128"/>
                  <a:pt x="175" y="126"/>
                </a:cubicBezTo>
                <a:cubicBezTo>
                  <a:pt x="170" y="123"/>
                  <a:pt x="165" y="120"/>
                  <a:pt x="161" y="116"/>
                </a:cubicBezTo>
                <a:cubicBezTo>
                  <a:pt x="157" y="112"/>
                  <a:pt x="154" y="108"/>
                  <a:pt x="152" y="103"/>
                </a:cubicBezTo>
                <a:cubicBezTo>
                  <a:pt x="150" y="97"/>
                  <a:pt x="149" y="92"/>
                  <a:pt x="149" y="86"/>
                </a:cubicBezTo>
                <a:cubicBezTo>
                  <a:pt x="149" y="81"/>
                  <a:pt x="150" y="75"/>
                  <a:pt x="152" y="70"/>
                </a:cubicBezTo>
                <a:cubicBezTo>
                  <a:pt x="154" y="65"/>
                  <a:pt x="157" y="60"/>
                  <a:pt x="161" y="56"/>
                </a:cubicBezTo>
                <a:cubicBezTo>
                  <a:pt x="165" y="52"/>
                  <a:pt x="170" y="49"/>
                  <a:pt x="175" y="47"/>
                </a:cubicBezTo>
                <a:cubicBezTo>
                  <a:pt x="180" y="45"/>
                  <a:pt x="186" y="44"/>
                  <a:pt x="191" y="4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617480" y="3474000"/>
            <a:ext cx="384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Autenticación multifactor (2FA)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047600" y="4590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331640" y="4486320"/>
            <a:ext cx="261000" cy="276480"/>
          </a:xfrm>
          <a:custGeom>
            <a:avLst/>
            <a:gdLst/>
            <a:ahLst/>
            <a:rect l="0" t="0" r="r" b="b"/>
            <a:pathLst>
              <a:path w="725" h="768">
                <a:moveTo>
                  <a:pt x="725" y="405"/>
                </a:moveTo>
                <a:cubicBezTo>
                  <a:pt x="725" y="361"/>
                  <a:pt x="717" y="319"/>
                  <a:pt x="703" y="280"/>
                </a:cubicBezTo>
                <a:cubicBezTo>
                  <a:pt x="693" y="395"/>
                  <a:pt x="632" y="454"/>
                  <a:pt x="568" y="427"/>
                </a:cubicBezTo>
                <a:cubicBezTo>
                  <a:pt x="508" y="401"/>
                  <a:pt x="548" y="301"/>
                  <a:pt x="551" y="253"/>
                </a:cubicBezTo>
                <a:cubicBezTo>
                  <a:pt x="556" y="170"/>
                  <a:pt x="551" y="78"/>
                  <a:pt x="404" y="0"/>
                </a:cubicBezTo>
                <a:cubicBezTo>
                  <a:pt x="465" y="117"/>
                  <a:pt x="411" y="191"/>
                  <a:pt x="354" y="196"/>
                </a:cubicBezTo>
                <a:cubicBezTo>
                  <a:pt x="291" y="201"/>
                  <a:pt x="232" y="141"/>
                  <a:pt x="254" y="45"/>
                </a:cubicBezTo>
                <a:cubicBezTo>
                  <a:pt x="185" y="96"/>
                  <a:pt x="182" y="182"/>
                  <a:pt x="204" y="237"/>
                </a:cubicBezTo>
                <a:cubicBezTo>
                  <a:pt x="226" y="295"/>
                  <a:pt x="203" y="343"/>
                  <a:pt x="149" y="348"/>
                </a:cubicBezTo>
                <a:cubicBezTo>
                  <a:pt x="88" y="354"/>
                  <a:pt x="55" y="284"/>
                  <a:pt x="86" y="170"/>
                </a:cubicBezTo>
                <a:cubicBezTo>
                  <a:pt x="32" y="234"/>
                  <a:pt x="0" y="316"/>
                  <a:pt x="0" y="405"/>
                </a:cubicBezTo>
                <a:cubicBezTo>
                  <a:pt x="0" y="605"/>
                  <a:pt x="162" y="768"/>
                  <a:pt x="363" y="768"/>
                </a:cubicBezTo>
                <a:cubicBezTo>
                  <a:pt x="563" y="768"/>
                  <a:pt x="725" y="605"/>
                  <a:pt x="725" y="405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369800" y="4611960"/>
            <a:ext cx="184680" cy="150840"/>
          </a:xfrm>
          <a:custGeom>
            <a:avLst/>
            <a:gdLst/>
            <a:ahLst/>
            <a:rect l="0" t="0" r="r" b="b"/>
            <a:pathLst>
              <a:path w="513" h="419">
                <a:moveTo>
                  <a:pt x="478" y="162"/>
                </a:moveTo>
                <a:cubicBezTo>
                  <a:pt x="482" y="228"/>
                  <a:pt x="424" y="253"/>
                  <a:pt x="393" y="241"/>
                </a:cubicBezTo>
                <a:cubicBezTo>
                  <a:pt x="348" y="223"/>
                  <a:pt x="360" y="192"/>
                  <a:pt x="348" y="128"/>
                </a:cubicBezTo>
                <a:cubicBezTo>
                  <a:pt x="337" y="64"/>
                  <a:pt x="292" y="20"/>
                  <a:pt x="227" y="0"/>
                </a:cubicBezTo>
                <a:cubicBezTo>
                  <a:pt x="275" y="135"/>
                  <a:pt x="200" y="185"/>
                  <a:pt x="161" y="194"/>
                </a:cubicBezTo>
                <a:cubicBezTo>
                  <a:pt x="121" y="203"/>
                  <a:pt x="81" y="194"/>
                  <a:pt x="76" y="108"/>
                </a:cubicBezTo>
                <a:cubicBezTo>
                  <a:pt x="30" y="155"/>
                  <a:pt x="0" y="219"/>
                  <a:pt x="0" y="290"/>
                </a:cubicBezTo>
                <a:cubicBezTo>
                  <a:pt x="0" y="298"/>
                  <a:pt x="1" y="305"/>
                  <a:pt x="1" y="313"/>
                </a:cubicBezTo>
                <a:cubicBezTo>
                  <a:pt x="68" y="379"/>
                  <a:pt x="158" y="419"/>
                  <a:pt x="257" y="419"/>
                </a:cubicBezTo>
                <a:cubicBezTo>
                  <a:pt x="356" y="419"/>
                  <a:pt x="446" y="379"/>
                  <a:pt x="511" y="313"/>
                </a:cubicBezTo>
                <a:cubicBezTo>
                  <a:pt x="512" y="305"/>
                  <a:pt x="513" y="298"/>
                  <a:pt x="513" y="290"/>
                </a:cubicBezTo>
                <a:cubicBezTo>
                  <a:pt x="513" y="243"/>
                  <a:pt x="500" y="199"/>
                  <a:pt x="478" y="16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617480" y="3950280"/>
            <a:ext cx="354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Cifrado: BitLocker, LUKS, ZFS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617480" y="4435920"/>
            <a:ext cx="674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Firewalls: iptables, nftables, Windows Defender Firewall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68680" y="29109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30960" y="287712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1"/>
                </a:lnTo>
                <a:cubicBezTo>
                  <a:pt x="332" y="199"/>
                  <a:pt x="332" y="259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772560" y="301320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822960" y="294912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2"/>
                  <a:pt x="299" y="432"/>
                  <a:pt x="262" y="396"/>
                </a:cubicBezTo>
                <a:lnTo>
                  <a:pt x="27" y="162"/>
                </a:lnTo>
                <a:cubicBezTo>
                  <a:pt x="-9" y="125"/>
                  <a:pt x="-9" y="66"/>
                  <a:pt x="27" y="29"/>
                </a:cubicBezTo>
                <a:cubicBezTo>
                  <a:pt x="65" y="-9"/>
                  <a:pt x="125" y="-9"/>
                  <a:pt x="162" y="29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2089080"/>
            <a:ext cx="256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065240" y="2826000"/>
            <a:ext cx="256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sistema operativo: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00320" y="3387960"/>
            <a:ext cx="441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Intermedia entre usuario y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00320" y="3873960"/>
            <a:ext cx="675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Administra procesos, memoria, dispositivos y seguridad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300320" y="4359600"/>
            <a:ext cx="600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adapta a entornos domésticos y empresariales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747720" y="2053440"/>
            <a:ext cx="2679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6.2 Monitorización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47600" y="3371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304640" y="3247920"/>
            <a:ext cx="695880" cy="371880"/>
          </a:xfrm>
          <a:custGeom>
            <a:avLst/>
            <a:gdLst/>
            <a:ahLst/>
            <a:rect l="0" t="0" r="r" b="b"/>
            <a:pathLst>
              <a:path w="193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774" y="0"/>
                </a:lnTo>
                <a:cubicBezTo>
                  <a:pt x="1784" y="0"/>
                  <a:pt x="1795" y="1"/>
                  <a:pt x="1805" y="3"/>
                </a:cubicBezTo>
                <a:cubicBezTo>
                  <a:pt x="1815" y="5"/>
                  <a:pt x="1825" y="8"/>
                  <a:pt x="1835" y="12"/>
                </a:cubicBezTo>
                <a:cubicBezTo>
                  <a:pt x="1844" y="16"/>
                  <a:pt x="1854" y="21"/>
                  <a:pt x="1862" y="27"/>
                </a:cubicBezTo>
                <a:cubicBezTo>
                  <a:pt x="1871" y="32"/>
                  <a:pt x="1879" y="39"/>
                  <a:pt x="1886" y="46"/>
                </a:cubicBezTo>
                <a:cubicBezTo>
                  <a:pt x="1894" y="54"/>
                  <a:pt x="1900" y="62"/>
                  <a:pt x="1906" y="70"/>
                </a:cubicBezTo>
                <a:cubicBezTo>
                  <a:pt x="1912" y="79"/>
                  <a:pt x="1917" y="88"/>
                  <a:pt x="1921" y="98"/>
                </a:cubicBezTo>
                <a:cubicBezTo>
                  <a:pt x="1925" y="107"/>
                  <a:pt x="1928" y="117"/>
                  <a:pt x="1930" y="128"/>
                </a:cubicBezTo>
                <a:cubicBezTo>
                  <a:pt x="1932" y="138"/>
                  <a:pt x="1933" y="148"/>
                  <a:pt x="1933" y="159"/>
                </a:cubicBezTo>
                <a:lnTo>
                  <a:pt x="1933" y="874"/>
                </a:lnTo>
                <a:cubicBezTo>
                  <a:pt x="1933" y="884"/>
                  <a:pt x="1932" y="895"/>
                  <a:pt x="1930" y="905"/>
                </a:cubicBezTo>
                <a:cubicBezTo>
                  <a:pt x="1928" y="915"/>
                  <a:pt x="1925" y="925"/>
                  <a:pt x="1921" y="935"/>
                </a:cubicBezTo>
                <a:cubicBezTo>
                  <a:pt x="1917" y="944"/>
                  <a:pt x="1912" y="953"/>
                  <a:pt x="1906" y="962"/>
                </a:cubicBezTo>
                <a:cubicBezTo>
                  <a:pt x="1900" y="971"/>
                  <a:pt x="1894" y="979"/>
                  <a:pt x="1886" y="986"/>
                </a:cubicBezTo>
                <a:cubicBezTo>
                  <a:pt x="1879" y="994"/>
                  <a:pt x="1871" y="1000"/>
                  <a:pt x="1862" y="1006"/>
                </a:cubicBezTo>
                <a:cubicBezTo>
                  <a:pt x="1854" y="1012"/>
                  <a:pt x="1844" y="1017"/>
                  <a:pt x="1835" y="1021"/>
                </a:cubicBezTo>
                <a:cubicBezTo>
                  <a:pt x="1825" y="1025"/>
                  <a:pt x="1815" y="1028"/>
                  <a:pt x="1805" y="1030"/>
                </a:cubicBezTo>
                <a:cubicBezTo>
                  <a:pt x="1795" y="1032"/>
                  <a:pt x="1784" y="1033"/>
                  <a:pt x="177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747720" y="2668320"/>
            <a:ext cx="819720" cy="385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28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Linux:</a:t>
            </a:r>
            <a:endParaRPr b="0" lang="es-ES" sz="22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393920" y="33393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htop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2143080" y="3247920"/>
            <a:ext cx="1476720" cy="371880"/>
          </a:xfrm>
          <a:custGeom>
            <a:avLst/>
            <a:gdLst/>
            <a:ahLst/>
            <a:rect l="0" t="0" r="r" b="b"/>
            <a:pathLst>
              <a:path w="410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943" y="0"/>
                </a:lnTo>
                <a:cubicBezTo>
                  <a:pt x="3953" y="0"/>
                  <a:pt x="3964" y="1"/>
                  <a:pt x="3974" y="3"/>
                </a:cubicBezTo>
                <a:cubicBezTo>
                  <a:pt x="3984" y="5"/>
                  <a:pt x="3994" y="8"/>
                  <a:pt x="4004" y="12"/>
                </a:cubicBezTo>
                <a:cubicBezTo>
                  <a:pt x="4013" y="16"/>
                  <a:pt x="4022" y="21"/>
                  <a:pt x="4031" y="27"/>
                </a:cubicBezTo>
                <a:cubicBezTo>
                  <a:pt x="4040" y="32"/>
                  <a:pt x="4048" y="39"/>
                  <a:pt x="4055" y="46"/>
                </a:cubicBezTo>
                <a:cubicBezTo>
                  <a:pt x="4063" y="54"/>
                  <a:pt x="4069" y="62"/>
                  <a:pt x="4075" y="70"/>
                </a:cubicBezTo>
                <a:cubicBezTo>
                  <a:pt x="4081" y="79"/>
                  <a:pt x="4086" y="88"/>
                  <a:pt x="4090" y="98"/>
                </a:cubicBezTo>
                <a:cubicBezTo>
                  <a:pt x="4094" y="107"/>
                  <a:pt x="4097" y="117"/>
                  <a:pt x="4099" y="128"/>
                </a:cubicBezTo>
                <a:cubicBezTo>
                  <a:pt x="4101" y="138"/>
                  <a:pt x="4102" y="148"/>
                  <a:pt x="4102" y="159"/>
                </a:cubicBezTo>
                <a:lnTo>
                  <a:pt x="4102" y="874"/>
                </a:lnTo>
                <a:cubicBezTo>
                  <a:pt x="4102" y="884"/>
                  <a:pt x="4101" y="895"/>
                  <a:pt x="4099" y="905"/>
                </a:cubicBezTo>
                <a:cubicBezTo>
                  <a:pt x="4097" y="915"/>
                  <a:pt x="4094" y="925"/>
                  <a:pt x="4090" y="935"/>
                </a:cubicBezTo>
                <a:cubicBezTo>
                  <a:pt x="4086" y="944"/>
                  <a:pt x="4081" y="953"/>
                  <a:pt x="4075" y="962"/>
                </a:cubicBezTo>
                <a:cubicBezTo>
                  <a:pt x="4069" y="971"/>
                  <a:pt x="4063" y="979"/>
                  <a:pt x="4055" y="986"/>
                </a:cubicBezTo>
                <a:cubicBezTo>
                  <a:pt x="4048" y="994"/>
                  <a:pt x="4040" y="1000"/>
                  <a:pt x="4031" y="1006"/>
                </a:cubicBezTo>
                <a:cubicBezTo>
                  <a:pt x="4022" y="1012"/>
                  <a:pt x="4013" y="1017"/>
                  <a:pt x="4004" y="1021"/>
                </a:cubicBezTo>
                <a:cubicBezTo>
                  <a:pt x="3994" y="1025"/>
                  <a:pt x="3984" y="1028"/>
                  <a:pt x="3974" y="1030"/>
                </a:cubicBezTo>
                <a:cubicBezTo>
                  <a:pt x="3964" y="1032"/>
                  <a:pt x="3953" y="1033"/>
                  <a:pt x="3943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2004480" y="3216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2233800" y="333936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journalctl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3618720" y="3216600"/>
            <a:ext cx="288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Prometheus + Grafana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747720" y="3830400"/>
            <a:ext cx="1342080" cy="385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28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Windows:</a:t>
            </a:r>
            <a:endParaRPr b="0" lang="es-ES" sz="22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300320" y="4378680"/>
            <a:ext cx="313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Sysinternals, Event Viewer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747720" y="3136680"/>
            <a:ext cx="7407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Automatización de tareas administrativas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047600" y="3409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747720" y="2682000"/>
            <a:ext cx="1477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7.1 Scripts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2981160" y="3286080"/>
            <a:ext cx="705240" cy="371520"/>
          </a:xfrm>
          <a:custGeom>
            <a:avLst/>
            <a:gdLst/>
            <a:ahLst/>
            <a:rect l="0" t="0" r="r" b="b"/>
            <a:pathLst>
              <a:path w="1959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6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6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20" y="53"/>
                  <a:pt x="1926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4"/>
                </a:lnTo>
                <a:cubicBezTo>
                  <a:pt x="1959" y="884"/>
                  <a:pt x="1958" y="894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6" y="971"/>
                  <a:pt x="1920" y="979"/>
                  <a:pt x="1912" y="986"/>
                </a:cubicBezTo>
                <a:cubicBezTo>
                  <a:pt x="1905" y="993"/>
                  <a:pt x="1897" y="1000"/>
                  <a:pt x="1888" y="1006"/>
                </a:cubicBezTo>
                <a:cubicBezTo>
                  <a:pt x="1880" y="1012"/>
                  <a:pt x="1871" y="1016"/>
                  <a:pt x="1861" y="1020"/>
                </a:cubicBezTo>
                <a:cubicBezTo>
                  <a:pt x="1851" y="1024"/>
                  <a:pt x="1841" y="1027"/>
                  <a:pt x="1831" y="1029"/>
                </a:cubicBezTo>
                <a:cubicBezTo>
                  <a:pt x="1821" y="1031"/>
                  <a:pt x="1811" y="1032"/>
                  <a:pt x="1800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300320" y="3254760"/>
            <a:ext cx="168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Linux: Bash +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3078720" y="33775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cron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5991120" y="3286080"/>
            <a:ext cx="1086120" cy="371520"/>
          </a:xfrm>
          <a:custGeom>
            <a:avLst/>
            <a:gdLst/>
            <a:ahLst/>
            <a:rect l="0" t="0" r="r" b="b"/>
            <a:pathLst>
              <a:path w="3017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57" y="0"/>
                </a:lnTo>
                <a:cubicBezTo>
                  <a:pt x="2868" y="0"/>
                  <a:pt x="2878" y="1"/>
                  <a:pt x="2888" y="3"/>
                </a:cubicBezTo>
                <a:cubicBezTo>
                  <a:pt x="2898" y="5"/>
                  <a:pt x="2908" y="8"/>
                  <a:pt x="2918" y="12"/>
                </a:cubicBezTo>
                <a:cubicBezTo>
                  <a:pt x="2928" y="16"/>
                  <a:pt x="2937" y="21"/>
                  <a:pt x="2945" y="26"/>
                </a:cubicBezTo>
                <a:cubicBezTo>
                  <a:pt x="2954" y="32"/>
                  <a:pt x="2963" y="39"/>
                  <a:pt x="2971" y="46"/>
                </a:cubicBezTo>
                <a:cubicBezTo>
                  <a:pt x="2978" y="53"/>
                  <a:pt x="2984" y="62"/>
                  <a:pt x="2990" y="70"/>
                </a:cubicBezTo>
                <a:cubicBezTo>
                  <a:pt x="2996" y="79"/>
                  <a:pt x="3001" y="88"/>
                  <a:pt x="3005" y="98"/>
                </a:cubicBezTo>
                <a:cubicBezTo>
                  <a:pt x="3009" y="107"/>
                  <a:pt x="3012" y="117"/>
                  <a:pt x="3014" y="127"/>
                </a:cubicBezTo>
                <a:cubicBezTo>
                  <a:pt x="3016" y="138"/>
                  <a:pt x="3017" y="148"/>
                  <a:pt x="3017" y="158"/>
                </a:cubicBezTo>
                <a:lnTo>
                  <a:pt x="3017" y="874"/>
                </a:lnTo>
                <a:cubicBezTo>
                  <a:pt x="3017" y="884"/>
                  <a:pt x="3016" y="894"/>
                  <a:pt x="3014" y="905"/>
                </a:cubicBezTo>
                <a:cubicBezTo>
                  <a:pt x="3012" y="915"/>
                  <a:pt x="3009" y="925"/>
                  <a:pt x="3005" y="935"/>
                </a:cubicBezTo>
                <a:cubicBezTo>
                  <a:pt x="3001" y="944"/>
                  <a:pt x="2996" y="953"/>
                  <a:pt x="2990" y="962"/>
                </a:cubicBezTo>
                <a:cubicBezTo>
                  <a:pt x="2984" y="971"/>
                  <a:pt x="2978" y="979"/>
                  <a:pt x="2971" y="986"/>
                </a:cubicBezTo>
                <a:cubicBezTo>
                  <a:pt x="2963" y="993"/>
                  <a:pt x="2954" y="1000"/>
                  <a:pt x="2945" y="1006"/>
                </a:cubicBezTo>
                <a:cubicBezTo>
                  <a:pt x="2937" y="1012"/>
                  <a:pt x="2928" y="1016"/>
                  <a:pt x="2918" y="1020"/>
                </a:cubicBezTo>
                <a:cubicBezTo>
                  <a:pt x="2908" y="1024"/>
                  <a:pt x="2898" y="1027"/>
                  <a:pt x="2888" y="1029"/>
                </a:cubicBezTo>
                <a:cubicBezTo>
                  <a:pt x="2878" y="1031"/>
                  <a:pt x="2868" y="1032"/>
                  <a:pt x="2857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3689280" y="3254760"/>
            <a:ext cx="229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 temporizadores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6082920" y="337752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systemd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4019400" y="3781080"/>
            <a:ext cx="705240" cy="362520"/>
          </a:xfrm>
          <a:custGeom>
            <a:avLst/>
            <a:gdLst/>
            <a:ahLst/>
            <a:rect l="0" t="0" r="r" b="b"/>
            <a:pathLst>
              <a:path w="1959" h="1007">
                <a:moveTo>
                  <a:pt x="0" y="848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7" y="6"/>
                  <a:pt x="128" y="4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4"/>
                </a:cubicBezTo>
                <a:cubicBezTo>
                  <a:pt x="1841" y="6"/>
                  <a:pt x="1851" y="9"/>
                  <a:pt x="1861" y="13"/>
                </a:cubicBezTo>
                <a:cubicBezTo>
                  <a:pt x="1870" y="17"/>
                  <a:pt x="1880" y="21"/>
                  <a:pt x="1888" y="27"/>
                </a:cubicBezTo>
                <a:cubicBezTo>
                  <a:pt x="1897" y="33"/>
                  <a:pt x="1905" y="40"/>
                  <a:pt x="1912" y="47"/>
                </a:cubicBezTo>
                <a:cubicBezTo>
                  <a:pt x="1920" y="55"/>
                  <a:pt x="1926" y="63"/>
                  <a:pt x="1932" y="72"/>
                </a:cubicBezTo>
                <a:cubicBezTo>
                  <a:pt x="1938" y="81"/>
                  <a:pt x="1943" y="90"/>
                  <a:pt x="1947" y="99"/>
                </a:cubicBezTo>
                <a:cubicBezTo>
                  <a:pt x="1951" y="109"/>
                  <a:pt x="1954" y="119"/>
                  <a:pt x="1956" y="129"/>
                </a:cubicBezTo>
                <a:cubicBezTo>
                  <a:pt x="1958" y="139"/>
                  <a:pt x="1959" y="150"/>
                  <a:pt x="1959" y="160"/>
                </a:cubicBezTo>
                <a:lnTo>
                  <a:pt x="1959" y="848"/>
                </a:lnTo>
                <a:cubicBezTo>
                  <a:pt x="1959" y="859"/>
                  <a:pt x="1958" y="869"/>
                  <a:pt x="1956" y="879"/>
                </a:cubicBezTo>
                <a:cubicBezTo>
                  <a:pt x="1954" y="889"/>
                  <a:pt x="1951" y="899"/>
                  <a:pt x="1947" y="909"/>
                </a:cubicBezTo>
                <a:cubicBezTo>
                  <a:pt x="1943" y="919"/>
                  <a:pt x="1938" y="928"/>
                  <a:pt x="1932" y="936"/>
                </a:cubicBezTo>
                <a:cubicBezTo>
                  <a:pt x="1926" y="945"/>
                  <a:pt x="1920" y="953"/>
                  <a:pt x="1912" y="960"/>
                </a:cubicBezTo>
                <a:cubicBezTo>
                  <a:pt x="1905" y="968"/>
                  <a:pt x="1897" y="974"/>
                  <a:pt x="1888" y="980"/>
                </a:cubicBezTo>
                <a:cubicBezTo>
                  <a:pt x="1880" y="986"/>
                  <a:pt x="1870" y="991"/>
                  <a:pt x="1861" y="995"/>
                </a:cubicBezTo>
                <a:cubicBezTo>
                  <a:pt x="1851" y="999"/>
                  <a:pt x="1841" y="1002"/>
                  <a:pt x="1831" y="1004"/>
                </a:cubicBezTo>
                <a:cubicBezTo>
                  <a:pt x="1821" y="1006"/>
                  <a:pt x="1811" y="1007"/>
                  <a:pt x="1800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7" y="1002"/>
                  <a:pt x="108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300320" y="3750120"/>
            <a:ext cx="272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Windows: PowerShell,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4115520" y="38728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.bat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4725720" y="3750120"/>
            <a:ext cx="195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Task Scheduler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47720" y="2205720"/>
            <a:ext cx="2794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7.2 Tareas comunes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300320" y="2778480"/>
            <a:ext cx="99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Backups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300320" y="3264480"/>
            <a:ext cx="396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Limpieza de archivos temporales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1300320" y="3750120"/>
            <a:ext cx="264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Reinicios automáticos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300320" y="4226400"/>
            <a:ext cx="290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Generación de informes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047600" y="3447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747720" y="2729520"/>
            <a:ext cx="3993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7.3 Herramientas avanzadas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1323720" y="37623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377360" y="381600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49"/>
                </a:moveTo>
                <a:lnTo>
                  <a:pt x="193" y="149"/>
                </a:lnTo>
                <a:lnTo>
                  <a:pt x="193" y="0"/>
                </a:lnTo>
                <a:lnTo>
                  <a:pt x="470" y="234"/>
                </a:lnTo>
                <a:lnTo>
                  <a:pt x="193" y="470"/>
                </a:lnTo>
                <a:lnTo>
                  <a:pt x="193" y="319"/>
                </a:lnTo>
                <a:lnTo>
                  <a:pt x="0" y="319"/>
                </a:lnTo>
                <a:lnTo>
                  <a:pt x="0" y="14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300320" y="3292920"/>
            <a:ext cx="335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Ansible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SaltStack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Puppet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617480" y="3711960"/>
            <a:ext cx="695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Automatización masiva desde un único punto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3"/>
                </a:ln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838440" y="16790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773280" y="23594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160280" y="155556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065240" y="2302200"/>
            <a:ext cx="484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administración de sistemas requiere: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300320" y="2864160"/>
            <a:ext cx="319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Conocimiento del entorno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300320" y="3350160"/>
            <a:ext cx="350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eficiente de recursos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300320" y="3835800"/>
            <a:ext cx="338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y automatización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771480" y="4933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06040" y="49683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832680" y="49950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863280" y="502596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886320" y="5049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06120" y="50742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903960" y="50598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954360" y="49338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910800" y="49579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30"/>
                </a:moveTo>
                <a:lnTo>
                  <a:pt x="64" y="309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30"/>
                  <a:pt x="313" y="30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300320" y="4321440"/>
            <a:ext cx="482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Soporte a múltiples usuarios y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065240" y="4883400"/>
            <a:ext cx="915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¡Fundamental para administradores de sistemas y desarrolladores DevOps!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43480" y="278676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6"/>
                </a:moveTo>
                <a:cubicBezTo>
                  <a:pt x="-2" y="256"/>
                  <a:pt x="-2" y="241"/>
                  <a:pt x="7" y="232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2"/>
                </a:lnTo>
                <a:cubicBezTo>
                  <a:pt x="502" y="241"/>
                  <a:pt x="502" y="256"/>
                  <a:pt x="492" y="266"/>
                </a:cubicBezTo>
                <a:lnTo>
                  <a:pt x="266" y="492"/>
                </a:lnTo>
                <a:cubicBezTo>
                  <a:pt x="257" y="501"/>
                  <a:pt x="242" y="501"/>
                  <a:pt x="233" y="492"/>
                </a:cubicBezTo>
                <a:lnTo>
                  <a:pt x="7" y="26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47720" y="1888920"/>
            <a:ext cx="6441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Clasificación de sistemas operativos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3400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96920" y="2672640"/>
            <a:ext cx="3566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Por número de usuarios: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599840" y="38098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3245400"/>
            <a:ext cx="378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Monousuario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1 usuario activo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852560" y="3654720"/>
            <a:ext cx="283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Ej: Windows 10, macOS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599840" y="47052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8"/>
                  <a:pt x="184" y="254"/>
                </a:cubicBezTo>
                <a:cubicBezTo>
                  <a:pt x="167" y="261"/>
                  <a:pt x="150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0320" y="4140720"/>
            <a:ext cx="432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Multiusuario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sesiones simultáneas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52560" y="4550040"/>
            <a:ext cx="306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Ej: Linux, Windows Server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843480" y="284400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6"/>
                </a:moveTo>
                <a:cubicBezTo>
                  <a:pt x="-2" y="257"/>
                  <a:pt x="-2" y="242"/>
                  <a:pt x="7" y="233"/>
                </a:cubicBezTo>
                <a:lnTo>
                  <a:pt x="233" y="8"/>
                </a:lnTo>
                <a:cubicBezTo>
                  <a:pt x="242" y="-2"/>
                  <a:pt x="257" y="-2"/>
                  <a:pt x="266" y="8"/>
                </a:cubicBezTo>
                <a:lnTo>
                  <a:pt x="492" y="233"/>
                </a:lnTo>
                <a:cubicBezTo>
                  <a:pt x="502" y="242"/>
                  <a:pt x="502" y="257"/>
                  <a:pt x="492" y="266"/>
                </a:cubicBezTo>
                <a:lnTo>
                  <a:pt x="266" y="493"/>
                </a:lnTo>
                <a:cubicBezTo>
                  <a:pt x="257" y="502"/>
                  <a:pt x="242" y="502"/>
                  <a:pt x="233" y="493"/>
                </a:cubicBezTo>
                <a:lnTo>
                  <a:pt x="7" y="26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3447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096920" y="2729520"/>
            <a:ext cx="16052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Por tareas: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599840" y="38671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6"/>
                  <a:pt x="256" y="182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3"/>
                  <a:pt x="17" y="199"/>
                  <a:pt x="11" y="182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3292920"/>
            <a:ext cx="471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Multitarea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ejecuta múltiples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852560" y="3711960"/>
            <a:ext cx="622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Por turnos (cooperativa) o en paralelo (preemptiva)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843480" y="280584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5"/>
                </a:moveTo>
                <a:cubicBezTo>
                  <a:pt x="-2" y="256"/>
                  <a:pt x="-2" y="241"/>
                  <a:pt x="7" y="232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2"/>
                </a:lnTo>
                <a:cubicBezTo>
                  <a:pt x="502" y="241"/>
                  <a:pt x="502" y="256"/>
                  <a:pt x="492" y="266"/>
                </a:cubicBezTo>
                <a:lnTo>
                  <a:pt x="266" y="492"/>
                </a:lnTo>
                <a:cubicBezTo>
                  <a:pt x="257" y="501"/>
                  <a:pt x="242" y="501"/>
                  <a:pt x="233" y="492"/>
                </a:cubicBezTo>
                <a:lnTo>
                  <a:pt x="7" y="265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096920" y="2691720"/>
            <a:ext cx="2715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Por uso y entorno: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300320" y="3264480"/>
            <a:ext cx="4114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Doméstico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sencillo, uso personal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3750120"/>
            <a:ext cx="704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Servidor/empresarial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escalabilidad y control de usuarios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47720" y="1679400"/>
            <a:ext cx="6773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Explotación de sistemas monousuario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300320" y="2416680"/>
            <a:ext cx="549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Instalación del SO, drivers y software esencial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2902320"/>
            <a:ext cx="400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Configuración de cuentas locales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300320" y="3387960"/>
            <a:ext cx="711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Backups automáticos (Time Machine, Historial de archivos)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906920" y="433368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214" y="0"/>
                </a:moveTo>
                <a:cubicBezTo>
                  <a:pt x="96" y="0"/>
                  <a:pt x="0" y="95"/>
                  <a:pt x="0" y="214"/>
                </a:cubicBezTo>
                <a:lnTo>
                  <a:pt x="0" y="427"/>
                </a:lnTo>
                <a:lnTo>
                  <a:pt x="86" y="427"/>
                </a:lnTo>
                <a:lnTo>
                  <a:pt x="86" y="214"/>
                </a:lnTo>
                <a:cubicBezTo>
                  <a:pt x="86" y="197"/>
                  <a:pt x="90" y="181"/>
                  <a:pt x="96" y="165"/>
                </a:cubicBezTo>
                <a:cubicBezTo>
                  <a:pt x="103" y="150"/>
                  <a:pt x="112" y="136"/>
                  <a:pt x="124" y="124"/>
                </a:cubicBezTo>
                <a:cubicBezTo>
                  <a:pt x="136" y="112"/>
                  <a:pt x="150" y="102"/>
                  <a:pt x="165" y="95"/>
                </a:cubicBezTo>
                <a:cubicBezTo>
                  <a:pt x="181" y="89"/>
                  <a:pt x="197" y="85"/>
                  <a:pt x="214" y="85"/>
                </a:cubicBezTo>
                <a:cubicBezTo>
                  <a:pt x="231" y="85"/>
                  <a:pt x="247" y="89"/>
                  <a:pt x="263" y="95"/>
                </a:cubicBezTo>
                <a:cubicBezTo>
                  <a:pt x="279" y="102"/>
                  <a:pt x="293" y="112"/>
                  <a:pt x="305" y="124"/>
                </a:cubicBezTo>
                <a:cubicBezTo>
                  <a:pt x="317" y="136"/>
                  <a:pt x="326" y="150"/>
                  <a:pt x="332" y="165"/>
                </a:cubicBezTo>
                <a:cubicBezTo>
                  <a:pt x="339" y="181"/>
                  <a:pt x="342" y="197"/>
                  <a:pt x="342" y="214"/>
                </a:cubicBezTo>
                <a:lnTo>
                  <a:pt x="342" y="427"/>
                </a:lnTo>
                <a:lnTo>
                  <a:pt x="427" y="427"/>
                </a:lnTo>
                <a:lnTo>
                  <a:pt x="427" y="214"/>
                </a:lnTo>
                <a:cubicBezTo>
                  <a:pt x="427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876320" y="444096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5"/>
                </a:moveTo>
                <a:cubicBezTo>
                  <a:pt x="598" y="396"/>
                  <a:pt x="595" y="407"/>
                  <a:pt x="591" y="418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5" y="460"/>
                  <a:pt x="545" y="464"/>
                </a:cubicBezTo>
                <a:cubicBezTo>
                  <a:pt x="535" y="468"/>
                  <a:pt x="524" y="470"/>
                  <a:pt x="512" y="470"/>
                </a:cubicBezTo>
                <a:lnTo>
                  <a:pt x="85" y="470"/>
                </a:lnTo>
                <a:cubicBezTo>
                  <a:pt x="74" y="470"/>
                  <a:pt x="63" y="468"/>
                  <a:pt x="52" y="464"/>
                </a:cubicBezTo>
                <a:cubicBezTo>
                  <a:pt x="42" y="460"/>
                  <a:pt x="33" y="453"/>
                  <a:pt x="25" y="445"/>
                </a:cubicBezTo>
                <a:cubicBezTo>
                  <a:pt x="17" y="437"/>
                  <a:pt x="11" y="428"/>
                  <a:pt x="6" y="418"/>
                </a:cubicBezTo>
                <a:cubicBezTo>
                  <a:pt x="2" y="407"/>
                  <a:pt x="0" y="396"/>
                  <a:pt x="0" y="385"/>
                </a:cubicBezTo>
                <a:lnTo>
                  <a:pt x="0" y="87"/>
                </a:lnTo>
                <a:cubicBezTo>
                  <a:pt x="0" y="75"/>
                  <a:pt x="2" y="64"/>
                  <a:pt x="6" y="53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2" y="11"/>
                  <a:pt x="52" y="7"/>
                </a:cubicBezTo>
                <a:cubicBezTo>
                  <a:pt x="63" y="3"/>
                  <a:pt x="74" y="0"/>
                  <a:pt x="85" y="0"/>
                </a:cubicBezTo>
                <a:lnTo>
                  <a:pt x="512" y="0"/>
                </a:lnTo>
                <a:cubicBezTo>
                  <a:pt x="524" y="0"/>
                  <a:pt x="534" y="3"/>
                  <a:pt x="545" y="7"/>
                </a:cubicBezTo>
                <a:cubicBezTo>
                  <a:pt x="555" y="11"/>
                  <a:pt x="565" y="17"/>
                  <a:pt x="573" y="25"/>
                </a:cubicBezTo>
                <a:cubicBezTo>
                  <a:pt x="581" y="33"/>
                  <a:pt x="587" y="43"/>
                  <a:pt x="591" y="53"/>
                </a:cubicBezTo>
                <a:cubicBezTo>
                  <a:pt x="595" y="64"/>
                  <a:pt x="598" y="75"/>
                  <a:pt x="598" y="87"/>
                </a:cubicBezTo>
                <a:lnTo>
                  <a:pt x="598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2006640" y="4333680"/>
            <a:ext cx="138600" cy="276480"/>
          </a:xfrm>
          <a:custGeom>
            <a:avLst/>
            <a:gdLst/>
            <a:ahLst/>
            <a:rect l="0" t="0" r="r" b="b"/>
            <a:pathLst>
              <a:path w="385" h="768">
                <a:moveTo>
                  <a:pt x="385" y="192"/>
                </a:moveTo>
                <a:cubicBezTo>
                  <a:pt x="385" y="179"/>
                  <a:pt x="384" y="167"/>
                  <a:pt x="381" y="154"/>
                </a:cubicBezTo>
                <a:cubicBezTo>
                  <a:pt x="379" y="142"/>
                  <a:pt x="375" y="130"/>
                  <a:pt x="370" y="118"/>
                </a:cubicBezTo>
                <a:cubicBezTo>
                  <a:pt x="365" y="107"/>
                  <a:pt x="358" y="96"/>
                  <a:pt x="351" y="85"/>
                </a:cubicBezTo>
                <a:cubicBezTo>
                  <a:pt x="344" y="75"/>
                  <a:pt x="336" y="65"/>
                  <a:pt x="328" y="56"/>
                </a:cubicBezTo>
                <a:cubicBezTo>
                  <a:pt x="319" y="47"/>
                  <a:pt x="309" y="39"/>
                  <a:pt x="299" y="32"/>
                </a:cubicBezTo>
                <a:cubicBezTo>
                  <a:pt x="288" y="25"/>
                  <a:pt x="277" y="19"/>
                  <a:pt x="265" y="15"/>
                </a:cubicBezTo>
                <a:cubicBezTo>
                  <a:pt x="254" y="10"/>
                  <a:pt x="242" y="6"/>
                  <a:pt x="229" y="4"/>
                </a:cubicBezTo>
                <a:cubicBezTo>
                  <a:pt x="217" y="1"/>
                  <a:pt x="205" y="0"/>
                  <a:pt x="192" y="0"/>
                </a:cubicBezTo>
                <a:cubicBezTo>
                  <a:pt x="179" y="0"/>
                  <a:pt x="167" y="1"/>
                  <a:pt x="155" y="4"/>
                </a:cubicBezTo>
                <a:cubicBezTo>
                  <a:pt x="142" y="6"/>
                  <a:pt x="130" y="10"/>
                  <a:pt x="119" y="15"/>
                </a:cubicBezTo>
                <a:cubicBezTo>
                  <a:pt x="107" y="19"/>
                  <a:pt x="96" y="25"/>
                  <a:pt x="85" y="32"/>
                </a:cubicBezTo>
                <a:cubicBezTo>
                  <a:pt x="75" y="39"/>
                  <a:pt x="65" y="47"/>
                  <a:pt x="56" y="56"/>
                </a:cubicBezTo>
                <a:cubicBezTo>
                  <a:pt x="47" y="65"/>
                  <a:pt x="39" y="75"/>
                  <a:pt x="32" y="85"/>
                </a:cubicBezTo>
                <a:cubicBezTo>
                  <a:pt x="25" y="96"/>
                  <a:pt x="20" y="107"/>
                  <a:pt x="15" y="118"/>
                </a:cubicBezTo>
                <a:cubicBezTo>
                  <a:pt x="10" y="130"/>
                  <a:pt x="6" y="142"/>
                  <a:pt x="4" y="154"/>
                </a:cubicBezTo>
                <a:cubicBezTo>
                  <a:pt x="1" y="167"/>
                  <a:pt x="0" y="179"/>
                  <a:pt x="0" y="192"/>
                </a:cubicBezTo>
                <a:cubicBezTo>
                  <a:pt x="0" y="275"/>
                  <a:pt x="54" y="346"/>
                  <a:pt x="128" y="373"/>
                </a:cubicBezTo>
                <a:lnTo>
                  <a:pt x="128" y="715"/>
                </a:lnTo>
                <a:cubicBezTo>
                  <a:pt x="128" y="722"/>
                  <a:pt x="129" y="728"/>
                  <a:pt x="132" y="734"/>
                </a:cubicBezTo>
                <a:cubicBezTo>
                  <a:pt x="134" y="740"/>
                  <a:pt x="137" y="746"/>
                  <a:pt x="142" y="751"/>
                </a:cubicBezTo>
                <a:cubicBezTo>
                  <a:pt x="146" y="756"/>
                  <a:pt x="151" y="760"/>
                  <a:pt x="157" y="762"/>
                </a:cubicBezTo>
                <a:cubicBezTo>
                  <a:pt x="163" y="765"/>
                  <a:pt x="169" y="767"/>
                  <a:pt x="176" y="768"/>
                </a:cubicBezTo>
                <a:cubicBezTo>
                  <a:pt x="183" y="769"/>
                  <a:pt x="189" y="768"/>
                  <a:pt x="195" y="766"/>
                </a:cubicBezTo>
                <a:cubicBezTo>
                  <a:pt x="202" y="765"/>
                  <a:pt x="208" y="762"/>
                  <a:pt x="213" y="758"/>
                </a:cubicBezTo>
                <a:cubicBezTo>
                  <a:pt x="218" y="754"/>
                  <a:pt x="223" y="749"/>
                  <a:pt x="226" y="744"/>
                </a:cubicBezTo>
                <a:cubicBezTo>
                  <a:pt x="230" y="738"/>
                  <a:pt x="232" y="732"/>
                  <a:pt x="234" y="725"/>
                </a:cubicBezTo>
                <a:cubicBezTo>
                  <a:pt x="234" y="726"/>
                  <a:pt x="234" y="726"/>
                  <a:pt x="235" y="726"/>
                </a:cubicBezTo>
                <a:cubicBezTo>
                  <a:pt x="240" y="726"/>
                  <a:pt x="245" y="724"/>
                  <a:pt x="250" y="719"/>
                </a:cubicBezTo>
                <a:cubicBezTo>
                  <a:pt x="254" y="715"/>
                  <a:pt x="256" y="710"/>
                  <a:pt x="256" y="704"/>
                </a:cubicBezTo>
                <a:lnTo>
                  <a:pt x="256" y="683"/>
                </a:lnTo>
                <a:cubicBezTo>
                  <a:pt x="256" y="677"/>
                  <a:pt x="254" y="672"/>
                  <a:pt x="250" y="668"/>
                </a:cubicBezTo>
                <a:cubicBezTo>
                  <a:pt x="245" y="664"/>
                  <a:pt x="240" y="662"/>
                  <a:pt x="235" y="662"/>
                </a:cubicBezTo>
                <a:lnTo>
                  <a:pt x="235" y="640"/>
                </a:lnTo>
                <a:cubicBezTo>
                  <a:pt x="240" y="640"/>
                  <a:pt x="245" y="638"/>
                  <a:pt x="250" y="634"/>
                </a:cubicBezTo>
                <a:cubicBezTo>
                  <a:pt x="254" y="630"/>
                  <a:pt x="256" y="625"/>
                  <a:pt x="256" y="619"/>
                </a:cubicBezTo>
                <a:lnTo>
                  <a:pt x="256" y="576"/>
                </a:lnTo>
                <a:cubicBezTo>
                  <a:pt x="256" y="570"/>
                  <a:pt x="254" y="565"/>
                  <a:pt x="250" y="560"/>
                </a:cubicBezTo>
                <a:cubicBezTo>
                  <a:pt x="245" y="556"/>
                  <a:pt x="240" y="554"/>
                  <a:pt x="235" y="554"/>
                </a:cubicBezTo>
                <a:lnTo>
                  <a:pt x="235" y="506"/>
                </a:lnTo>
                <a:cubicBezTo>
                  <a:pt x="249" y="498"/>
                  <a:pt x="256" y="485"/>
                  <a:pt x="256" y="469"/>
                </a:cubicBezTo>
                <a:lnTo>
                  <a:pt x="256" y="373"/>
                </a:lnTo>
                <a:cubicBezTo>
                  <a:pt x="330" y="346"/>
                  <a:pt x="385" y="275"/>
                  <a:pt x="385" y="192"/>
                </a:cubicBezTo>
                <a:moveTo>
                  <a:pt x="192" y="43"/>
                </a:moveTo>
                <a:cubicBezTo>
                  <a:pt x="198" y="43"/>
                  <a:pt x="203" y="44"/>
                  <a:pt x="208" y="46"/>
                </a:cubicBezTo>
                <a:cubicBezTo>
                  <a:pt x="213" y="48"/>
                  <a:pt x="218" y="51"/>
                  <a:pt x="222" y="55"/>
                </a:cubicBezTo>
                <a:cubicBezTo>
                  <a:pt x="226" y="59"/>
                  <a:pt x="229" y="64"/>
                  <a:pt x="231" y="69"/>
                </a:cubicBezTo>
                <a:cubicBezTo>
                  <a:pt x="234" y="74"/>
                  <a:pt x="235" y="80"/>
                  <a:pt x="235" y="85"/>
                </a:cubicBezTo>
                <a:cubicBezTo>
                  <a:pt x="235" y="91"/>
                  <a:pt x="234" y="96"/>
                  <a:pt x="231" y="102"/>
                </a:cubicBezTo>
                <a:cubicBezTo>
                  <a:pt x="229" y="107"/>
                  <a:pt x="226" y="111"/>
                  <a:pt x="222" y="115"/>
                </a:cubicBezTo>
                <a:cubicBezTo>
                  <a:pt x="218" y="119"/>
                  <a:pt x="213" y="123"/>
                  <a:pt x="208" y="125"/>
                </a:cubicBezTo>
                <a:cubicBezTo>
                  <a:pt x="203" y="127"/>
                  <a:pt x="198" y="128"/>
                  <a:pt x="192" y="128"/>
                </a:cubicBezTo>
                <a:cubicBezTo>
                  <a:pt x="186" y="128"/>
                  <a:pt x="181" y="127"/>
                  <a:pt x="176" y="125"/>
                </a:cubicBezTo>
                <a:cubicBezTo>
                  <a:pt x="170" y="123"/>
                  <a:pt x="166" y="119"/>
                  <a:pt x="162" y="115"/>
                </a:cubicBezTo>
                <a:cubicBezTo>
                  <a:pt x="158" y="111"/>
                  <a:pt x="155" y="107"/>
                  <a:pt x="153" y="102"/>
                </a:cubicBezTo>
                <a:cubicBezTo>
                  <a:pt x="150" y="96"/>
                  <a:pt x="149" y="91"/>
                  <a:pt x="149" y="85"/>
                </a:cubicBezTo>
                <a:cubicBezTo>
                  <a:pt x="149" y="80"/>
                  <a:pt x="150" y="74"/>
                  <a:pt x="153" y="69"/>
                </a:cubicBezTo>
                <a:cubicBezTo>
                  <a:pt x="155" y="64"/>
                  <a:pt x="158" y="59"/>
                  <a:pt x="162" y="55"/>
                </a:cubicBezTo>
                <a:cubicBezTo>
                  <a:pt x="166" y="51"/>
                  <a:pt x="170" y="48"/>
                  <a:pt x="176" y="46"/>
                </a:cubicBezTo>
                <a:cubicBezTo>
                  <a:pt x="181" y="44"/>
                  <a:pt x="186" y="43"/>
                  <a:pt x="192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3864240"/>
            <a:ext cx="371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Medidas básicas de seguridad: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599840" y="4924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906920" y="481932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214" y="0"/>
                </a:moveTo>
                <a:cubicBezTo>
                  <a:pt x="96" y="0"/>
                  <a:pt x="0" y="97"/>
                  <a:pt x="0" y="215"/>
                </a:cubicBezTo>
                <a:lnTo>
                  <a:pt x="0" y="428"/>
                </a:lnTo>
                <a:lnTo>
                  <a:pt x="86" y="428"/>
                </a:lnTo>
                <a:lnTo>
                  <a:pt x="86" y="215"/>
                </a:lnTo>
                <a:cubicBezTo>
                  <a:pt x="86" y="198"/>
                  <a:pt x="90" y="181"/>
                  <a:pt x="96" y="166"/>
                </a:cubicBezTo>
                <a:cubicBezTo>
                  <a:pt x="103" y="150"/>
                  <a:pt x="112" y="136"/>
                  <a:pt x="124" y="124"/>
                </a:cubicBezTo>
                <a:cubicBezTo>
                  <a:pt x="136" y="112"/>
                  <a:pt x="150" y="103"/>
                  <a:pt x="165" y="96"/>
                </a:cubicBezTo>
                <a:cubicBezTo>
                  <a:pt x="181" y="90"/>
                  <a:pt x="197" y="87"/>
                  <a:pt x="214" y="87"/>
                </a:cubicBezTo>
                <a:cubicBezTo>
                  <a:pt x="231" y="87"/>
                  <a:pt x="247" y="90"/>
                  <a:pt x="263" y="96"/>
                </a:cubicBezTo>
                <a:cubicBezTo>
                  <a:pt x="279" y="103"/>
                  <a:pt x="293" y="112"/>
                  <a:pt x="305" y="124"/>
                </a:cubicBezTo>
                <a:cubicBezTo>
                  <a:pt x="317" y="136"/>
                  <a:pt x="326" y="150"/>
                  <a:pt x="332" y="166"/>
                </a:cubicBezTo>
                <a:cubicBezTo>
                  <a:pt x="339" y="181"/>
                  <a:pt x="342" y="198"/>
                  <a:pt x="342" y="215"/>
                </a:cubicBezTo>
                <a:lnTo>
                  <a:pt x="342" y="428"/>
                </a:lnTo>
                <a:lnTo>
                  <a:pt x="427" y="428"/>
                </a:lnTo>
                <a:lnTo>
                  <a:pt x="427" y="215"/>
                </a:lnTo>
                <a:cubicBezTo>
                  <a:pt x="427" y="97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876320" y="4926960"/>
            <a:ext cx="215280" cy="169200"/>
          </a:xfrm>
          <a:custGeom>
            <a:avLst/>
            <a:gdLst/>
            <a:ahLst/>
            <a:rect l="0" t="0" r="r" b="b"/>
            <a:pathLst>
              <a:path w="598" h="470">
                <a:moveTo>
                  <a:pt x="598" y="384"/>
                </a:moveTo>
                <a:cubicBezTo>
                  <a:pt x="598" y="396"/>
                  <a:pt x="595" y="407"/>
                  <a:pt x="591" y="417"/>
                </a:cubicBezTo>
                <a:cubicBezTo>
                  <a:pt x="587" y="428"/>
                  <a:pt x="581" y="437"/>
                  <a:pt x="573" y="445"/>
                </a:cubicBezTo>
                <a:cubicBezTo>
                  <a:pt x="565" y="453"/>
                  <a:pt x="555" y="459"/>
                  <a:pt x="545" y="463"/>
                </a:cubicBezTo>
                <a:cubicBezTo>
                  <a:pt x="535" y="468"/>
                  <a:pt x="524" y="470"/>
                  <a:pt x="512" y="470"/>
                </a:cubicBezTo>
                <a:lnTo>
                  <a:pt x="85" y="470"/>
                </a:lnTo>
                <a:cubicBezTo>
                  <a:pt x="74" y="470"/>
                  <a:pt x="63" y="468"/>
                  <a:pt x="52" y="463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1" y="428"/>
                  <a:pt x="6" y="417"/>
                </a:cubicBezTo>
                <a:cubicBezTo>
                  <a:pt x="2" y="407"/>
                  <a:pt x="0" y="396"/>
                  <a:pt x="0" y="384"/>
                </a:cubicBezTo>
                <a:lnTo>
                  <a:pt x="0" y="85"/>
                </a:lnTo>
                <a:cubicBezTo>
                  <a:pt x="0" y="74"/>
                  <a:pt x="2" y="63"/>
                  <a:pt x="6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2" y="6"/>
                </a:cubicBezTo>
                <a:cubicBezTo>
                  <a:pt x="63" y="2"/>
                  <a:pt x="74" y="0"/>
                  <a:pt x="85" y="0"/>
                </a:cubicBezTo>
                <a:lnTo>
                  <a:pt x="512" y="0"/>
                </a:lnTo>
                <a:cubicBezTo>
                  <a:pt x="524" y="0"/>
                  <a:pt x="534" y="2"/>
                  <a:pt x="545" y="6"/>
                </a:cubicBezTo>
                <a:cubicBezTo>
                  <a:pt x="555" y="11"/>
                  <a:pt x="565" y="17"/>
                  <a:pt x="573" y="25"/>
                </a:cubicBezTo>
                <a:cubicBezTo>
                  <a:pt x="581" y="33"/>
                  <a:pt x="587" y="42"/>
                  <a:pt x="591" y="52"/>
                </a:cubicBezTo>
                <a:cubicBezTo>
                  <a:pt x="595" y="63"/>
                  <a:pt x="598" y="74"/>
                  <a:pt x="598" y="85"/>
                </a:cubicBezTo>
                <a:lnTo>
                  <a:pt x="598" y="38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2006640" y="4819320"/>
            <a:ext cx="138600" cy="276480"/>
          </a:xfrm>
          <a:custGeom>
            <a:avLst/>
            <a:gdLst/>
            <a:ahLst/>
            <a:rect l="0" t="0" r="r" b="b"/>
            <a:pathLst>
              <a:path w="385" h="768">
                <a:moveTo>
                  <a:pt x="385" y="193"/>
                </a:moveTo>
                <a:cubicBezTo>
                  <a:pt x="385" y="181"/>
                  <a:pt x="384" y="168"/>
                  <a:pt x="381" y="156"/>
                </a:cubicBezTo>
                <a:cubicBezTo>
                  <a:pt x="379" y="143"/>
                  <a:pt x="375" y="131"/>
                  <a:pt x="370" y="120"/>
                </a:cubicBezTo>
                <a:cubicBezTo>
                  <a:pt x="365" y="108"/>
                  <a:pt x="358" y="97"/>
                  <a:pt x="351" y="87"/>
                </a:cubicBezTo>
                <a:cubicBezTo>
                  <a:pt x="344" y="76"/>
                  <a:pt x="336" y="67"/>
                  <a:pt x="328" y="58"/>
                </a:cubicBezTo>
                <a:cubicBezTo>
                  <a:pt x="319" y="49"/>
                  <a:pt x="309" y="41"/>
                  <a:pt x="299" y="33"/>
                </a:cubicBezTo>
                <a:cubicBezTo>
                  <a:pt x="288" y="26"/>
                  <a:pt x="277" y="20"/>
                  <a:pt x="265" y="15"/>
                </a:cubicBezTo>
                <a:cubicBezTo>
                  <a:pt x="254" y="10"/>
                  <a:pt x="242" y="7"/>
                  <a:pt x="229" y="4"/>
                </a:cubicBezTo>
                <a:cubicBezTo>
                  <a:pt x="217" y="2"/>
                  <a:pt x="205" y="0"/>
                  <a:pt x="192" y="0"/>
                </a:cubicBezTo>
                <a:cubicBezTo>
                  <a:pt x="179" y="0"/>
                  <a:pt x="167" y="2"/>
                  <a:pt x="155" y="4"/>
                </a:cubicBezTo>
                <a:cubicBezTo>
                  <a:pt x="142" y="7"/>
                  <a:pt x="130" y="10"/>
                  <a:pt x="119" y="15"/>
                </a:cubicBezTo>
                <a:cubicBezTo>
                  <a:pt x="107" y="20"/>
                  <a:pt x="96" y="26"/>
                  <a:pt x="85" y="33"/>
                </a:cubicBezTo>
                <a:cubicBezTo>
                  <a:pt x="75" y="41"/>
                  <a:pt x="65" y="49"/>
                  <a:pt x="56" y="58"/>
                </a:cubicBezTo>
                <a:cubicBezTo>
                  <a:pt x="47" y="67"/>
                  <a:pt x="39" y="76"/>
                  <a:pt x="32" y="87"/>
                </a:cubicBezTo>
                <a:cubicBezTo>
                  <a:pt x="25" y="97"/>
                  <a:pt x="20" y="108"/>
                  <a:pt x="15" y="120"/>
                </a:cubicBezTo>
                <a:cubicBezTo>
                  <a:pt x="10" y="131"/>
                  <a:pt x="6" y="143"/>
                  <a:pt x="4" y="156"/>
                </a:cubicBezTo>
                <a:cubicBezTo>
                  <a:pt x="1" y="168"/>
                  <a:pt x="0" y="181"/>
                  <a:pt x="0" y="193"/>
                </a:cubicBezTo>
                <a:cubicBezTo>
                  <a:pt x="0" y="277"/>
                  <a:pt x="54" y="348"/>
                  <a:pt x="128" y="374"/>
                </a:cubicBezTo>
                <a:lnTo>
                  <a:pt x="128" y="715"/>
                </a:lnTo>
                <a:cubicBezTo>
                  <a:pt x="128" y="722"/>
                  <a:pt x="129" y="728"/>
                  <a:pt x="132" y="735"/>
                </a:cubicBezTo>
                <a:cubicBezTo>
                  <a:pt x="134" y="741"/>
                  <a:pt x="137" y="746"/>
                  <a:pt x="142" y="751"/>
                </a:cubicBezTo>
                <a:cubicBezTo>
                  <a:pt x="146" y="756"/>
                  <a:pt x="151" y="760"/>
                  <a:pt x="157" y="763"/>
                </a:cubicBezTo>
                <a:cubicBezTo>
                  <a:pt x="163" y="766"/>
                  <a:pt x="169" y="768"/>
                  <a:pt x="176" y="768"/>
                </a:cubicBezTo>
                <a:cubicBezTo>
                  <a:pt x="183" y="769"/>
                  <a:pt x="189" y="768"/>
                  <a:pt x="195" y="767"/>
                </a:cubicBezTo>
                <a:cubicBezTo>
                  <a:pt x="202" y="765"/>
                  <a:pt x="208" y="762"/>
                  <a:pt x="213" y="758"/>
                </a:cubicBezTo>
                <a:cubicBezTo>
                  <a:pt x="218" y="754"/>
                  <a:pt x="223" y="749"/>
                  <a:pt x="226" y="744"/>
                </a:cubicBezTo>
                <a:cubicBezTo>
                  <a:pt x="230" y="738"/>
                  <a:pt x="232" y="732"/>
                  <a:pt x="234" y="726"/>
                </a:cubicBezTo>
                <a:lnTo>
                  <a:pt x="235" y="726"/>
                </a:lnTo>
                <a:cubicBezTo>
                  <a:pt x="240" y="726"/>
                  <a:pt x="245" y="724"/>
                  <a:pt x="250" y="720"/>
                </a:cubicBezTo>
                <a:cubicBezTo>
                  <a:pt x="254" y="716"/>
                  <a:pt x="256" y="711"/>
                  <a:pt x="256" y="705"/>
                </a:cubicBezTo>
                <a:lnTo>
                  <a:pt x="256" y="683"/>
                </a:lnTo>
                <a:cubicBezTo>
                  <a:pt x="256" y="678"/>
                  <a:pt x="254" y="673"/>
                  <a:pt x="250" y="668"/>
                </a:cubicBezTo>
                <a:cubicBezTo>
                  <a:pt x="245" y="664"/>
                  <a:pt x="240" y="662"/>
                  <a:pt x="235" y="662"/>
                </a:cubicBezTo>
                <a:lnTo>
                  <a:pt x="235" y="641"/>
                </a:lnTo>
                <a:cubicBezTo>
                  <a:pt x="240" y="641"/>
                  <a:pt x="245" y="639"/>
                  <a:pt x="250" y="635"/>
                </a:cubicBezTo>
                <a:cubicBezTo>
                  <a:pt x="254" y="630"/>
                  <a:pt x="256" y="625"/>
                  <a:pt x="256" y="620"/>
                </a:cubicBezTo>
                <a:lnTo>
                  <a:pt x="256" y="577"/>
                </a:lnTo>
                <a:cubicBezTo>
                  <a:pt x="256" y="571"/>
                  <a:pt x="254" y="566"/>
                  <a:pt x="250" y="562"/>
                </a:cubicBezTo>
                <a:cubicBezTo>
                  <a:pt x="245" y="558"/>
                  <a:pt x="240" y="556"/>
                  <a:pt x="235" y="556"/>
                </a:cubicBezTo>
                <a:lnTo>
                  <a:pt x="235" y="507"/>
                </a:lnTo>
                <a:cubicBezTo>
                  <a:pt x="249" y="499"/>
                  <a:pt x="256" y="487"/>
                  <a:pt x="256" y="470"/>
                </a:cubicBezTo>
                <a:lnTo>
                  <a:pt x="256" y="374"/>
                </a:lnTo>
                <a:cubicBezTo>
                  <a:pt x="330" y="348"/>
                  <a:pt x="385" y="277"/>
                  <a:pt x="385" y="193"/>
                </a:cubicBezTo>
                <a:moveTo>
                  <a:pt x="192" y="44"/>
                </a:moveTo>
                <a:cubicBezTo>
                  <a:pt x="198" y="44"/>
                  <a:pt x="203" y="45"/>
                  <a:pt x="208" y="47"/>
                </a:cubicBezTo>
                <a:cubicBezTo>
                  <a:pt x="213" y="49"/>
                  <a:pt x="218" y="53"/>
                  <a:pt x="222" y="57"/>
                </a:cubicBezTo>
                <a:cubicBezTo>
                  <a:pt x="226" y="61"/>
                  <a:pt x="229" y="65"/>
                  <a:pt x="231" y="70"/>
                </a:cubicBezTo>
                <a:cubicBezTo>
                  <a:pt x="234" y="76"/>
                  <a:pt x="235" y="81"/>
                  <a:pt x="235" y="87"/>
                </a:cubicBezTo>
                <a:cubicBezTo>
                  <a:pt x="235" y="92"/>
                  <a:pt x="234" y="98"/>
                  <a:pt x="231" y="103"/>
                </a:cubicBezTo>
                <a:cubicBezTo>
                  <a:pt x="229" y="108"/>
                  <a:pt x="226" y="113"/>
                  <a:pt x="222" y="117"/>
                </a:cubicBezTo>
                <a:cubicBezTo>
                  <a:pt x="218" y="121"/>
                  <a:pt x="213" y="124"/>
                  <a:pt x="208" y="126"/>
                </a:cubicBezTo>
                <a:cubicBezTo>
                  <a:pt x="203" y="128"/>
                  <a:pt x="198" y="129"/>
                  <a:pt x="192" y="129"/>
                </a:cubicBezTo>
                <a:cubicBezTo>
                  <a:pt x="186" y="129"/>
                  <a:pt x="181" y="128"/>
                  <a:pt x="176" y="126"/>
                </a:cubicBezTo>
                <a:cubicBezTo>
                  <a:pt x="170" y="124"/>
                  <a:pt x="166" y="121"/>
                  <a:pt x="162" y="117"/>
                </a:cubicBezTo>
                <a:cubicBezTo>
                  <a:pt x="158" y="113"/>
                  <a:pt x="155" y="108"/>
                  <a:pt x="153" y="103"/>
                </a:cubicBezTo>
                <a:cubicBezTo>
                  <a:pt x="150" y="98"/>
                  <a:pt x="149" y="92"/>
                  <a:pt x="149" y="87"/>
                </a:cubicBezTo>
                <a:cubicBezTo>
                  <a:pt x="149" y="81"/>
                  <a:pt x="150" y="76"/>
                  <a:pt x="153" y="70"/>
                </a:cubicBezTo>
                <a:cubicBezTo>
                  <a:pt x="155" y="65"/>
                  <a:pt x="158" y="61"/>
                  <a:pt x="162" y="57"/>
                </a:cubicBezTo>
                <a:cubicBezTo>
                  <a:pt x="166" y="53"/>
                  <a:pt x="170" y="49"/>
                  <a:pt x="176" y="47"/>
                </a:cubicBezTo>
                <a:cubicBezTo>
                  <a:pt x="181" y="45"/>
                  <a:pt x="186" y="44"/>
                  <a:pt x="192" y="4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2170080" y="4283640"/>
            <a:ext cx="310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Antivirus, actualizaciones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2170080" y="4769280"/>
            <a:ext cx="458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Cifrado de disco (BitLocker, FileVault)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47720" y="3136680"/>
            <a:ext cx="7271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Administración de sistemas multiusuario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7720" y="2453400"/>
            <a:ext cx="3918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4.1 Procesos y planificación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3016800"/>
            <a:ext cx="339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Ejecución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modo 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3502440"/>
            <a:ext cx="416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FIFO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RR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prioridades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300320" y="3988080"/>
            <a:ext cx="650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pipes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sockets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compartida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47720" y="2691720"/>
            <a:ext cx="3395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4.2 Gestión de memoria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3264480"/>
            <a:ext cx="5644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Técnicas: paginación, segmentación, swapping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300320" y="3750120"/>
            <a:ext cx="497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Separación: modo usuario / modo kernel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