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90560" y="2447640"/>
            <a:ext cx="447840" cy="448200"/>
          </a:xfrm>
          <a:custGeom>
            <a:avLst/>
            <a:gdLst/>
            <a:ahLst/>
            <a:rect l="0" t="0" r="r" b="b"/>
            <a:pathLst>
              <a:path w="1244" h="1245">
                <a:moveTo>
                  <a:pt x="621" y="0"/>
                </a:moveTo>
                <a:cubicBezTo>
                  <a:pt x="278" y="0"/>
                  <a:pt x="0" y="280"/>
                  <a:pt x="0" y="623"/>
                </a:cubicBezTo>
                <a:cubicBezTo>
                  <a:pt x="0" y="966"/>
                  <a:pt x="278" y="1245"/>
                  <a:pt x="621" y="1245"/>
                </a:cubicBezTo>
                <a:cubicBezTo>
                  <a:pt x="966" y="1245"/>
                  <a:pt x="1244" y="966"/>
                  <a:pt x="1244" y="623"/>
                </a:cubicBezTo>
                <a:cubicBezTo>
                  <a:pt x="1244" y="280"/>
                  <a:pt x="966" y="0"/>
                  <a:pt x="621" y="0"/>
                </a:cubicBezTo>
                <a:moveTo>
                  <a:pt x="70" y="658"/>
                </a:moveTo>
                <a:lnTo>
                  <a:pt x="208" y="658"/>
                </a:lnTo>
                <a:cubicBezTo>
                  <a:pt x="211" y="744"/>
                  <a:pt x="226" y="826"/>
                  <a:pt x="250" y="899"/>
                </a:cubicBezTo>
                <a:lnTo>
                  <a:pt x="143" y="899"/>
                </a:lnTo>
                <a:cubicBezTo>
                  <a:pt x="101" y="827"/>
                  <a:pt x="76" y="745"/>
                  <a:pt x="70" y="658"/>
                </a:cubicBezTo>
                <a:moveTo>
                  <a:pt x="656" y="278"/>
                </a:moveTo>
                <a:lnTo>
                  <a:pt x="656" y="73"/>
                </a:lnTo>
                <a:cubicBezTo>
                  <a:pt x="751" y="88"/>
                  <a:pt x="834" y="165"/>
                  <a:pt x="891" y="278"/>
                </a:cubicBezTo>
                <a:lnTo>
                  <a:pt x="656" y="278"/>
                </a:lnTo>
                <a:moveTo>
                  <a:pt x="921" y="347"/>
                </a:moveTo>
                <a:cubicBezTo>
                  <a:pt x="947" y="419"/>
                  <a:pt x="963" y="501"/>
                  <a:pt x="967" y="589"/>
                </a:cubicBezTo>
                <a:lnTo>
                  <a:pt x="656" y="589"/>
                </a:lnTo>
                <a:lnTo>
                  <a:pt x="656" y="347"/>
                </a:lnTo>
                <a:lnTo>
                  <a:pt x="921" y="347"/>
                </a:lnTo>
                <a:moveTo>
                  <a:pt x="587" y="73"/>
                </a:moveTo>
                <a:lnTo>
                  <a:pt x="587" y="278"/>
                </a:lnTo>
                <a:lnTo>
                  <a:pt x="352" y="278"/>
                </a:lnTo>
                <a:cubicBezTo>
                  <a:pt x="408" y="165"/>
                  <a:pt x="492" y="88"/>
                  <a:pt x="587" y="73"/>
                </a:cubicBezTo>
                <a:moveTo>
                  <a:pt x="587" y="347"/>
                </a:moveTo>
                <a:lnTo>
                  <a:pt x="587" y="589"/>
                </a:lnTo>
                <a:lnTo>
                  <a:pt x="277" y="589"/>
                </a:lnTo>
                <a:cubicBezTo>
                  <a:pt x="280" y="501"/>
                  <a:pt x="296" y="419"/>
                  <a:pt x="322" y="347"/>
                </a:cubicBezTo>
                <a:lnTo>
                  <a:pt x="587" y="347"/>
                </a:lnTo>
                <a:moveTo>
                  <a:pt x="208" y="589"/>
                </a:moveTo>
                <a:lnTo>
                  <a:pt x="70" y="589"/>
                </a:lnTo>
                <a:cubicBezTo>
                  <a:pt x="76" y="501"/>
                  <a:pt x="101" y="419"/>
                  <a:pt x="143" y="347"/>
                </a:cubicBezTo>
                <a:lnTo>
                  <a:pt x="250" y="347"/>
                </a:lnTo>
                <a:cubicBezTo>
                  <a:pt x="226" y="420"/>
                  <a:pt x="211" y="502"/>
                  <a:pt x="208" y="589"/>
                </a:cubicBezTo>
                <a:moveTo>
                  <a:pt x="277" y="658"/>
                </a:moveTo>
                <a:lnTo>
                  <a:pt x="587" y="658"/>
                </a:lnTo>
                <a:lnTo>
                  <a:pt x="587" y="899"/>
                </a:lnTo>
                <a:lnTo>
                  <a:pt x="322" y="899"/>
                </a:lnTo>
                <a:cubicBezTo>
                  <a:pt x="296" y="827"/>
                  <a:pt x="280" y="745"/>
                  <a:pt x="277" y="658"/>
                </a:cubicBezTo>
                <a:moveTo>
                  <a:pt x="587" y="968"/>
                </a:moveTo>
                <a:lnTo>
                  <a:pt x="587" y="1173"/>
                </a:lnTo>
                <a:cubicBezTo>
                  <a:pt x="492" y="1158"/>
                  <a:pt x="408" y="1081"/>
                  <a:pt x="352" y="968"/>
                </a:cubicBezTo>
                <a:lnTo>
                  <a:pt x="587" y="968"/>
                </a:lnTo>
                <a:moveTo>
                  <a:pt x="656" y="1173"/>
                </a:moveTo>
                <a:lnTo>
                  <a:pt x="656" y="968"/>
                </a:lnTo>
                <a:lnTo>
                  <a:pt x="891" y="968"/>
                </a:lnTo>
                <a:cubicBezTo>
                  <a:pt x="834" y="1081"/>
                  <a:pt x="751" y="1158"/>
                  <a:pt x="656" y="1173"/>
                </a:cubicBezTo>
                <a:moveTo>
                  <a:pt x="656" y="899"/>
                </a:moveTo>
                <a:lnTo>
                  <a:pt x="656" y="658"/>
                </a:lnTo>
                <a:lnTo>
                  <a:pt x="967" y="658"/>
                </a:lnTo>
                <a:cubicBezTo>
                  <a:pt x="963" y="745"/>
                  <a:pt x="947" y="827"/>
                  <a:pt x="921" y="899"/>
                </a:cubicBezTo>
                <a:lnTo>
                  <a:pt x="656" y="899"/>
                </a:lnTo>
                <a:moveTo>
                  <a:pt x="1036" y="658"/>
                </a:moveTo>
                <a:lnTo>
                  <a:pt x="1173" y="658"/>
                </a:lnTo>
                <a:cubicBezTo>
                  <a:pt x="1168" y="745"/>
                  <a:pt x="1142" y="827"/>
                  <a:pt x="1100" y="899"/>
                </a:cubicBezTo>
                <a:lnTo>
                  <a:pt x="993" y="899"/>
                </a:lnTo>
                <a:cubicBezTo>
                  <a:pt x="1018" y="826"/>
                  <a:pt x="1032" y="744"/>
                  <a:pt x="1036" y="658"/>
                </a:cubicBezTo>
                <a:moveTo>
                  <a:pt x="1036" y="589"/>
                </a:moveTo>
                <a:cubicBezTo>
                  <a:pt x="1032" y="502"/>
                  <a:pt x="1018" y="420"/>
                  <a:pt x="993" y="347"/>
                </a:cubicBezTo>
                <a:lnTo>
                  <a:pt x="1100" y="347"/>
                </a:lnTo>
                <a:cubicBezTo>
                  <a:pt x="1142" y="419"/>
                  <a:pt x="1168" y="501"/>
                  <a:pt x="1173" y="589"/>
                </a:cubicBezTo>
                <a:lnTo>
                  <a:pt x="1036" y="589"/>
                </a:lnTo>
                <a:moveTo>
                  <a:pt x="1053" y="278"/>
                </a:moveTo>
                <a:lnTo>
                  <a:pt x="967" y="278"/>
                </a:lnTo>
                <a:cubicBezTo>
                  <a:pt x="942" y="222"/>
                  <a:pt x="910" y="173"/>
                  <a:pt x="875" y="133"/>
                </a:cubicBezTo>
                <a:cubicBezTo>
                  <a:pt x="945" y="168"/>
                  <a:pt x="1005" y="218"/>
                  <a:pt x="1053" y="278"/>
                </a:cubicBezTo>
                <a:moveTo>
                  <a:pt x="367" y="133"/>
                </a:moveTo>
                <a:cubicBezTo>
                  <a:pt x="332" y="173"/>
                  <a:pt x="301" y="222"/>
                  <a:pt x="277" y="278"/>
                </a:cubicBezTo>
                <a:lnTo>
                  <a:pt x="190" y="278"/>
                </a:lnTo>
                <a:cubicBezTo>
                  <a:pt x="238" y="218"/>
                  <a:pt x="298" y="168"/>
                  <a:pt x="367" y="133"/>
                </a:cubicBezTo>
                <a:moveTo>
                  <a:pt x="190" y="968"/>
                </a:moveTo>
                <a:lnTo>
                  <a:pt x="277" y="968"/>
                </a:lnTo>
                <a:cubicBezTo>
                  <a:pt x="301" y="1024"/>
                  <a:pt x="332" y="1073"/>
                  <a:pt x="367" y="1114"/>
                </a:cubicBezTo>
                <a:cubicBezTo>
                  <a:pt x="298" y="1078"/>
                  <a:pt x="238" y="1028"/>
                  <a:pt x="190" y="968"/>
                </a:cubicBezTo>
                <a:moveTo>
                  <a:pt x="875" y="1114"/>
                </a:moveTo>
                <a:cubicBezTo>
                  <a:pt x="910" y="1073"/>
                  <a:pt x="942" y="1024"/>
                  <a:pt x="967" y="968"/>
                </a:cubicBezTo>
                <a:lnTo>
                  <a:pt x="1053" y="968"/>
                </a:lnTo>
                <a:cubicBezTo>
                  <a:pt x="1005" y="1028"/>
                  <a:pt x="945" y="1078"/>
                  <a:pt x="875" y="1114"/>
                </a:cubicBez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1255680" y="2370960"/>
            <a:ext cx="3263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Parte Didáctica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289320"/>
            <a:ext cx="6007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Servicios de Red – 2.º SMR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4063320"/>
            <a:ext cx="59536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remota y automatización con Salt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814680" y="1604160"/>
            <a:ext cx="237600" cy="262800"/>
          </a:xfrm>
          <a:custGeom>
            <a:avLst/>
            <a:gdLst/>
            <a:ahLst/>
            <a:rect l="0" t="0" r="r" b="b"/>
            <a:pathLst>
              <a:path w="660" h="730">
                <a:moveTo>
                  <a:pt x="660" y="683"/>
                </a:moveTo>
                <a:cubicBezTo>
                  <a:pt x="660" y="709"/>
                  <a:pt x="639" y="730"/>
                  <a:pt x="613" y="730"/>
                </a:cubicBezTo>
                <a:lnTo>
                  <a:pt x="48" y="730"/>
                </a:lnTo>
                <a:cubicBezTo>
                  <a:pt x="21" y="730"/>
                  <a:pt x="0" y="709"/>
                  <a:pt x="0" y="683"/>
                </a:cubicBezTo>
                <a:lnTo>
                  <a:pt x="0" y="47"/>
                </a:lnTo>
                <a:cubicBezTo>
                  <a:pt x="0" y="21"/>
                  <a:pt x="21" y="0"/>
                  <a:pt x="48" y="0"/>
                </a:cubicBezTo>
                <a:lnTo>
                  <a:pt x="613" y="0"/>
                </a:lnTo>
                <a:cubicBezTo>
                  <a:pt x="639" y="0"/>
                  <a:pt x="660" y="21"/>
                  <a:pt x="660" y="47"/>
                </a:cubicBezTo>
                <a:lnTo>
                  <a:pt x="660" y="683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840240" y="1629720"/>
            <a:ext cx="186480" cy="212040"/>
          </a:xfrm>
          <a:custGeom>
            <a:avLst/>
            <a:gdLst/>
            <a:ahLst/>
            <a:rect l="0" t="0" r="r" b="b"/>
            <a:pathLst>
              <a:path w="518" h="589">
                <a:moveTo>
                  <a:pt x="518" y="565"/>
                </a:moveTo>
                <a:cubicBezTo>
                  <a:pt x="518" y="578"/>
                  <a:pt x="507" y="589"/>
                  <a:pt x="494" y="589"/>
                </a:cubicBezTo>
                <a:lnTo>
                  <a:pt x="23" y="589"/>
                </a:lnTo>
                <a:cubicBezTo>
                  <a:pt x="10" y="589"/>
                  <a:pt x="0" y="578"/>
                  <a:pt x="0" y="565"/>
                </a:cubicBezTo>
                <a:lnTo>
                  <a:pt x="0" y="23"/>
                </a:lnTo>
                <a:cubicBezTo>
                  <a:pt x="0" y="10"/>
                  <a:pt x="10" y="0"/>
                  <a:pt x="23" y="0"/>
                </a:cubicBezTo>
                <a:lnTo>
                  <a:pt x="494" y="0"/>
                </a:lnTo>
                <a:cubicBezTo>
                  <a:pt x="507" y="0"/>
                  <a:pt x="518" y="10"/>
                  <a:pt x="518" y="23"/>
                </a:cubicBezTo>
                <a:lnTo>
                  <a:pt x="518" y="565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57160" y="1562040"/>
            <a:ext cx="152640" cy="84960"/>
          </a:xfrm>
          <a:custGeom>
            <a:avLst/>
            <a:gdLst/>
            <a:ahLst/>
            <a:rect l="0" t="0" r="r" b="b"/>
            <a:pathLst>
              <a:path w="424" h="236">
                <a:moveTo>
                  <a:pt x="377" y="71"/>
                </a:moveTo>
                <a:lnTo>
                  <a:pt x="282" y="71"/>
                </a:lnTo>
                <a:cubicBezTo>
                  <a:pt x="282" y="32"/>
                  <a:pt x="250" y="0"/>
                  <a:pt x="211" y="0"/>
                </a:cubicBezTo>
                <a:cubicBezTo>
                  <a:pt x="172" y="0"/>
                  <a:pt x="141" y="32"/>
                  <a:pt x="141" y="71"/>
                </a:cubicBezTo>
                <a:lnTo>
                  <a:pt x="47" y="71"/>
                </a:lnTo>
                <a:cubicBezTo>
                  <a:pt x="21" y="71"/>
                  <a:pt x="0" y="92"/>
                  <a:pt x="0" y="118"/>
                </a:cubicBezTo>
                <a:lnTo>
                  <a:pt x="0" y="236"/>
                </a:lnTo>
                <a:lnTo>
                  <a:pt x="424" y="236"/>
                </a:lnTo>
                <a:lnTo>
                  <a:pt x="424" y="118"/>
                </a:lnTo>
                <a:cubicBezTo>
                  <a:pt x="424" y="92"/>
                  <a:pt x="403" y="71"/>
                  <a:pt x="377" y="7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916200" y="1570320"/>
            <a:ext cx="34200" cy="34200"/>
          </a:xfrm>
          <a:custGeom>
            <a:avLst/>
            <a:gdLst/>
            <a:ahLst/>
            <a:rect l="0" t="0" r="r" b="b"/>
            <a:pathLst>
              <a:path w="95" h="95">
                <a:moveTo>
                  <a:pt x="95" y="48"/>
                </a:moveTo>
                <a:cubicBezTo>
                  <a:pt x="95" y="54"/>
                  <a:pt x="94" y="60"/>
                  <a:pt x="92" y="66"/>
                </a:cubicBezTo>
                <a:cubicBezTo>
                  <a:pt x="89" y="72"/>
                  <a:pt x="86" y="77"/>
                  <a:pt x="82" y="81"/>
                </a:cubicBezTo>
                <a:cubicBezTo>
                  <a:pt x="77" y="86"/>
                  <a:pt x="72" y="89"/>
                  <a:pt x="66" y="92"/>
                </a:cubicBezTo>
                <a:cubicBezTo>
                  <a:pt x="61" y="94"/>
                  <a:pt x="55" y="95"/>
                  <a:pt x="48" y="95"/>
                </a:cubicBezTo>
                <a:cubicBezTo>
                  <a:pt x="42" y="95"/>
                  <a:pt x="35" y="94"/>
                  <a:pt x="29" y="92"/>
                </a:cubicBezTo>
                <a:cubicBezTo>
                  <a:pt x="24" y="89"/>
                  <a:pt x="19" y="86"/>
                  <a:pt x="14" y="81"/>
                </a:cubicBezTo>
                <a:cubicBezTo>
                  <a:pt x="10" y="77"/>
                  <a:pt x="6" y="72"/>
                  <a:pt x="4" y="66"/>
                </a:cubicBezTo>
                <a:cubicBezTo>
                  <a:pt x="2" y="60"/>
                  <a:pt x="0" y="54"/>
                  <a:pt x="0" y="48"/>
                </a:cubicBezTo>
                <a:cubicBezTo>
                  <a:pt x="0" y="42"/>
                  <a:pt x="2" y="36"/>
                  <a:pt x="4" y="30"/>
                </a:cubicBezTo>
                <a:cubicBezTo>
                  <a:pt x="6" y="24"/>
                  <a:pt x="10" y="19"/>
                  <a:pt x="14" y="15"/>
                </a:cubicBezTo>
                <a:cubicBezTo>
                  <a:pt x="19" y="11"/>
                  <a:pt x="24" y="6"/>
                  <a:pt x="29" y="4"/>
                </a:cubicBezTo>
                <a:cubicBezTo>
                  <a:pt x="35" y="1"/>
                  <a:pt x="42" y="0"/>
                  <a:pt x="48" y="0"/>
                </a:cubicBezTo>
                <a:cubicBezTo>
                  <a:pt x="55" y="0"/>
                  <a:pt x="61" y="1"/>
                  <a:pt x="66" y="4"/>
                </a:cubicBezTo>
                <a:cubicBezTo>
                  <a:pt x="72" y="6"/>
                  <a:pt x="77" y="11"/>
                  <a:pt x="82" y="15"/>
                </a:cubicBezTo>
                <a:cubicBezTo>
                  <a:pt x="86" y="19"/>
                  <a:pt x="89" y="24"/>
                  <a:pt x="92" y="30"/>
                </a:cubicBezTo>
                <a:cubicBezTo>
                  <a:pt x="94" y="36"/>
                  <a:pt x="95" y="42"/>
                  <a:pt x="95" y="48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57160" y="1671840"/>
            <a:ext cx="152640" cy="153000"/>
          </a:xfrm>
          <a:custGeom>
            <a:avLst/>
            <a:gdLst/>
            <a:ahLst/>
            <a:rect l="0" t="0" r="r" b="b"/>
            <a:pathLst>
              <a:path w="424" h="425">
                <a:moveTo>
                  <a:pt x="258" y="24"/>
                </a:moveTo>
                <a:cubicBezTo>
                  <a:pt x="258" y="37"/>
                  <a:pt x="248" y="47"/>
                  <a:pt x="235" y="47"/>
                </a:cubicBezTo>
                <a:lnTo>
                  <a:pt x="23" y="47"/>
                </a:lnTo>
                <a:cubicBezTo>
                  <a:pt x="10" y="47"/>
                  <a:pt x="0" y="37"/>
                  <a:pt x="0" y="24"/>
                </a:cubicBezTo>
                <a:cubicBezTo>
                  <a:pt x="0" y="11"/>
                  <a:pt x="10" y="0"/>
                  <a:pt x="23" y="0"/>
                </a:cubicBezTo>
                <a:lnTo>
                  <a:pt x="235" y="0"/>
                </a:lnTo>
                <a:cubicBezTo>
                  <a:pt x="248" y="0"/>
                  <a:pt x="258" y="11"/>
                  <a:pt x="258" y="24"/>
                </a:cubicBezTo>
                <a:moveTo>
                  <a:pt x="424" y="118"/>
                </a:moveTo>
                <a:cubicBezTo>
                  <a:pt x="424" y="131"/>
                  <a:pt x="414" y="142"/>
                  <a:pt x="401" y="142"/>
                </a:cubicBezTo>
                <a:lnTo>
                  <a:pt x="23" y="142"/>
                </a:lnTo>
                <a:cubicBezTo>
                  <a:pt x="10" y="142"/>
                  <a:pt x="0" y="131"/>
                  <a:pt x="0" y="118"/>
                </a:cubicBezTo>
                <a:cubicBezTo>
                  <a:pt x="0" y="105"/>
                  <a:pt x="10" y="94"/>
                  <a:pt x="23" y="94"/>
                </a:cubicBezTo>
                <a:lnTo>
                  <a:pt x="401" y="94"/>
                </a:lnTo>
                <a:cubicBezTo>
                  <a:pt x="414" y="94"/>
                  <a:pt x="424" y="105"/>
                  <a:pt x="424" y="118"/>
                </a:cubicBezTo>
                <a:moveTo>
                  <a:pt x="424" y="212"/>
                </a:moveTo>
                <a:cubicBezTo>
                  <a:pt x="424" y="226"/>
                  <a:pt x="414" y="237"/>
                  <a:pt x="401" y="237"/>
                </a:cubicBezTo>
                <a:lnTo>
                  <a:pt x="23" y="237"/>
                </a:lnTo>
                <a:cubicBezTo>
                  <a:pt x="10" y="237"/>
                  <a:pt x="0" y="226"/>
                  <a:pt x="0" y="212"/>
                </a:cubicBezTo>
                <a:cubicBezTo>
                  <a:pt x="0" y="199"/>
                  <a:pt x="10" y="189"/>
                  <a:pt x="23" y="189"/>
                </a:cubicBezTo>
                <a:lnTo>
                  <a:pt x="401" y="189"/>
                </a:lnTo>
                <a:cubicBezTo>
                  <a:pt x="414" y="189"/>
                  <a:pt x="424" y="199"/>
                  <a:pt x="424" y="212"/>
                </a:cubicBezTo>
                <a:moveTo>
                  <a:pt x="424" y="307"/>
                </a:moveTo>
                <a:cubicBezTo>
                  <a:pt x="424" y="320"/>
                  <a:pt x="414" y="331"/>
                  <a:pt x="401" y="331"/>
                </a:cubicBezTo>
                <a:lnTo>
                  <a:pt x="23" y="331"/>
                </a:lnTo>
                <a:cubicBezTo>
                  <a:pt x="10" y="331"/>
                  <a:pt x="0" y="320"/>
                  <a:pt x="0" y="307"/>
                </a:cubicBezTo>
                <a:cubicBezTo>
                  <a:pt x="0" y="294"/>
                  <a:pt x="10" y="284"/>
                  <a:pt x="23" y="284"/>
                </a:cubicBezTo>
                <a:lnTo>
                  <a:pt x="401" y="284"/>
                </a:lnTo>
                <a:cubicBezTo>
                  <a:pt x="414" y="284"/>
                  <a:pt x="424" y="294"/>
                  <a:pt x="424" y="307"/>
                </a:cubicBezTo>
                <a:moveTo>
                  <a:pt x="424" y="401"/>
                </a:moveTo>
                <a:cubicBezTo>
                  <a:pt x="424" y="414"/>
                  <a:pt x="414" y="425"/>
                  <a:pt x="401" y="425"/>
                </a:cubicBezTo>
                <a:lnTo>
                  <a:pt x="188" y="425"/>
                </a:lnTo>
                <a:cubicBezTo>
                  <a:pt x="175" y="425"/>
                  <a:pt x="164" y="414"/>
                  <a:pt x="164" y="401"/>
                </a:cubicBezTo>
                <a:cubicBezTo>
                  <a:pt x="164" y="388"/>
                  <a:pt x="175" y="378"/>
                  <a:pt x="188" y="378"/>
                </a:cubicBezTo>
                <a:lnTo>
                  <a:pt x="401" y="378"/>
                </a:lnTo>
                <a:cubicBezTo>
                  <a:pt x="414" y="378"/>
                  <a:pt x="424" y="388"/>
                  <a:pt x="424" y="401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160280" y="736560"/>
            <a:ext cx="671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96920" y="1510560"/>
            <a:ext cx="1288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300320" y="2083320"/>
            <a:ext cx="6166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instalación y conexión Salt master-minion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300320" y="2568960"/>
            <a:ext cx="514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 funcional de comandos remotos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714560" y="3076560"/>
            <a:ext cx="705240" cy="371520"/>
          </a:xfrm>
          <a:custGeom>
            <a:avLst/>
            <a:gdLst/>
            <a:ahLst/>
            <a:rect l="0" t="0" r="r" b="b"/>
            <a:pathLst>
              <a:path w="1959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3"/>
                  <a:pt x="1927" y="61"/>
                  <a:pt x="1933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4"/>
                </a:lnTo>
                <a:cubicBezTo>
                  <a:pt x="1959" y="884"/>
                  <a:pt x="1958" y="894"/>
                  <a:pt x="1956" y="905"/>
                </a:cubicBezTo>
                <a:cubicBezTo>
                  <a:pt x="1954" y="915"/>
                  <a:pt x="1951" y="925"/>
                  <a:pt x="1947" y="934"/>
                </a:cubicBezTo>
                <a:cubicBezTo>
                  <a:pt x="1943" y="944"/>
                  <a:pt x="1938" y="953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5" y="993"/>
                  <a:pt x="1897" y="1000"/>
                  <a:pt x="1889" y="1006"/>
                </a:cubicBezTo>
                <a:cubicBezTo>
                  <a:pt x="1880" y="1011"/>
                  <a:pt x="1871" y="1016"/>
                  <a:pt x="1861" y="1020"/>
                </a:cubicBezTo>
                <a:cubicBezTo>
                  <a:pt x="1852" y="1024"/>
                  <a:pt x="1842" y="1027"/>
                  <a:pt x="1832" y="1029"/>
                </a:cubicBezTo>
                <a:cubicBezTo>
                  <a:pt x="1821" y="1031"/>
                  <a:pt x="1811" y="1032"/>
                  <a:pt x="1801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300320" y="3045240"/>
            <a:ext cx="340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Creación y aplicación de un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4808160" y="31680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695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5418360" y="3045240"/>
            <a:ext cx="8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válido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1047600" y="4171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300320" y="3540600"/>
            <a:ext cx="5134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autónoma de errores comunes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904320" y="4706280"/>
            <a:ext cx="151560" cy="151560"/>
          </a:xfrm>
          <a:custGeom>
            <a:avLst/>
            <a:gdLst/>
            <a:ahLst/>
            <a:rect l="0" t="0" r="r" b="b"/>
            <a:pathLst>
              <a:path w="421" h="421">
                <a:moveTo>
                  <a:pt x="0" y="258"/>
                </a:moveTo>
                <a:lnTo>
                  <a:pt x="257" y="0"/>
                </a:lnTo>
                <a:lnTo>
                  <a:pt x="421" y="165"/>
                </a:lnTo>
                <a:lnTo>
                  <a:pt x="163" y="421"/>
                </a:lnTo>
                <a:lnTo>
                  <a:pt x="0" y="25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794520" y="4772880"/>
            <a:ext cx="238320" cy="195480"/>
          </a:xfrm>
          <a:custGeom>
            <a:avLst/>
            <a:gdLst/>
            <a:ahLst/>
            <a:rect l="0" t="0" r="r" b="b"/>
            <a:pathLst>
              <a:path w="662" h="543">
                <a:moveTo>
                  <a:pt x="153" y="543"/>
                </a:moveTo>
                <a:cubicBezTo>
                  <a:pt x="20" y="532"/>
                  <a:pt x="-4" y="440"/>
                  <a:pt x="0" y="389"/>
                </a:cubicBezTo>
                <a:cubicBezTo>
                  <a:pt x="7" y="270"/>
                  <a:pt x="367" y="0"/>
                  <a:pt x="367" y="0"/>
                </a:cubicBezTo>
                <a:lnTo>
                  <a:pt x="662" y="46"/>
                </a:lnTo>
                <a:cubicBezTo>
                  <a:pt x="662" y="46"/>
                  <a:pt x="253" y="550"/>
                  <a:pt x="153" y="543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81920" y="4677480"/>
            <a:ext cx="303480" cy="303840"/>
          </a:xfrm>
          <a:custGeom>
            <a:avLst/>
            <a:gdLst/>
            <a:ahLst/>
            <a:rect l="0" t="0" r="r" b="b"/>
            <a:pathLst>
              <a:path w="843" h="844">
                <a:moveTo>
                  <a:pt x="757" y="86"/>
                </a:moveTo>
                <a:cubicBezTo>
                  <a:pt x="689" y="16"/>
                  <a:pt x="611" y="-18"/>
                  <a:pt x="584" y="9"/>
                </a:cubicBezTo>
                <a:cubicBezTo>
                  <a:pt x="584" y="10"/>
                  <a:pt x="583" y="10"/>
                  <a:pt x="583" y="10"/>
                </a:cubicBezTo>
                <a:cubicBezTo>
                  <a:pt x="583" y="11"/>
                  <a:pt x="583" y="11"/>
                  <a:pt x="583" y="11"/>
                </a:cubicBezTo>
                <a:lnTo>
                  <a:pt x="51" y="543"/>
                </a:lnTo>
                <a:cubicBezTo>
                  <a:pt x="18" y="577"/>
                  <a:pt x="0" y="621"/>
                  <a:pt x="0" y="668"/>
                </a:cubicBezTo>
                <a:cubicBezTo>
                  <a:pt x="0" y="715"/>
                  <a:pt x="18" y="759"/>
                  <a:pt x="51" y="792"/>
                </a:cubicBezTo>
                <a:cubicBezTo>
                  <a:pt x="84" y="825"/>
                  <a:pt x="128" y="844"/>
                  <a:pt x="175" y="844"/>
                </a:cubicBezTo>
                <a:cubicBezTo>
                  <a:pt x="222" y="844"/>
                  <a:pt x="267" y="825"/>
                  <a:pt x="300" y="792"/>
                </a:cubicBezTo>
                <a:lnTo>
                  <a:pt x="832" y="260"/>
                </a:lnTo>
                <a:cubicBezTo>
                  <a:pt x="833" y="260"/>
                  <a:pt x="833" y="260"/>
                  <a:pt x="833" y="260"/>
                </a:cubicBezTo>
                <a:cubicBezTo>
                  <a:pt x="833" y="260"/>
                  <a:pt x="833" y="259"/>
                  <a:pt x="834" y="259"/>
                </a:cubicBezTo>
                <a:cubicBezTo>
                  <a:pt x="861" y="232"/>
                  <a:pt x="827" y="154"/>
                  <a:pt x="757" y="86"/>
                </a:cubicBezTo>
                <a:moveTo>
                  <a:pt x="250" y="742"/>
                </a:moveTo>
                <a:cubicBezTo>
                  <a:pt x="230" y="762"/>
                  <a:pt x="204" y="773"/>
                  <a:pt x="175" y="773"/>
                </a:cubicBezTo>
                <a:cubicBezTo>
                  <a:pt x="147" y="773"/>
                  <a:pt x="121" y="762"/>
                  <a:pt x="101" y="742"/>
                </a:cubicBezTo>
                <a:cubicBezTo>
                  <a:pt x="81" y="722"/>
                  <a:pt x="70" y="696"/>
                  <a:pt x="70" y="668"/>
                </a:cubicBezTo>
                <a:cubicBezTo>
                  <a:pt x="70" y="640"/>
                  <a:pt x="81" y="613"/>
                  <a:pt x="101" y="593"/>
                </a:cubicBezTo>
                <a:lnTo>
                  <a:pt x="595" y="99"/>
                </a:lnTo>
                <a:cubicBezTo>
                  <a:pt x="609" y="126"/>
                  <a:pt x="631" y="156"/>
                  <a:pt x="659" y="184"/>
                </a:cubicBezTo>
                <a:cubicBezTo>
                  <a:pt x="687" y="212"/>
                  <a:pt x="717" y="234"/>
                  <a:pt x="744" y="248"/>
                </a:cubicBezTo>
                <a:lnTo>
                  <a:pt x="250" y="7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35200" y="4770360"/>
            <a:ext cx="193320" cy="159120"/>
          </a:xfrm>
          <a:custGeom>
            <a:avLst/>
            <a:gdLst/>
            <a:ahLst/>
            <a:rect l="0" t="0" r="r" b="b"/>
            <a:pathLst>
              <a:path w="537" h="442">
                <a:moveTo>
                  <a:pt x="537" y="49"/>
                </a:moveTo>
                <a:cubicBezTo>
                  <a:pt x="535" y="58"/>
                  <a:pt x="475" y="66"/>
                  <a:pt x="403" y="57"/>
                </a:cubicBezTo>
                <a:cubicBezTo>
                  <a:pt x="331" y="47"/>
                  <a:pt x="274" y="28"/>
                  <a:pt x="276" y="14"/>
                </a:cubicBezTo>
                <a:cubicBezTo>
                  <a:pt x="278" y="0"/>
                  <a:pt x="338" y="-4"/>
                  <a:pt x="410" y="6"/>
                </a:cubicBezTo>
                <a:cubicBezTo>
                  <a:pt x="482" y="15"/>
                  <a:pt x="539" y="35"/>
                  <a:pt x="537" y="49"/>
                </a:cubicBezTo>
                <a:moveTo>
                  <a:pt x="105" y="287"/>
                </a:moveTo>
                <a:cubicBezTo>
                  <a:pt x="98" y="295"/>
                  <a:pt x="85" y="295"/>
                  <a:pt x="78" y="287"/>
                </a:cubicBezTo>
                <a:cubicBezTo>
                  <a:pt x="70" y="280"/>
                  <a:pt x="70" y="268"/>
                  <a:pt x="78" y="261"/>
                </a:cubicBezTo>
                <a:cubicBezTo>
                  <a:pt x="85" y="254"/>
                  <a:pt x="98" y="254"/>
                  <a:pt x="105" y="261"/>
                </a:cubicBezTo>
                <a:cubicBezTo>
                  <a:pt x="112" y="268"/>
                  <a:pt x="112" y="280"/>
                  <a:pt x="105" y="287"/>
                </a:cubicBezTo>
                <a:moveTo>
                  <a:pt x="183" y="349"/>
                </a:moveTo>
                <a:cubicBezTo>
                  <a:pt x="171" y="361"/>
                  <a:pt x="152" y="361"/>
                  <a:pt x="140" y="349"/>
                </a:cubicBezTo>
                <a:cubicBezTo>
                  <a:pt x="128" y="337"/>
                  <a:pt x="128" y="318"/>
                  <a:pt x="140" y="306"/>
                </a:cubicBezTo>
                <a:cubicBezTo>
                  <a:pt x="152" y="294"/>
                  <a:pt x="171" y="294"/>
                  <a:pt x="183" y="306"/>
                </a:cubicBezTo>
                <a:cubicBezTo>
                  <a:pt x="195" y="318"/>
                  <a:pt x="195" y="337"/>
                  <a:pt x="183" y="349"/>
                </a:cubicBezTo>
                <a:moveTo>
                  <a:pt x="222" y="224"/>
                </a:moveTo>
                <a:cubicBezTo>
                  <a:pt x="211" y="235"/>
                  <a:pt x="193" y="235"/>
                  <a:pt x="182" y="224"/>
                </a:cubicBezTo>
                <a:cubicBezTo>
                  <a:pt x="171" y="212"/>
                  <a:pt x="171" y="194"/>
                  <a:pt x="182" y="183"/>
                </a:cubicBezTo>
                <a:cubicBezTo>
                  <a:pt x="193" y="172"/>
                  <a:pt x="211" y="172"/>
                  <a:pt x="222" y="183"/>
                </a:cubicBezTo>
                <a:cubicBezTo>
                  <a:pt x="234" y="194"/>
                  <a:pt x="234" y="212"/>
                  <a:pt x="222" y="224"/>
                </a:cubicBezTo>
                <a:moveTo>
                  <a:pt x="60" y="432"/>
                </a:moveTo>
                <a:cubicBezTo>
                  <a:pt x="46" y="446"/>
                  <a:pt x="24" y="446"/>
                  <a:pt x="10" y="432"/>
                </a:cubicBezTo>
                <a:cubicBezTo>
                  <a:pt x="-3" y="418"/>
                  <a:pt x="-3" y="396"/>
                  <a:pt x="10" y="382"/>
                </a:cubicBezTo>
                <a:cubicBezTo>
                  <a:pt x="24" y="369"/>
                  <a:pt x="46" y="369"/>
                  <a:pt x="60" y="382"/>
                </a:cubicBezTo>
                <a:cubicBezTo>
                  <a:pt x="74" y="396"/>
                  <a:pt x="74" y="418"/>
                  <a:pt x="60" y="432"/>
                </a:cubicBezTo>
                <a:moveTo>
                  <a:pt x="329" y="217"/>
                </a:moveTo>
                <a:cubicBezTo>
                  <a:pt x="319" y="226"/>
                  <a:pt x="303" y="226"/>
                  <a:pt x="294" y="217"/>
                </a:cubicBezTo>
                <a:cubicBezTo>
                  <a:pt x="284" y="207"/>
                  <a:pt x="284" y="191"/>
                  <a:pt x="294" y="181"/>
                </a:cubicBezTo>
                <a:cubicBezTo>
                  <a:pt x="304" y="172"/>
                  <a:pt x="319" y="172"/>
                  <a:pt x="329" y="181"/>
                </a:cubicBezTo>
                <a:cubicBezTo>
                  <a:pt x="339" y="191"/>
                  <a:pt x="339" y="207"/>
                  <a:pt x="329" y="217"/>
                </a:cubicBezTo>
                <a:moveTo>
                  <a:pt x="301" y="115"/>
                </a:moveTo>
                <a:cubicBezTo>
                  <a:pt x="294" y="121"/>
                  <a:pt x="284" y="121"/>
                  <a:pt x="278" y="115"/>
                </a:cubicBezTo>
                <a:cubicBezTo>
                  <a:pt x="271" y="108"/>
                  <a:pt x="271" y="98"/>
                  <a:pt x="278" y="92"/>
                </a:cubicBezTo>
                <a:cubicBezTo>
                  <a:pt x="284" y="85"/>
                  <a:pt x="294" y="85"/>
                  <a:pt x="301" y="92"/>
                </a:cubicBezTo>
                <a:cubicBezTo>
                  <a:pt x="307" y="98"/>
                  <a:pt x="307" y="108"/>
                  <a:pt x="301" y="115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011960" y="4690800"/>
            <a:ext cx="60120" cy="60120"/>
          </a:xfrm>
          <a:custGeom>
            <a:avLst/>
            <a:gdLst/>
            <a:ahLst/>
            <a:rect l="0" t="0" r="r" b="b"/>
            <a:pathLst>
              <a:path w="167" h="167">
                <a:moveTo>
                  <a:pt x="104" y="64"/>
                </a:moveTo>
                <a:cubicBezTo>
                  <a:pt x="114" y="74"/>
                  <a:pt x="124" y="85"/>
                  <a:pt x="133" y="97"/>
                </a:cubicBezTo>
                <a:cubicBezTo>
                  <a:pt x="142" y="108"/>
                  <a:pt x="149" y="118"/>
                  <a:pt x="155" y="127"/>
                </a:cubicBezTo>
                <a:cubicBezTo>
                  <a:pt x="160" y="137"/>
                  <a:pt x="164" y="145"/>
                  <a:pt x="166" y="151"/>
                </a:cubicBezTo>
                <a:cubicBezTo>
                  <a:pt x="168" y="158"/>
                  <a:pt x="167" y="162"/>
                  <a:pt x="164" y="165"/>
                </a:cubicBezTo>
                <a:cubicBezTo>
                  <a:pt x="162" y="168"/>
                  <a:pt x="157" y="168"/>
                  <a:pt x="151" y="166"/>
                </a:cubicBezTo>
                <a:cubicBezTo>
                  <a:pt x="144" y="165"/>
                  <a:pt x="136" y="161"/>
                  <a:pt x="127" y="155"/>
                </a:cubicBezTo>
                <a:cubicBezTo>
                  <a:pt x="118" y="150"/>
                  <a:pt x="107" y="142"/>
                  <a:pt x="97" y="133"/>
                </a:cubicBezTo>
                <a:cubicBezTo>
                  <a:pt x="86" y="125"/>
                  <a:pt x="74" y="115"/>
                  <a:pt x="63" y="104"/>
                </a:cubicBezTo>
                <a:cubicBezTo>
                  <a:pt x="52" y="93"/>
                  <a:pt x="43" y="82"/>
                  <a:pt x="34" y="71"/>
                </a:cubicBezTo>
                <a:cubicBezTo>
                  <a:pt x="25" y="60"/>
                  <a:pt x="18" y="50"/>
                  <a:pt x="12" y="40"/>
                </a:cubicBezTo>
                <a:cubicBezTo>
                  <a:pt x="6" y="31"/>
                  <a:pt x="3" y="23"/>
                  <a:pt x="1" y="16"/>
                </a:cubicBezTo>
                <a:cubicBezTo>
                  <a:pt x="-1" y="10"/>
                  <a:pt x="0" y="5"/>
                  <a:pt x="2" y="3"/>
                </a:cubicBezTo>
                <a:cubicBezTo>
                  <a:pt x="5" y="0"/>
                  <a:pt x="9" y="0"/>
                  <a:pt x="16" y="1"/>
                </a:cubicBezTo>
                <a:cubicBezTo>
                  <a:pt x="22" y="3"/>
                  <a:pt x="30" y="7"/>
                  <a:pt x="40" y="12"/>
                </a:cubicBezTo>
                <a:cubicBezTo>
                  <a:pt x="49" y="18"/>
                  <a:pt x="59" y="25"/>
                  <a:pt x="70" y="34"/>
                </a:cubicBezTo>
                <a:cubicBezTo>
                  <a:pt x="82" y="43"/>
                  <a:pt x="93" y="53"/>
                  <a:pt x="104" y="6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300320" y="4016880"/>
            <a:ext cx="406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clara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1047600" y="5352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096920" y="4625280"/>
            <a:ext cx="19818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Instrumentos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300320" y="5198040"/>
            <a:ext cx="331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directa de las VMs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5673960"/>
            <a:ext cx="563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Comprobación funcional (ping, servicio activo)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6800760"/>
            <a:ext cx="95400" cy="57240"/>
          </a:xfrm>
          <a:custGeom>
            <a:avLst/>
            <a:gdLst/>
            <a:ahLst/>
            <a:rect l="0" t="0" r="r" b="b"/>
            <a:pathLst>
              <a:path w="265" h="159">
                <a:moveTo>
                  <a:pt x="265" y="132"/>
                </a:moveTo>
                <a:cubicBezTo>
                  <a:pt x="265" y="141"/>
                  <a:pt x="265" y="151"/>
                  <a:pt x="263" y="159"/>
                </a:cubicBezTo>
                <a:lnTo>
                  <a:pt x="3" y="159"/>
                </a:lnTo>
                <a:cubicBezTo>
                  <a:pt x="1" y="151"/>
                  <a:pt x="0" y="141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300320" y="6159960"/>
            <a:ext cx="517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Documento entregable o exposición breve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300320" y="6645600"/>
            <a:ext cx="421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control o rúbrica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022040" y="199152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2"/>
                </a:moveTo>
                <a:cubicBezTo>
                  <a:pt x="169" y="94"/>
                  <a:pt x="167" y="104"/>
                  <a:pt x="163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7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40"/>
                </a:cubicBezTo>
                <a:cubicBezTo>
                  <a:pt x="17" y="133"/>
                  <a:pt x="11" y="124"/>
                  <a:pt x="7" y="114"/>
                </a:cubicBezTo>
                <a:cubicBezTo>
                  <a:pt x="2" y="104"/>
                  <a:pt x="0" y="94"/>
                  <a:pt x="0" y="82"/>
                </a:cubicBezTo>
                <a:cubicBezTo>
                  <a:pt x="0" y="71"/>
                  <a:pt x="2" y="61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1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7" y="16"/>
                  <a:pt x="144" y="24"/>
                </a:cubicBezTo>
                <a:cubicBezTo>
                  <a:pt x="152" y="32"/>
                  <a:pt x="158" y="41"/>
                  <a:pt x="163" y="51"/>
                </a:cubicBezTo>
                <a:cubicBezTo>
                  <a:pt x="167" y="61"/>
                  <a:pt x="169" y="71"/>
                  <a:pt x="169" y="8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831240" y="2025720"/>
            <a:ext cx="246600" cy="240480"/>
          </a:xfrm>
          <a:custGeom>
            <a:avLst/>
            <a:gdLst/>
            <a:ahLst/>
            <a:rect l="0" t="0" r="r" b="b"/>
            <a:pathLst>
              <a:path w="685" h="668">
                <a:moveTo>
                  <a:pt x="226" y="153"/>
                </a:moveTo>
                <a:lnTo>
                  <a:pt x="292" y="88"/>
                </a:lnTo>
                <a:lnTo>
                  <a:pt x="400" y="120"/>
                </a:lnTo>
                <a:lnTo>
                  <a:pt x="326" y="197"/>
                </a:lnTo>
                <a:cubicBezTo>
                  <a:pt x="375" y="216"/>
                  <a:pt x="418" y="248"/>
                  <a:pt x="449" y="289"/>
                </a:cubicBezTo>
                <a:lnTo>
                  <a:pt x="589" y="153"/>
                </a:lnTo>
                <a:cubicBezTo>
                  <a:pt x="599" y="142"/>
                  <a:pt x="603" y="128"/>
                  <a:pt x="600" y="114"/>
                </a:cubicBezTo>
                <a:cubicBezTo>
                  <a:pt x="596" y="100"/>
                  <a:pt x="585" y="89"/>
                  <a:pt x="571" y="85"/>
                </a:cubicBezTo>
                <a:lnTo>
                  <a:pt x="292" y="2"/>
                </a:lnTo>
                <a:cubicBezTo>
                  <a:pt x="277" y="-2"/>
                  <a:pt x="261" y="2"/>
                  <a:pt x="250" y="12"/>
                </a:cubicBezTo>
                <a:lnTo>
                  <a:pt x="167" y="95"/>
                </a:lnTo>
                <a:cubicBezTo>
                  <a:pt x="150" y="111"/>
                  <a:pt x="150" y="137"/>
                  <a:pt x="167" y="153"/>
                </a:cubicBezTo>
                <a:cubicBezTo>
                  <a:pt x="183" y="169"/>
                  <a:pt x="209" y="169"/>
                  <a:pt x="226" y="153"/>
                </a:cubicBezTo>
                <a:moveTo>
                  <a:pt x="674" y="287"/>
                </a:moveTo>
                <a:cubicBezTo>
                  <a:pt x="666" y="277"/>
                  <a:pt x="653" y="272"/>
                  <a:pt x="639" y="274"/>
                </a:cubicBezTo>
                <a:lnTo>
                  <a:pt x="450" y="290"/>
                </a:lnTo>
                <a:cubicBezTo>
                  <a:pt x="467" y="314"/>
                  <a:pt x="481" y="340"/>
                  <a:pt x="491" y="369"/>
                </a:cubicBezTo>
                <a:lnTo>
                  <a:pt x="590" y="360"/>
                </a:lnTo>
                <a:lnTo>
                  <a:pt x="546" y="550"/>
                </a:lnTo>
                <a:cubicBezTo>
                  <a:pt x="541" y="572"/>
                  <a:pt x="556" y="594"/>
                  <a:pt x="578" y="599"/>
                </a:cubicBezTo>
                <a:cubicBezTo>
                  <a:pt x="581" y="599"/>
                  <a:pt x="584" y="600"/>
                  <a:pt x="587" y="600"/>
                </a:cubicBezTo>
                <a:cubicBezTo>
                  <a:pt x="606" y="600"/>
                  <a:pt x="624" y="587"/>
                  <a:pt x="628" y="568"/>
                </a:cubicBezTo>
                <a:lnTo>
                  <a:pt x="684" y="323"/>
                </a:lnTo>
                <a:cubicBezTo>
                  <a:pt x="687" y="310"/>
                  <a:pt x="683" y="297"/>
                  <a:pt x="674" y="287"/>
                </a:cubicBezTo>
                <a:moveTo>
                  <a:pt x="224" y="233"/>
                </a:moveTo>
                <a:cubicBezTo>
                  <a:pt x="101" y="233"/>
                  <a:pt x="0" y="330"/>
                  <a:pt x="0" y="450"/>
                </a:cubicBezTo>
                <a:cubicBezTo>
                  <a:pt x="0" y="570"/>
                  <a:pt x="101" y="668"/>
                  <a:pt x="224" y="668"/>
                </a:cubicBezTo>
                <a:cubicBezTo>
                  <a:pt x="348" y="668"/>
                  <a:pt x="448" y="570"/>
                  <a:pt x="448" y="450"/>
                </a:cubicBezTo>
                <a:cubicBezTo>
                  <a:pt x="448" y="330"/>
                  <a:pt x="348" y="233"/>
                  <a:pt x="224" y="233"/>
                </a:cubicBezTo>
                <a:moveTo>
                  <a:pt x="224" y="613"/>
                </a:moveTo>
                <a:cubicBezTo>
                  <a:pt x="132" y="613"/>
                  <a:pt x="56" y="540"/>
                  <a:pt x="56" y="450"/>
                </a:cubicBezTo>
                <a:cubicBezTo>
                  <a:pt x="56" y="360"/>
                  <a:pt x="132" y="287"/>
                  <a:pt x="224" y="287"/>
                </a:cubicBezTo>
                <a:cubicBezTo>
                  <a:pt x="317" y="287"/>
                  <a:pt x="392" y="360"/>
                  <a:pt x="392" y="450"/>
                </a:cubicBezTo>
                <a:cubicBezTo>
                  <a:pt x="392" y="540"/>
                  <a:pt x="317" y="613"/>
                  <a:pt x="22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300320" y="2626200"/>
            <a:ext cx="603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Entorno simplificado con VM base ya configurada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300320" y="3111840"/>
            <a:ext cx="73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Comandos preparados en plantilla para quienes lo requieran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300320" y="3588120"/>
            <a:ext cx="582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Acompañamiento técnico durante el despliegue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300320" y="4073760"/>
            <a:ext cx="453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Explicaciones por escrito, vídeo y 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300320" y="4559760"/>
            <a:ext cx="428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Adaptación de ritmo y complejidad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90920" y="1764720"/>
            <a:ext cx="251640" cy="244800"/>
          </a:xfrm>
          <a:custGeom>
            <a:avLst/>
            <a:gdLst/>
            <a:ahLst/>
            <a:rect l="0" t="0" r="r" b="b"/>
            <a:pathLst>
              <a:path w="699" h="680">
                <a:moveTo>
                  <a:pt x="0" y="190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0"/>
                </a:lnTo>
                <a:cubicBezTo>
                  <a:pt x="504" y="680"/>
                  <a:pt x="504" y="517"/>
                  <a:pt x="336" y="354"/>
                </a:cubicBezTo>
                <a:cubicBezTo>
                  <a:pt x="168" y="190"/>
                  <a:pt x="0" y="190"/>
                  <a:pt x="0" y="19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90560" y="1874160"/>
            <a:ext cx="141480" cy="135360"/>
          </a:xfrm>
          <a:custGeom>
            <a:avLst/>
            <a:gdLst/>
            <a:ahLst/>
            <a:rect l="0" t="0" r="r" b="b"/>
            <a:pathLst>
              <a:path w="393" h="376">
                <a:moveTo>
                  <a:pt x="0" y="376"/>
                </a:moveTo>
                <a:cubicBezTo>
                  <a:pt x="0" y="376"/>
                  <a:pt x="-1" y="158"/>
                  <a:pt x="84" y="76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2"/>
                  <a:pt x="308" y="295"/>
                </a:cubicBezTo>
                <a:cubicBezTo>
                  <a:pt x="224" y="376"/>
                  <a:pt x="0" y="376"/>
                  <a:pt x="0" y="37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831240" y="1891800"/>
            <a:ext cx="80640" cy="78840"/>
          </a:xfrm>
          <a:custGeom>
            <a:avLst/>
            <a:gdLst/>
            <a:ahLst/>
            <a:rect l="0" t="0" r="r" b="b"/>
            <a:pathLst>
              <a:path w="224" h="219">
                <a:moveTo>
                  <a:pt x="224" y="110"/>
                </a:moveTo>
                <a:cubicBezTo>
                  <a:pt x="224" y="124"/>
                  <a:pt x="221" y="138"/>
                  <a:pt x="216" y="152"/>
                </a:cubicBezTo>
                <a:cubicBezTo>
                  <a:pt x="210" y="165"/>
                  <a:pt x="202" y="177"/>
                  <a:pt x="191" y="187"/>
                </a:cubicBezTo>
                <a:cubicBezTo>
                  <a:pt x="181" y="197"/>
                  <a:pt x="169" y="205"/>
                  <a:pt x="155" y="210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8" y="219"/>
                  <a:pt x="83" y="216"/>
                  <a:pt x="70" y="210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7"/>
                  <a:pt x="14" y="165"/>
                  <a:pt x="8" y="152"/>
                </a:cubicBezTo>
                <a:cubicBezTo>
                  <a:pt x="3" y="138"/>
                  <a:pt x="0" y="124"/>
                  <a:pt x="0" y="110"/>
                </a:cubicBezTo>
                <a:cubicBezTo>
                  <a:pt x="0" y="96"/>
                  <a:pt x="3" y="82"/>
                  <a:pt x="8" y="68"/>
                </a:cubicBezTo>
                <a:cubicBezTo>
                  <a:pt x="14" y="54"/>
                  <a:pt x="22" y="42"/>
                  <a:pt x="32" y="32"/>
                </a:cubicBezTo>
                <a:cubicBezTo>
                  <a:pt x="44" y="22"/>
                  <a:pt x="56" y="14"/>
                  <a:pt x="70" y="8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8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2"/>
                  <a:pt x="210" y="54"/>
                  <a:pt x="216" y="68"/>
                </a:cubicBezTo>
                <a:cubicBezTo>
                  <a:pt x="221" y="82"/>
                  <a:pt x="224" y="96"/>
                  <a:pt x="224" y="110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869400" y="166680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3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1015560" y="1715760"/>
            <a:ext cx="77400" cy="74880"/>
          </a:xfrm>
          <a:custGeom>
            <a:avLst/>
            <a:gdLst/>
            <a:ahLst/>
            <a:rect l="0" t="0" r="r" b="b"/>
            <a:pathLst>
              <a:path w="215" h="208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4"/>
                  <a:pt x="159" y="164"/>
                </a:cubicBezTo>
                <a:cubicBezTo>
                  <a:pt x="159" y="180"/>
                  <a:pt x="155" y="195"/>
                  <a:pt x="149" y="208"/>
                </a:cubicBezTo>
                <a:cubicBezTo>
                  <a:pt x="188" y="191"/>
                  <a:pt x="215" y="154"/>
                  <a:pt x="215" y="109"/>
                </a:cubicBezTo>
                <a:cubicBezTo>
                  <a:pt x="215" y="48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861480" y="1793160"/>
            <a:ext cx="151560" cy="147960"/>
          </a:xfrm>
          <a:custGeom>
            <a:avLst/>
            <a:gdLst/>
            <a:ahLst/>
            <a:rect l="0" t="0" r="r" b="b"/>
            <a:pathLst>
              <a:path w="421" h="411">
                <a:moveTo>
                  <a:pt x="0" y="411"/>
                </a:moveTo>
                <a:cubicBezTo>
                  <a:pt x="0" y="411"/>
                  <a:pt x="0" y="302"/>
                  <a:pt x="27" y="275"/>
                </a:cubicBezTo>
                <a:cubicBezTo>
                  <a:pt x="55" y="248"/>
                  <a:pt x="392" y="-25"/>
                  <a:pt x="419" y="2"/>
                </a:cubicBezTo>
                <a:cubicBezTo>
                  <a:pt x="447" y="29"/>
                  <a:pt x="167" y="357"/>
                  <a:pt x="139" y="384"/>
                </a:cubicBezTo>
                <a:cubicBezTo>
                  <a:pt x="111" y="411"/>
                  <a:pt x="0" y="411"/>
                  <a:pt x="0" y="41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88400" y="2390760"/>
            <a:ext cx="243000" cy="233280"/>
          </a:xfrm>
          <a:custGeom>
            <a:avLst/>
            <a:gdLst/>
            <a:ahLst/>
            <a:rect l="0" t="0" r="r" b="b"/>
            <a:pathLst>
              <a:path w="675" h="648">
                <a:moveTo>
                  <a:pt x="568" y="376"/>
                </a:moveTo>
                <a:cubicBezTo>
                  <a:pt x="547" y="399"/>
                  <a:pt x="534" y="442"/>
                  <a:pt x="538" y="472"/>
                </a:cubicBezTo>
                <a:lnTo>
                  <a:pt x="557" y="610"/>
                </a:lnTo>
                <a:cubicBezTo>
                  <a:pt x="561" y="640"/>
                  <a:pt x="542" y="654"/>
                  <a:pt x="514" y="641"/>
                </a:cubicBezTo>
                <a:lnTo>
                  <a:pt x="389" y="581"/>
                </a:lnTo>
                <a:cubicBezTo>
                  <a:pt x="362" y="568"/>
                  <a:pt x="317" y="568"/>
                  <a:pt x="289" y="582"/>
                </a:cubicBezTo>
                <a:lnTo>
                  <a:pt x="164" y="642"/>
                </a:lnTo>
                <a:cubicBezTo>
                  <a:pt x="137" y="656"/>
                  <a:pt x="117" y="642"/>
                  <a:pt x="121" y="611"/>
                </a:cubicBezTo>
                <a:lnTo>
                  <a:pt x="139" y="474"/>
                </a:lnTo>
                <a:cubicBezTo>
                  <a:pt x="143" y="443"/>
                  <a:pt x="129" y="400"/>
                  <a:pt x="108" y="378"/>
                </a:cubicBezTo>
                <a:lnTo>
                  <a:pt x="12" y="278"/>
                </a:lnTo>
                <a:cubicBezTo>
                  <a:pt x="-9" y="256"/>
                  <a:pt x="-2" y="234"/>
                  <a:pt x="28" y="228"/>
                </a:cubicBezTo>
                <a:lnTo>
                  <a:pt x="164" y="203"/>
                </a:lnTo>
                <a:cubicBezTo>
                  <a:pt x="195" y="197"/>
                  <a:pt x="231" y="170"/>
                  <a:pt x="246" y="143"/>
                </a:cubicBezTo>
                <a:lnTo>
                  <a:pt x="311" y="20"/>
                </a:lnTo>
                <a:cubicBezTo>
                  <a:pt x="325" y="-7"/>
                  <a:pt x="349" y="-7"/>
                  <a:pt x="364" y="20"/>
                </a:cubicBezTo>
                <a:lnTo>
                  <a:pt x="430" y="141"/>
                </a:lnTo>
                <a:cubicBezTo>
                  <a:pt x="444" y="169"/>
                  <a:pt x="481" y="196"/>
                  <a:pt x="511" y="201"/>
                </a:cubicBezTo>
                <a:lnTo>
                  <a:pt x="647" y="226"/>
                </a:lnTo>
                <a:cubicBezTo>
                  <a:pt x="677" y="231"/>
                  <a:pt x="684" y="254"/>
                  <a:pt x="663" y="276"/>
                </a:cubicBezTo>
                <a:lnTo>
                  <a:pt x="568" y="376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71480" y="2396520"/>
            <a:ext cx="276480" cy="270720"/>
          </a:xfrm>
          <a:custGeom>
            <a:avLst/>
            <a:gdLst/>
            <a:ahLst/>
            <a:rect l="0" t="0" r="r" b="b"/>
            <a:pathLst>
              <a:path w="768" h="752">
                <a:moveTo>
                  <a:pt x="208" y="30"/>
                </a:moveTo>
                <a:cubicBezTo>
                  <a:pt x="230" y="60"/>
                  <a:pt x="260" y="135"/>
                  <a:pt x="245" y="146"/>
                </a:cubicBezTo>
                <a:cubicBezTo>
                  <a:pt x="229" y="157"/>
                  <a:pt x="168" y="105"/>
                  <a:pt x="146" y="75"/>
                </a:cubicBezTo>
                <a:cubicBezTo>
                  <a:pt x="124" y="45"/>
                  <a:pt x="126" y="18"/>
                  <a:pt x="143" y="6"/>
                </a:cubicBezTo>
                <a:cubicBezTo>
                  <a:pt x="160" y="-7"/>
                  <a:pt x="186" y="0"/>
                  <a:pt x="208" y="30"/>
                </a:cubicBezTo>
                <a:moveTo>
                  <a:pt x="622" y="75"/>
                </a:moveTo>
                <a:cubicBezTo>
                  <a:pt x="600" y="105"/>
                  <a:pt x="537" y="157"/>
                  <a:pt x="522" y="146"/>
                </a:cubicBezTo>
                <a:cubicBezTo>
                  <a:pt x="506" y="135"/>
                  <a:pt x="537" y="60"/>
                  <a:pt x="559" y="30"/>
                </a:cubicBezTo>
                <a:cubicBezTo>
                  <a:pt x="581" y="0"/>
                  <a:pt x="607" y="-7"/>
                  <a:pt x="624" y="6"/>
                </a:cubicBezTo>
                <a:cubicBezTo>
                  <a:pt x="641" y="18"/>
                  <a:pt x="643" y="45"/>
                  <a:pt x="622" y="75"/>
                </a:cubicBezTo>
                <a:moveTo>
                  <a:pt x="354" y="694"/>
                </a:moveTo>
                <a:cubicBezTo>
                  <a:pt x="354" y="657"/>
                  <a:pt x="373" y="579"/>
                  <a:pt x="392" y="579"/>
                </a:cubicBezTo>
                <a:cubicBezTo>
                  <a:pt x="411" y="579"/>
                  <a:pt x="431" y="657"/>
                  <a:pt x="431" y="694"/>
                </a:cubicBezTo>
                <a:cubicBezTo>
                  <a:pt x="431" y="731"/>
                  <a:pt x="414" y="752"/>
                  <a:pt x="392" y="752"/>
                </a:cubicBezTo>
                <a:cubicBezTo>
                  <a:pt x="371" y="752"/>
                  <a:pt x="354" y="731"/>
                  <a:pt x="354" y="694"/>
                </a:cubicBezTo>
                <a:moveTo>
                  <a:pt x="700" y="497"/>
                </a:moveTo>
                <a:cubicBezTo>
                  <a:pt x="665" y="485"/>
                  <a:pt x="596" y="442"/>
                  <a:pt x="602" y="423"/>
                </a:cubicBezTo>
                <a:cubicBezTo>
                  <a:pt x="608" y="405"/>
                  <a:pt x="688" y="411"/>
                  <a:pt x="723" y="422"/>
                </a:cubicBezTo>
                <a:cubicBezTo>
                  <a:pt x="753" y="432"/>
                  <a:pt x="767" y="449"/>
                  <a:pt x="768" y="466"/>
                </a:cubicBezTo>
                <a:lnTo>
                  <a:pt x="768" y="469"/>
                </a:lnTo>
                <a:cubicBezTo>
                  <a:pt x="768" y="472"/>
                  <a:pt x="767" y="475"/>
                  <a:pt x="766" y="478"/>
                </a:cubicBezTo>
                <a:cubicBezTo>
                  <a:pt x="760" y="498"/>
                  <a:pt x="735" y="508"/>
                  <a:pt x="700" y="497"/>
                </a:cubicBezTo>
                <a:moveTo>
                  <a:pt x="44" y="422"/>
                </a:moveTo>
                <a:cubicBezTo>
                  <a:pt x="79" y="411"/>
                  <a:pt x="159" y="405"/>
                  <a:pt x="165" y="423"/>
                </a:cubicBezTo>
                <a:cubicBezTo>
                  <a:pt x="171" y="442"/>
                  <a:pt x="103" y="485"/>
                  <a:pt x="68" y="497"/>
                </a:cubicBezTo>
                <a:cubicBezTo>
                  <a:pt x="32" y="508"/>
                  <a:pt x="8" y="498"/>
                  <a:pt x="1" y="478"/>
                </a:cubicBezTo>
                <a:cubicBezTo>
                  <a:pt x="0" y="475"/>
                  <a:pt x="0" y="472"/>
                  <a:pt x="0" y="469"/>
                </a:cubicBezTo>
                <a:lnTo>
                  <a:pt x="0" y="467"/>
                </a:lnTo>
                <a:cubicBezTo>
                  <a:pt x="0" y="450"/>
                  <a:pt x="14" y="432"/>
                  <a:pt x="44" y="422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60280" y="160344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065240" y="2340360"/>
            <a:ext cx="319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5810040" y="2943000"/>
            <a:ext cx="705240" cy="362520"/>
          </a:xfrm>
          <a:custGeom>
            <a:avLst/>
            <a:gdLst/>
            <a:ahLst/>
            <a:rect l="0" t="0" r="r" b="b"/>
            <a:pathLst>
              <a:path w="1959" h="1007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3"/>
                  <a:pt x="1905" y="39"/>
                  <a:pt x="1913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48"/>
                </a:lnTo>
                <a:cubicBezTo>
                  <a:pt x="1959" y="858"/>
                  <a:pt x="1958" y="869"/>
                  <a:pt x="1956" y="879"/>
                </a:cubicBezTo>
                <a:cubicBezTo>
                  <a:pt x="1954" y="889"/>
                  <a:pt x="1951" y="899"/>
                  <a:pt x="1947" y="909"/>
                </a:cubicBezTo>
                <a:cubicBezTo>
                  <a:pt x="1943" y="918"/>
                  <a:pt x="1938" y="927"/>
                  <a:pt x="1932" y="936"/>
                </a:cubicBezTo>
                <a:cubicBezTo>
                  <a:pt x="1926" y="945"/>
                  <a:pt x="1920" y="953"/>
                  <a:pt x="1913" y="960"/>
                </a:cubicBezTo>
                <a:cubicBezTo>
                  <a:pt x="1905" y="967"/>
                  <a:pt x="1897" y="974"/>
                  <a:pt x="1888" y="980"/>
                </a:cubicBezTo>
                <a:cubicBezTo>
                  <a:pt x="1880" y="986"/>
                  <a:pt x="1871" y="990"/>
                  <a:pt x="1861" y="994"/>
                </a:cubicBezTo>
                <a:cubicBezTo>
                  <a:pt x="1851" y="998"/>
                  <a:pt x="1841" y="1001"/>
                  <a:pt x="1831" y="1003"/>
                </a:cubicBezTo>
                <a:cubicBezTo>
                  <a:pt x="1821" y="1006"/>
                  <a:pt x="1811" y="1007"/>
                  <a:pt x="1800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300320" y="2902320"/>
            <a:ext cx="450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Desplegar múltiples servicios con un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5902200" y="303480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1047600" y="3552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6512400" y="2902320"/>
            <a:ext cx="177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más complejo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300320" y="3397680"/>
            <a:ext cx="572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Integrar gestión de usuarios, firewall o backups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300320" y="3873960"/>
            <a:ext cx="408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Automatizar configuración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300320" y="4359600"/>
            <a:ext cx="440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Salt para monitorización básica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300320" y="4845600"/>
            <a:ext cx="608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Documentar todo en una wiki o presentación final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80840" y="16570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4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838440" y="171720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73280" y="2387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3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160280" y="159372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1065240" y="2331000"/>
            <a:ext cx="1522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fomenta: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2902320"/>
            <a:ext cx="515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realista de herramientas profesionales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300320" y="3387960"/>
            <a:ext cx="5556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y eficiencia en administración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71480" y="44859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806040" y="4520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832680" y="4547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1"/>
                </a:cubicBezTo>
                <a:cubicBezTo>
                  <a:pt x="384" y="343"/>
                  <a:pt x="375" y="354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4"/>
                  <a:pt x="45" y="343"/>
                  <a:pt x="37" y="331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863280" y="4578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886320" y="4601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09"/>
                </a:cubicBezTo>
                <a:cubicBezTo>
                  <a:pt x="13" y="103"/>
                  <a:pt x="8" y="96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906120" y="4626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03960" y="4612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954360" y="4485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10800" y="4510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7"/>
                </a:lnTo>
                <a:cubicBezTo>
                  <a:pt x="56" y="316"/>
                  <a:pt x="28" y="327"/>
                  <a:pt x="10" y="308"/>
                </a:cubicBezTo>
                <a:cubicBezTo>
                  <a:pt x="-7" y="290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3864240"/>
            <a:ext cx="635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Pensamiento sistemático y buenas prácticas DevOps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065240" y="4435920"/>
            <a:ext cx="10159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¡Salt no solo automatiza… también enseña cómo pensar en grande desde el primer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747720" y="4845600"/>
            <a:ext cx="72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785880" y="1947960"/>
            <a:ext cx="352440" cy="352440"/>
          </a:xfrm>
          <a:custGeom>
            <a:avLst/>
            <a:gdLst/>
            <a:ahLst/>
            <a:rect l="0" t="0" r="r" b="b"/>
            <a:pathLst>
              <a:path w="979" h="979">
                <a:moveTo>
                  <a:pt x="716" y="115"/>
                </a:moveTo>
                <a:cubicBezTo>
                  <a:pt x="702" y="129"/>
                  <a:pt x="698" y="138"/>
                  <a:pt x="695" y="144"/>
                </a:cubicBezTo>
                <a:cubicBezTo>
                  <a:pt x="677" y="179"/>
                  <a:pt x="655" y="190"/>
                  <a:pt x="618" y="153"/>
                </a:cubicBezTo>
                <a:cubicBezTo>
                  <a:pt x="614" y="150"/>
                  <a:pt x="504" y="34"/>
                  <a:pt x="485" y="13"/>
                </a:cubicBezTo>
                <a:cubicBezTo>
                  <a:pt x="474" y="0"/>
                  <a:pt x="455" y="-5"/>
                  <a:pt x="441" y="6"/>
                </a:cubicBezTo>
                <a:cubicBezTo>
                  <a:pt x="431" y="14"/>
                  <a:pt x="329" y="97"/>
                  <a:pt x="301" y="132"/>
                </a:cubicBezTo>
                <a:cubicBezTo>
                  <a:pt x="279" y="158"/>
                  <a:pt x="278" y="191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2"/>
                  <a:pt x="380" y="230"/>
                  <a:pt x="399" y="249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3"/>
                  <a:pt x="282" y="430"/>
                  <a:pt x="249" y="398"/>
                </a:cubicBezTo>
                <a:cubicBezTo>
                  <a:pt x="230" y="379"/>
                  <a:pt x="232" y="345"/>
                  <a:pt x="228" y="329"/>
                </a:cubicBezTo>
                <a:cubicBezTo>
                  <a:pt x="224" y="318"/>
                  <a:pt x="221" y="306"/>
                  <a:pt x="212" y="297"/>
                </a:cubicBezTo>
                <a:cubicBezTo>
                  <a:pt x="191" y="277"/>
                  <a:pt x="159" y="278"/>
                  <a:pt x="132" y="299"/>
                </a:cubicBezTo>
                <a:cubicBezTo>
                  <a:pt x="97" y="327"/>
                  <a:pt x="14" y="430"/>
                  <a:pt x="6" y="440"/>
                </a:cubicBezTo>
                <a:cubicBezTo>
                  <a:pt x="-5" y="454"/>
                  <a:pt x="0" y="472"/>
                  <a:pt x="13" y="484"/>
                </a:cubicBezTo>
                <a:cubicBezTo>
                  <a:pt x="34" y="503"/>
                  <a:pt x="150" y="613"/>
                  <a:pt x="153" y="617"/>
                </a:cubicBezTo>
                <a:cubicBezTo>
                  <a:pt x="190" y="654"/>
                  <a:pt x="179" y="676"/>
                  <a:pt x="144" y="694"/>
                </a:cubicBezTo>
                <a:cubicBezTo>
                  <a:pt x="138" y="697"/>
                  <a:pt x="129" y="701"/>
                  <a:pt x="115" y="715"/>
                </a:cubicBezTo>
                <a:cubicBezTo>
                  <a:pt x="74" y="756"/>
                  <a:pt x="74" y="822"/>
                  <a:pt x="115" y="863"/>
                </a:cubicBezTo>
                <a:cubicBezTo>
                  <a:pt x="156" y="903"/>
                  <a:pt x="222" y="903"/>
                  <a:pt x="264" y="863"/>
                </a:cubicBezTo>
                <a:cubicBezTo>
                  <a:pt x="278" y="849"/>
                  <a:pt x="281" y="839"/>
                  <a:pt x="284" y="834"/>
                </a:cubicBezTo>
                <a:cubicBezTo>
                  <a:pt x="303" y="799"/>
                  <a:pt x="325" y="787"/>
                  <a:pt x="362" y="824"/>
                </a:cubicBezTo>
                <a:cubicBezTo>
                  <a:pt x="365" y="828"/>
                  <a:pt x="476" y="944"/>
                  <a:pt x="494" y="965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0"/>
                  <a:pt x="679" y="846"/>
                </a:cubicBezTo>
                <a:cubicBezTo>
                  <a:pt x="701" y="819"/>
                  <a:pt x="701" y="786"/>
                  <a:pt x="681" y="766"/>
                </a:cubicBezTo>
                <a:cubicBezTo>
                  <a:pt x="672" y="757"/>
                  <a:pt x="661" y="753"/>
                  <a:pt x="649" y="750"/>
                </a:cubicBezTo>
                <a:cubicBezTo>
                  <a:pt x="634" y="745"/>
                  <a:pt x="600" y="748"/>
                  <a:pt x="580" y="728"/>
                </a:cubicBezTo>
                <a:cubicBezTo>
                  <a:pt x="548" y="696"/>
                  <a:pt x="565" y="646"/>
                  <a:pt x="606" y="605"/>
                </a:cubicBezTo>
                <a:cubicBezTo>
                  <a:pt x="648" y="564"/>
                  <a:pt x="698" y="547"/>
                  <a:pt x="729" y="579"/>
                </a:cubicBezTo>
                <a:cubicBezTo>
                  <a:pt x="749" y="599"/>
                  <a:pt x="746" y="633"/>
                  <a:pt x="751" y="648"/>
                </a:cubicBezTo>
                <a:cubicBezTo>
                  <a:pt x="754" y="660"/>
                  <a:pt x="758" y="671"/>
                  <a:pt x="767" y="680"/>
                </a:cubicBezTo>
                <a:cubicBezTo>
                  <a:pt x="787" y="700"/>
                  <a:pt x="820" y="700"/>
                  <a:pt x="847" y="678"/>
                </a:cubicBezTo>
                <a:cubicBezTo>
                  <a:pt x="881" y="650"/>
                  <a:pt x="965" y="548"/>
                  <a:pt x="973" y="537"/>
                </a:cubicBezTo>
                <a:cubicBezTo>
                  <a:pt x="983" y="523"/>
                  <a:pt x="979" y="505"/>
                  <a:pt x="965" y="493"/>
                </a:cubicBezTo>
                <a:cubicBezTo>
                  <a:pt x="944" y="475"/>
                  <a:pt x="829" y="364"/>
                  <a:pt x="825" y="361"/>
                </a:cubicBezTo>
                <a:cubicBezTo>
                  <a:pt x="788" y="324"/>
                  <a:pt x="800" y="301"/>
                  <a:pt x="835" y="283"/>
                </a:cubicBezTo>
                <a:cubicBezTo>
                  <a:pt x="840" y="280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160280" y="187956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747720" y="2616480"/>
            <a:ext cx="1033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un sistema básico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remota de sistemas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mediante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SaltStack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3035880"/>
            <a:ext cx="2431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donde el alumnado: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300320" y="3597840"/>
            <a:ext cx="734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 una arquitectura master-minion con máquinas virtuales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1047600" y="4724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300320" y="4083480"/>
            <a:ext cx="581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 tareas como instalación de servicios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300320" y="4569120"/>
            <a:ext cx="49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 y supervisa comandos a distancia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911520" y="2197080"/>
            <a:ext cx="221760" cy="265320"/>
          </a:xfrm>
          <a:custGeom>
            <a:avLst/>
            <a:gdLst/>
            <a:ahLst/>
            <a:rect l="0" t="0" r="r" b="b"/>
            <a:pathLst>
              <a:path w="616" h="737">
                <a:moveTo>
                  <a:pt x="448" y="562"/>
                </a:moveTo>
                <a:lnTo>
                  <a:pt x="448" y="507"/>
                </a:lnTo>
                <a:cubicBezTo>
                  <a:pt x="476" y="478"/>
                  <a:pt x="529" y="426"/>
                  <a:pt x="543" y="360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6"/>
                  <a:pt x="584" y="302"/>
                </a:cubicBezTo>
                <a:cubicBezTo>
                  <a:pt x="584" y="269"/>
                  <a:pt x="565" y="242"/>
                  <a:pt x="545" y="241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6"/>
                  <a:pt x="75" y="363"/>
                  <a:pt x="96" y="363"/>
                </a:cubicBezTo>
                <a:cubicBezTo>
                  <a:pt x="101" y="363"/>
                  <a:pt x="94" y="362"/>
                  <a:pt x="98" y="360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3" y="737"/>
                  <a:pt x="616" y="737"/>
                  <a:pt x="616" y="714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90920" y="227736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1"/>
                </a:moveTo>
                <a:lnTo>
                  <a:pt x="447" y="506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3"/>
                  <a:pt x="548" y="363"/>
                </a:cubicBezTo>
                <a:cubicBezTo>
                  <a:pt x="570" y="363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6"/>
                  <a:pt x="549" y="207"/>
                  <a:pt x="549" y="182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2"/>
                </a:cubicBezTo>
                <a:cubicBezTo>
                  <a:pt x="89" y="206"/>
                  <a:pt x="90" y="225"/>
                  <a:pt x="93" y="241"/>
                </a:cubicBezTo>
                <a:cubicBezTo>
                  <a:pt x="73" y="244"/>
                  <a:pt x="58" y="270"/>
                  <a:pt x="58" y="301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6"/>
                </a:cubicBezTo>
                <a:lnTo>
                  <a:pt x="196" y="558"/>
                </a:lnTo>
                <a:cubicBezTo>
                  <a:pt x="84" y="572"/>
                  <a:pt x="0" y="631"/>
                  <a:pt x="0" y="692"/>
                </a:cubicBezTo>
                <a:lnTo>
                  <a:pt x="0" y="715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5"/>
                </a:cubicBezTo>
                <a:lnTo>
                  <a:pt x="615" y="692"/>
                </a:lnTo>
                <a:cubicBezTo>
                  <a:pt x="615" y="635"/>
                  <a:pt x="531" y="579"/>
                  <a:pt x="447" y="56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160280" y="212724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300320" y="2864160"/>
            <a:ext cx="681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Ciclo: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Microinformáticos y Redes (2.º curso)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1300320" y="3350160"/>
            <a:ext cx="308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Servicios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0320" y="3835800"/>
            <a:ext cx="630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con experiencia básica en entornos Linux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4321440"/>
            <a:ext cx="760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Conocimientos previos en redes, servicios y máquinas virtuales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801000" y="215388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1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1"/>
                  <a:pt x="364" y="113"/>
                </a:cubicBezTo>
                <a:lnTo>
                  <a:pt x="364" y="28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51400" y="215388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7"/>
                </a:moveTo>
                <a:lnTo>
                  <a:pt x="727" y="337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5"/>
                </a:cubicBezTo>
                <a:cubicBezTo>
                  <a:pt x="783" y="349"/>
                  <a:pt x="770" y="337"/>
                  <a:pt x="755" y="33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76240" y="2174040"/>
            <a:ext cx="256680" cy="101160"/>
          </a:xfrm>
          <a:custGeom>
            <a:avLst/>
            <a:gdLst/>
            <a:ahLst/>
            <a:rect l="0" t="0" r="r" b="b"/>
            <a:pathLst>
              <a:path w="713" h="281">
                <a:moveTo>
                  <a:pt x="690" y="281"/>
                </a:moveTo>
                <a:lnTo>
                  <a:pt x="42" y="281"/>
                </a:lnTo>
                <a:cubicBezTo>
                  <a:pt x="-14" y="281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1"/>
                  <a:pt x="690" y="28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76240" y="217404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0"/>
                  <a:pt x="18" y="258"/>
                </a:cubicBezTo>
                <a:cubicBezTo>
                  <a:pt x="7" y="174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90920" y="195300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5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21160" y="195300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1"/>
                </a:moveTo>
                <a:lnTo>
                  <a:pt x="727" y="251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6"/>
                  <a:pt x="783" y="280"/>
                </a:cubicBezTo>
                <a:cubicBezTo>
                  <a:pt x="783" y="265"/>
                  <a:pt x="770" y="251"/>
                  <a:pt x="755" y="25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846360" y="1973160"/>
            <a:ext cx="256680" cy="70560"/>
          </a:xfrm>
          <a:custGeom>
            <a:avLst/>
            <a:gdLst/>
            <a:ahLst/>
            <a:rect l="0" t="0" r="r" b="b"/>
            <a:pathLst>
              <a:path w="713" h="196">
                <a:moveTo>
                  <a:pt x="690" y="196"/>
                </a:moveTo>
                <a:lnTo>
                  <a:pt x="42" y="196"/>
                </a:lnTo>
                <a:cubicBezTo>
                  <a:pt x="-14" y="196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6"/>
                  <a:pt x="690" y="19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846360" y="1973160"/>
            <a:ext cx="255960" cy="45360"/>
          </a:xfrm>
          <a:custGeom>
            <a:avLst/>
            <a:gdLst/>
            <a:ahLst/>
            <a:rect l="0" t="0" r="r" b="b"/>
            <a:pathLst>
              <a:path w="711" h="126">
                <a:moveTo>
                  <a:pt x="42" y="56"/>
                </a:moveTo>
                <a:lnTo>
                  <a:pt x="711" y="56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6"/>
                </a:cubicBezTo>
                <a:cubicBezTo>
                  <a:pt x="6" y="89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811080" y="206352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901440" y="206352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7"/>
                </a:moveTo>
                <a:lnTo>
                  <a:pt x="616" y="197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4"/>
                  <a:pt x="671" y="28"/>
                </a:cubicBezTo>
                <a:cubicBezTo>
                  <a:pt x="671" y="13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5"/>
                </a:cubicBezTo>
                <a:cubicBezTo>
                  <a:pt x="671" y="209"/>
                  <a:pt x="659" y="197"/>
                  <a:pt x="644" y="19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926640" y="208368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926640" y="208368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160280" y="187956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2616480"/>
            <a:ext cx="280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Ubuntu Server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300320" y="3102480"/>
            <a:ext cx="351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Manejo básico de la terminal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4343040" y="361944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2" y="138"/>
                  <a:pt x="4" y="127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1" y="16"/>
                  <a:pt x="1510" y="21"/>
                  <a:pt x="1518" y="26"/>
                </a:cubicBezTo>
                <a:cubicBezTo>
                  <a:pt x="1527" y="32"/>
                  <a:pt x="1535" y="39"/>
                  <a:pt x="1543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7"/>
                </a:cubicBezTo>
                <a:cubicBezTo>
                  <a:pt x="1588" y="138"/>
                  <a:pt x="1589" y="148"/>
                  <a:pt x="1589" y="158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3" y="986"/>
                </a:cubicBezTo>
                <a:cubicBezTo>
                  <a:pt x="1535" y="993"/>
                  <a:pt x="1527" y="1000"/>
                  <a:pt x="1518" y="1006"/>
                </a:cubicBezTo>
                <a:cubicBezTo>
                  <a:pt x="1510" y="1012"/>
                  <a:pt x="1501" y="1016"/>
                  <a:pt x="1491" y="1020"/>
                </a:cubicBezTo>
                <a:cubicBezTo>
                  <a:pt x="1481" y="1024"/>
                  <a:pt x="1471" y="1027"/>
                  <a:pt x="1461" y="1029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2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300320" y="3588120"/>
            <a:ext cx="303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Instalación de paquetes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434480" y="3710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apt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4915800" y="35881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5924520" y="4105080"/>
            <a:ext cx="704880" cy="371880"/>
          </a:xfrm>
          <a:custGeom>
            <a:avLst/>
            <a:gdLst/>
            <a:ahLst/>
            <a:rect l="0" t="0" r="r" b="b"/>
            <a:pathLst>
              <a:path w="19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0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74"/>
                </a:lnTo>
                <a:cubicBezTo>
                  <a:pt x="1958" y="885"/>
                  <a:pt x="1957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0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0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300320" y="4073760"/>
            <a:ext cx="461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Edición de archivos de configuración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6018120" y="41968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nano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6762600" y="410508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6" y="0"/>
                </a:lnTo>
                <a:cubicBezTo>
                  <a:pt x="1467" y="0"/>
                  <a:pt x="1477" y="1"/>
                  <a:pt x="1487" y="3"/>
                </a:cubicBezTo>
                <a:cubicBezTo>
                  <a:pt x="1497" y="5"/>
                  <a:pt x="1507" y="8"/>
                  <a:pt x="1517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5"/>
                  <a:pt x="1594" y="954"/>
                  <a:pt x="1588" y="962"/>
                </a:cubicBezTo>
                <a:cubicBezTo>
                  <a:pt x="1582" y="971"/>
                  <a:pt x="1576" y="979"/>
                  <a:pt x="1568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7" y="1033"/>
                  <a:pt x="1456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662832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6858000" y="41968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vim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7339320" y="4073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300320" y="4559760"/>
            <a:ext cx="6073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máquinas virtuales (VirtualBox, Proxmox…)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80840" y="194292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504"/>
                </a:moveTo>
                <a:cubicBezTo>
                  <a:pt x="1006" y="537"/>
                  <a:pt x="1003" y="569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0"/>
                  <a:pt x="883" y="836"/>
                  <a:pt x="859" y="859"/>
                </a:cubicBezTo>
                <a:cubicBezTo>
                  <a:pt x="836" y="883"/>
                  <a:pt x="811" y="903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0"/>
                  <a:pt x="602" y="997"/>
                </a:cubicBezTo>
                <a:cubicBezTo>
                  <a:pt x="569" y="1003"/>
                  <a:pt x="537" y="1006"/>
                  <a:pt x="504" y="1006"/>
                </a:cubicBezTo>
                <a:cubicBezTo>
                  <a:pt x="471" y="1006"/>
                  <a:pt x="438" y="1003"/>
                  <a:pt x="406" y="997"/>
                </a:cubicBezTo>
                <a:cubicBezTo>
                  <a:pt x="373" y="990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3"/>
                  <a:pt x="171" y="883"/>
                  <a:pt x="147" y="859"/>
                </a:cubicBezTo>
                <a:cubicBezTo>
                  <a:pt x="124" y="836"/>
                  <a:pt x="103" y="810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69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3"/>
                  <a:pt x="26" y="342"/>
                  <a:pt x="38" y="311"/>
                </a:cubicBezTo>
                <a:cubicBezTo>
                  <a:pt x="51" y="281"/>
                  <a:pt x="66" y="252"/>
                  <a:pt x="85" y="224"/>
                </a:cubicBezTo>
                <a:cubicBezTo>
                  <a:pt x="103" y="197"/>
                  <a:pt x="124" y="172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6"/>
                  <a:pt x="280" y="51"/>
                  <a:pt x="310" y="38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10"/>
                </a:cubicBezTo>
                <a:cubicBezTo>
                  <a:pt x="634" y="16"/>
                  <a:pt x="666" y="26"/>
                  <a:pt x="696" y="38"/>
                </a:cubicBezTo>
                <a:cubicBezTo>
                  <a:pt x="727" y="51"/>
                  <a:pt x="756" y="66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2"/>
                  <a:pt x="903" y="197"/>
                  <a:pt x="922" y="224"/>
                </a:cubicBezTo>
                <a:cubicBezTo>
                  <a:pt x="940" y="252"/>
                  <a:pt x="956" y="281"/>
                  <a:pt x="968" y="311"/>
                </a:cubicBezTo>
                <a:cubicBezTo>
                  <a:pt x="981" y="342"/>
                  <a:pt x="990" y="373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826200" y="198828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2"/>
                  <a:pt x="752" y="427"/>
                  <a:pt x="748" y="451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7"/>
                </a:cubicBezTo>
                <a:cubicBezTo>
                  <a:pt x="678" y="608"/>
                  <a:pt x="662" y="627"/>
                  <a:pt x="644" y="644"/>
                </a:cubicBezTo>
                <a:cubicBezTo>
                  <a:pt x="627" y="662"/>
                  <a:pt x="608" y="677"/>
                  <a:pt x="587" y="691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7"/>
                </a:cubicBezTo>
                <a:cubicBezTo>
                  <a:pt x="427" y="752"/>
                  <a:pt x="403" y="755"/>
                  <a:pt x="378" y="755"/>
                </a:cubicBezTo>
                <a:cubicBezTo>
                  <a:pt x="353" y="755"/>
                  <a:pt x="328" y="752"/>
                  <a:pt x="303" y="747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1"/>
                </a:cubicBezTo>
                <a:cubicBezTo>
                  <a:pt x="147" y="677"/>
                  <a:pt x="128" y="662"/>
                  <a:pt x="110" y="644"/>
                </a:cubicBezTo>
                <a:cubicBezTo>
                  <a:pt x="93" y="627"/>
                  <a:pt x="77" y="608"/>
                  <a:pt x="63" y="587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1"/>
                </a:cubicBezTo>
                <a:cubicBezTo>
                  <a:pt x="2" y="427"/>
                  <a:pt x="0" y="402"/>
                  <a:pt x="0" y="378"/>
                </a:cubicBezTo>
                <a:cubicBezTo>
                  <a:pt x="0" y="353"/>
                  <a:pt x="2" y="328"/>
                  <a:pt x="7" y="304"/>
                </a:cubicBezTo>
                <a:cubicBezTo>
                  <a:pt x="12" y="280"/>
                  <a:pt x="19" y="256"/>
                  <a:pt x="28" y="233"/>
                </a:cubicBezTo>
                <a:cubicBezTo>
                  <a:pt x="38" y="211"/>
                  <a:pt x="50" y="189"/>
                  <a:pt x="63" y="168"/>
                </a:cubicBezTo>
                <a:cubicBezTo>
                  <a:pt x="77" y="148"/>
                  <a:pt x="93" y="128"/>
                  <a:pt x="110" y="110"/>
                </a:cubicBezTo>
                <a:cubicBezTo>
                  <a:pt x="128" y="93"/>
                  <a:pt x="147" y="77"/>
                  <a:pt x="167" y="63"/>
                </a:cubicBezTo>
                <a:cubicBezTo>
                  <a:pt x="188" y="49"/>
                  <a:pt x="210" y="38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8"/>
                  <a:pt x="567" y="49"/>
                  <a:pt x="587" y="63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8"/>
                  <a:pt x="691" y="168"/>
                </a:cubicBezTo>
                <a:cubicBezTo>
                  <a:pt x="705" y="189"/>
                  <a:pt x="717" y="211"/>
                  <a:pt x="726" y="233"/>
                </a:cubicBezTo>
                <a:cubicBezTo>
                  <a:pt x="736" y="256"/>
                  <a:pt x="743" y="280"/>
                  <a:pt x="748" y="304"/>
                </a:cubicBezTo>
                <a:cubicBezTo>
                  <a:pt x="752" y="328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861480" y="2023200"/>
            <a:ext cx="201240" cy="201600"/>
          </a:xfrm>
          <a:custGeom>
            <a:avLst/>
            <a:gdLst/>
            <a:ahLst/>
            <a:rect l="0" t="0" r="r" b="b"/>
            <a:pathLst>
              <a:path w="559" h="560">
                <a:moveTo>
                  <a:pt x="559" y="281"/>
                </a:moveTo>
                <a:cubicBezTo>
                  <a:pt x="559" y="299"/>
                  <a:pt x="557" y="317"/>
                  <a:pt x="554" y="335"/>
                </a:cubicBezTo>
                <a:cubicBezTo>
                  <a:pt x="550" y="353"/>
                  <a:pt x="545" y="371"/>
                  <a:pt x="538" y="388"/>
                </a:cubicBezTo>
                <a:cubicBezTo>
                  <a:pt x="531" y="405"/>
                  <a:pt x="522" y="421"/>
                  <a:pt x="512" y="436"/>
                </a:cubicBezTo>
                <a:cubicBezTo>
                  <a:pt x="502" y="451"/>
                  <a:pt x="490" y="465"/>
                  <a:pt x="477" y="478"/>
                </a:cubicBezTo>
                <a:cubicBezTo>
                  <a:pt x="464" y="491"/>
                  <a:pt x="450" y="503"/>
                  <a:pt x="435" y="513"/>
                </a:cubicBezTo>
                <a:cubicBezTo>
                  <a:pt x="420" y="523"/>
                  <a:pt x="404" y="532"/>
                  <a:pt x="387" y="539"/>
                </a:cubicBezTo>
                <a:cubicBezTo>
                  <a:pt x="370" y="546"/>
                  <a:pt x="352" y="551"/>
                  <a:pt x="334" y="555"/>
                </a:cubicBezTo>
                <a:cubicBezTo>
                  <a:pt x="316" y="558"/>
                  <a:pt x="298" y="560"/>
                  <a:pt x="280" y="560"/>
                </a:cubicBezTo>
                <a:cubicBezTo>
                  <a:pt x="261" y="560"/>
                  <a:pt x="243" y="558"/>
                  <a:pt x="225" y="555"/>
                </a:cubicBezTo>
                <a:cubicBezTo>
                  <a:pt x="207" y="551"/>
                  <a:pt x="190" y="546"/>
                  <a:pt x="173" y="539"/>
                </a:cubicBezTo>
                <a:cubicBezTo>
                  <a:pt x="156" y="532"/>
                  <a:pt x="140" y="523"/>
                  <a:pt x="125" y="513"/>
                </a:cubicBezTo>
                <a:cubicBezTo>
                  <a:pt x="108" y="503"/>
                  <a:pt x="94" y="491"/>
                  <a:pt x="81" y="478"/>
                </a:cubicBezTo>
                <a:cubicBezTo>
                  <a:pt x="68" y="465"/>
                  <a:pt x="57" y="451"/>
                  <a:pt x="47" y="436"/>
                </a:cubicBezTo>
                <a:cubicBezTo>
                  <a:pt x="36" y="421"/>
                  <a:pt x="28" y="405"/>
                  <a:pt x="21" y="388"/>
                </a:cubicBezTo>
                <a:cubicBezTo>
                  <a:pt x="14" y="371"/>
                  <a:pt x="8" y="353"/>
                  <a:pt x="5" y="335"/>
                </a:cubicBezTo>
                <a:cubicBezTo>
                  <a:pt x="1" y="317"/>
                  <a:pt x="0" y="299"/>
                  <a:pt x="0" y="281"/>
                </a:cubicBezTo>
                <a:cubicBezTo>
                  <a:pt x="0" y="262"/>
                  <a:pt x="1" y="244"/>
                  <a:pt x="5" y="225"/>
                </a:cubicBezTo>
                <a:cubicBezTo>
                  <a:pt x="8" y="207"/>
                  <a:pt x="14" y="190"/>
                  <a:pt x="21" y="173"/>
                </a:cubicBezTo>
                <a:cubicBezTo>
                  <a:pt x="28" y="156"/>
                  <a:pt x="36" y="140"/>
                  <a:pt x="47" y="125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8"/>
                  <a:pt x="125" y="47"/>
                </a:cubicBezTo>
                <a:cubicBezTo>
                  <a:pt x="140" y="37"/>
                  <a:pt x="156" y="29"/>
                  <a:pt x="173" y="22"/>
                </a:cubicBezTo>
                <a:cubicBezTo>
                  <a:pt x="190" y="15"/>
                  <a:pt x="207" y="9"/>
                  <a:pt x="225" y="6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6"/>
                </a:cubicBezTo>
                <a:cubicBezTo>
                  <a:pt x="352" y="9"/>
                  <a:pt x="370" y="15"/>
                  <a:pt x="387" y="22"/>
                </a:cubicBezTo>
                <a:cubicBezTo>
                  <a:pt x="404" y="29"/>
                  <a:pt x="420" y="37"/>
                  <a:pt x="435" y="47"/>
                </a:cubicBezTo>
                <a:cubicBezTo>
                  <a:pt x="450" y="58"/>
                  <a:pt x="464" y="69"/>
                  <a:pt x="477" y="82"/>
                </a:cubicBezTo>
                <a:cubicBezTo>
                  <a:pt x="490" y="95"/>
                  <a:pt x="502" y="109"/>
                  <a:pt x="512" y="125"/>
                </a:cubicBezTo>
                <a:cubicBezTo>
                  <a:pt x="522" y="140"/>
                  <a:pt x="531" y="156"/>
                  <a:pt x="538" y="173"/>
                </a:cubicBezTo>
                <a:cubicBezTo>
                  <a:pt x="545" y="190"/>
                  <a:pt x="550" y="207"/>
                  <a:pt x="554" y="225"/>
                </a:cubicBezTo>
                <a:cubicBezTo>
                  <a:pt x="557" y="244"/>
                  <a:pt x="559" y="262"/>
                  <a:pt x="559" y="28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901440" y="2063520"/>
            <a:ext cx="120960" cy="120960"/>
          </a:xfrm>
          <a:custGeom>
            <a:avLst/>
            <a:gdLst/>
            <a:ahLst/>
            <a:rect l="0" t="0" r="r" b="b"/>
            <a:pathLst>
              <a:path w="336" h="336">
                <a:moveTo>
                  <a:pt x="336" y="169"/>
                </a:moveTo>
                <a:cubicBezTo>
                  <a:pt x="336" y="180"/>
                  <a:pt x="335" y="191"/>
                  <a:pt x="333" y="201"/>
                </a:cubicBezTo>
                <a:cubicBezTo>
                  <a:pt x="331" y="212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79"/>
                  <a:pt x="287" y="287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19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5"/>
                  <a:pt x="180" y="336"/>
                  <a:pt x="169" y="336"/>
                </a:cubicBezTo>
                <a:cubicBezTo>
                  <a:pt x="158" y="336"/>
                  <a:pt x="147" y="335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19"/>
                  <a:pt x="85" y="314"/>
                  <a:pt x="76" y="308"/>
                </a:cubicBezTo>
                <a:cubicBezTo>
                  <a:pt x="67" y="302"/>
                  <a:pt x="58" y="295"/>
                  <a:pt x="50" y="287"/>
                </a:cubicBezTo>
                <a:cubicBezTo>
                  <a:pt x="43" y="279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2"/>
                  <a:pt x="3" y="201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4"/>
                  <a:pt x="10" y="114"/>
                  <a:pt x="14" y="104"/>
                </a:cubicBezTo>
                <a:cubicBezTo>
                  <a:pt x="18" y="93"/>
                  <a:pt x="23" y="84"/>
                  <a:pt x="29" y="75"/>
                </a:cubicBezTo>
                <a:cubicBezTo>
                  <a:pt x="36" y="65"/>
                  <a:pt x="43" y="57"/>
                  <a:pt x="50" y="49"/>
                </a:cubicBezTo>
                <a:cubicBezTo>
                  <a:pt x="58" y="41"/>
                  <a:pt x="67" y="34"/>
                  <a:pt x="76" y="28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9"/>
                  <a:pt x="125" y="6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6"/>
                  <a:pt x="223" y="9"/>
                  <a:pt x="233" y="13"/>
                </a:cubicBezTo>
                <a:cubicBezTo>
                  <a:pt x="243" y="17"/>
                  <a:pt x="253" y="22"/>
                  <a:pt x="262" y="28"/>
                </a:cubicBezTo>
                <a:cubicBezTo>
                  <a:pt x="271" y="34"/>
                  <a:pt x="280" y="41"/>
                  <a:pt x="287" y="49"/>
                </a:cubicBezTo>
                <a:cubicBezTo>
                  <a:pt x="295" y="57"/>
                  <a:pt x="302" y="65"/>
                  <a:pt x="308" y="75"/>
                </a:cubicBezTo>
                <a:cubicBezTo>
                  <a:pt x="314" y="84"/>
                  <a:pt x="319" y="93"/>
                  <a:pt x="324" y="104"/>
                </a:cubicBezTo>
                <a:cubicBezTo>
                  <a:pt x="328" y="114"/>
                  <a:pt x="331" y="124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31680" y="2093760"/>
            <a:ext cx="61200" cy="60480"/>
          </a:xfrm>
          <a:custGeom>
            <a:avLst/>
            <a:gdLst/>
            <a:ahLst/>
            <a:rect l="0" t="0" r="r" b="b"/>
            <a:pathLst>
              <a:path w="170" h="168">
                <a:moveTo>
                  <a:pt x="170" y="84"/>
                </a:moveTo>
                <a:cubicBezTo>
                  <a:pt x="170" y="95"/>
                  <a:pt x="166" y="106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6"/>
                  <a:pt x="96" y="168"/>
                  <a:pt x="85" y="168"/>
                </a:cubicBezTo>
                <a:cubicBezTo>
                  <a:pt x="74" y="168"/>
                  <a:pt x="63" y="166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7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6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957600" y="212688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8"/>
                </a:lnTo>
                <a:cubicBezTo>
                  <a:pt x="387" y="328"/>
                  <a:pt x="313" y="422"/>
                  <a:pt x="165" y="472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54720" y="2108160"/>
            <a:ext cx="26280" cy="25920"/>
          </a:xfrm>
          <a:custGeom>
            <a:avLst/>
            <a:gdLst/>
            <a:ahLst/>
            <a:rect l="0" t="0" r="r" b="b"/>
            <a:pathLst>
              <a:path w="73" h="72">
                <a:moveTo>
                  <a:pt x="29" y="72"/>
                </a:moveTo>
                <a:cubicBezTo>
                  <a:pt x="22" y="72"/>
                  <a:pt x="15" y="69"/>
                  <a:pt x="8" y="63"/>
                </a:cubicBezTo>
                <a:cubicBezTo>
                  <a:pt x="-3" y="53"/>
                  <a:pt x="-3" y="35"/>
                  <a:pt x="8" y="24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9"/>
                  <a:pt x="75" y="37"/>
                  <a:pt x="64" y="48"/>
                </a:cubicBezTo>
                <a:lnTo>
                  <a:pt x="49" y="63"/>
                </a:lnTo>
                <a:cubicBezTo>
                  <a:pt x="43" y="69"/>
                  <a:pt x="36" y="72"/>
                  <a:pt x="29" y="7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1020600" y="1942920"/>
            <a:ext cx="122400" cy="122760"/>
          </a:xfrm>
          <a:custGeom>
            <a:avLst/>
            <a:gdLst/>
            <a:ahLst/>
            <a:rect l="0" t="0" r="r" b="b"/>
            <a:pathLst>
              <a:path w="340" h="341">
                <a:moveTo>
                  <a:pt x="5" y="195"/>
                </a:moveTo>
                <a:cubicBezTo>
                  <a:pt x="-6" y="254"/>
                  <a:pt x="5" y="327"/>
                  <a:pt x="5" y="327"/>
                </a:cubicBezTo>
                <a:lnTo>
                  <a:pt x="203" y="120"/>
                </a:lnTo>
                <a:cubicBezTo>
                  <a:pt x="211" y="79"/>
                  <a:pt x="188" y="10"/>
                  <a:pt x="155" y="1"/>
                </a:cubicBezTo>
                <a:cubicBezTo>
                  <a:pt x="122" y="-7"/>
                  <a:pt x="40" y="24"/>
                  <a:pt x="5" y="195"/>
                </a:cubicBezTo>
                <a:moveTo>
                  <a:pt x="146" y="336"/>
                </a:moveTo>
                <a:cubicBezTo>
                  <a:pt x="87" y="347"/>
                  <a:pt x="14" y="336"/>
                  <a:pt x="14" y="336"/>
                </a:cubicBezTo>
                <a:lnTo>
                  <a:pt x="221" y="138"/>
                </a:lnTo>
                <a:cubicBezTo>
                  <a:pt x="261" y="130"/>
                  <a:pt x="331" y="152"/>
                  <a:pt x="339" y="186"/>
                </a:cubicBezTo>
                <a:cubicBezTo>
                  <a:pt x="348" y="220"/>
                  <a:pt x="317" y="301"/>
                  <a:pt x="146" y="33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963720" y="1974960"/>
            <a:ext cx="150840" cy="150120"/>
          </a:xfrm>
          <a:custGeom>
            <a:avLst/>
            <a:gdLst/>
            <a:ahLst/>
            <a:rect l="0" t="0" r="r" b="b"/>
            <a:pathLst>
              <a:path w="419" h="417">
                <a:moveTo>
                  <a:pt x="409" y="36"/>
                </a:moveTo>
                <a:lnTo>
                  <a:pt x="84" y="403"/>
                </a:lnTo>
                <a:cubicBezTo>
                  <a:pt x="74" y="413"/>
                  <a:pt x="37" y="428"/>
                  <a:pt x="13" y="404"/>
                </a:cubicBezTo>
                <a:cubicBezTo>
                  <a:pt x="-10" y="381"/>
                  <a:pt x="2" y="346"/>
                  <a:pt x="12" y="336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6"/>
                  <a:pt x="409" y="36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160280" y="187956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00320" y="2626200"/>
            <a:ext cx="62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la arquitectura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master-minion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Salt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3102480"/>
            <a:ext cx="707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Instalar y configurar un sistema de automatización remota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300320" y="3588120"/>
            <a:ext cx="7548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Ejecutar tareas administrativas desde una consola centralizada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3095280" y="41050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6" y="39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5"/>
                  <a:pt x="1938" y="954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6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5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300320" y="4073760"/>
            <a:ext cx="179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archivos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3192480" y="41968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3802680" y="4073760"/>
            <a:ext cx="390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configurar servicios de red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300320" y="4559760"/>
            <a:ext cx="665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Fomentar la eficiencia, escalabilidad y buenas prácticas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62640" y="2193480"/>
            <a:ext cx="119160" cy="72360"/>
          </a:xfrm>
          <a:custGeom>
            <a:avLst/>
            <a:gdLst/>
            <a:ahLst/>
            <a:rect l="0" t="0" r="r" b="b"/>
            <a:pathLst>
              <a:path w="331" h="201">
                <a:moveTo>
                  <a:pt x="331" y="56"/>
                </a:moveTo>
                <a:cubicBezTo>
                  <a:pt x="331" y="63"/>
                  <a:pt x="329" y="73"/>
                  <a:pt x="327" y="82"/>
                </a:cubicBezTo>
                <a:cubicBezTo>
                  <a:pt x="312" y="140"/>
                  <a:pt x="246" y="206"/>
                  <a:pt x="154" y="201"/>
                </a:cubicBezTo>
                <a:cubicBezTo>
                  <a:pt x="69" y="195"/>
                  <a:pt x="0" y="155"/>
                  <a:pt x="0" y="100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1"/>
                  <a:pt x="331" y="56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928440" y="2196720"/>
            <a:ext cx="151920" cy="46080"/>
          </a:xfrm>
          <a:custGeom>
            <a:avLst/>
            <a:gdLst/>
            <a:ahLst/>
            <a:rect l="0" t="0" r="r" b="b"/>
            <a:pathLst>
              <a:path w="422" h="128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6"/>
                  <a:pt x="8" y="99"/>
                  <a:pt x="20" y="110"/>
                </a:cubicBezTo>
                <a:cubicBezTo>
                  <a:pt x="20" y="110"/>
                  <a:pt x="49" y="138"/>
                  <a:pt x="99" y="124"/>
                </a:cubicBezTo>
                <a:cubicBezTo>
                  <a:pt x="121" y="118"/>
                  <a:pt x="157" y="75"/>
                  <a:pt x="222" y="69"/>
                </a:cubicBezTo>
                <a:cubicBezTo>
                  <a:pt x="253" y="65"/>
                  <a:pt x="313" y="89"/>
                  <a:pt x="417" y="90"/>
                </a:cubicBezTo>
                <a:cubicBezTo>
                  <a:pt x="421" y="80"/>
                  <a:pt x="422" y="74"/>
                  <a:pt x="422" y="74"/>
                </a:cubicBezTo>
                <a:cubicBezTo>
                  <a:pt x="422" y="19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86600" y="1990800"/>
            <a:ext cx="349200" cy="242280"/>
          </a:xfrm>
          <a:custGeom>
            <a:avLst/>
            <a:gdLst/>
            <a:ahLst/>
            <a:rect l="0" t="0" r="r" b="b"/>
            <a:pathLst>
              <a:path w="970" h="673">
                <a:moveTo>
                  <a:pt x="816" y="646"/>
                </a:moveTo>
                <a:cubicBezTo>
                  <a:pt x="816" y="646"/>
                  <a:pt x="877" y="634"/>
                  <a:pt x="915" y="585"/>
                </a:cubicBezTo>
                <a:cubicBezTo>
                  <a:pt x="959" y="528"/>
                  <a:pt x="953" y="468"/>
                  <a:pt x="953" y="468"/>
                </a:cubicBezTo>
                <a:cubicBezTo>
                  <a:pt x="998" y="386"/>
                  <a:pt x="939" y="310"/>
                  <a:pt x="939" y="310"/>
                </a:cubicBezTo>
                <a:cubicBezTo>
                  <a:pt x="933" y="224"/>
                  <a:pt x="879" y="188"/>
                  <a:pt x="879" y="188"/>
                </a:cubicBezTo>
                <a:cubicBezTo>
                  <a:pt x="843" y="105"/>
                  <a:pt x="765" y="83"/>
                  <a:pt x="765" y="83"/>
                </a:cubicBezTo>
                <a:cubicBezTo>
                  <a:pt x="703" y="12"/>
                  <a:pt x="594" y="15"/>
                  <a:pt x="594" y="15"/>
                </a:cubicBezTo>
                <a:cubicBezTo>
                  <a:pt x="594" y="15"/>
                  <a:pt x="491" y="-22"/>
                  <a:pt x="350" y="19"/>
                </a:cubicBezTo>
                <a:cubicBezTo>
                  <a:pt x="327" y="26"/>
                  <a:pt x="249" y="42"/>
                  <a:pt x="191" y="76"/>
                </a:cubicBezTo>
                <a:cubicBezTo>
                  <a:pt x="11" y="184"/>
                  <a:pt x="-2" y="351"/>
                  <a:pt x="0" y="378"/>
                </a:cubicBezTo>
                <a:cubicBezTo>
                  <a:pt x="14" y="530"/>
                  <a:pt x="124" y="557"/>
                  <a:pt x="194" y="573"/>
                </a:cubicBezTo>
                <a:cubicBezTo>
                  <a:pt x="210" y="616"/>
                  <a:pt x="271" y="696"/>
                  <a:pt x="378" y="666"/>
                </a:cubicBezTo>
                <a:cubicBezTo>
                  <a:pt x="511" y="643"/>
                  <a:pt x="567" y="605"/>
                  <a:pt x="600" y="605"/>
                </a:cubicBezTo>
                <a:cubicBezTo>
                  <a:pt x="632" y="605"/>
                  <a:pt x="723" y="639"/>
                  <a:pt x="816" y="64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06040" y="2012760"/>
            <a:ext cx="302400" cy="189360"/>
          </a:xfrm>
          <a:custGeom>
            <a:avLst/>
            <a:gdLst/>
            <a:ahLst/>
            <a:rect l="0" t="0" r="r" b="b"/>
            <a:pathLst>
              <a:path w="840" h="526">
                <a:moveTo>
                  <a:pt x="425" y="339"/>
                </a:moveTo>
                <a:cubicBezTo>
                  <a:pt x="490" y="304"/>
                  <a:pt x="526" y="308"/>
                  <a:pt x="557" y="310"/>
                </a:cubicBezTo>
                <a:cubicBezTo>
                  <a:pt x="567" y="311"/>
                  <a:pt x="576" y="312"/>
                  <a:pt x="586" y="312"/>
                </a:cubicBezTo>
                <a:cubicBezTo>
                  <a:pt x="641" y="311"/>
                  <a:pt x="686" y="288"/>
                  <a:pt x="707" y="266"/>
                </a:cubicBezTo>
                <a:cubicBezTo>
                  <a:pt x="712" y="260"/>
                  <a:pt x="711" y="252"/>
                  <a:pt x="705" y="247"/>
                </a:cubicBezTo>
                <a:cubicBezTo>
                  <a:pt x="700" y="242"/>
                  <a:pt x="690" y="242"/>
                  <a:pt x="685" y="248"/>
                </a:cubicBezTo>
                <a:cubicBezTo>
                  <a:pt x="669" y="265"/>
                  <a:pt x="632" y="284"/>
                  <a:pt x="585" y="285"/>
                </a:cubicBezTo>
                <a:cubicBezTo>
                  <a:pt x="577" y="285"/>
                  <a:pt x="568" y="284"/>
                  <a:pt x="559" y="283"/>
                </a:cubicBezTo>
                <a:cubicBezTo>
                  <a:pt x="526" y="280"/>
                  <a:pt x="485" y="277"/>
                  <a:pt x="412" y="315"/>
                </a:cubicBezTo>
                <a:cubicBezTo>
                  <a:pt x="394" y="324"/>
                  <a:pt x="368" y="328"/>
                  <a:pt x="341" y="331"/>
                </a:cubicBezTo>
                <a:cubicBezTo>
                  <a:pt x="279" y="244"/>
                  <a:pt x="316" y="169"/>
                  <a:pt x="327" y="151"/>
                </a:cubicBezTo>
                <a:cubicBezTo>
                  <a:pt x="328" y="152"/>
                  <a:pt x="329" y="152"/>
                  <a:pt x="330" y="152"/>
                </a:cubicBezTo>
                <a:cubicBezTo>
                  <a:pt x="341" y="152"/>
                  <a:pt x="352" y="149"/>
                  <a:pt x="362" y="144"/>
                </a:cubicBezTo>
                <a:cubicBezTo>
                  <a:pt x="369" y="140"/>
                  <a:pt x="371" y="132"/>
                  <a:pt x="368" y="125"/>
                </a:cubicBezTo>
                <a:cubicBezTo>
                  <a:pt x="364" y="119"/>
                  <a:pt x="355" y="116"/>
                  <a:pt x="349" y="120"/>
                </a:cubicBezTo>
                <a:cubicBezTo>
                  <a:pt x="331" y="130"/>
                  <a:pt x="307" y="124"/>
                  <a:pt x="296" y="107"/>
                </a:cubicBezTo>
                <a:cubicBezTo>
                  <a:pt x="292" y="101"/>
                  <a:pt x="283" y="99"/>
                  <a:pt x="277" y="103"/>
                </a:cubicBezTo>
                <a:cubicBezTo>
                  <a:pt x="270" y="107"/>
                  <a:pt x="268" y="116"/>
                  <a:pt x="273" y="122"/>
                </a:cubicBezTo>
                <a:cubicBezTo>
                  <a:pt x="279" y="132"/>
                  <a:pt x="289" y="140"/>
                  <a:pt x="299" y="145"/>
                </a:cubicBezTo>
                <a:cubicBezTo>
                  <a:pt x="285" y="173"/>
                  <a:pt x="257" y="249"/>
                  <a:pt x="309" y="334"/>
                </a:cubicBezTo>
                <a:cubicBezTo>
                  <a:pt x="272" y="337"/>
                  <a:pt x="235" y="342"/>
                  <a:pt x="206" y="361"/>
                </a:cubicBezTo>
                <a:cubicBezTo>
                  <a:pt x="188" y="372"/>
                  <a:pt x="169" y="389"/>
                  <a:pt x="154" y="409"/>
                </a:cubicBezTo>
                <a:cubicBezTo>
                  <a:pt x="136" y="406"/>
                  <a:pt x="72" y="391"/>
                  <a:pt x="61" y="321"/>
                </a:cubicBezTo>
                <a:cubicBezTo>
                  <a:pt x="68" y="316"/>
                  <a:pt x="74" y="309"/>
                  <a:pt x="77" y="301"/>
                </a:cubicBezTo>
                <a:cubicBezTo>
                  <a:pt x="80" y="294"/>
                  <a:pt x="76" y="286"/>
                  <a:pt x="69" y="283"/>
                </a:cubicBezTo>
                <a:cubicBezTo>
                  <a:pt x="62" y="280"/>
                  <a:pt x="54" y="284"/>
                  <a:pt x="51" y="291"/>
                </a:cubicBezTo>
                <a:cubicBezTo>
                  <a:pt x="49" y="297"/>
                  <a:pt x="44" y="301"/>
                  <a:pt x="38" y="303"/>
                </a:cubicBezTo>
                <a:cubicBezTo>
                  <a:pt x="33" y="305"/>
                  <a:pt x="26" y="304"/>
                  <a:pt x="20" y="301"/>
                </a:cubicBezTo>
                <a:cubicBezTo>
                  <a:pt x="14" y="297"/>
                  <a:pt x="5" y="300"/>
                  <a:pt x="1" y="306"/>
                </a:cubicBezTo>
                <a:cubicBezTo>
                  <a:pt x="-2" y="313"/>
                  <a:pt x="0" y="321"/>
                  <a:pt x="7" y="325"/>
                </a:cubicBezTo>
                <a:cubicBezTo>
                  <a:pt x="15" y="329"/>
                  <a:pt x="23" y="331"/>
                  <a:pt x="32" y="331"/>
                </a:cubicBezTo>
                <a:cubicBezTo>
                  <a:pt x="33" y="331"/>
                  <a:pt x="34" y="331"/>
                  <a:pt x="35" y="331"/>
                </a:cubicBezTo>
                <a:cubicBezTo>
                  <a:pt x="48" y="396"/>
                  <a:pt x="101" y="425"/>
                  <a:pt x="139" y="434"/>
                </a:cubicBezTo>
                <a:cubicBezTo>
                  <a:pt x="134" y="445"/>
                  <a:pt x="131" y="455"/>
                  <a:pt x="130" y="467"/>
                </a:cubicBezTo>
                <a:cubicBezTo>
                  <a:pt x="129" y="475"/>
                  <a:pt x="135" y="482"/>
                  <a:pt x="142" y="482"/>
                </a:cubicBezTo>
                <a:lnTo>
                  <a:pt x="144" y="482"/>
                </a:lnTo>
                <a:cubicBezTo>
                  <a:pt x="151" y="482"/>
                  <a:pt x="157" y="477"/>
                  <a:pt x="158" y="470"/>
                </a:cubicBezTo>
                <a:cubicBezTo>
                  <a:pt x="161" y="436"/>
                  <a:pt x="193" y="401"/>
                  <a:pt x="222" y="383"/>
                </a:cubicBezTo>
                <a:cubicBezTo>
                  <a:pt x="249" y="366"/>
                  <a:pt x="288" y="363"/>
                  <a:pt x="326" y="359"/>
                </a:cubicBezTo>
                <a:cubicBezTo>
                  <a:pt x="363" y="356"/>
                  <a:pt x="398" y="353"/>
                  <a:pt x="425" y="339"/>
                </a:cubicBezTo>
                <a:moveTo>
                  <a:pt x="786" y="298"/>
                </a:moveTo>
                <a:cubicBezTo>
                  <a:pt x="782" y="304"/>
                  <a:pt x="785" y="313"/>
                  <a:pt x="791" y="316"/>
                </a:cubicBezTo>
                <a:cubicBezTo>
                  <a:pt x="793" y="317"/>
                  <a:pt x="796" y="318"/>
                  <a:pt x="798" y="318"/>
                </a:cubicBezTo>
                <a:cubicBezTo>
                  <a:pt x="803" y="318"/>
                  <a:pt x="808" y="315"/>
                  <a:pt x="810" y="311"/>
                </a:cubicBezTo>
                <a:cubicBezTo>
                  <a:pt x="811" y="310"/>
                  <a:pt x="862" y="217"/>
                  <a:pt x="766" y="155"/>
                </a:cubicBezTo>
                <a:cubicBezTo>
                  <a:pt x="760" y="150"/>
                  <a:pt x="751" y="152"/>
                  <a:pt x="747" y="158"/>
                </a:cubicBezTo>
                <a:cubicBezTo>
                  <a:pt x="743" y="164"/>
                  <a:pt x="744" y="173"/>
                  <a:pt x="751" y="177"/>
                </a:cubicBezTo>
                <a:cubicBezTo>
                  <a:pt x="825" y="225"/>
                  <a:pt x="787" y="295"/>
                  <a:pt x="786" y="298"/>
                </a:cubicBezTo>
                <a:moveTo>
                  <a:pt x="206" y="78"/>
                </a:moveTo>
                <a:cubicBezTo>
                  <a:pt x="210" y="78"/>
                  <a:pt x="215" y="76"/>
                  <a:pt x="217" y="72"/>
                </a:cubicBezTo>
                <a:cubicBezTo>
                  <a:pt x="258" y="18"/>
                  <a:pt x="314" y="36"/>
                  <a:pt x="316" y="37"/>
                </a:cubicBezTo>
                <a:cubicBezTo>
                  <a:pt x="323" y="40"/>
                  <a:pt x="331" y="36"/>
                  <a:pt x="334" y="29"/>
                </a:cubicBezTo>
                <a:cubicBezTo>
                  <a:pt x="337" y="22"/>
                  <a:pt x="333" y="14"/>
                  <a:pt x="326" y="12"/>
                </a:cubicBezTo>
                <a:cubicBezTo>
                  <a:pt x="299" y="2"/>
                  <a:pt x="237" y="-1"/>
                  <a:pt x="195" y="57"/>
                </a:cubicBezTo>
                <a:cubicBezTo>
                  <a:pt x="190" y="63"/>
                  <a:pt x="191" y="71"/>
                  <a:pt x="198" y="76"/>
                </a:cubicBezTo>
                <a:cubicBezTo>
                  <a:pt x="200" y="77"/>
                  <a:pt x="203" y="78"/>
                  <a:pt x="206" y="78"/>
                </a:cubicBezTo>
                <a:moveTo>
                  <a:pt x="571" y="27"/>
                </a:moveTo>
                <a:cubicBezTo>
                  <a:pt x="633" y="22"/>
                  <a:pt x="661" y="66"/>
                  <a:pt x="663" y="68"/>
                </a:cubicBezTo>
                <a:cubicBezTo>
                  <a:pt x="665" y="72"/>
                  <a:pt x="670" y="74"/>
                  <a:pt x="675" y="74"/>
                </a:cubicBezTo>
                <a:cubicBezTo>
                  <a:pt x="677" y="74"/>
                  <a:pt x="680" y="74"/>
                  <a:pt x="682" y="73"/>
                </a:cubicBezTo>
                <a:cubicBezTo>
                  <a:pt x="688" y="69"/>
                  <a:pt x="691" y="60"/>
                  <a:pt x="687" y="54"/>
                </a:cubicBezTo>
                <a:cubicBezTo>
                  <a:pt x="685" y="52"/>
                  <a:pt x="649" y="-6"/>
                  <a:pt x="569" y="0"/>
                </a:cubicBezTo>
                <a:cubicBezTo>
                  <a:pt x="561" y="0"/>
                  <a:pt x="555" y="7"/>
                  <a:pt x="556" y="14"/>
                </a:cubicBezTo>
                <a:cubicBezTo>
                  <a:pt x="557" y="22"/>
                  <a:pt x="564" y="27"/>
                  <a:pt x="571" y="27"/>
                </a:cubicBezTo>
                <a:moveTo>
                  <a:pt x="828" y="424"/>
                </a:moveTo>
                <a:cubicBezTo>
                  <a:pt x="821" y="424"/>
                  <a:pt x="813" y="429"/>
                  <a:pt x="812" y="437"/>
                </a:cubicBezTo>
                <a:cubicBezTo>
                  <a:pt x="812" y="437"/>
                  <a:pt x="808" y="484"/>
                  <a:pt x="759" y="500"/>
                </a:cubicBezTo>
                <a:cubicBezTo>
                  <a:pt x="752" y="502"/>
                  <a:pt x="748" y="510"/>
                  <a:pt x="750" y="517"/>
                </a:cubicBezTo>
                <a:cubicBezTo>
                  <a:pt x="752" y="523"/>
                  <a:pt x="758" y="526"/>
                  <a:pt x="764" y="526"/>
                </a:cubicBezTo>
                <a:cubicBezTo>
                  <a:pt x="765" y="526"/>
                  <a:pt x="766" y="526"/>
                  <a:pt x="768" y="526"/>
                </a:cubicBezTo>
                <a:cubicBezTo>
                  <a:pt x="834" y="505"/>
                  <a:pt x="840" y="441"/>
                  <a:pt x="840" y="439"/>
                </a:cubicBezTo>
                <a:cubicBezTo>
                  <a:pt x="841" y="431"/>
                  <a:pt x="835" y="425"/>
                  <a:pt x="828" y="42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51040" y="2016000"/>
            <a:ext cx="228960" cy="183600"/>
          </a:xfrm>
          <a:custGeom>
            <a:avLst/>
            <a:gdLst/>
            <a:ahLst/>
            <a:rect l="0" t="0" r="r" b="b"/>
            <a:pathLst>
              <a:path w="636" h="510">
                <a:moveTo>
                  <a:pt x="11" y="285"/>
                </a:moveTo>
                <a:cubicBezTo>
                  <a:pt x="9" y="292"/>
                  <a:pt x="14" y="300"/>
                  <a:pt x="21" y="302"/>
                </a:cubicBezTo>
                <a:cubicBezTo>
                  <a:pt x="22" y="302"/>
                  <a:pt x="24" y="302"/>
                  <a:pt x="25" y="302"/>
                </a:cubicBezTo>
                <a:cubicBezTo>
                  <a:pt x="31" y="302"/>
                  <a:pt x="37" y="298"/>
                  <a:pt x="38" y="292"/>
                </a:cubicBezTo>
                <a:cubicBezTo>
                  <a:pt x="44" y="273"/>
                  <a:pt x="64" y="260"/>
                  <a:pt x="84" y="264"/>
                </a:cubicBezTo>
                <a:cubicBezTo>
                  <a:pt x="92" y="266"/>
                  <a:pt x="99" y="261"/>
                  <a:pt x="101" y="253"/>
                </a:cubicBezTo>
                <a:cubicBezTo>
                  <a:pt x="102" y="246"/>
                  <a:pt x="98" y="238"/>
                  <a:pt x="90" y="237"/>
                </a:cubicBezTo>
                <a:cubicBezTo>
                  <a:pt x="78" y="234"/>
                  <a:pt x="66" y="236"/>
                  <a:pt x="55" y="239"/>
                </a:cubicBezTo>
                <a:cubicBezTo>
                  <a:pt x="23" y="185"/>
                  <a:pt x="29" y="131"/>
                  <a:pt x="29" y="131"/>
                </a:cubicBezTo>
                <a:cubicBezTo>
                  <a:pt x="30" y="123"/>
                  <a:pt x="25" y="117"/>
                  <a:pt x="17" y="116"/>
                </a:cubicBezTo>
                <a:cubicBezTo>
                  <a:pt x="10" y="115"/>
                  <a:pt x="2" y="120"/>
                  <a:pt x="1" y="127"/>
                </a:cubicBezTo>
                <a:cubicBezTo>
                  <a:pt x="1" y="130"/>
                  <a:pt x="-6" y="190"/>
                  <a:pt x="31" y="253"/>
                </a:cubicBezTo>
                <a:cubicBezTo>
                  <a:pt x="22" y="262"/>
                  <a:pt x="15" y="273"/>
                  <a:pt x="11" y="285"/>
                </a:cubicBezTo>
                <a:moveTo>
                  <a:pt x="323" y="217"/>
                </a:moveTo>
                <a:cubicBezTo>
                  <a:pt x="335" y="207"/>
                  <a:pt x="353" y="207"/>
                  <a:pt x="364" y="217"/>
                </a:cubicBezTo>
                <a:cubicBezTo>
                  <a:pt x="367" y="220"/>
                  <a:pt x="370" y="221"/>
                  <a:pt x="374" y="221"/>
                </a:cubicBezTo>
                <a:cubicBezTo>
                  <a:pt x="378" y="221"/>
                  <a:pt x="381" y="220"/>
                  <a:pt x="384" y="217"/>
                </a:cubicBezTo>
                <a:cubicBezTo>
                  <a:pt x="389" y="212"/>
                  <a:pt x="389" y="203"/>
                  <a:pt x="384" y="198"/>
                </a:cubicBezTo>
                <a:cubicBezTo>
                  <a:pt x="377" y="192"/>
                  <a:pt x="369" y="188"/>
                  <a:pt x="361" y="185"/>
                </a:cubicBezTo>
                <a:cubicBezTo>
                  <a:pt x="370" y="157"/>
                  <a:pt x="366" y="145"/>
                  <a:pt x="359" y="122"/>
                </a:cubicBezTo>
                <a:cubicBezTo>
                  <a:pt x="357" y="118"/>
                  <a:pt x="356" y="114"/>
                  <a:pt x="354" y="109"/>
                </a:cubicBezTo>
                <a:lnTo>
                  <a:pt x="353" y="106"/>
                </a:lnTo>
                <a:cubicBezTo>
                  <a:pt x="343" y="73"/>
                  <a:pt x="337" y="51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8"/>
                  <a:pt x="316" y="78"/>
                  <a:pt x="327" y="114"/>
                </a:cubicBezTo>
                <a:lnTo>
                  <a:pt x="328" y="116"/>
                </a:lnTo>
                <a:cubicBezTo>
                  <a:pt x="329" y="122"/>
                  <a:pt x="331" y="126"/>
                  <a:pt x="332" y="131"/>
                </a:cubicBezTo>
                <a:cubicBezTo>
                  <a:pt x="339" y="151"/>
                  <a:pt x="341" y="158"/>
                  <a:pt x="333" y="183"/>
                </a:cubicBezTo>
                <a:cubicBezTo>
                  <a:pt x="322" y="185"/>
                  <a:pt x="312" y="190"/>
                  <a:pt x="304" y="197"/>
                </a:cubicBezTo>
                <a:cubicBezTo>
                  <a:pt x="299" y="202"/>
                  <a:pt x="298" y="211"/>
                  <a:pt x="304" y="216"/>
                </a:cubicBezTo>
                <a:cubicBezTo>
                  <a:pt x="309" y="222"/>
                  <a:pt x="318" y="222"/>
                  <a:pt x="323" y="217"/>
                </a:cubicBezTo>
                <a:moveTo>
                  <a:pt x="502" y="136"/>
                </a:moveTo>
                <a:cubicBezTo>
                  <a:pt x="510" y="136"/>
                  <a:pt x="519" y="134"/>
                  <a:pt x="526" y="130"/>
                </a:cubicBezTo>
                <a:cubicBezTo>
                  <a:pt x="533" y="127"/>
                  <a:pt x="536" y="119"/>
                  <a:pt x="533" y="112"/>
                </a:cubicBezTo>
                <a:cubicBezTo>
                  <a:pt x="530" y="106"/>
                  <a:pt x="521" y="103"/>
                  <a:pt x="514" y="106"/>
                </a:cubicBezTo>
                <a:cubicBezTo>
                  <a:pt x="500" y="112"/>
                  <a:pt x="482" y="107"/>
                  <a:pt x="475" y="93"/>
                </a:cubicBezTo>
                <a:cubicBezTo>
                  <a:pt x="471" y="87"/>
                  <a:pt x="463" y="84"/>
                  <a:pt x="456" y="88"/>
                </a:cubicBezTo>
                <a:cubicBezTo>
                  <a:pt x="449" y="91"/>
                  <a:pt x="446" y="100"/>
                  <a:pt x="450" y="106"/>
                </a:cubicBezTo>
                <a:cubicBezTo>
                  <a:pt x="455" y="115"/>
                  <a:pt x="463" y="123"/>
                  <a:pt x="471" y="128"/>
                </a:cubicBezTo>
                <a:cubicBezTo>
                  <a:pt x="456" y="163"/>
                  <a:pt x="465" y="201"/>
                  <a:pt x="472" y="221"/>
                </a:cubicBezTo>
                <a:cubicBezTo>
                  <a:pt x="474" y="226"/>
                  <a:pt x="479" y="230"/>
                  <a:pt x="485" y="230"/>
                </a:cubicBezTo>
                <a:cubicBezTo>
                  <a:pt x="486" y="230"/>
                  <a:pt x="488" y="230"/>
                  <a:pt x="489" y="229"/>
                </a:cubicBezTo>
                <a:cubicBezTo>
                  <a:pt x="498" y="227"/>
                  <a:pt x="502" y="219"/>
                  <a:pt x="499" y="212"/>
                </a:cubicBezTo>
                <a:cubicBezTo>
                  <a:pt x="495" y="199"/>
                  <a:pt x="484" y="164"/>
                  <a:pt x="499" y="135"/>
                </a:cubicBezTo>
                <a:cubicBezTo>
                  <a:pt x="500" y="135"/>
                  <a:pt x="501" y="136"/>
                  <a:pt x="502" y="136"/>
                </a:cubicBezTo>
                <a:moveTo>
                  <a:pt x="636" y="393"/>
                </a:moveTo>
                <a:cubicBezTo>
                  <a:pt x="636" y="386"/>
                  <a:pt x="629" y="380"/>
                  <a:pt x="621" y="380"/>
                </a:cubicBezTo>
                <a:cubicBezTo>
                  <a:pt x="593" y="382"/>
                  <a:pt x="569" y="361"/>
                  <a:pt x="567" y="334"/>
                </a:cubicBezTo>
                <a:cubicBezTo>
                  <a:pt x="566" y="327"/>
                  <a:pt x="560" y="321"/>
                  <a:pt x="552" y="321"/>
                </a:cubicBezTo>
                <a:cubicBezTo>
                  <a:pt x="544" y="322"/>
                  <a:pt x="539" y="328"/>
                  <a:pt x="539" y="336"/>
                </a:cubicBezTo>
                <a:cubicBezTo>
                  <a:pt x="540" y="352"/>
                  <a:pt x="547" y="366"/>
                  <a:pt x="556" y="378"/>
                </a:cubicBezTo>
                <a:cubicBezTo>
                  <a:pt x="534" y="404"/>
                  <a:pt x="504" y="411"/>
                  <a:pt x="487" y="413"/>
                </a:cubicBezTo>
                <a:cubicBezTo>
                  <a:pt x="472" y="415"/>
                  <a:pt x="460" y="413"/>
                  <a:pt x="445" y="412"/>
                </a:cubicBezTo>
                <a:cubicBezTo>
                  <a:pt x="432" y="410"/>
                  <a:pt x="416" y="408"/>
                  <a:pt x="398" y="409"/>
                </a:cubicBezTo>
                <a:lnTo>
                  <a:pt x="397" y="409"/>
                </a:lnTo>
                <a:cubicBezTo>
                  <a:pt x="397" y="401"/>
                  <a:pt x="395" y="390"/>
                  <a:pt x="389" y="380"/>
                </a:cubicBezTo>
                <a:cubicBezTo>
                  <a:pt x="385" y="374"/>
                  <a:pt x="376" y="372"/>
                  <a:pt x="370" y="376"/>
                </a:cubicBezTo>
                <a:cubicBezTo>
                  <a:pt x="363" y="380"/>
                  <a:pt x="361" y="389"/>
                  <a:pt x="365" y="395"/>
                </a:cubicBezTo>
                <a:cubicBezTo>
                  <a:pt x="369" y="401"/>
                  <a:pt x="370" y="410"/>
                  <a:pt x="370" y="415"/>
                </a:cubicBezTo>
                <a:cubicBezTo>
                  <a:pt x="356" y="420"/>
                  <a:pt x="343" y="427"/>
                  <a:pt x="332" y="434"/>
                </a:cubicBezTo>
                <a:cubicBezTo>
                  <a:pt x="313" y="446"/>
                  <a:pt x="297" y="456"/>
                  <a:pt x="274" y="451"/>
                </a:cubicBezTo>
                <a:cubicBezTo>
                  <a:pt x="253" y="446"/>
                  <a:pt x="232" y="445"/>
                  <a:pt x="214" y="448"/>
                </a:cubicBezTo>
                <a:cubicBezTo>
                  <a:pt x="211" y="441"/>
                  <a:pt x="207" y="433"/>
                  <a:pt x="200" y="426"/>
                </a:cubicBezTo>
                <a:cubicBezTo>
                  <a:pt x="194" y="421"/>
                  <a:pt x="185" y="421"/>
                  <a:pt x="180" y="427"/>
                </a:cubicBezTo>
                <a:cubicBezTo>
                  <a:pt x="175" y="432"/>
                  <a:pt x="175" y="441"/>
                  <a:pt x="181" y="446"/>
                </a:cubicBezTo>
                <a:cubicBezTo>
                  <a:pt x="183" y="448"/>
                  <a:pt x="185" y="452"/>
                  <a:pt x="186" y="455"/>
                </a:cubicBezTo>
                <a:cubicBezTo>
                  <a:pt x="156" y="467"/>
                  <a:pt x="140" y="488"/>
                  <a:pt x="139" y="489"/>
                </a:cubicBezTo>
                <a:cubicBezTo>
                  <a:pt x="135" y="495"/>
                  <a:pt x="136" y="503"/>
                  <a:pt x="143" y="508"/>
                </a:cubicBezTo>
                <a:cubicBezTo>
                  <a:pt x="145" y="509"/>
                  <a:pt x="148" y="510"/>
                  <a:pt x="151" y="510"/>
                </a:cubicBezTo>
                <a:cubicBezTo>
                  <a:pt x="155" y="510"/>
                  <a:pt x="159" y="508"/>
                  <a:pt x="162" y="505"/>
                </a:cubicBezTo>
                <a:cubicBezTo>
                  <a:pt x="162" y="504"/>
                  <a:pt x="178" y="484"/>
                  <a:pt x="208" y="476"/>
                </a:cubicBezTo>
                <a:cubicBezTo>
                  <a:pt x="224" y="472"/>
                  <a:pt x="246" y="473"/>
                  <a:pt x="268" y="477"/>
                </a:cubicBezTo>
                <a:cubicBezTo>
                  <a:pt x="274" y="479"/>
                  <a:pt x="280" y="479"/>
                  <a:pt x="285" y="479"/>
                </a:cubicBezTo>
                <a:cubicBezTo>
                  <a:pt x="288" y="485"/>
                  <a:pt x="289" y="492"/>
                  <a:pt x="289" y="495"/>
                </a:cubicBezTo>
                <a:cubicBezTo>
                  <a:pt x="289" y="502"/>
                  <a:pt x="295" y="508"/>
                  <a:pt x="303" y="508"/>
                </a:cubicBezTo>
                <a:lnTo>
                  <a:pt x="304" y="508"/>
                </a:lnTo>
                <a:cubicBezTo>
                  <a:pt x="311" y="507"/>
                  <a:pt x="317" y="501"/>
                  <a:pt x="317" y="493"/>
                </a:cubicBezTo>
                <a:cubicBezTo>
                  <a:pt x="317" y="492"/>
                  <a:pt x="316" y="484"/>
                  <a:pt x="313" y="475"/>
                </a:cubicBezTo>
                <a:cubicBezTo>
                  <a:pt x="326" y="470"/>
                  <a:pt x="337" y="463"/>
                  <a:pt x="348" y="457"/>
                </a:cubicBezTo>
                <a:cubicBezTo>
                  <a:pt x="364" y="446"/>
                  <a:pt x="379" y="437"/>
                  <a:pt x="399" y="436"/>
                </a:cubicBezTo>
                <a:cubicBezTo>
                  <a:pt x="415" y="436"/>
                  <a:pt x="429" y="437"/>
                  <a:pt x="442" y="439"/>
                </a:cubicBezTo>
                <a:cubicBezTo>
                  <a:pt x="455" y="440"/>
                  <a:pt x="468" y="441"/>
                  <a:pt x="482" y="440"/>
                </a:cubicBezTo>
                <a:cubicBezTo>
                  <a:pt x="485" y="447"/>
                  <a:pt x="485" y="456"/>
                  <a:pt x="484" y="459"/>
                </a:cubicBezTo>
                <a:cubicBezTo>
                  <a:pt x="484" y="467"/>
                  <a:pt x="489" y="474"/>
                  <a:pt x="498" y="475"/>
                </a:cubicBezTo>
                <a:lnTo>
                  <a:pt x="499" y="475"/>
                </a:lnTo>
                <a:cubicBezTo>
                  <a:pt x="506" y="475"/>
                  <a:pt x="512" y="470"/>
                  <a:pt x="513" y="463"/>
                </a:cubicBezTo>
                <a:cubicBezTo>
                  <a:pt x="513" y="461"/>
                  <a:pt x="515" y="449"/>
                  <a:pt x="511" y="436"/>
                </a:cubicBezTo>
                <a:cubicBezTo>
                  <a:pt x="532" y="431"/>
                  <a:pt x="556" y="420"/>
                  <a:pt x="577" y="396"/>
                </a:cubicBezTo>
                <a:cubicBezTo>
                  <a:pt x="589" y="403"/>
                  <a:pt x="603" y="408"/>
                  <a:pt x="618" y="408"/>
                </a:cubicBezTo>
                <a:cubicBezTo>
                  <a:pt x="620" y="408"/>
                  <a:pt x="621" y="408"/>
                  <a:pt x="623" y="407"/>
                </a:cubicBezTo>
                <a:cubicBezTo>
                  <a:pt x="631" y="407"/>
                  <a:pt x="637" y="401"/>
                  <a:pt x="636" y="39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60280" y="188892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2626200"/>
            <a:ext cx="4470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práctico y por proyectos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3111840"/>
            <a:ext cx="4785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Actividad guiada con fases escalonadas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300320" y="3588120"/>
            <a:ext cx="372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Trabajo individual o en parejas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300320" y="4073760"/>
            <a:ext cx="762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continua por observación y entregables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300320" y="4559760"/>
            <a:ext cx="4945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de incidencias técnicas reales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21160" y="20534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961200" y="205344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21160" y="194328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9"/>
                </a:lnTo>
                <a:cubicBezTo>
                  <a:pt x="-5" y="296"/>
                  <a:pt x="-5" y="324"/>
                  <a:pt x="16" y="341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51840" y="215064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64360" y="1976760"/>
            <a:ext cx="198360" cy="203040"/>
          </a:xfrm>
          <a:custGeom>
            <a:avLst/>
            <a:gdLst/>
            <a:ahLst/>
            <a:rect l="0" t="0" r="r" b="b"/>
            <a:pathLst>
              <a:path w="551" h="564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4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6"/>
                  <a:pt x="51" y="144"/>
                  <a:pt x="0" y="103"/>
                </a:cubicBezTo>
                <a:lnTo>
                  <a:pt x="130" y="0"/>
                </a:lnTo>
                <a:cubicBezTo>
                  <a:pt x="166" y="26"/>
                  <a:pt x="431" y="231"/>
                  <a:pt x="541" y="318"/>
                </a:cubicBezTo>
                <a:cubicBezTo>
                  <a:pt x="547" y="322"/>
                  <a:pt x="551" y="327"/>
                  <a:pt x="551" y="332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64360" y="1976760"/>
            <a:ext cx="197280" cy="157320"/>
          </a:xfrm>
          <a:custGeom>
            <a:avLst/>
            <a:gdLst/>
            <a:ahLst/>
            <a:rect l="0" t="0" r="r" b="b"/>
            <a:pathLst>
              <a:path w="548" h="437">
                <a:moveTo>
                  <a:pt x="541" y="318"/>
                </a:moveTo>
                <a:cubicBezTo>
                  <a:pt x="431" y="231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6"/>
                  <a:pt x="404" y="426"/>
                </a:cubicBezTo>
                <a:cubicBezTo>
                  <a:pt x="408" y="430"/>
                  <a:pt x="410" y="433"/>
                  <a:pt x="411" y="437"/>
                </a:cubicBezTo>
                <a:lnTo>
                  <a:pt x="548" y="325"/>
                </a:lnTo>
                <a:cubicBezTo>
                  <a:pt x="547" y="322"/>
                  <a:pt x="544" y="320"/>
                  <a:pt x="541" y="31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89920" y="1976760"/>
            <a:ext cx="172800" cy="188280"/>
          </a:xfrm>
          <a:custGeom>
            <a:avLst/>
            <a:gdLst/>
            <a:ahLst/>
            <a:rect l="0" t="0" r="r" b="b"/>
            <a:pathLst>
              <a:path w="480" h="523">
                <a:moveTo>
                  <a:pt x="480" y="432"/>
                </a:moveTo>
                <a:lnTo>
                  <a:pt x="480" y="332"/>
                </a:lnTo>
                <a:cubicBezTo>
                  <a:pt x="480" y="327"/>
                  <a:pt x="476" y="322"/>
                  <a:pt x="470" y="318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69"/>
                </a:cubicBezTo>
                <a:cubicBezTo>
                  <a:pt x="424" y="375"/>
                  <a:pt x="424" y="381"/>
                  <a:pt x="424" y="386"/>
                </a:cubicBezTo>
                <a:lnTo>
                  <a:pt x="424" y="523"/>
                </a:lnTo>
                <a:lnTo>
                  <a:pt x="452" y="500"/>
                </a:lnTo>
                <a:cubicBezTo>
                  <a:pt x="483" y="478"/>
                  <a:pt x="480" y="463"/>
                  <a:pt x="480" y="43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89920" y="197676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8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60280" y="187956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047600" y="3257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300320" y="2626200"/>
            <a:ext cx="627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Instrucciones paso a paso (guía PDF y videotutorial)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300320" y="3102480"/>
            <a:ext cx="447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Máquina virtual base preconfigurada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2333520" y="3619440"/>
            <a:ext cx="695520" cy="371880"/>
          </a:xfrm>
          <a:custGeom>
            <a:avLst/>
            <a:gdLst/>
            <a:ahLst/>
            <a:rect l="0" t="0" r="r" b="b"/>
            <a:pathLst>
              <a:path w="1932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3" y="0"/>
                </a:lnTo>
                <a:cubicBezTo>
                  <a:pt x="1784" y="0"/>
                  <a:pt x="1794" y="1"/>
                  <a:pt x="1804" y="3"/>
                </a:cubicBezTo>
                <a:cubicBezTo>
                  <a:pt x="1815" y="5"/>
                  <a:pt x="1825" y="8"/>
                  <a:pt x="1834" y="12"/>
                </a:cubicBezTo>
                <a:cubicBezTo>
                  <a:pt x="1844" y="16"/>
                  <a:pt x="1853" y="21"/>
                  <a:pt x="1862" y="26"/>
                </a:cubicBezTo>
                <a:cubicBezTo>
                  <a:pt x="1870" y="32"/>
                  <a:pt x="1878" y="39"/>
                  <a:pt x="1886" y="46"/>
                </a:cubicBezTo>
                <a:cubicBezTo>
                  <a:pt x="1893" y="54"/>
                  <a:pt x="1900" y="62"/>
                  <a:pt x="1905" y="70"/>
                </a:cubicBezTo>
                <a:cubicBezTo>
                  <a:pt x="1911" y="79"/>
                  <a:pt x="1916" y="88"/>
                  <a:pt x="1920" y="98"/>
                </a:cubicBezTo>
                <a:cubicBezTo>
                  <a:pt x="1924" y="107"/>
                  <a:pt x="1927" y="117"/>
                  <a:pt x="1929" y="127"/>
                </a:cubicBezTo>
                <a:cubicBezTo>
                  <a:pt x="1931" y="138"/>
                  <a:pt x="1932" y="148"/>
                  <a:pt x="1932" y="158"/>
                </a:cubicBezTo>
                <a:lnTo>
                  <a:pt x="1932" y="874"/>
                </a:lnTo>
                <a:cubicBezTo>
                  <a:pt x="1932" y="884"/>
                  <a:pt x="1931" y="895"/>
                  <a:pt x="1929" y="905"/>
                </a:cubicBezTo>
                <a:cubicBezTo>
                  <a:pt x="1927" y="915"/>
                  <a:pt x="1924" y="925"/>
                  <a:pt x="1920" y="935"/>
                </a:cubicBezTo>
                <a:cubicBezTo>
                  <a:pt x="1916" y="944"/>
                  <a:pt x="1911" y="953"/>
                  <a:pt x="1905" y="962"/>
                </a:cubicBezTo>
                <a:cubicBezTo>
                  <a:pt x="1900" y="971"/>
                  <a:pt x="1893" y="979"/>
                  <a:pt x="1886" y="986"/>
                </a:cubicBezTo>
                <a:cubicBezTo>
                  <a:pt x="1878" y="993"/>
                  <a:pt x="1870" y="1000"/>
                  <a:pt x="1862" y="1006"/>
                </a:cubicBezTo>
                <a:cubicBezTo>
                  <a:pt x="1853" y="1012"/>
                  <a:pt x="1844" y="1016"/>
                  <a:pt x="1834" y="1020"/>
                </a:cubicBezTo>
                <a:cubicBezTo>
                  <a:pt x="1825" y="1024"/>
                  <a:pt x="1815" y="1027"/>
                  <a:pt x="1804" y="1029"/>
                </a:cubicBezTo>
                <a:cubicBezTo>
                  <a:pt x="1794" y="1032"/>
                  <a:pt x="1784" y="1033"/>
                  <a:pt x="177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300320" y="3588120"/>
            <a:ext cx="102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2423160" y="37108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3033360" y="3588120"/>
            <a:ext cx="299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comandos de ejemplo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4073760"/>
            <a:ext cx="604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Accesos alternativos: consola local o terminal SSH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300320" y="4559760"/>
            <a:ext cx="857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en texto, imagen y vídeo para distintos estilos de aprendizaje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851400" y="146376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83" y="300"/>
                </a:moveTo>
                <a:lnTo>
                  <a:pt x="783" y="163"/>
                </a:lnTo>
                <a:cubicBezTo>
                  <a:pt x="783" y="73"/>
                  <a:pt x="708" y="0"/>
                  <a:pt x="615" y="0"/>
                </a:cubicBezTo>
                <a:lnTo>
                  <a:pt x="167" y="0"/>
                </a:lnTo>
                <a:cubicBezTo>
                  <a:pt x="75" y="0"/>
                  <a:pt x="0" y="73"/>
                  <a:pt x="0" y="163"/>
                </a:cubicBezTo>
                <a:lnTo>
                  <a:pt x="0" y="300"/>
                </a:lnTo>
                <a:lnTo>
                  <a:pt x="783" y="300"/>
                </a:lnTo>
                <a:close/>
              </a:path>
            </a:pathLst>
          </a:custGeom>
          <a:solidFill>
            <a:srgbClr val="fa743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48240" y="1427400"/>
            <a:ext cx="87840" cy="57240"/>
          </a:xfrm>
          <a:custGeom>
            <a:avLst/>
            <a:gdLst/>
            <a:ahLst/>
            <a:rect l="0" t="0" r="r" b="b"/>
            <a:pathLst>
              <a:path w="244" h="159">
                <a:moveTo>
                  <a:pt x="0" y="105"/>
                </a:moveTo>
                <a:cubicBezTo>
                  <a:pt x="0" y="129"/>
                  <a:pt x="66" y="159"/>
                  <a:pt x="122" y="159"/>
                </a:cubicBezTo>
                <a:cubicBezTo>
                  <a:pt x="178" y="159"/>
                  <a:pt x="244" y="129"/>
                  <a:pt x="244" y="105"/>
                </a:cubicBezTo>
                <a:lnTo>
                  <a:pt x="244" y="0"/>
                </a:lnTo>
                <a:lnTo>
                  <a:pt x="0" y="0"/>
                </a:lnTo>
                <a:lnTo>
                  <a:pt x="0" y="105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48240" y="1411200"/>
            <a:ext cx="87840" cy="51480"/>
          </a:xfrm>
          <a:custGeom>
            <a:avLst/>
            <a:gdLst/>
            <a:ahLst/>
            <a:rect l="0" t="0" r="r" b="b"/>
            <a:pathLst>
              <a:path w="244" h="143">
                <a:moveTo>
                  <a:pt x="0" y="95"/>
                </a:moveTo>
                <a:cubicBezTo>
                  <a:pt x="34" y="133"/>
                  <a:pt x="76" y="143"/>
                  <a:pt x="121" y="143"/>
                </a:cubicBezTo>
                <a:cubicBezTo>
                  <a:pt x="168" y="143"/>
                  <a:pt x="210" y="133"/>
                  <a:pt x="244" y="95"/>
                </a:cubicBezTo>
                <a:lnTo>
                  <a:pt x="244" y="0"/>
                </a:lnTo>
                <a:lnTo>
                  <a:pt x="0" y="0"/>
                </a:lnTo>
                <a:lnTo>
                  <a:pt x="0" y="9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883440" y="1220760"/>
            <a:ext cx="220680" cy="216000"/>
          </a:xfrm>
          <a:custGeom>
            <a:avLst/>
            <a:gdLst/>
            <a:ahLst/>
            <a:rect l="0" t="0" r="r" b="b"/>
            <a:pathLst>
              <a:path w="613" h="600">
                <a:moveTo>
                  <a:pt x="407" y="9"/>
                </a:moveTo>
                <a:cubicBezTo>
                  <a:pt x="353" y="-8"/>
                  <a:pt x="225" y="-4"/>
                  <a:pt x="194" y="36"/>
                </a:cubicBezTo>
                <a:cubicBezTo>
                  <a:pt x="112" y="38"/>
                  <a:pt x="15" y="110"/>
                  <a:pt x="3" y="206"/>
                </a:cubicBezTo>
                <a:cubicBezTo>
                  <a:pt x="-10" y="300"/>
                  <a:pt x="18" y="344"/>
                  <a:pt x="28" y="415"/>
                </a:cubicBezTo>
                <a:cubicBezTo>
                  <a:pt x="39" y="497"/>
                  <a:pt x="86" y="522"/>
                  <a:pt x="123" y="533"/>
                </a:cubicBezTo>
                <a:cubicBezTo>
                  <a:pt x="176" y="602"/>
                  <a:pt x="233" y="599"/>
                  <a:pt x="329" y="599"/>
                </a:cubicBezTo>
                <a:cubicBezTo>
                  <a:pt x="516" y="599"/>
                  <a:pt x="605" y="477"/>
                  <a:pt x="612" y="270"/>
                </a:cubicBezTo>
                <a:cubicBezTo>
                  <a:pt x="617" y="146"/>
                  <a:pt x="542" y="51"/>
                  <a:pt x="407" y="9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905760" y="1278000"/>
            <a:ext cx="172800" cy="177480"/>
          </a:xfrm>
          <a:custGeom>
            <a:avLst/>
            <a:gdLst/>
            <a:ahLst/>
            <a:rect l="0" t="0" r="r" b="b"/>
            <a:pathLst>
              <a:path w="480" h="493">
                <a:moveTo>
                  <a:pt x="451" y="121"/>
                </a:moveTo>
                <a:cubicBezTo>
                  <a:pt x="433" y="97"/>
                  <a:pt x="410" y="77"/>
                  <a:pt x="360" y="70"/>
                </a:cubicBezTo>
                <a:cubicBezTo>
                  <a:pt x="379" y="79"/>
                  <a:pt x="397" y="108"/>
                  <a:pt x="399" y="124"/>
                </a:cubicBezTo>
                <a:cubicBezTo>
                  <a:pt x="402" y="141"/>
                  <a:pt x="404" y="155"/>
                  <a:pt x="389" y="138"/>
                </a:cubicBezTo>
                <a:cubicBezTo>
                  <a:pt x="329" y="73"/>
                  <a:pt x="263" y="98"/>
                  <a:pt x="198" y="59"/>
                </a:cubicBezTo>
                <a:cubicBezTo>
                  <a:pt x="153" y="31"/>
                  <a:pt x="139" y="0"/>
                  <a:pt x="139" y="0"/>
                </a:cubicBezTo>
                <a:cubicBezTo>
                  <a:pt x="139" y="0"/>
                  <a:pt x="134" y="41"/>
                  <a:pt x="64" y="83"/>
                </a:cubicBezTo>
                <a:cubicBezTo>
                  <a:pt x="44" y="95"/>
                  <a:pt x="20" y="122"/>
                  <a:pt x="7" y="162"/>
                </a:cubicBezTo>
                <a:cubicBezTo>
                  <a:pt x="-3" y="191"/>
                  <a:pt x="0" y="216"/>
                  <a:pt x="0" y="260"/>
                </a:cubicBezTo>
                <a:cubicBezTo>
                  <a:pt x="0" y="386"/>
                  <a:pt x="108" y="493"/>
                  <a:pt x="241" y="493"/>
                </a:cubicBezTo>
                <a:cubicBezTo>
                  <a:pt x="373" y="493"/>
                  <a:pt x="480" y="385"/>
                  <a:pt x="480" y="260"/>
                </a:cubicBezTo>
                <a:cubicBezTo>
                  <a:pt x="480" y="181"/>
                  <a:pt x="472" y="150"/>
                  <a:pt x="451" y="121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977760" y="1384920"/>
            <a:ext cx="29160" cy="9720"/>
          </a:xfrm>
          <a:custGeom>
            <a:avLst/>
            <a:gdLst/>
            <a:ahLst/>
            <a:rect l="0" t="0" r="r" b="b"/>
            <a:pathLst>
              <a:path w="81" h="27">
                <a:moveTo>
                  <a:pt x="67" y="27"/>
                </a:moveTo>
                <a:lnTo>
                  <a:pt x="14" y="27"/>
                </a:lnTo>
                <a:cubicBezTo>
                  <a:pt x="6" y="27"/>
                  <a:pt x="0" y="22"/>
                  <a:pt x="0" y="13"/>
                </a:cubicBezTo>
                <a:cubicBezTo>
                  <a:pt x="0" y="6"/>
                  <a:pt x="6" y="0"/>
                  <a:pt x="14" y="0"/>
                </a:cubicBezTo>
                <a:lnTo>
                  <a:pt x="67" y="0"/>
                </a:lnTo>
                <a:cubicBezTo>
                  <a:pt x="75" y="0"/>
                  <a:pt x="81" y="6"/>
                  <a:pt x="81" y="13"/>
                </a:cubicBezTo>
                <a:cubicBezTo>
                  <a:pt x="81" y="22"/>
                  <a:pt x="75" y="27"/>
                  <a:pt x="67" y="27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944280" y="1333800"/>
            <a:ext cx="96120" cy="28440"/>
          </a:xfrm>
          <a:custGeom>
            <a:avLst/>
            <a:gdLst/>
            <a:ahLst/>
            <a:rect l="0" t="0" r="r" b="b"/>
            <a:pathLst>
              <a:path w="267" h="79">
                <a:moveTo>
                  <a:pt x="26" y="79"/>
                </a:moveTo>
                <a:cubicBezTo>
                  <a:pt x="12" y="79"/>
                  <a:pt x="0" y="67"/>
                  <a:pt x="0" y="53"/>
                </a:cubicBezTo>
                <a:lnTo>
                  <a:pt x="0" y="26"/>
                </a:lnTo>
                <a:cubicBezTo>
                  <a:pt x="0" y="11"/>
                  <a:pt x="12" y="0"/>
                  <a:pt x="26" y="0"/>
                </a:cubicBezTo>
                <a:cubicBezTo>
                  <a:pt x="41" y="0"/>
                  <a:pt x="53" y="11"/>
                  <a:pt x="53" y="26"/>
                </a:cubicBezTo>
                <a:lnTo>
                  <a:pt x="53" y="53"/>
                </a:lnTo>
                <a:cubicBezTo>
                  <a:pt x="53" y="67"/>
                  <a:pt x="41" y="79"/>
                  <a:pt x="26" y="79"/>
                </a:cubicBezTo>
                <a:moveTo>
                  <a:pt x="240" y="79"/>
                </a:moveTo>
                <a:cubicBezTo>
                  <a:pt x="226" y="79"/>
                  <a:pt x="214" y="67"/>
                  <a:pt x="214" y="53"/>
                </a:cubicBezTo>
                <a:lnTo>
                  <a:pt x="214" y="26"/>
                </a:lnTo>
                <a:cubicBezTo>
                  <a:pt x="214" y="11"/>
                  <a:pt x="226" y="0"/>
                  <a:pt x="240" y="0"/>
                </a:cubicBezTo>
                <a:cubicBezTo>
                  <a:pt x="255" y="0"/>
                  <a:pt x="267" y="11"/>
                  <a:pt x="267" y="26"/>
                </a:cubicBezTo>
                <a:lnTo>
                  <a:pt x="267" y="53"/>
                </a:lnTo>
                <a:cubicBezTo>
                  <a:pt x="267" y="67"/>
                  <a:pt x="255" y="79"/>
                  <a:pt x="240" y="79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953640" y="1414080"/>
            <a:ext cx="79560" cy="19800"/>
          </a:xfrm>
          <a:custGeom>
            <a:avLst/>
            <a:gdLst/>
            <a:ahLst/>
            <a:rect l="0" t="0" r="r" b="b"/>
            <a:pathLst>
              <a:path w="221" h="55">
                <a:moveTo>
                  <a:pt x="110" y="55"/>
                </a:moveTo>
                <a:cubicBezTo>
                  <a:pt x="32" y="55"/>
                  <a:pt x="9" y="34"/>
                  <a:pt x="5" y="30"/>
                </a:cubicBezTo>
                <a:cubicBezTo>
                  <a:pt x="-2" y="24"/>
                  <a:pt x="-2" y="12"/>
                  <a:pt x="5" y="5"/>
                </a:cubicBezTo>
                <a:cubicBezTo>
                  <a:pt x="12" y="-1"/>
                  <a:pt x="23" y="-2"/>
                  <a:pt x="30" y="5"/>
                </a:cubicBezTo>
                <a:cubicBezTo>
                  <a:pt x="31" y="6"/>
                  <a:pt x="50" y="18"/>
                  <a:pt x="110" y="18"/>
                </a:cubicBezTo>
                <a:cubicBezTo>
                  <a:pt x="172" y="18"/>
                  <a:pt x="190" y="5"/>
                  <a:pt x="190" y="5"/>
                </a:cubicBezTo>
                <a:cubicBezTo>
                  <a:pt x="197" y="-2"/>
                  <a:pt x="208" y="-2"/>
                  <a:pt x="215" y="5"/>
                </a:cubicBezTo>
                <a:cubicBezTo>
                  <a:pt x="222" y="12"/>
                  <a:pt x="222" y="24"/>
                  <a:pt x="215" y="30"/>
                </a:cubicBezTo>
                <a:cubicBezTo>
                  <a:pt x="211" y="34"/>
                  <a:pt x="187" y="55"/>
                  <a:pt x="110" y="55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992160" y="1551960"/>
            <a:ext cx="120960" cy="19800"/>
          </a:xfrm>
          <a:custGeom>
            <a:avLst/>
            <a:gdLst/>
            <a:ahLst/>
            <a:rect l="0" t="0" r="r" b="b"/>
            <a:pathLst>
              <a:path w="336" h="55">
                <a:moveTo>
                  <a:pt x="336" y="27"/>
                </a:moveTo>
                <a:cubicBezTo>
                  <a:pt x="336" y="43"/>
                  <a:pt x="323" y="55"/>
                  <a:pt x="308" y="55"/>
                </a:cubicBezTo>
                <a:lnTo>
                  <a:pt x="28" y="55"/>
                </a:lnTo>
                <a:cubicBezTo>
                  <a:pt x="12" y="55"/>
                  <a:pt x="0" y="43"/>
                  <a:pt x="0" y="27"/>
                </a:cubicBezTo>
                <a:cubicBezTo>
                  <a:pt x="0" y="12"/>
                  <a:pt x="12" y="0"/>
                  <a:pt x="28" y="0"/>
                </a:cubicBezTo>
                <a:lnTo>
                  <a:pt x="308" y="0"/>
                </a:lnTo>
                <a:cubicBezTo>
                  <a:pt x="323" y="0"/>
                  <a:pt x="336" y="12"/>
                  <a:pt x="336" y="27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790920" y="1434240"/>
            <a:ext cx="261720" cy="137520"/>
          </a:xfrm>
          <a:custGeom>
            <a:avLst/>
            <a:gdLst/>
            <a:ahLst/>
            <a:rect l="0" t="0" r="r" b="b"/>
            <a:pathLst>
              <a:path w="727" h="382">
                <a:moveTo>
                  <a:pt x="538" y="0"/>
                </a:moveTo>
                <a:lnTo>
                  <a:pt x="77" y="0"/>
                </a:lnTo>
                <a:cubicBezTo>
                  <a:pt x="35" y="0"/>
                  <a:pt x="-20" y="22"/>
                  <a:pt x="8" y="97"/>
                </a:cubicBezTo>
                <a:lnTo>
                  <a:pt x="94" y="328"/>
                </a:lnTo>
                <a:cubicBezTo>
                  <a:pt x="94" y="328"/>
                  <a:pt x="105" y="382"/>
                  <a:pt x="168" y="382"/>
                </a:cubicBezTo>
                <a:lnTo>
                  <a:pt x="727" y="382"/>
                </a:lnTo>
                <a:lnTo>
                  <a:pt x="615" y="76"/>
                </a:lnTo>
                <a:cubicBezTo>
                  <a:pt x="603" y="41"/>
                  <a:pt x="581" y="0"/>
                  <a:pt x="538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780840" y="1434240"/>
            <a:ext cx="261720" cy="137520"/>
          </a:xfrm>
          <a:custGeom>
            <a:avLst/>
            <a:gdLst/>
            <a:ahLst/>
            <a:rect l="0" t="0" r="r" b="b"/>
            <a:pathLst>
              <a:path w="727" h="382">
                <a:moveTo>
                  <a:pt x="538" y="0"/>
                </a:moveTo>
                <a:lnTo>
                  <a:pt x="77" y="0"/>
                </a:lnTo>
                <a:cubicBezTo>
                  <a:pt x="35" y="0"/>
                  <a:pt x="-20" y="22"/>
                  <a:pt x="8" y="97"/>
                </a:cubicBezTo>
                <a:lnTo>
                  <a:pt x="94" y="328"/>
                </a:lnTo>
                <a:cubicBezTo>
                  <a:pt x="94" y="328"/>
                  <a:pt x="105" y="382"/>
                  <a:pt x="168" y="382"/>
                </a:cubicBezTo>
                <a:lnTo>
                  <a:pt x="727" y="382"/>
                </a:lnTo>
                <a:lnTo>
                  <a:pt x="616" y="76"/>
                </a:lnTo>
                <a:cubicBezTo>
                  <a:pt x="603" y="41"/>
                  <a:pt x="581" y="0"/>
                  <a:pt x="538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03520" y="1446480"/>
            <a:ext cx="176400" cy="94320"/>
          </a:xfrm>
          <a:custGeom>
            <a:avLst/>
            <a:gdLst/>
            <a:ahLst/>
            <a:rect l="0" t="0" r="r" b="b"/>
            <a:pathLst>
              <a:path w="490" h="262">
                <a:moveTo>
                  <a:pt x="329" y="165"/>
                </a:moveTo>
                <a:cubicBezTo>
                  <a:pt x="343" y="208"/>
                  <a:pt x="331" y="251"/>
                  <a:pt x="302" y="260"/>
                </a:cubicBezTo>
                <a:cubicBezTo>
                  <a:pt x="273" y="270"/>
                  <a:pt x="237" y="243"/>
                  <a:pt x="223" y="200"/>
                </a:cubicBezTo>
                <a:cubicBezTo>
                  <a:pt x="208" y="157"/>
                  <a:pt x="220" y="115"/>
                  <a:pt x="249" y="105"/>
                </a:cubicBezTo>
                <a:cubicBezTo>
                  <a:pt x="278" y="96"/>
                  <a:pt x="314" y="123"/>
                  <a:pt x="329" y="165"/>
                </a:cubicBezTo>
                <a:moveTo>
                  <a:pt x="469" y="42"/>
                </a:moveTo>
                <a:lnTo>
                  <a:pt x="21" y="42"/>
                </a:lnTo>
                <a:cubicBezTo>
                  <a:pt x="9" y="42"/>
                  <a:pt x="0" y="33"/>
                  <a:pt x="0" y="22"/>
                </a:cubicBezTo>
                <a:cubicBezTo>
                  <a:pt x="0" y="10"/>
                  <a:pt x="9" y="0"/>
                  <a:pt x="21" y="0"/>
                </a:cubicBezTo>
                <a:lnTo>
                  <a:pt x="469" y="0"/>
                </a:lnTo>
                <a:cubicBezTo>
                  <a:pt x="480" y="0"/>
                  <a:pt x="490" y="10"/>
                  <a:pt x="490" y="22"/>
                </a:cubicBezTo>
                <a:cubicBezTo>
                  <a:pt x="490" y="33"/>
                  <a:pt x="480" y="42"/>
                  <a:pt x="469" y="4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160280" y="115560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015560" y="1892880"/>
            <a:ext cx="513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a la administración remota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015560" y="2378520"/>
            <a:ext cx="7246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Creación de VMs Ubuntu (una master, una o más minion)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15560" y="2864160"/>
            <a:ext cx="443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Instalación y configuración de Salt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4419360" y="3371760"/>
            <a:ext cx="1343520" cy="371880"/>
          </a:xfrm>
          <a:custGeom>
            <a:avLst/>
            <a:gdLst/>
            <a:ahLst/>
            <a:rect l="0" t="0" r="r" b="b"/>
            <a:pathLst>
              <a:path w="3732" h="1033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73" y="0"/>
                </a:lnTo>
                <a:cubicBezTo>
                  <a:pt x="3583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3" y="16"/>
                  <a:pt x="3653" y="21"/>
                  <a:pt x="3661" y="27"/>
                </a:cubicBezTo>
                <a:cubicBezTo>
                  <a:pt x="3670" y="32"/>
                  <a:pt x="3678" y="39"/>
                  <a:pt x="3685" y="46"/>
                </a:cubicBezTo>
                <a:cubicBezTo>
                  <a:pt x="3693" y="54"/>
                  <a:pt x="3699" y="62"/>
                  <a:pt x="3705" y="70"/>
                </a:cubicBezTo>
                <a:cubicBezTo>
                  <a:pt x="3711" y="79"/>
                  <a:pt x="3716" y="88"/>
                  <a:pt x="3720" y="98"/>
                </a:cubicBezTo>
                <a:cubicBezTo>
                  <a:pt x="3724" y="107"/>
                  <a:pt x="3727" y="117"/>
                  <a:pt x="3729" y="128"/>
                </a:cubicBezTo>
                <a:cubicBezTo>
                  <a:pt x="3731" y="138"/>
                  <a:pt x="3732" y="148"/>
                  <a:pt x="3732" y="158"/>
                </a:cubicBezTo>
                <a:lnTo>
                  <a:pt x="3732" y="874"/>
                </a:lnTo>
                <a:cubicBezTo>
                  <a:pt x="3732" y="884"/>
                  <a:pt x="3731" y="895"/>
                  <a:pt x="3729" y="905"/>
                </a:cubicBezTo>
                <a:cubicBezTo>
                  <a:pt x="3727" y="915"/>
                  <a:pt x="3724" y="925"/>
                  <a:pt x="3720" y="935"/>
                </a:cubicBezTo>
                <a:cubicBezTo>
                  <a:pt x="3716" y="944"/>
                  <a:pt x="3711" y="953"/>
                  <a:pt x="3705" y="962"/>
                </a:cubicBezTo>
                <a:cubicBezTo>
                  <a:pt x="3699" y="971"/>
                  <a:pt x="3693" y="979"/>
                  <a:pt x="3685" y="986"/>
                </a:cubicBezTo>
                <a:cubicBezTo>
                  <a:pt x="3678" y="993"/>
                  <a:pt x="3670" y="1000"/>
                  <a:pt x="3661" y="1006"/>
                </a:cubicBezTo>
                <a:cubicBezTo>
                  <a:pt x="3653" y="1012"/>
                  <a:pt x="3643" y="1017"/>
                  <a:pt x="3634" y="1021"/>
                </a:cubicBezTo>
                <a:cubicBezTo>
                  <a:pt x="3624" y="1025"/>
                  <a:pt x="3614" y="1028"/>
                  <a:pt x="3604" y="1030"/>
                </a:cubicBezTo>
                <a:cubicBezTo>
                  <a:pt x="3594" y="1032"/>
                  <a:pt x="3583" y="1033"/>
                  <a:pt x="3573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015560" y="3340440"/>
            <a:ext cx="341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Verificación de conexión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4509360" y="346320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test.ping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5765040" y="33404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5324400" y="3867120"/>
            <a:ext cx="1086120" cy="371520"/>
          </a:xfrm>
          <a:custGeom>
            <a:avLst/>
            <a:gdLst/>
            <a:ahLst/>
            <a:rect l="0" t="0" r="r" b="b"/>
            <a:pathLst>
              <a:path w="3017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899" y="5"/>
                  <a:pt x="2909" y="8"/>
                  <a:pt x="2919" y="12"/>
                </a:cubicBezTo>
                <a:cubicBezTo>
                  <a:pt x="2929" y="16"/>
                  <a:pt x="2938" y="21"/>
                  <a:pt x="2946" y="26"/>
                </a:cubicBezTo>
                <a:cubicBezTo>
                  <a:pt x="2955" y="32"/>
                  <a:pt x="2963" y="39"/>
                  <a:pt x="2970" y="46"/>
                </a:cubicBezTo>
                <a:cubicBezTo>
                  <a:pt x="2978" y="53"/>
                  <a:pt x="2984" y="61"/>
                  <a:pt x="2990" y="70"/>
                </a:cubicBezTo>
                <a:cubicBezTo>
                  <a:pt x="2996" y="79"/>
                  <a:pt x="3001" y="89"/>
                  <a:pt x="3005" y="99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9"/>
                  <a:pt x="3017" y="149"/>
                  <a:pt x="3017" y="159"/>
                </a:cubicBezTo>
                <a:lnTo>
                  <a:pt x="3017" y="874"/>
                </a:lnTo>
                <a:cubicBezTo>
                  <a:pt x="3017" y="884"/>
                  <a:pt x="3016" y="894"/>
                  <a:pt x="3014" y="905"/>
                </a:cubicBezTo>
                <a:cubicBezTo>
                  <a:pt x="3012" y="915"/>
                  <a:pt x="3009" y="925"/>
                  <a:pt x="3005" y="934"/>
                </a:cubicBezTo>
                <a:cubicBezTo>
                  <a:pt x="3001" y="944"/>
                  <a:pt x="2996" y="953"/>
                  <a:pt x="2990" y="962"/>
                </a:cubicBezTo>
                <a:cubicBezTo>
                  <a:pt x="2984" y="971"/>
                  <a:pt x="2978" y="979"/>
                  <a:pt x="2970" y="986"/>
                </a:cubicBezTo>
                <a:cubicBezTo>
                  <a:pt x="2963" y="993"/>
                  <a:pt x="2955" y="1000"/>
                  <a:pt x="2946" y="1006"/>
                </a:cubicBezTo>
                <a:cubicBezTo>
                  <a:pt x="2938" y="1011"/>
                  <a:pt x="2929" y="1016"/>
                  <a:pt x="2919" y="1020"/>
                </a:cubicBezTo>
                <a:cubicBezTo>
                  <a:pt x="2909" y="1024"/>
                  <a:pt x="2899" y="1027"/>
                  <a:pt x="2889" y="1029"/>
                </a:cubicBezTo>
                <a:cubicBezTo>
                  <a:pt x="2879" y="1031"/>
                  <a:pt x="2869" y="1032"/>
                  <a:pt x="2858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7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1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015560" y="3835800"/>
            <a:ext cx="429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Ejecución de comandos simples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5413680" y="395856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cmd.run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6543360" y="3867120"/>
            <a:ext cx="2000880" cy="371520"/>
          </a:xfrm>
          <a:custGeom>
            <a:avLst/>
            <a:gdLst/>
            <a:ahLst/>
            <a:rect l="0" t="0" r="r" b="b"/>
            <a:pathLst>
              <a:path w="5558" h="1032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399" y="0"/>
                </a:lnTo>
                <a:cubicBezTo>
                  <a:pt x="5409" y="0"/>
                  <a:pt x="5420" y="1"/>
                  <a:pt x="5430" y="3"/>
                </a:cubicBezTo>
                <a:cubicBezTo>
                  <a:pt x="5440" y="5"/>
                  <a:pt x="5450" y="8"/>
                  <a:pt x="5460" y="12"/>
                </a:cubicBezTo>
                <a:cubicBezTo>
                  <a:pt x="5469" y="16"/>
                  <a:pt x="5478" y="21"/>
                  <a:pt x="5487" y="26"/>
                </a:cubicBezTo>
                <a:cubicBezTo>
                  <a:pt x="5496" y="32"/>
                  <a:pt x="5504" y="39"/>
                  <a:pt x="5511" y="46"/>
                </a:cubicBezTo>
                <a:cubicBezTo>
                  <a:pt x="5518" y="53"/>
                  <a:pt x="5525" y="61"/>
                  <a:pt x="5531" y="70"/>
                </a:cubicBezTo>
                <a:cubicBezTo>
                  <a:pt x="5537" y="79"/>
                  <a:pt x="5542" y="89"/>
                  <a:pt x="5546" y="99"/>
                </a:cubicBezTo>
                <a:cubicBezTo>
                  <a:pt x="5550" y="108"/>
                  <a:pt x="5553" y="118"/>
                  <a:pt x="5555" y="128"/>
                </a:cubicBezTo>
                <a:cubicBezTo>
                  <a:pt x="5557" y="139"/>
                  <a:pt x="5558" y="149"/>
                  <a:pt x="5558" y="159"/>
                </a:cubicBezTo>
                <a:lnTo>
                  <a:pt x="5558" y="874"/>
                </a:lnTo>
                <a:cubicBezTo>
                  <a:pt x="5558" y="884"/>
                  <a:pt x="5557" y="894"/>
                  <a:pt x="5555" y="905"/>
                </a:cubicBezTo>
                <a:cubicBezTo>
                  <a:pt x="5553" y="915"/>
                  <a:pt x="5550" y="925"/>
                  <a:pt x="5546" y="934"/>
                </a:cubicBezTo>
                <a:cubicBezTo>
                  <a:pt x="5542" y="944"/>
                  <a:pt x="5537" y="953"/>
                  <a:pt x="5531" y="962"/>
                </a:cubicBezTo>
                <a:cubicBezTo>
                  <a:pt x="5525" y="971"/>
                  <a:pt x="5518" y="979"/>
                  <a:pt x="5511" y="986"/>
                </a:cubicBezTo>
                <a:cubicBezTo>
                  <a:pt x="5504" y="993"/>
                  <a:pt x="5496" y="1000"/>
                  <a:pt x="5487" y="1006"/>
                </a:cubicBezTo>
                <a:cubicBezTo>
                  <a:pt x="5478" y="1011"/>
                  <a:pt x="5469" y="1016"/>
                  <a:pt x="5460" y="1020"/>
                </a:cubicBezTo>
                <a:cubicBezTo>
                  <a:pt x="5450" y="1024"/>
                  <a:pt x="5440" y="1027"/>
                  <a:pt x="5430" y="1029"/>
                </a:cubicBezTo>
                <a:cubicBezTo>
                  <a:pt x="5420" y="1031"/>
                  <a:pt x="5409" y="1032"/>
                  <a:pt x="5399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6411240" y="3835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6640920" y="3958560"/>
            <a:ext cx="180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service.status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8542080" y="383580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3781080" y="435276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8"/>
                  <a:pt x="9" y="108"/>
                  <a:pt x="13" y="98"/>
                </a:cubicBezTo>
                <a:cubicBezTo>
                  <a:pt x="17" y="88"/>
                  <a:pt x="21" y="79"/>
                  <a:pt x="27" y="71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6" y="39"/>
                  <a:pt x="1913" y="46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8"/>
                  <a:pt x="1959" y="159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4"/>
                  <a:pt x="1933" y="962"/>
                </a:cubicBezTo>
                <a:cubicBezTo>
                  <a:pt x="1927" y="971"/>
                  <a:pt x="1920" y="979"/>
                  <a:pt x="1913" y="986"/>
                </a:cubicBezTo>
                <a:cubicBezTo>
                  <a:pt x="1906" y="994"/>
                  <a:pt x="1897" y="1000"/>
                  <a:pt x="1889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2" y="1025"/>
                  <a:pt x="1842" y="1028"/>
                  <a:pt x="1832" y="1030"/>
                </a:cubicBezTo>
                <a:cubicBezTo>
                  <a:pt x="1821" y="1032"/>
                  <a:pt x="1811" y="1033"/>
                  <a:pt x="180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7" y="944"/>
                  <a:pt x="13" y="935"/>
                </a:cubicBezTo>
                <a:cubicBezTo>
                  <a:pt x="9" y="925"/>
                  <a:pt x="6" y="915"/>
                  <a:pt x="4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015560" y="4321440"/>
            <a:ext cx="276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Creación de 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874320" y="44445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4484880" y="4321440"/>
            <a:ext cx="417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para desplegar un servicio (nginx)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015560" y="4807440"/>
            <a:ext cx="619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Comprobación y puesta en común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015560" y="5293080"/>
            <a:ext cx="370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 Documentación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80840" y="7999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951" y="409"/>
                </a:moveTo>
                <a:lnTo>
                  <a:pt x="857" y="409"/>
                </a:lnTo>
                <a:cubicBezTo>
                  <a:pt x="848" y="372"/>
                  <a:pt x="833" y="337"/>
                  <a:pt x="813" y="305"/>
                </a:cubicBezTo>
                <a:lnTo>
                  <a:pt x="879" y="240"/>
                </a:lnTo>
                <a:cubicBezTo>
                  <a:pt x="901" y="218"/>
                  <a:pt x="901" y="184"/>
                  <a:pt x="879" y="163"/>
                </a:cubicBezTo>
                <a:lnTo>
                  <a:pt x="840" y="124"/>
                </a:lnTo>
                <a:cubicBezTo>
                  <a:pt x="818" y="103"/>
                  <a:pt x="782" y="103"/>
                  <a:pt x="761" y="124"/>
                </a:cubicBezTo>
                <a:lnTo>
                  <a:pt x="694" y="189"/>
                </a:lnTo>
                <a:cubicBezTo>
                  <a:pt x="662" y="169"/>
                  <a:pt x="626" y="155"/>
                  <a:pt x="588" y="146"/>
                </a:cubicBezTo>
                <a:lnTo>
                  <a:pt x="588" y="54"/>
                </a:lnTo>
                <a:cubicBezTo>
                  <a:pt x="588" y="24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4"/>
                  <a:pt x="420" y="54"/>
                </a:cubicBezTo>
                <a:lnTo>
                  <a:pt x="420" y="146"/>
                </a:lnTo>
                <a:cubicBezTo>
                  <a:pt x="382" y="155"/>
                  <a:pt x="346" y="169"/>
                  <a:pt x="312" y="189"/>
                </a:cubicBezTo>
                <a:lnTo>
                  <a:pt x="246" y="124"/>
                </a:lnTo>
                <a:cubicBezTo>
                  <a:pt x="224" y="103"/>
                  <a:pt x="189" y="103"/>
                  <a:pt x="167" y="124"/>
                </a:cubicBezTo>
                <a:lnTo>
                  <a:pt x="128" y="163"/>
                </a:lnTo>
                <a:cubicBezTo>
                  <a:pt x="106" y="184"/>
                  <a:pt x="106" y="218"/>
                  <a:pt x="128" y="241"/>
                </a:cubicBezTo>
                <a:lnTo>
                  <a:pt x="194" y="305"/>
                </a:lnTo>
                <a:cubicBezTo>
                  <a:pt x="174" y="337"/>
                  <a:pt x="159" y="372"/>
                  <a:pt x="150" y="409"/>
                </a:cubicBezTo>
                <a:lnTo>
                  <a:pt x="56" y="409"/>
                </a:lnTo>
                <a:cubicBezTo>
                  <a:pt x="25" y="409"/>
                  <a:pt x="0" y="433"/>
                  <a:pt x="0" y="463"/>
                </a:cubicBezTo>
                <a:lnTo>
                  <a:pt x="0" y="518"/>
                </a:lnTo>
                <a:cubicBezTo>
                  <a:pt x="0" y="548"/>
                  <a:pt x="25" y="572"/>
                  <a:pt x="56" y="572"/>
                </a:cubicBezTo>
                <a:lnTo>
                  <a:pt x="150" y="572"/>
                </a:lnTo>
                <a:cubicBezTo>
                  <a:pt x="159" y="609"/>
                  <a:pt x="174" y="644"/>
                  <a:pt x="194" y="676"/>
                </a:cubicBezTo>
                <a:lnTo>
                  <a:pt x="128" y="740"/>
                </a:lnTo>
                <a:cubicBezTo>
                  <a:pt x="106" y="762"/>
                  <a:pt x="106" y="796"/>
                  <a:pt x="128" y="817"/>
                </a:cubicBezTo>
                <a:lnTo>
                  <a:pt x="167" y="856"/>
                </a:lnTo>
                <a:cubicBezTo>
                  <a:pt x="189" y="877"/>
                  <a:pt x="224" y="877"/>
                  <a:pt x="246" y="856"/>
                </a:cubicBezTo>
                <a:lnTo>
                  <a:pt x="313" y="791"/>
                </a:lnTo>
                <a:cubicBezTo>
                  <a:pt x="346" y="811"/>
                  <a:pt x="382" y="825"/>
                  <a:pt x="420" y="834"/>
                </a:cubicBezTo>
                <a:lnTo>
                  <a:pt x="420" y="926"/>
                </a:lnTo>
                <a:cubicBezTo>
                  <a:pt x="420" y="956"/>
                  <a:pt x="445" y="980"/>
                  <a:pt x="476" y="980"/>
                </a:cubicBezTo>
                <a:lnTo>
                  <a:pt x="532" y="980"/>
                </a:lnTo>
                <a:cubicBezTo>
                  <a:pt x="563" y="980"/>
                  <a:pt x="588" y="956"/>
                  <a:pt x="588" y="926"/>
                </a:cubicBezTo>
                <a:lnTo>
                  <a:pt x="588" y="834"/>
                </a:lnTo>
                <a:cubicBezTo>
                  <a:pt x="626" y="825"/>
                  <a:pt x="662" y="811"/>
                  <a:pt x="694" y="791"/>
                </a:cubicBezTo>
                <a:lnTo>
                  <a:pt x="761" y="856"/>
                </a:lnTo>
                <a:cubicBezTo>
                  <a:pt x="782" y="877"/>
                  <a:pt x="818" y="877"/>
                  <a:pt x="840" y="856"/>
                </a:cubicBezTo>
                <a:lnTo>
                  <a:pt x="879" y="817"/>
                </a:lnTo>
                <a:cubicBezTo>
                  <a:pt x="901" y="796"/>
                  <a:pt x="901" y="762"/>
                  <a:pt x="879" y="740"/>
                </a:cubicBezTo>
                <a:lnTo>
                  <a:pt x="813" y="676"/>
                </a:lnTo>
                <a:cubicBezTo>
                  <a:pt x="833" y="644"/>
                  <a:pt x="848" y="609"/>
                  <a:pt x="857" y="572"/>
                </a:cubicBezTo>
                <a:lnTo>
                  <a:pt x="951" y="572"/>
                </a:lnTo>
                <a:cubicBezTo>
                  <a:pt x="981" y="572"/>
                  <a:pt x="1006" y="548"/>
                  <a:pt x="1006" y="518"/>
                </a:cubicBezTo>
                <a:lnTo>
                  <a:pt x="1006" y="463"/>
                </a:lnTo>
                <a:cubicBezTo>
                  <a:pt x="1006" y="433"/>
                  <a:pt x="981" y="409"/>
                  <a:pt x="951" y="409"/>
                </a:cubicBezTo>
                <a:moveTo>
                  <a:pt x="504" y="708"/>
                </a:moveTo>
                <a:cubicBezTo>
                  <a:pt x="380" y="708"/>
                  <a:pt x="279" y="611"/>
                  <a:pt x="279" y="490"/>
                </a:cubicBezTo>
                <a:cubicBezTo>
                  <a:pt x="279" y="370"/>
                  <a:pt x="380" y="273"/>
                  <a:pt x="504" y="273"/>
                </a:cubicBezTo>
                <a:cubicBezTo>
                  <a:pt x="627" y="273"/>
                  <a:pt x="727" y="370"/>
                  <a:pt x="727" y="490"/>
                </a:cubicBezTo>
                <a:cubicBezTo>
                  <a:pt x="727" y="611"/>
                  <a:pt x="627" y="708"/>
                  <a:pt x="504" y="708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60280" y="73656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883080" y="2160360"/>
            <a:ext cx="137520" cy="137520"/>
          </a:xfrm>
          <a:custGeom>
            <a:avLst/>
            <a:gdLst/>
            <a:ahLst/>
            <a:rect l="0" t="0" r="r" b="b"/>
            <a:pathLst>
              <a:path w="382" h="382">
                <a:moveTo>
                  <a:pt x="0" y="232"/>
                </a:moveTo>
                <a:lnTo>
                  <a:pt x="233" y="0"/>
                </a:lnTo>
                <a:lnTo>
                  <a:pt x="382" y="148"/>
                </a:lnTo>
                <a:lnTo>
                  <a:pt x="149" y="382"/>
                </a:lnTo>
                <a:lnTo>
                  <a:pt x="0" y="23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83720" y="2220840"/>
            <a:ext cx="216360" cy="176760"/>
          </a:xfrm>
          <a:custGeom>
            <a:avLst/>
            <a:gdLst/>
            <a:ahLst/>
            <a:rect l="0" t="0" r="r" b="b"/>
            <a:pathLst>
              <a:path w="601" h="491">
                <a:moveTo>
                  <a:pt x="138" y="491"/>
                </a:moveTo>
                <a:cubicBezTo>
                  <a:pt x="19" y="483"/>
                  <a:pt x="-2" y="398"/>
                  <a:pt x="0" y="352"/>
                </a:cubicBezTo>
                <a:cubicBezTo>
                  <a:pt x="7" y="244"/>
                  <a:pt x="333" y="0"/>
                  <a:pt x="333" y="0"/>
                </a:cubicBezTo>
                <a:lnTo>
                  <a:pt x="601" y="41"/>
                </a:lnTo>
                <a:cubicBezTo>
                  <a:pt x="601" y="41"/>
                  <a:pt x="229" y="498"/>
                  <a:pt x="138" y="491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772200" y="2134080"/>
            <a:ext cx="275040" cy="275400"/>
          </a:xfrm>
          <a:custGeom>
            <a:avLst/>
            <a:gdLst/>
            <a:ahLst/>
            <a:rect l="0" t="0" r="r" b="b"/>
            <a:pathLst>
              <a:path w="764" h="765">
                <a:moveTo>
                  <a:pt x="688" y="77"/>
                </a:moveTo>
                <a:cubicBezTo>
                  <a:pt x="625" y="15"/>
                  <a:pt x="555" y="-16"/>
                  <a:pt x="530" y="9"/>
                </a:cubicBezTo>
                <a:lnTo>
                  <a:pt x="530" y="10"/>
                </a:lnTo>
                <a:lnTo>
                  <a:pt x="529" y="10"/>
                </a:lnTo>
                <a:lnTo>
                  <a:pt x="47" y="492"/>
                </a:lnTo>
                <a:cubicBezTo>
                  <a:pt x="16" y="522"/>
                  <a:pt x="0" y="563"/>
                  <a:pt x="0" y="606"/>
                </a:cubicBezTo>
                <a:cubicBezTo>
                  <a:pt x="0" y="648"/>
                  <a:pt x="16" y="688"/>
                  <a:pt x="47" y="718"/>
                </a:cubicBezTo>
                <a:cubicBezTo>
                  <a:pt x="77" y="748"/>
                  <a:pt x="117" y="765"/>
                  <a:pt x="159" y="765"/>
                </a:cubicBezTo>
                <a:cubicBezTo>
                  <a:pt x="202" y="765"/>
                  <a:pt x="242" y="748"/>
                  <a:pt x="272" y="718"/>
                </a:cubicBezTo>
                <a:lnTo>
                  <a:pt x="755" y="236"/>
                </a:lnTo>
                <a:cubicBezTo>
                  <a:pt x="755" y="235"/>
                  <a:pt x="755" y="235"/>
                  <a:pt x="755" y="235"/>
                </a:cubicBezTo>
                <a:cubicBezTo>
                  <a:pt x="755" y="235"/>
                  <a:pt x="756" y="235"/>
                  <a:pt x="756" y="234"/>
                </a:cubicBezTo>
                <a:cubicBezTo>
                  <a:pt x="780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59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6"/>
                </a:cubicBezTo>
                <a:cubicBezTo>
                  <a:pt x="64" y="580"/>
                  <a:pt x="74" y="555"/>
                  <a:pt x="92" y="537"/>
                </a:cubicBezTo>
                <a:lnTo>
                  <a:pt x="540" y="90"/>
                </a:lnTo>
                <a:cubicBezTo>
                  <a:pt x="554" y="114"/>
                  <a:pt x="573" y="141"/>
                  <a:pt x="599" y="166"/>
                </a:cubicBezTo>
                <a:cubicBezTo>
                  <a:pt x="624" y="191"/>
                  <a:pt x="651" y="211"/>
                  <a:pt x="675" y="225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20800" y="2218680"/>
            <a:ext cx="175320" cy="144000"/>
          </a:xfrm>
          <a:custGeom>
            <a:avLst/>
            <a:gdLst/>
            <a:ahLst/>
            <a:rect l="0" t="0" r="r" b="b"/>
            <a:pathLst>
              <a:path w="487" h="400">
                <a:moveTo>
                  <a:pt x="487" y="44"/>
                </a:moveTo>
                <a:cubicBezTo>
                  <a:pt x="486" y="52"/>
                  <a:pt x="431" y="60"/>
                  <a:pt x="365" y="52"/>
                </a:cubicBezTo>
                <a:cubicBezTo>
                  <a:pt x="299" y="43"/>
                  <a:pt x="248" y="26"/>
                  <a:pt x="249" y="12"/>
                </a:cubicBezTo>
                <a:cubicBezTo>
                  <a:pt x="251" y="-1"/>
                  <a:pt x="305" y="-4"/>
                  <a:pt x="371" y="5"/>
                </a:cubicBezTo>
                <a:cubicBezTo>
                  <a:pt x="437" y="13"/>
                  <a:pt x="489" y="32"/>
                  <a:pt x="487" y="44"/>
                </a:cubicBezTo>
                <a:moveTo>
                  <a:pt x="95" y="260"/>
                </a:moveTo>
                <a:cubicBezTo>
                  <a:pt x="88" y="266"/>
                  <a:pt x="77" y="266"/>
                  <a:pt x="71" y="260"/>
                </a:cubicBezTo>
                <a:cubicBezTo>
                  <a:pt x="64" y="253"/>
                  <a:pt x="64" y="242"/>
                  <a:pt x="71" y="236"/>
                </a:cubicBezTo>
                <a:cubicBezTo>
                  <a:pt x="77" y="229"/>
                  <a:pt x="88" y="229"/>
                  <a:pt x="95" y="236"/>
                </a:cubicBezTo>
                <a:cubicBezTo>
                  <a:pt x="101" y="242"/>
                  <a:pt x="101" y="253"/>
                  <a:pt x="95" y="260"/>
                </a:cubicBezTo>
                <a:moveTo>
                  <a:pt x="165" y="315"/>
                </a:moveTo>
                <a:cubicBezTo>
                  <a:pt x="155" y="326"/>
                  <a:pt x="137" y="326"/>
                  <a:pt x="126" y="315"/>
                </a:cubicBezTo>
                <a:cubicBezTo>
                  <a:pt x="115" y="305"/>
                  <a:pt x="115" y="287"/>
                  <a:pt x="126" y="276"/>
                </a:cubicBezTo>
                <a:cubicBezTo>
                  <a:pt x="137" y="265"/>
                  <a:pt x="155" y="266"/>
                  <a:pt x="165" y="276"/>
                </a:cubicBezTo>
                <a:cubicBezTo>
                  <a:pt x="176" y="287"/>
                  <a:pt x="176" y="305"/>
                  <a:pt x="165" y="315"/>
                </a:cubicBezTo>
                <a:moveTo>
                  <a:pt x="201" y="202"/>
                </a:moveTo>
                <a:cubicBezTo>
                  <a:pt x="191" y="212"/>
                  <a:pt x="174" y="212"/>
                  <a:pt x="164" y="202"/>
                </a:cubicBezTo>
                <a:cubicBezTo>
                  <a:pt x="154" y="192"/>
                  <a:pt x="154" y="175"/>
                  <a:pt x="164" y="165"/>
                </a:cubicBezTo>
                <a:cubicBezTo>
                  <a:pt x="174" y="155"/>
                  <a:pt x="191" y="155"/>
                  <a:pt x="201" y="165"/>
                </a:cubicBezTo>
                <a:cubicBezTo>
                  <a:pt x="211" y="175"/>
                  <a:pt x="211" y="192"/>
                  <a:pt x="201" y="202"/>
                </a:cubicBezTo>
                <a:moveTo>
                  <a:pt x="55" y="391"/>
                </a:moveTo>
                <a:cubicBezTo>
                  <a:pt x="42" y="403"/>
                  <a:pt x="22" y="403"/>
                  <a:pt x="10" y="391"/>
                </a:cubicBezTo>
                <a:cubicBezTo>
                  <a:pt x="-3" y="378"/>
                  <a:pt x="-3" y="358"/>
                  <a:pt x="10" y="346"/>
                </a:cubicBezTo>
                <a:cubicBezTo>
                  <a:pt x="22" y="333"/>
                  <a:pt x="42" y="333"/>
                  <a:pt x="55" y="346"/>
                </a:cubicBezTo>
                <a:cubicBezTo>
                  <a:pt x="67" y="358"/>
                  <a:pt x="67" y="378"/>
                  <a:pt x="55" y="391"/>
                </a:cubicBezTo>
                <a:moveTo>
                  <a:pt x="298" y="196"/>
                </a:moveTo>
                <a:cubicBezTo>
                  <a:pt x="289" y="204"/>
                  <a:pt x="275" y="204"/>
                  <a:pt x="266" y="196"/>
                </a:cubicBezTo>
                <a:cubicBezTo>
                  <a:pt x="257" y="187"/>
                  <a:pt x="257" y="172"/>
                  <a:pt x="266" y="164"/>
                </a:cubicBezTo>
                <a:cubicBezTo>
                  <a:pt x="275" y="155"/>
                  <a:pt x="289" y="155"/>
                  <a:pt x="298" y="164"/>
                </a:cubicBezTo>
                <a:cubicBezTo>
                  <a:pt x="306" y="172"/>
                  <a:pt x="306" y="187"/>
                  <a:pt x="298" y="196"/>
                </a:cubicBezTo>
                <a:moveTo>
                  <a:pt x="272" y="104"/>
                </a:moveTo>
                <a:cubicBezTo>
                  <a:pt x="266" y="110"/>
                  <a:pt x="257" y="110"/>
                  <a:pt x="251" y="104"/>
                </a:cubicBezTo>
                <a:cubicBezTo>
                  <a:pt x="245" y="98"/>
                  <a:pt x="245" y="89"/>
                  <a:pt x="251" y="83"/>
                </a:cubicBezTo>
                <a:cubicBezTo>
                  <a:pt x="257" y="77"/>
                  <a:pt x="266" y="77"/>
                  <a:pt x="272" y="83"/>
                </a:cubicBezTo>
                <a:cubicBezTo>
                  <a:pt x="278" y="89"/>
                  <a:pt x="278" y="98"/>
                  <a:pt x="272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80640" y="214632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8"/>
                </a:moveTo>
                <a:cubicBezTo>
                  <a:pt x="104" y="67"/>
                  <a:pt x="113" y="77"/>
                  <a:pt x="121" y="87"/>
                </a:cubicBezTo>
                <a:cubicBezTo>
                  <a:pt x="129" y="97"/>
                  <a:pt x="136" y="106"/>
                  <a:pt x="141" y="116"/>
                </a:cubicBezTo>
                <a:cubicBezTo>
                  <a:pt x="146" y="124"/>
                  <a:pt x="149" y="131"/>
                  <a:pt x="151" y="137"/>
                </a:cubicBezTo>
                <a:cubicBezTo>
                  <a:pt x="152" y="143"/>
                  <a:pt x="152" y="147"/>
                  <a:pt x="149" y="150"/>
                </a:cubicBezTo>
                <a:cubicBezTo>
                  <a:pt x="147" y="152"/>
                  <a:pt x="143" y="152"/>
                  <a:pt x="137" y="151"/>
                </a:cubicBezTo>
                <a:cubicBezTo>
                  <a:pt x="131" y="149"/>
                  <a:pt x="124" y="146"/>
                  <a:pt x="115" y="141"/>
                </a:cubicBezTo>
                <a:cubicBezTo>
                  <a:pt x="107" y="136"/>
                  <a:pt x="98" y="129"/>
                  <a:pt x="88" y="121"/>
                </a:cubicBezTo>
                <a:cubicBezTo>
                  <a:pt x="78" y="112"/>
                  <a:pt x="68" y="103"/>
                  <a:pt x="59" y="93"/>
                </a:cubicBezTo>
                <a:cubicBezTo>
                  <a:pt x="48" y="84"/>
                  <a:pt x="39" y="74"/>
                  <a:pt x="31" y="64"/>
                </a:cubicBezTo>
                <a:cubicBezTo>
                  <a:pt x="23" y="54"/>
                  <a:pt x="16" y="45"/>
                  <a:pt x="11" y="36"/>
                </a:cubicBezTo>
                <a:cubicBezTo>
                  <a:pt x="6" y="28"/>
                  <a:pt x="3" y="21"/>
                  <a:pt x="1" y="15"/>
                </a:cubicBezTo>
                <a:cubicBezTo>
                  <a:pt x="0" y="9"/>
                  <a:pt x="0" y="5"/>
                  <a:pt x="2" y="2"/>
                </a:cubicBezTo>
                <a:cubicBezTo>
                  <a:pt x="5" y="0"/>
                  <a:pt x="9" y="0"/>
                  <a:pt x="15" y="1"/>
                </a:cubicBezTo>
                <a:cubicBezTo>
                  <a:pt x="21" y="3"/>
                  <a:pt x="28" y="6"/>
                  <a:pt x="36" y="11"/>
                </a:cubicBezTo>
                <a:cubicBezTo>
                  <a:pt x="45" y="16"/>
                  <a:pt x="55" y="23"/>
                  <a:pt x="65" y="31"/>
                </a:cubicBezTo>
                <a:cubicBezTo>
                  <a:pt x="75" y="39"/>
                  <a:pt x="85" y="48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1510560"/>
            <a:ext cx="7580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Automatización con Salt: arquitectura master-minion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65240" y="2083320"/>
            <a:ext cx="256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alumnado deberá: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047600" y="3286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300320" y="2645280"/>
            <a:ext cx="818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VM master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una o más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VMs minion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 Ubuntu Server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3130920"/>
            <a:ext cx="544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Instalar y configurar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 ambos extremos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4333680" y="3647880"/>
            <a:ext cx="1352880" cy="371880"/>
          </a:xfrm>
          <a:custGeom>
            <a:avLst/>
            <a:gdLst/>
            <a:ahLst/>
            <a:rect l="0" t="0" r="r" b="b"/>
            <a:pathLst>
              <a:path w="37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599" y="0"/>
                </a:lnTo>
                <a:cubicBezTo>
                  <a:pt x="3610" y="0"/>
                  <a:pt x="3620" y="1"/>
                  <a:pt x="3630" y="3"/>
                </a:cubicBezTo>
                <a:cubicBezTo>
                  <a:pt x="3641" y="5"/>
                  <a:pt x="3650" y="8"/>
                  <a:pt x="3660" y="12"/>
                </a:cubicBezTo>
                <a:cubicBezTo>
                  <a:pt x="3670" y="16"/>
                  <a:pt x="3679" y="21"/>
                  <a:pt x="3688" y="27"/>
                </a:cubicBezTo>
                <a:cubicBezTo>
                  <a:pt x="3696" y="33"/>
                  <a:pt x="3704" y="39"/>
                  <a:pt x="3712" y="47"/>
                </a:cubicBezTo>
                <a:cubicBezTo>
                  <a:pt x="3719" y="54"/>
                  <a:pt x="3726" y="62"/>
                  <a:pt x="3731" y="71"/>
                </a:cubicBezTo>
                <a:cubicBezTo>
                  <a:pt x="3737" y="79"/>
                  <a:pt x="3742" y="88"/>
                  <a:pt x="3746" y="98"/>
                </a:cubicBezTo>
                <a:cubicBezTo>
                  <a:pt x="3750" y="108"/>
                  <a:pt x="3753" y="118"/>
                  <a:pt x="3755" y="128"/>
                </a:cubicBezTo>
                <a:cubicBezTo>
                  <a:pt x="3757" y="138"/>
                  <a:pt x="3758" y="148"/>
                  <a:pt x="3758" y="159"/>
                </a:cubicBezTo>
                <a:lnTo>
                  <a:pt x="3758" y="874"/>
                </a:lnTo>
                <a:cubicBezTo>
                  <a:pt x="3758" y="885"/>
                  <a:pt x="3757" y="895"/>
                  <a:pt x="3755" y="905"/>
                </a:cubicBezTo>
                <a:cubicBezTo>
                  <a:pt x="3753" y="915"/>
                  <a:pt x="3750" y="925"/>
                  <a:pt x="3746" y="935"/>
                </a:cubicBezTo>
                <a:cubicBezTo>
                  <a:pt x="3742" y="945"/>
                  <a:pt x="3737" y="954"/>
                  <a:pt x="3731" y="962"/>
                </a:cubicBezTo>
                <a:cubicBezTo>
                  <a:pt x="3726" y="971"/>
                  <a:pt x="3719" y="979"/>
                  <a:pt x="3712" y="986"/>
                </a:cubicBezTo>
                <a:cubicBezTo>
                  <a:pt x="3704" y="994"/>
                  <a:pt x="3696" y="1000"/>
                  <a:pt x="3688" y="1006"/>
                </a:cubicBezTo>
                <a:cubicBezTo>
                  <a:pt x="3679" y="1012"/>
                  <a:pt x="3670" y="1017"/>
                  <a:pt x="3660" y="1021"/>
                </a:cubicBezTo>
                <a:cubicBezTo>
                  <a:pt x="3650" y="1025"/>
                  <a:pt x="3641" y="1028"/>
                  <a:pt x="3630" y="1030"/>
                </a:cubicBezTo>
                <a:cubicBezTo>
                  <a:pt x="3620" y="1032"/>
                  <a:pt x="3610" y="1033"/>
                  <a:pt x="359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3616560"/>
            <a:ext cx="305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Verificar la conexión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047600" y="42573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4430880" y="373968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test.ping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4857480" y="413352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90" y="16"/>
                  <a:pt x="99" y="12"/>
                </a:cubicBezTo>
                <a:cubicBezTo>
                  <a:pt x="109" y="9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2859" y="0"/>
                </a:lnTo>
                <a:cubicBezTo>
                  <a:pt x="2869" y="0"/>
                  <a:pt x="2879" y="1"/>
                  <a:pt x="2890" y="3"/>
                </a:cubicBezTo>
                <a:cubicBezTo>
                  <a:pt x="2900" y="5"/>
                  <a:pt x="2910" y="9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6" y="33"/>
                  <a:pt x="2964" y="40"/>
                  <a:pt x="2971" y="47"/>
                </a:cubicBezTo>
                <a:cubicBezTo>
                  <a:pt x="2978" y="54"/>
                  <a:pt x="2985" y="62"/>
                  <a:pt x="2991" y="71"/>
                </a:cubicBezTo>
                <a:cubicBezTo>
                  <a:pt x="2997" y="80"/>
                  <a:pt x="3001" y="89"/>
                  <a:pt x="3005" y="98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8"/>
                  <a:pt x="3017" y="149"/>
                  <a:pt x="3017" y="159"/>
                </a:cubicBezTo>
                <a:lnTo>
                  <a:pt x="3017" y="875"/>
                </a:lnTo>
                <a:cubicBezTo>
                  <a:pt x="3017" y="885"/>
                  <a:pt x="3016" y="895"/>
                  <a:pt x="3014" y="906"/>
                </a:cubicBezTo>
                <a:cubicBezTo>
                  <a:pt x="3012" y="916"/>
                  <a:pt x="3009" y="926"/>
                  <a:pt x="3005" y="935"/>
                </a:cubicBezTo>
                <a:cubicBezTo>
                  <a:pt x="3001" y="945"/>
                  <a:pt x="2997" y="954"/>
                  <a:pt x="2991" y="963"/>
                </a:cubicBezTo>
                <a:cubicBezTo>
                  <a:pt x="2985" y="971"/>
                  <a:pt x="2978" y="979"/>
                  <a:pt x="2971" y="987"/>
                </a:cubicBezTo>
                <a:cubicBezTo>
                  <a:pt x="2964" y="994"/>
                  <a:pt x="2956" y="1001"/>
                  <a:pt x="2947" y="1007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10" y="1025"/>
                  <a:pt x="2900" y="1028"/>
                  <a:pt x="2890" y="1030"/>
                </a:cubicBezTo>
                <a:cubicBezTo>
                  <a:pt x="2879" y="1032"/>
                  <a:pt x="2869" y="1033"/>
                  <a:pt x="2859" y="1033"/>
                </a:cubicBezTo>
                <a:lnTo>
                  <a:pt x="160" y="1033"/>
                </a:lnTo>
                <a:cubicBezTo>
                  <a:pt x="150" y="1033"/>
                  <a:pt x="139" y="1032"/>
                  <a:pt x="129" y="1030"/>
                </a:cubicBezTo>
                <a:cubicBezTo>
                  <a:pt x="119" y="1028"/>
                  <a:pt x="109" y="1025"/>
                  <a:pt x="99" y="1021"/>
                </a:cubicBezTo>
                <a:cubicBezTo>
                  <a:pt x="90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300320" y="4102560"/>
            <a:ext cx="355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Ejecutar comandos remotos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4948560" y="42253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cmd.run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6086160" y="4133520"/>
            <a:ext cx="1991160" cy="371880"/>
          </a:xfrm>
          <a:custGeom>
            <a:avLst/>
            <a:gdLst/>
            <a:ahLst/>
            <a:rect l="0" t="0" r="r" b="b"/>
            <a:pathLst>
              <a:path w="5531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372" y="0"/>
                </a:lnTo>
                <a:cubicBezTo>
                  <a:pt x="5383" y="0"/>
                  <a:pt x="5393" y="1"/>
                  <a:pt x="5403" y="3"/>
                </a:cubicBezTo>
                <a:cubicBezTo>
                  <a:pt x="5414" y="5"/>
                  <a:pt x="5424" y="9"/>
                  <a:pt x="5433" y="12"/>
                </a:cubicBezTo>
                <a:cubicBezTo>
                  <a:pt x="5443" y="16"/>
                  <a:pt x="5452" y="21"/>
                  <a:pt x="5461" y="27"/>
                </a:cubicBezTo>
                <a:cubicBezTo>
                  <a:pt x="5469" y="33"/>
                  <a:pt x="5477" y="40"/>
                  <a:pt x="5485" y="47"/>
                </a:cubicBezTo>
                <a:cubicBezTo>
                  <a:pt x="5492" y="54"/>
                  <a:pt x="5499" y="62"/>
                  <a:pt x="5504" y="71"/>
                </a:cubicBezTo>
                <a:cubicBezTo>
                  <a:pt x="5510" y="80"/>
                  <a:pt x="5515" y="89"/>
                  <a:pt x="5519" y="98"/>
                </a:cubicBezTo>
                <a:cubicBezTo>
                  <a:pt x="5523" y="108"/>
                  <a:pt x="5526" y="118"/>
                  <a:pt x="5528" y="128"/>
                </a:cubicBezTo>
                <a:cubicBezTo>
                  <a:pt x="5530" y="138"/>
                  <a:pt x="5531" y="149"/>
                  <a:pt x="5531" y="159"/>
                </a:cubicBezTo>
                <a:lnTo>
                  <a:pt x="5531" y="875"/>
                </a:lnTo>
                <a:cubicBezTo>
                  <a:pt x="5531" y="885"/>
                  <a:pt x="5530" y="895"/>
                  <a:pt x="5528" y="906"/>
                </a:cubicBezTo>
                <a:cubicBezTo>
                  <a:pt x="5526" y="916"/>
                  <a:pt x="5523" y="926"/>
                  <a:pt x="5519" y="935"/>
                </a:cubicBezTo>
                <a:cubicBezTo>
                  <a:pt x="5515" y="945"/>
                  <a:pt x="5510" y="954"/>
                  <a:pt x="5504" y="963"/>
                </a:cubicBezTo>
                <a:cubicBezTo>
                  <a:pt x="5499" y="971"/>
                  <a:pt x="5492" y="979"/>
                  <a:pt x="5485" y="987"/>
                </a:cubicBezTo>
                <a:cubicBezTo>
                  <a:pt x="5477" y="994"/>
                  <a:pt x="5469" y="1001"/>
                  <a:pt x="5461" y="1007"/>
                </a:cubicBezTo>
                <a:cubicBezTo>
                  <a:pt x="5452" y="1012"/>
                  <a:pt x="5443" y="1017"/>
                  <a:pt x="5433" y="1021"/>
                </a:cubicBezTo>
                <a:cubicBezTo>
                  <a:pt x="5424" y="1025"/>
                  <a:pt x="5414" y="1028"/>
                  <a:pt x="5403" y="1030"/>
                </a:cubicBezTo>
                <a:cubicBezTo>
                  <a:pt x="5393" y="1032"/>
                  <a:pt x="5383" y="1033"/>
                  <a:pt x="5372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5946120" y="4102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6175800" y="4225320"/>
            <a:ext cx="1807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service.status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4743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8076960" y="41025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3371760" y="461952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20" y="54"/>
                  <a:pt x="1926" y="63"/>
                  <a:pt x="1932" y="71"/>
                </a:cubicBezTo>
                <a:cubicBezTo>
                  <a:pt x="1938" y="80"/>
                  <a:pt x="1943" y="89"/>
                  <a:pt x="1947" y="99"/>
                </a:cubicBezTo>
                <a:cubicBezTo>
                  <a:pt x="1951" y="108"/>
                  <a:pt x="1954" y="118"/>
                  <a:pt x="1956" y="129"/>
                </a:cubicBezTo>
                <a:cubicBezTo>
                  <a:pt x="1958" y="139"/>
                  <a:pt x="1959" y="149"/>
                  <a:pt x="1959" y="160"/>
                </a:cubicBezTo>
                <a:lnTo>
                  <a:pt x="1959" y="874"/>
                </a:lnTo>
                <a:cubicBezTo>
                  <a:pt x="1959" y="884"/>
                  <a:pt x="1958" y="895"/>
                  <a:pt x="1956" y="905"/>
                </a:cubicBezTo>
                <a:cubicBezTo>
                  <a:pt x="1954" y="915"/>
                  <a:pt x="1951" y="925"/>
                  <a:pt x="1947" y="935"/>
                </a:cubicBezTo>
                <a:cubicBezTo>
                  <a:pt x="1943" y="944"/>
                  <a:pt x="1938" y="953"/>
                  <a:pt x="1932" y="962"/>
                </a:cubicBezTo>
                <a:cubicBezTo>
                  <a:pt x="1926" y="971"/>
                  <a:pt x="1920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4588200"/>
            <a:ext cx="206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 archivo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3463200" y="471096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.sls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1599840" y="51624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6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4073760" y="4588200"/>
            <a:ext cx="5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4524120" y="5038560"/>
            <a:ext cx="838800" cy="371880"/>
          </a:xfrm>
          <a:custGeom>
            <a:avLst/>
            <a:gdLst/>
            <a:ahLst/>
            <a:rect l="0" t="0" r="r" b="b"/>
            <a:pathLst>
              <a:path w="2330" h="1033">
                <a:moveTo>
                  <a:pt x="0" y="873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171" y="0"/>
                </a:lnTo>
                <a:cubicBezTo>
                  <a:pt x="2181" y="0"/>
                  <a:pt x="2192" y="1"/>
                  <a:pt x="2202" y="3"/>
                </a:cubicBezTo>
                <a:cubicBezTo>
                  <a:pt x="2212" y="5"/>
                  <a:pt x="2222" y="8"/>
                  <a:pt x="2232" y="12"/>
                </a:cubicBezTo>
                <a:cubicBezTo>
                  <a:pt x="2241" y="16"/>
                  <a:pt x="2250" y="21"/>
                  <a:pt x="2259" y="27"/>
                </a:cubicBezTo>
                <a:cubicBezTo>
                  <a:pt x="2268" y="33"/>
                  <a:pt x="2276" y="39"/>
                  <a:pt x="2283" y="46"/>
                </a:cubicBezTo>
                <a:cubicBezTo>
                  <a:pt x="2290" y="54"/>
                  <a:pt x="2297" y="62"/>
                  <a:pt x="2303" y="71"/>
                </a:cubicBezTo>
                <a:cubicBezTo>
                  <a:pt x="2309" y="79"/>
                  <a:pt x="2313" y="88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9" y="138"/>
                  <a:pt x="2330" y="148"/>
                  <a:pt x="2330" y="159"/>
                </a:cubicBezTo>
                <a:lnTo>
                  <a:pt x="2330" y="873"/>
                </a:lnTo>
                <a:cubicBezTo>
                  <a:pt x="2330" y="884"/>
                  <a:pt x="2329" y="894"/>
                  <a:pt x="2326" y="904"/>
                </a:cubicBezTo>
                <a:cubicBezTo>
                  <a:pt x="2324" y="914"/>
                  <a:pt x="2321" y="924"/>
                  <a:pt x="2317" y="934"/>
                </a:cubicBezTo>
                <a:cubicBezTo>
                  <a:pt x="2313" y="943"/>
                  <a:pt x="2309" y="953"/>
                  <a:pt x="2303" y="962"/>
                </a:cubicBezTo>
                <a:cubicBezTo>
                  <a:pt x="2297" y="971"/>
                  <a:pt x="2290" y="979"/>
                  <a:pt x="2283" y="986"/>
                </a:cubicBezTo>
                <a:cubicBezTo>
                  <a:pt x="2276" y="994"/>
                  <a:pt x="2268" y="1000"/>
                  <a:pt x="2259" y="1006"/>
                </a:cubicBezTo>
                <a:cubicBezTo>
                  <a:pt x="2250" y="1012"/>
                  <a:pt x="2241" y="1017"/>
                  <a:pt x="2232" y="1021"/>
                </a:cubicBezTo>
                <a:cubicBezTo>
                  <a:pt x="2222" y="1025"/>
                  <a:pt x="2212" y="1028"/>
                  <a:pt x="2202" y="1030"/>
                </a:cubicBezTo>
                <a:cubicBezTo>
                  <a:pt x="2192" y="1032"/>
                  <a:pt x="2181" y="1033"/>
                  <a:pt x="2171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79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4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852560" y="5007240"/>
            <a:ext cx="267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Instale un servicio (ej.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4622400" y="51303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nginx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599840" y="56480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40"/>
                </a:cubicBezTo>
                <a:cubicBezTo>
                  <a:pt x="52" y="28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8"/>
                  <a:pt x="227" y="40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5361840" y="5007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71480" y="61149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7"/>
                  <a:pt x="703" y="598"/>
                </a:cubicBezTo>
                <a:cubicBezTo>
                  <a:pt x="689" y="618"/>
                  <a:pt x="673" y="638"/>
                  <a:pt x="656" y="656"/>
                </a:cubicBezTo>
                <a:cubicBezTo>
                  <a:pt x="638" y="673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8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8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3"/>
                  <a:pt x="112" y="656"/>
                </a:cubicBezTo>
                <a:cubicBezTo>
                  <a:pt x="94" y="638"/>
                  <a:pt x="78" y="618"/>
                  <a:pt x="64" y="598"/>
                </a:cubicBezTo>
                <a:cubicBezTo>
                  <a:pt x="50" y="577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5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806040" y="614952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6"/>
                  <a:pt x="574" y="325"/>
                  <a:pt x="570" y="344"/>
                </a:cubicBezTo>
                <a:cubicBezTo>
                  <a:pt x="567" y="362"/>
                  <a:pt x="561" y="380"/>
                  <a:pt x="554" y="398"/>
                </a:cubicBezTo>
                <a:cubicBezTo>
                  <a:pt x="547" y="415"/>
                  <a:pt x="538" y="432"/>
                  <a:pt x="528" y="447"/>
                </a:cubicBezTo>
                <a:cubicBezTo>
                  <a:pt x="517" y="464"/>
                  <a:pt x="505" y="478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1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1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8"/>
                  <a:pt x="59" y="464"/>
                  <a:pt x="48" y="447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0"/>
                  <a:pt x="9" y="362"/>
                  <a:pt x="5" y="344"/>
                </a:cubicBezTo>
                <a:cubicBezTo>
                  <a:pt x="1" y="325"/>
                  <a:pt x="0" y="306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832680" y="617616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3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3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20"/>
                  <a:pt x="28" y="108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8"/>
                  <a:pt x="406" y="120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863280" y="620712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7"/>
                </a:moveTo>
                <a:cubicBezTo>
                  <a:pt x="257" y="144"/>
                  <a:pt x="254" y="161"/>
                  <a:pt x="247" y="176"/>
                </a:cubicBezTo>
                <a:cubicBezTo>
                  <a:pt x="241" y="192"/>
                  <a:pt x="232" y="206"/>
                  <a:pt x="220" y="218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8"/>
                </a:cubicBezTo>
                <a:cubicBezTo>
                  <a:pt x="27" y="206"/>
                  <a:pt x="17" y="192"/>
                  <a:pt x="10" y="176"/>
                </a:cubicBezTo>
                <a:cubicBezTo>
                  <a:pt x="4" y="161"/>
                  <a:pt x="0" y="144"/>
                  <a:pt x="0" y="127"/>
                </a:cubicBezTo>
                <a:cubicBezTo>
                  <a:pt x="0" y="110"/>
                  <a:pt x="4" y="94"/>
                  <a:pt x="10" y="78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8"/>
                </a:cubicBezTo>
                <a:cubicBezTo>
                  <a:pt x="254" y="94"/>
                  <a:pt x="257" y="110"/>
                  <a:pt x="257" y="1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886320" y="6229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8"/>
                  <a:pt x="116" y="105"/>
                  <a:pt x="110" y="111"/>
                </a:cubicBezTo>
                <a:cubicBezTo>
                  <a:pt x="104" y="117"/>
                  <a:pt x="98" y="121"/>
                  <a:pt x="90" y="124"/>
                </a:cubicBezTo>
                <a:cubicBezTo>
                  <a:pt x="82" y="128"/>
                  <a:pt x="74" y="129"/>
                  <a:pt x="65" y="129"/>
                </a:cubicBezTo>
                <a:cubicBezTo>
                  <a:pt x="57" y="129"/>
                  <a:pt x="49" y="128"/>
                  <a:pt x="41" y="124"/>
                </a:cubicBezTo>
                <a:cubicBezTo>
                  <a:pt x="33" y="121"/>
                  <a:pt x="26" y="117"/>
                  <a:pt x="20" y="111"/>
                </a:cubicBezTo>
                <a:cubicBezTo>
                  <a:pt x="13" y="105"/>
                  <a:pt x="8" y="98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9"/>
                  <a:pt x="5" y="41"/>
                </a:cubicBezTo>
                <a:cubicBezTo>
                  <a:pt x="8" y="33"/>
                  <a:pt x="13" y="25"/>
                  <a:pt x="20" y="19"/>
                </a:cubicBezTo>
                <a:cubicBezTo>
                  <a:pt x="26" y="13"/>
                  <a:pt x="33" y="9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9"/>
                  <a:pt x="104" y="13"/>
                  <a:pt x="110" y="19"/>
                </a:cubicBezTo>
                <a:cubicBezTo>
                  <a:pt x="116" y="25"/>
                  <a:pt x="121" y="33"/>
                  <a:pt x="124" y="41"/>
                </a:cubicBezTo>
                <a:cubicBezTo>
                  <a:pt x="128" y="49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06120" y="625500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903960" y="624096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1"/>
                  <a:pt x="-2" y="28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954360" y="6114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1"/>
                </a:cubicBezTo>
                <a:cubicBezTo>
                  <a:pt x="266" y="167"/>
                  <a:pt x="243" y="228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10800" y="613908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852560" y="5493240"/>
            <a:ext cx="290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Asegure que esté activo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065240" y="6064560"/>
            <a:ext cx="909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Se valorará la funcionalidad, automatización y documentación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