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175248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175" y="507"/>
                </a:moveTo>
                <a:lnTo>
                  <a:pt x="1059" y="507"/>
                </a:lnTo>
                <a:cubicBezTo>
                  <a:pt x="1048" y="461"/>
                  <a:pt x="1029" y="417"/>
                  <a:pt x="1004" y="378"/>
                </a:cubicBezTo>
                <a:lnTo>
                  <a:pt x="1086" y="298"/>
                </a:lnTo>
                <a:cubicBezTo>
                  <a:pt x="1113" y="271"/>
                  <a:pt x="1113" y="228"/>
                  <a:pt x="1086" y="202"/>
                </a:cubicBezTo>
                <a:lnTo>
                  <a:pt x="1038" y="154"/>
                </a:lnTo>
                <a:cubicBezTo>
                  <a:pt x="1011" y="128"/>
                  <a:pt x="967" y="128"/>
                  <a:pt x="940" y="154"/>
                </a:cubicBezTo>
                <a:lnTo>
                  <a:pt x="857" y="235"/>
                </a:lnTo>
                <a:cubicBezTo>
                  <a:pt x="816" y="210"/>
                  <a:pt x="772" y="192"/>
                  <a:pt x="725" y="181"/>
                </a:cubicBezTo>
                <a:lnTo>
                  <a:pt x="725" y="67"/>
                </a:lnTo>
                <a:cubicBezTo>
                  <a:pt x="725" y="30"/>
                  <a:pt x="694" y="0"/>
                  <a:pt x="656" y="0"/>
                </a:cubicBezTo>
                <a:lnTo>
                  <a:pt x="587" y="0"/>
                </a:lnTo>
                <a:cubicBezTo>
                  <a:pt x="549" y="0"/>
                  <a:pt x="518" y="30"/>
                  <a:pt x="518" y="67"/>
                </a:cubicBezTo>
                <a:lnTo>
                  <a:pt x="518" y="181"/>
                </a:lnTo>
                <a:cubicBezTo>
                  <a:pt x="470" y="192"/>
                  <a:pt x="426" y="210"/>
                  <a:pt x="386" y="235"/>
                </a:cubicBezTo>
                <a:lnTo>
                  <a:pt x="304" y="154"/>
                </a:lnTo>
                <a:cubicBezTo>
                  <a:pt x="277" y="128"/>
                  <a:pt x="233" y="128"/>
                  <a:pt x="206" y="154"/>
                </a:cubicBezTo>
                <a:lnTo>
                  <a:pt x="157" y="202"/>
                </a:lnTo>
                <a:cubicBezTo>
                  <a:pt x="130" y="228"/>
                  <a:pt x="130" y="271"/>
                  <a:pt x="157" y="298"/>
                </a:cubicBezTo>
                <a:lnTo>
                  <a:pt x="239" y="378"/>
                </a:lnTo>
                <a:cubicBezTo>
                  <a:pt x="215" y="417"/>
                  <a:pt x="196" y="461"/>
                  <a:pt x="185" y="507"/>
                </a:cubicBezTo>
                <a:lnTo>
                  <a:pt x="69" y="507"/>
                </a:lnTo>
                <a:cubicBezTo>
                  <a:pt x="30" y="507"/>
                  <a:pt x="0" y="537"/>
                  <a:pt x="0" y="575"/>
                </a:cubicBezTo>
                <a:lnTo>
                  <a:pt x="0" y="643"/>
                </a:lnTo>
                <a:cubicBezTo>
                  <a:pt x="0" y="681"/>
                  <a:pt x="30" y="711"/>
                  <a:pt x="69" y="711"/>
                </a:cubicBezTo>
                <a:lnTo>
                  <a:pt x="185" y="711"/>
                </a:lnTo>
                <a:cubicBezTo>
                  <a:pt x="196" y="757"/>
                  <a:pt x="215" y="800"/>
                  <a:pt x="239" y="840"/>
                </a:cubicBezTo>
                <a:lnTo>
                  <a:pt x="157" y="920"/>
                </a:lnTo>
                <a:cubicBezTo>
                  <a:pt x="130" y="947"/>
                  <a:pt x="130" y="989"/>
                  <a:pt x="157" y="1016"/>
                </a:cubicBezTo>
                <a:lnTo>
                  <a:pt x="206" y="1064"/>
                </a:lnTo>
                <a:cubicBezTo>
                  <a:pt x="233" y="1090"/>
                  <a:pt x="277" y="1090"/>
                  <a:pt x="304" y="1064"/>
                </a:cubicBezTo>
                <a:lnTo>
                  <a:pt x="386" y="983"/>
                </a:lnTo>
                <a:cubicBezTo>
                  <a:pt x="426" y="1007"/>
                  <a:pt x="470" y="1026"/>
                  <a:pt x="518" y="1037"/>
                </a:cubicBezTo>
                <a:lnTo>
                  <a:pt x="518" y="1150"/>
                </a:lnTo>
                <a:cubicBezTo>
                  <a:pt x="518" y="1188"/>
                  <a:pt x="549" y="1218"/>
                  <a:pt x="587" y="1218"/>
                </a:cubicBezTo>
                <a:lnTo>
                  <a:pt x="656" y="1218"/>
                </a:lnTo>
                <a:cubicBezTo>
                  <a:pt x="694" y="1218"/>
                  <a:pt x="725" y="1188"/>
                  <a:pt x="725" y="1150"/>
                </a:cubicBezTo>
                <a:lnTo>
                  <a:pt x="725" y="1037"/>
                </a:lnTo>
                <a:cubicBezTo>
                  <a:pt x="772" y="1026"/>
                  <a:pt x="817" y="1007"/>
                  <a:pt x="857" y="983"/>
                </a:cubicBezTo>
                <a:lnTo>
                  <a:pt x="940" y="1064"/>
                </a:lnTo>
                <a:cubicBezTo>
                  <a:pt x="967" y="1090"/>
                  <a:pt x="1011" y="1090"/>
                  <a:pt x="1038" y="1064"/>
                </a:cubicBezTo>
                <a:lnTo>
                  <a:pt x="1086" y="1016"/>
                </a:lnTo>
                <a:cubicBezTo>
                  <a:pt x="1113" y="989"/>
                  <a:pt x="1113" y="947"/>
                  <a:pt x="1086" y="920"/>
                </a:cubicBezTo>
                <a:lnTo>
                  <a:pt x="1004" y="840"/>
                </a:lnTo>
                <a:cubicBezTo>
                  <a:pt x="1029" y="800"/>
                  <a:pt x="1048" y="757"/>
                  <a:pt x="1059" y="711"/>
                </a:cubicBezTo>
                <a:lnTo>
                  <a:pt x="1175" y="711"/>
                </a:lnTo>
                <a:cubicBezTo>
                  <a:pt x="1213" y="711"/>
                  <a:pt x="1244" y="680"/>
                  <a:pt x="1244" y="643"/>
                </a:cubicBezTo>
                <a:lnTo>
                  <a:pt x="1244" y="575"/>
                </a:lnTo>
                <a:cubicBezTo>
                  <a:pt x="1244" y="537"/>
                  <a:pt x="1213" y="507"/>
                  <a:pt x="1175" y="507"/>
                </a:cubicBezTo>
                <a:moveTo>
                  <a:pt x="621" y="880"/>
                </a:moveTo>
                <a:cubicBezTo>
                  <a:pt x="469" y="880"/>
                  <a:pt x="345" y="759"/>
                  <a:pt x="345" y="608"/>
                </a:cubicBezTo>
                <a:cubicBezTo>
                  <a:pt x="345" y="459"/>
                  <a:pt x="469" y="338"/>
                  <a:pt x="621" y="338"/>
                </a:cubicBezTo>
                <a:cubicBezTo>
                  <a:pt x="774" y="338"/>
                  <a:pt x="898" y="459"/>
                  <a:pt x="898" y="608"/>
                </a:cubicBezTo>
                <a:cubicBezTo>
                  <a:pt x="898" y="759"/>
                  <a:pt x="774" y="880"/>
                  <a:pt x="621" y="88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55680" y="167580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2593800"/>
            <a:ext cx="8989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 con Salt: arquitectura master-minion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771480" y="3990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5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0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0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5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06040" y="402516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2"/>
                  <a:pt x="5" y="233"/>
                </a:cubicBezTo>
                <a:cubicBezTo>
                  <a:pt x="9" y="215"/>
                  <a:pt x="14" y="197"/>
                  <a:pt x="21" y="179"/>
                </a:cubicBezTo>
                <a:cubicBezTo>
                  <a:pt x="29" y="162"/>
                  <a:pt x="38" y="145"/>
                  <a:pt x="48" y="129"/>
                </a:cubicBezTo>
                <a:cubicBezTo>
                  <a:pt x="59" y="114"/>
                  <a:pt x="70" y="99"/>
                  <a:pt x="84" y="86"/>
                </a:cubicBezTo>
                <a:cubicBezTo>
                  <a:pt x="97" y="72"/>
                  <a:pt x="112" y="60"/>
                  <a:pt x="127" y="50"/>
                </a:cubicBezTo>
                <a:cubicBezTo>
                  <a:pt x="143" y="39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9"/>
                  <a:pt x="448" y="50"/>
                </a:cubicBezTo>
                <a:cubicBezTo>
                  <a:pt x="464" y="60"/>
                  <a:pt x="478" y="72"/>
                  <a:pt x="492" y="86"/>
                </a:cubicBezTo>
                <a:cubicBezTo>
                  <a:pt x="505" y="99"/>
                  <a:pt x="517" y="114"/>
                  <a:pt x="528" y="129"/>
                </a:cubicBezTo>
                <a:cubicBezTo>
                  <a:pt x="538" y="145"/>
                  <a:pt x="547" y="162"/>
                  <a:pt x="554" y="179"/>
                </a:cubicBezTo>
                <a:cubicBezTo>
                  <a:pt x="561" y="197"/>
                  <a:pt x="567" y="215"/>
                  <a:pt x="570" y="233"/>
                </a:cubicBezTo>
                <a:cubicBezTo>
                  <a:pt x="574" y="252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32680" y="40521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7"/>
                  <a:pt x="37" y="96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4"/>
                  <a:pt x="84" y="45"/>
                  <a:pt x="96" y="37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7"/>
                </a:cubicBezTo>
                <a:cubicBezTo>
                  <a:pt x="344" y="45"/>
                  <a:pt x="355" y="54"/>
                  <a:pt x="365" y="63"/>
                </a:cubicBezTo>
                <a:cubicBezTo>
                  <a:pt x="375" y="73"/>
                  <a:pt x="384" y="84"/>
                  <a:pt x="391" y="96"/>
                </a:cubicBezTo>
                <a:cubicBezTo>
                  <a:pt x="399" y="107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63280" y="40827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5"/>
                  <a:pt x="27" y="51"/>
                  <a:pt x="39" y="39"/>
                </a:cubicBezTo>
                <a:cubicBezTo>
                  <a:pt x="51" y="27"/>
                  <a:pt x="65" y="18"/>
                  <a:pt x="80" y="11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1"/>
                </a:cubicBezTo>
                <a:cubicBezTo>
                  <a:pt x="194" y="18"/>
                  <a:pt x="208" y="27"/>
                  <a:pt x="220" y="39"/>
                </a:cubicBezTo>
                <a:cubicBezTo>
                  <a:pt x="232" y="51"/>
                  <a:pt x="241" y="65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86320" y="41058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06120" y="413100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03960" y="41169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8"/>
                  <a:pt x="50" y="36"/>
                </a:cubicBezTo>
                <a:lnTo>
                  <a:pt x="38" y="49"/>
                </a:lnTo>
                <a:cubicBezTo>
                  <a:pt x="33" y="53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54360" y="3990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8"/>
                </a:moveTo>
                <a:cubicBezTo>
                  <a:pt x="-4" y="194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8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8"/>
                  <a:pt x="253" y="116"/>
                  <a:pt x="260" y="141"/>
                </a:cubicBezTo>
                <a:cubicBezTo>
                  <a:pt x="266" y="167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10800" y="40150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3367800"/>
            <a:ext cx="5065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Servicios de Red – 2.º SMR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065240" y="3940560"/>
            <a:ext cx="117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4350240"/>
            <a:ext cx="1016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un sistema de administración remota basado en Salt, desplegando servicios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4769280"/>
            <a:ext cx="529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automáticamente sobre máquinas virtuales.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80840" y="1581120"/>
            <a:ext cx="362160" cy="254880"/>
          </a:xfrm>
          <a:custGeom>
            <a:avLst/>
            <a:gdLst/>
            <a:ahLst/>
            <a:rect l="0" t="0" r="r" b="b"/>
            <a:pathLst>
              <a:path w="1006" h="708">
                <a:moveTo>
                  <a:pt x="1006" y="599"/>
                </a:moveTo>
                <a:cubicBezTo>
                  <a:pt x="1006" y="659"/>
                  <a:pt x="956" y="708"/>
                  <a:pt x="895" y="708"/>
                </a:cubicBezTo>
                <a:lnTo>
                  <a:pt x="112" y="708"/>
                </a:lnTo>
                <a:cubicBezTo>
                  <a:pt x="50" y="708"/>
                  <a:pt x="0" y="659"/>
                  <a:pt x="0" y="599"/>
                </a:cubicBezTo>
                <a:lnTo>
                  <a:pt x="0" y="108"/>
                </a:lnTo>
                <a:cubicBezTo>
                  <a:pt x="0" y="48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8"/>
                  <a:pt x="1006" y="108"/>
                </a:cubicBezTo>
                <a:lnTo>
                  <a:pt x="1006" y="59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21160" y="1620000"/>
            <a:ext cx="281880" cy="176760"/>
          </a:xfrm>
          <a:custGeom>
            <a:avLst/>
            <a:gdLst/>
            <a:ahLst/>
            <a:rect l="0" t="0" r="r" b="b"/>
            <a:pathLst>
              <a:path w="783" h="491">
                <a:moveTo>
                  <a:pt x="0" y="0"/>
                </a:moveTo>
                <a:lnTo>
                  <a:pt x="783" y="0"/>
                </a:lnTo>
                <a:lnTo>
                  <a:pt x="783" y="491"/>
                </a:lnTo>
                <a:lnTo>
                  <a:pt x="0" y="491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11520" y="1835640"/>
            <a:ext cx="100800" cy="59040"/>
          </a:xfrm>
          <a:custGeom>
            <a:avLst/>
            <a:gdLst/>
            <a:ahLst/>
            <a:rect l="0" t="0" r="r" b="b"/>
            <a:pathLst>
              <a:path w="280" h="164">
                <a:moveTo>
                  <a:pt x="0" y="0"/>
                </a:moveTo>
                <a:lnTo>
                  <a:pt x="280" y="0"/>
                </a:lnTo>
                <a:lnTo>
                  <a:pt x="280" y="164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11520" y="1835640"/>
            <a:ext cx="100800" cy="19800"/>
          </a:xfrm>
          <a:custGeom>
            <a:avLst/>
            <a:gdLst/>
            <a:ahLst/>
            <a:rect l="0" t="0" r="r" b="b"/>
            <a:pathLst>
              <a:path w="280" h="55">
                <a:moveTo>
                  <a:pt x="0" y="0"/>
                </a:moveTo>
                <a:lnTo>
                  <a:pt x="280" y="0"/>
                </a:lnTo>
                <a:lnTo>
                  <a:pt x="280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80840" y="1874520"/>
            <a:ext cx="362160" cy="59400"/>
          </a:xfrm>
          <a:custGeom>
            <a:avLst/>
            <a:gdLst/>
            <a:ahLst/>
            <a:rect l="0" t="0" r="r" b="b"/>
            <a:pathLst>
              <a:path w="1006" h="165">
                <a:moveTo>
                  <a:pt x="1006" y="82"/>
                </a:moveTo>
                <a:cubicBezTo>
                  <a:pt x="1006" y="37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7"/>
                  <a:pt x="0" y="82"/>
                </a:cubicBezTo>
                <a:cubicBezTo>
                  <a:pt x="0" y="128"/>
                  <a:pt x="38" y="165"/>
                  <a:pt x="84" y="165"/>
                </a:cubicBezTo>
                <a:lnTo>
                  <a:pt x="923" y="165"/>
                </a:lnTo>
                <a:cubicBezTo>
                  <a:pt x="969" y="165"/>
                  <a:pt x="1006" y="128"/>
                  <a:pt x="1006" y="8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11080" y="1894320"/>
            <a:ext cx="302040" cy="19800"/>
          </a:xfrm>
          <a:custGeom>
            <a:avLst/>
            <a:gdLst/>
            <a:ahLst/>
            <a:rect l="0" t="0" r="r" b="b"/>
            <a:pathLst>
              <a:path w="839" h="55">
                <a:moveTo>
                  <a:pt x="0" y="0"/>
                </a:moveTo>
                <a:lnTo>
                  <a:pt x="56" y="0"/>
                </a:lnTo>
                <a:lnTo>
                  <a:pt x="56" y="55"/>
                </a:lnTo>
                <a:lnTo>
                  <a:pt x="0" y="55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5"/>
                </a:lnTo>
                <a:lnTo>
                  <a:pt x="112" y="55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5"/>
                </a:lnTo>
                <a:lnTo>
                  <a:pt x="223" y="55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5"/>
                </a:lnTo>
                <a:lnTo>
                  <a:pt x="335" y="55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5"/>
                </a:lnTo>
                <a:lnTo>
                  <a:pt x="447" y="55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5"/>
                </a:lnTo>
                <a:lnTo>
                  <a:pt x="558" y="55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5"/>
                </a:lnTo>
                <a:lnTo>
                  <a:pt x="670" y="55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5"/>
                </a:lnTo>
                <a:lnTo>
                  <a:pt x="783" y="55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60280" y="1517400"/>
            <a:ext cx="321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debes hacer?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015560" y="2254680"/>
            <a:ext cx="501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VM master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(Ubuntu Server)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015560" y="2816640"/>
            <a:ext cx="599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o más VMs minion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(Ubuntu Server)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857240" y="3990960"/>
            <a:ext cx="1600560" cy="362160"/>
          </a:xfrm>
          <a:custGeom>
            <a:avLst/>
            <a:gdLst/>
            <a:ahLst/>
            <a:rect l="0" t="0" r="r" b="b"/>
            <a:pathLst>
              <a:path w="4446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287" y="0"/>
                </a:lnTo>
                <a:cubicBezTo>
                  <a:pt x="4298" y="0"/>
                  <a:pt x="4308" y="1"/>
                  <a:pt x="4318" y="3"/>
                </a:cubicBezTo>
                <a:cubicBezTo>
                  <a:pt x="4328" y="5"/>
                  <a:pt x="4338" y="8"/>
                  <a:pt x="4348" y="12"/>
                </a:cubicBezTo>
                <a:cubicBezTo>
                  <a:pt x="4358" y="16"/>
                  <a:pt x="4367" y="21"/>
                  <a:pt x="4375" y="26"/>
                </a:cubicBezTo>
                <a:cubicBezTo>
                  <a:pt x="4384" y="32"/>
                  <a:pt x="4392" y="39"/>
                  <a:pt x="4399" y="46"/>
                </a:cubicBezTo>
                <a:cubicBezTo>
                  <a:pt x="4407" y="53"/>
                  <a:pt x="4413" y="61"/>
                  <a:pt x="4419" y="70"/>
                </a:cubicBezTo>
                <a:cubicBezTo>
                  <a:pt x="4425" y="79"/>
                  <a:pt x="4430" y="88"/>
                  <a:pt x="4434" y="98"/>
                </a:cubicBezTo>
                <a:cubicBezTo>
                  <a:pt x="4438" y="107"/>
                  <a:pt x="4441" y="117"/>
                  <a:pt x="4443" y="127"/>
                </a:cubicBezTo>
                <a:cubicBezTo>
                  <a:pt x="4445" y="138"/>
                  <a:pt x="4446" y="148"/>
                  <a:pt x="4446" y="158"/>
                </a:cubicBezTo>
                <a:lnTo>
                  <a:pt x="4446" y="847"/>
                </a:lnTo>
                <a:cubicBezTo>
                  <a:pt x="4446" y="858"/>
                  <a:pt x="4445" y="868"/>
                  <a:pt x="4443" y="878"/>
                </a:cubicBezTo>
                <a:cubicBezTo>
                  <a:pt x="4441" y="888"/>
                  <a:pt x="4438" y="898"/>
                  <a:pt x="4434" y="908"/>
                </a:cubicBezTo>
                <a:cubicBezTo>
                  <a:pt x="4430" y="918"/>
                  <a:pt x="4425" y="927"/>
                  <a:pt x="4419" y="935"/>
                </a:cubicBezTo>
                <a:cubicBezTo>
                  <a:pt x="4413" y="944"/>
                  <a:pt x="4407" y="952"/>
                  <a:pt x="4399" y="959"/>
                </a:cubicBezTo>
                <a:cubicBezTo>
                  <a:pt x="4392" y="967"/>
                  <a:pt x="4384" y="973"/>
                  <a:pt x="4375" y="979"/>
                </a:cubicBezTo>
                <a:cubicBezTo>
                  <a:pt x="4367" y="985"/>
                  <a:pt x="4358" y="990"/>
                  <a:pt x="4348" y="994"/>
                </a:cubicBezTo>
                <a:cubicBezTo>
                  <a:pt x="4338" y="998"/>
                  <a:pt x="4328" y="1001"/>
                  <a:pt x="4318" y="1003"/>
                </a:cubicBezTo>
                <a:cubicBezTo>
                  <a:pt x="4308" y="1005"/>
                  <a:pt x="4298" y="1006"/>
                  <a:pt x="4287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3"/>
                  <a:pt x="54" y="967"/>
                  <a:pt x="46" y="959"/>
                </a:cubicBezTo>
                <a:cubicBezTo>
                  <a:pt x="39" y="952"/>
                  <a:pt x="32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015560" y="3387960"/>
            <a:ext cx="45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Instalar y configurar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Salt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ambas: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946520" y="408240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salt-master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599840" y="46004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40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7"/>
                  <a:pt x="227" y="40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857240" y="4476600"/>
            <a:ext cx="1600560" cy="371880"/>
          </a:xfrm>
          <a:custGeom>
            <a:avLst/>
            <a:gdLst/>
            <a:ahLst/>
            <a:rect l="0" t="0" r="r" b="b"/>
            <a:pathLst>
              <a:path w="4446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287" y="0"/>
                </a:lnTo>
                <a:cubicBezTo>
                  <a:pt x="4298" y="0"/>
                  <a:pt x="4308" y="1"/>
                  <a:pt x="4318" y="3"/>
                </a:cubicBezTo>
                <a:cubicBezTo>
                  <a:pt x="4328" y="5"/>
                  <a:pt x="4338" y="8"/>
                  <a:pt x="4348" y="12"/>
                </a:cubicBezTo>
                <a:cubicBezTo>
                  <a:pt x="4358" y="16"/>
                  <a:pt x="4367" y="21"/>
                  <a:pt x="4375" y="27"/>
                </a:cubicBezTo>
                <a:cubicBezTo>
                  <a:pt x="4384" y="32"/>
                  <a:pt x="4392" y="39"/>
                  <a:pt x="4399" y="46"/>
                </a:cubicBezTo>
                <a:cubicBezTo>
                  <a:pt x="4407" y="54"/>
                  <a:pt x="4413" y="62"/>
                  <a:pt x="4419" y="70"/>
                </a:cubicBezTo>
                <a:cubicBezTo>
                  <a:pt x="4425" y="79"/>
                  <a:pt x="4430" y="88"/>
                  <a:pt x="4434" y="98"/>
                </a:cubicBezTo>
                <a:cubicBezTo>
                  <a:pt x="4438" y="108"/>
                  <a:pt x="4441" y="117"/>
                  <a:pt x="4443" y="128"/>
                </a:cubicBezTo>
                <a:cubicBezTo>
                  <a:pt x="4445" y="138"/>
                  <a:pt x="4446" y="148"/>
                  <a:pt x="4446" y="159"/>
                </a:cubicBezTo>
                <a:lnTo>
                  <a:pt x="4446" y="874"/>
                </a:lnTo>
                <a:cubicBezTo>
                  <a:pt x="4446" y="884"/>
                  <a:pt x="4445" y="895"/>
                  <a:pt x="4443" y="905"/>
                </a:cubicBezTo>
                <a:cubicBezTo>
                  <a:pt x="4441" y="915"/>
                  <a:pt x="4438" y="925"/>
                  <a:pt x="4434" y="935"/>
                </a:cubicBezTo>
                <a:cubicBezTo>
                  <a:pt x="4430" y="944"/>
                  <a:pt x="4425" y="954"/>
                  <a:pt x="4419" y="962"/>
                </a:cubicBezTo>
                <a:cubicBezTo>
                  <a:pt x="4413" y="971"/>
                  <a:pt x="4407" y="979"/>
                  <a:pt x="4399" y="986"/>
                </a:cubicBezTo>
                <a:cubicBezTo>
                  <a:pt x="4392" y="994"/>
                  <a:pt x="4384" y="1000"/>
                  <a:pt x="4375" y="1006"/>
                </a:cubicBezTo>
                <a:cubicBezTo>
                  <a:pt x="4367" y="1012"/>
                  <a:pt x="4358" y="1017"/>
                  <a:pt x="4348" y="1021"/>
                </a:cubicBezTo>
                <a:cubicBezTo>
                  <a:pt x="4338" y="1025"/>
                  <a:pt x="4328" y="1028"/>
                  <a:pt x="4318" y="1030"/>
                </a:cubicBezTo>
                <a:cubicBezTo>
                  <a:pt x="4308" y="1032"/>
                  <a:pt x="4298" y="1033"/>
                  <a:pt x="4287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460680" y="3950280"/>
            <a:ext cx="156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la master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946520" y="456840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salt-minion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599840" y="5086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460680" y="4445280"/>
            <a:ext cx="194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cada minion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52560" y="4931280"/>
            <a:ext cx="345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Configurar nombres y claves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80840" y="189540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8"/>
                </a:lnTo>
                <a:cubicBezTo>
                  <a:pt x="0" y="48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8"/>
                  <a:pt x="1006" y="108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21160" y="1934280"/>
            <a:ext cx="281520" cy="274680"/>
          </a:xfrm>
          <a:custGeom>
            <a:avLst/>
            <a:gdLst/>
            <a:ahLst/>
            <a:rect l="0" t="0" r="r" b="b"/>
            <a:pathLst>
              <a:path w="782" h="763">
                <a:moveTo>
                  <a:pt x="510" y="498"/>
                </a:moveTo>
                <a:lnTo>
                  <a:pt x="589" y="574"/>
                </a:lnTo>
                <a:cubicBezTo>
                  <a:pt x="480" y="681"/>
                  <a:pt x="302" y="681"/>
                  <a:pt x="193" y="574"/>
                </a:cubicBezTo>
                <a:cubicBezTo>
                  <a:pt x="131" y="513"/>
                  <a:pt x="104" y="430"/>
                  <a:pt x="114" y="351"/>
                </a:cubicBezTo>
                <a:lnTo>
                  <a:pt x="1" y="361"/>
                </a:lnTo>
                <a:cubicBezTo>
                  <a:pt x="-5" y="465"/>
                  <a:pt x="32" y="572"/>
                  <a:pt x="114" y="651"/>
                </a:cubicBezTo>
                <a:cubicBezTo>
                  <a:pt x="267" y="800"/>
                  <a:pt x="516" y="800"/>
                  <a:pt x="668" y="651"/>
                </a:cubicBezTo>
                <a:lnTo>
                  <a:pt x="747" y="728"/>
                </a:lnTo>
                <a:lnTo>
                  <a:pt x="771" y="474"/>
                </a:lnTo>
                <a:lnTo>
                  <a:pt x="510" y="498"/>
                </a:lnTo>
                <a:moveTo>
                  <a:pt x="668" y="112"/>
                </a:moveTo>
                <a:cubicBezTo>
                  <a:pt x="516" y="-37"/>
                  <a:pt x="267" y="-37"/>
                  <a:pt x="114" y="112"/>
                </a:cubicBezTo>
                <a:lnTo>
                  <a:pt x="35" y="35"/>
                </a:lnTo>
                <a:lnTo>
                  <a:pt x="12" y="289"/>
                </a:lnTo>
                <a:lnTo>
                  <a:pt x="272" y="266"/>
                </a:lnTo>
                <a:lnTo>
                  <a:pt x="193" y="189"/>
                </a:lnTo>
                <a:cubicBezTo>
                  <a:pt x="302" y="83"/>
                  <a:pt x="480" y="83"/>
                  <a:pt x="589" y="189"/>
                </a:cubicBezTo>
                <a:cubicBezTo>
                  <a:pt x="652" y="250"/>
                  <a:pt x="678" y="333"/>
                  <a:pt x="669" y="414"/>
                </a:cubicBezTo>
                <a:lnTo>
                  <a:pt x="782" y="404"/>
                </a:lnTo>
                <a:cubicBezTo>
                  <a:pt x="788" y="298"/>
                  <a:pt x="750" y="192"/>
                  <a:pt x="668" y="11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60280" y="1832040"/>
            <a:ext cx="4196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Verificaciones y pruebas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304640" y="3019320"/>
            <a:ext cx="2505600" cy="371880"/>
          </a:xfrm>
          <a:custGeom>
            <a:avLst/>
            <a:gdLst/>
            <a:ahLst/>
            <a:rect l="0" t="0" r="r" b="b"/>
            <a:pathLst>
              <a:path w="6960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6800" y="0"/>
                </a:lnTo>
                <a:cubicBezTo>
                  <a:pt x="6811" y="0"/>
                  <a:pt x="6822" y="1"/>
                  <a:pt x="6832" y="3"/>
                </a:cubicBezTo>
                <a:cubicBezTo>
                  <a:pt x="6842" y="5"/>
                  <a:pt x="6852" y="8"/>
                  <a:pt x="6862" y="12"/>
                </a:cubicBezTo>
                <a:cubicBezTo>
                  <a:pt x="6871" y="16"/>
                  <a:pt x="6881" y="21"/>
                  <a:pt x="6889" y="27"/>
                </a:cubicBezTo>
                <a:cubicBezTo>
                  <a:pt x="6898" y="32"/>
                  <a:pt x="6906" y="39"/>
                  <a:pt x="6913" y="46"/>
                </a:cubicBezTo>
                <a:cubicBezTo>
                  <a:pt x="6921" y="54"/>
                  <a:pt x="6927" y="62"/>
                  <a:pt x="6933" y="70"/>
                </a:cubicBezTo>
                <a:cubicBezTo>
                  <a:pt x="6939" y="79"/>
                  <a:pt x="6944" y="88"/>
                  <a:pt x="6948" y="98"/>
                </a:cubicBezTo>
                <a:cubicBezTo>
                  <a:pt x="6952" y="107"/>
                  <a:pt x="6955" y="117"/>
                  <a:pt x="6957" y="128"/>
                </a:cubicBezTo>
                <a:cubicBezTo>
                  <a:pt x="6959" y="138"/>
                  <a:pt x="6960" y="148"/>
                  <a:pt x="6960" y="159"/>
                </a:cubicBezTo>
                <a:lnTo>
                  <a:pt x="6960" y="874"/>
                </a:lnTo>
                <a:cubicBezTo>
                  <a:pt x="6960" y="884"/>
                  <a:pt x="6959" y="895"/>
                  <a:pt x="6957" y="905"/>
                </a:cubicBezTo>
                <a:cubicBezTo>
                  <a:pt x="6955" y="915"/>
                  <a:pt x="6952" y="925"/>
                  <a:pt x="6948" y="935"/>
                </a:cubicBezTo>
                <a:cubicBezTo>
                  <a:pt x="6944" y="944"/>
                  <a:pt x="6939" y="953"/>
                  <a:pt x="6933" y="962"/>
                </a:cubicBezTo>
                <a:cubicBezTo>
                  <a:pt x="6927" y="971"/>
                  <a:pt x="6921" y="979"/>
                  <a:pt x="6913" y="986"/>
                </a:cubicBezTo>
                <a:cubicBezTo>
                  <a:pt x="6906" y="994"/>
                  <a:pt x="6898" y="1000"/>
                  <a:pt x="6889" y="1006"/>
                </a:cubicBezTo>
                <a:cubicBezTo>
                  <a:pt x="6881" y="1012"/>
                  <a:pt x="6871" y="1017"/>
                  <a:pt x="6862" y="1021"/>
                </a:cubicBezTo>
                <a:cubicBezTo>
                  <a:pt x="6852" y="1025"/>
                  <a:pt x="6842" y="1028"/>
                  <a:pt x="6832" y="1030"/>
                </a:cubicBezTo>
                <a:cubicBezTo>
                  <a:pt x="6822" y="1032"/>
                  <a:pt x="6811" y="1033"/>
                  <a:pt x="680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2568960"/>
            <a:ext cx="441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 la conexión desde la master: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3714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93920" y="3110760"/>
            <a:ext cx="2323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salt '*' test.ping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599840" y="4276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857240" y="415260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900" y="5"/>
                  <a:pt x="2909" y="8"/>
                  <a:pt x="2919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5" y="33"/>
                  <a:pt x="2963" y="39"/>
                  <a:pt x="2971" y="47"/>
                </a:cubicBezTo>
                <a:cubicBezTo>
                  <a:pt x="2978" y="54"/>
                  <a:pt x="2985" y="62"/>
                  <a:pt x="2990" y="71"/>
                </a:cubicBezTo>
                <a:cubicBezTo>
                  <a:pt x="2996" y="80"/>
                  <a:pt x="3001" y="89"/>
                  <a:pt x="3005" y="98"/>
                </a:cubicBezTo>
                <a:cubicBezTo>
                  <a:pt x="3009" y="108"/>
                  <a:pt x="3012" y="118"/>
                  <a:pt x="3014" y="128"/>
                </a:cubicBezTo>
                <a:cubicBezTo>
                  <a:pt x="3016" y="138"/>
                  <a:pt x="3017" y="149"/>
                  <a:pt x="3017" y="159"/>
                </a:cubicBezTo>
                <a:lnTo>
                  <a:pt x="3017" y="874"/>
                </a:lnTo>
                <a:cubicBezTo>
                  <a:pt x="3017" y="885"/>
                  <a:pt x="3016" y="895"/>
                  <a:pt x="3014" y="905"/>
                </a:cubicBezTo>
                <a:cubicBezTo>
                  <a:pt x="3012" y="916"/>
                  <a:pt x="3009" y="926"/>
                  <a:pt x="3005" y="935"/>
                </a:cubicBezTo>
                <a:cubicBezTo>
                  <a:pt x="3001" y="945"/>
                  <a:pt x="2996" y="954"/>
                  <a:pt x="2990" y="963"/>
                </a:cubicBezTo>
                <a:cubicBezTo>
                  <a:pt x="2985" y="971"/>
                  <a:pt x="2978" y="979"/>
                  <a:pt x="2971" y="987"/>
                </a:cubicBezTo>
                <a:cubicBezTo>
                  <a:pt x="2963" y="994"/>
                  <a:pt x="2955" y="1001"/>
                  <a:pt x="2947" y="1006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09" y="1025"/>
                  <a:pt x="2900" y="1028"/>
                  <a:pt x="2889" y="1030"/>
                </a:cubicBezTo>
                <a:cubicBezTo>
                  <a:pt x="2879" y="1032"/>
                  <a:pt x="2869" y="1033"/>
                  <a:pt x="285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00320" y="3559680"/>
            <a:ext cx="411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 comandos remotos como: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946520" y="424440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cmd.run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4714560" y="4152600"/>
            <a:ext cx="972000" cy="371880"/>
          </a:xfrm>
          <a:custGeom>
            <a:avLst/>
            <a:gdLst/>
            <a:ahLst/>
            <a:rect l="0" t="0" r="r" b="b"/>
            <a:pathLst>
              <a:path w="2700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41" y="0"/>
                </a:lnTo>
                <a:cubicBezTo>
                  <a:pt x="2552" y="0"/>
                  <a:pt x="2562" y="1"/>
                  <a:pt x="2572" y="3"/>
                </a:cubicBezTo>
                <a:cubicBezTo>
                  <a:pt x="2583" y="5"/>
                  <a:pt x="2592" y="8"/>
                  <a:pt x="2602" y="12"/>
                </a:cubicBezTo>
                <a:cubicBezTo>
                  <a:pt x="2612" y="16"/>
                  <a:pt x="2621" y="21"/>
                  <a:pt x="2630" y="27"/>
                </a:cubicBezTo>
                <a:cubicBezTo>
                  <a:pt x="2638" y="33"/>
                  <a:pt x="2646" y="39"/>
                  <a:pt x="2654" y="47"/>
                </a:cubicBezTo>
                <a:cubicBezTo>
                  <a:pt x="2661" y="54"/>
                  <a:pt x="2668" y="62"/>
                  <a:pt x="2673" y="71"/>
                </a:cubicBezTo>
                <a:cubicBezTo>
                  <a:pt x="2679" y="80"/>
                  <a:pt x="2684" y="89"/>
                  <a:pt x="2688" y="98"/>
                </a:cubicBezTo>
                <a:cubicBezTo>
                  <a:pt x="2692" y="108"/>
                  <a:pt x="2695" y="118"/>
                  <a:pt x="2697" y="128"/>
                </a:cubicBezTo>
                <a:cubicBezTo>
                  <a:pt x="2699" y="138"/>
                  <a:pt x="2700" y="149"/>
                  <a:pt x="2700" y="159"/>
                </a:cubicBezTo>
                <a:lnTo>
                  <a:pt x="2700" y="874"/>
                </a:lnTo>
                <a:cubicBezTo>
                  <a:pt x="2700" y="885"/>
                  <a:pt x="2699" y="895"/>
                  <a:pt x="2697" y="905"/>
                </a:cubicBezTo>
                <a:cubicBezTo>
                  <a:pt x="2695" y="916"/>
                  <a:pt x="2692" y="926"/>
                  <a:pt x="2688" y="935"/>
                </a:cubicBezTo>
                <a:cubicBezTo>
                  <a:pt x="2684" y="945"/>
                  <a:pt x="2679" y="954"/>
                  <a:pt x="2673" y="963"/>
                </a:cubicBezTo>
                <a:cubicBezTo>
                  <a:pt x="2668" y="971"/>
                  <a:pt x="2661" y="979"/>
                  <a:pt x="2654" y="987"/>
                </a:cubicBezTo>
                <a:cubicBezTo>
                  <a:pt x="2646" y="994"/>
                  <a:pt x="2638" y="1001"/>
                  <a:pt x="2630" y="1006"/>
                </a:cubicBezTo>
                <a:cubicBezTo>
                  <a:pt x="2621" y="1012"/>
                  <a:pt x="2612" y="1017"/>
                  <a:pt x="2602" y="1021"/>
                </a:cubicBezTo>
                <a:cubicBezTo>
                  <a:pt x="2592" y="1025"/>
                  <a:pt x="2583" y="1028"/>
                  <a:pt x="2572" y="1030"/>
                </a:cubicBezTo>
                <a:cubicBezTo>
                  <a:pt x="2562" y="1032"/>
                  <a:pt x="2552" y="1033"/>
                  <a:pt x="254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944080" y="4121640"/>
            <a:ext cx="177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(por ejemplo: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813560" y="42444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uptime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599840" y="47624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857240" y="4638600"/>
            <a:ext cx="1991160" cy="371880"/>
          </a:xfrm>
          <a:custGeom>
            <a:avLst/>
            <a:gdLst/>
            <a:ahLst/>
            <a:rect l="0" t="0" r="r" b="b"/>
            <a:pathLst>
              <a:path w="5531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2"/>
                  <a:pt x="88" y="17"/>
                  <a:pt x="98" y="13"/>
                </a:cubicBezTo>
                <a:cubicBezTo>
                  <a:pt x="108" y="9"/>
                  <a:pt x="117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5372" y="0"/>
                </a:lnTo>
                <a:cubicBezTo>
                  <a:pt x="5382" y="0"/>
                  <a:pt x="5393" y="1"/>
                  <a:pt x="5403" y="4"/>
                </a:cubicBezTo>
                <a:cubicBezTo>
                  <a:pt x="5413" y="6"/>
                  <a:pt x="5423" y="9"/>
                  <a:pt x="5433" y="13"/>
                </a:cubicBezTo>
                <a:cubicBezTo>
                  <a:pt x="5442" y="17"/>
                  <a:pt x="5451" y="22"/>
                  <a:pt x="5460" y="27"/>
                </a:cubicBezTo>
                <a:cubicBezTo>
                  <a:pt x="5469" y="33"/>
                  <a:pt x="5477" y="40"/>
                  <a:pt x="5484" y="47"/>
                </a:cubicBezTo>
                <a:cubicBezTo>
                  <a:pt x="5492" y="55"/>
                  <a:pt x="5498" y="63"/>
                  <a:pt x="5504" y="71"/>
                </a:cubicBezTo>
                <a:cubicBezTo>
                  <a:pt x="5510" y="80"/>
                  <a:pt x="5515" y="89"/>
                  <a:pt x="5519" y="99"/>
                </a:cubicBezTo>
                <a:cubicBezTo>
                  <a:pt x="5523" y="108"/>
                  <a:pt x="5526" y="118"/>
                  <a:pt x="5528" y="128"/>
                </a:cubicBezTo>
                <a:cubicBezTo>
                  <a:pt x="5530" y="139"/>
                  <a:pt x="5531" y="149"/>
                  <a:pt x="5531" y="159"/>
                </a:cubicBezTo>
                <a:lnTo>
                  <a:pt x="5531" y="874"/>
                </a:lnTo>
                <a:cubicBezTo>
                  <a:pt x="5531" y="884"/>
                  <a:pt x="5530" y="895"/>
                  <a:pt x="5528" y="905"/>
                </a:cubicBezTo>
                <a:cubicBezTo>
                  <a:pt x="5526" y="915"/>
                  <a:pt x="5523" y="925"/>
                  <a:pt x="5519" y="935"/>
                </a:cubicBezTo>
                <a:cubicBezTo>
                  <a:pt x="5515" y="944"/>
                  <a:pt x="5510" y="953"/>
                  <a:pt x="5504" y="962"/>
                </a:cubicBezTo>
                <a:cubicBezTo>
                  <a:pt x="5498" y="971"/>
                  <a:pt x="5492" y="979"/>
                  <a:pt x="5484" y="986"/>
                </a:cubicBezTo>
                <a:cubicBezTo>
                  <a:pt x="5477" y="993"/>
                  <a:pt x="5469" y="1000"/>
                  <a:pt x="5460" y="1006"/>
                </a:cubicBezTo>
                <a:cubicBezTo>
                  <a:pt x="5451" y="1012"/>
                  <a:pt x="5442" y="1017"/>
                  <a:pt x="5433" y="1020"/>
                </a:cubicBezTo>
                <a:cubicBezTo>
                  <a:pt x="5423" y="1024"/>
                  <a:pt x="5413" y="1027"/>
                  <a:pt x="5403" y="1030"/>
                </a:cubicBezTo>
                <a:cubicBezTo>
                  <a:pt x="5393" y="1032"/>
                  <a:pt x="5382" y="1033"/>
                  <a:pt x="5372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68188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946520" y="4730040"/>
            <a:ext cx="1807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service.status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847680" y="4607280"/>
            <a:ext cx="281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(estado de un servicio)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21160" y="1307520"/>
            <a:ext cx="141840" cy="239040"/>
          </a:xfrm>
          <a:custGeom>
            <a:avLst/>
            <a:gdLst/>
            <a:ahLst/>
            <a:rect l="0" t="0" r="r" b="b"/>
            <a:pathLst>
              <a:path w="394" h="664">
                <a:moveTo>
                  <a:pt x="0" y="0"/>
                </a:moveTo>
                <a:lnTo>
                  <a:pt x="0" y="338"/>
                </a:lnTo>
                <a:cubicBezTo>
                  <a:pt x="0" y="393"/>
                  <a:pt x="30" y="405"/>
                  <a:pt x="30" y="405"/>
                </a:cubicBezTo>
                <a:lnTo>
                  <a:pt x="355" y="653"/>
                </a:lnTo>
                <a:cubicBezTo>
                  <a:pt x="405" y="693"/>
                  <a:pt x="392" y="610"/>
                  <a:pt x="392" y="610"/>
                </a:cubicBezTo>
                <a:lnTo>
                  <a:pt x="392" y="301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61200" y="1307520"/>
            <a:ext cx="141840" cy="239040"/>
          </a:xfrm>
          <a:custGeom>
            <a:avLst/>
            <a:gdLst/>
            <a:ahLst/>
            <a:rect l="0" t="0" r="r" b="b"/>
            <a:pathLst>
              <a:path w="394" h="664">
                <a:moveTo>
                  <a:pt x="394" y="0"/>
                </a:moveTo>
                <a:lnTo>
                  <a:pt x="394" y="338"/>
                </a:lnTo>
                <a:cubicBezTo>
                  <a:pt x="394" y="393"/>
                  <a:pt x="364" y="405"/>
                  <a:pt x="364" y="405"/>
                </a:cubicBezTo>
                <a:cubicBezTo>
                  <a:pt x="364" y="405"/>
                  <a:pt x="90" y="614"/>
                  <a:pt x="39" y="653"/>
                </a:cubicBezTo>
                <a:cubicBezTo>
                  <a:pt x="-11" y="693"/>
                  <a:pt x="2" y="610"/>
                  <a:pt x="2" y="610"/>
                </a:cubicBezTo>
                <a:lnTo>
                  <a:pt x="2" y="301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21160" y="1200240"/>
            <a:ext cx="281880" cy="218880"/>
          </a:xfrm>
          <a:custGeom>
            <a:avLst/>
            <a:gdLst/>
            <a:ahLst/>
            <a:rect l="0" t="0" r="r" b="b"/>
            <a:pathLst>
              <a:path w="783" h="608">
                <a:moveTo>
                  <a:pt x="427" y="14"/>
                </a:moveTo>
                <a:cubicBezTo>
                  <a:pt x="406" y="-4"/>
                  <a:pt x="371" y="-4"/>
                  <a:pt x="350" y="14"/>
                </a:cubicBezTo>
                <a:lnTo>
                  <a:pt x="16" y="273"/>
                </a:lnTo>
                <a:cubicBezTo>
                  <a:pt x="-5" y="290"/>
                  <a:pt x="-5" y="317"/>
                  <a:pt x="16" y="333"/>
                </a:cubicBezTo>
                <a:lnTo>
                  <a:pt x="351" y="596"/>
                </a:lnTo>
                <a:cubicBezTo>
                  <a:pt x="372" y="613"/>
                  <a:pt x="407" y="613"/>
                  <a:pt x="428" y="596"/>
                </a:cubicBezTo>
                <a:lnTo>
                  <a:pt x="767" y="331"/>
                </a:lnTo>
                <a:cubicBezTo>
                  <a:pt x="788" y="314"/>
                  <a:pt x="788" y="287"/>
                  <a:pt x="767" y="271"/>
                </a:cubicBezTo>
                <a:lnTo>
                  <a:pt x="427" y="14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51840" y="1402200"/>
            <a:ext cx="20520" cy="147960"/>
          </a:xfrm>
          <a:custGeom>
            <a:avLst/>
            <a:gdLst/>
            <a:ahLst/>
            <a:rect l="0" t="0" r="r" b="b"/>
            <a:pathLst>
              <a:path w="57" h="411">
                <a:moveTo>
                  <a:pt x="29" y="411"/>
                </a:moveTo>
                <a:cubicBezTo>
                  <a:pt x="12" y="411"/>
                  <a:pt x="0" y="397"/>
                  <a:pt x="0" y="381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81"/>
                </a:lnTo>
                <a:cubicBezTo>
                  <a:pt x="57" y="397"/>
                  <a:pt x="44" y="411"/>
                  <a:pt x="29" y="411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64360" y="1233000"/>
            <a:ext cx="198360" cy="197640"/>
          </a:xfrm>
          <a:custGeom>
            <a:avLst/>
            <a:gdLst/>
            <a:ahLst/>
            <a:rect l="0" t="0" r="r" b="b"/>
            <a:pathLst>
              <a:path w="551" h="549">
                <a:moveTo>
                  <a:pt x="551" y="421"/>
                </a:moveTo>
                <a:cubicBezTo>
                  <a:pt x="551" y="451"/>
                  <a:pt x="554" y="466"/>
                  <a:pt x="523" y="488"/>
                </a:cubicBezTo>
                <a:lnTo>
                  <a:pt x="454" y="539"/>
                </a:lnTo>
                <a:cubicBezTo>
                  <a:pt x="423" y="561"/>
                  <a:pt x="411" y="542"/>
                  <a:pt x="411" y="512"/>
                </a:cubicBezTo>
                <a:lnTo>
                  <a:pt x="411" y="431"/>
                </a:lnTo>
                <a:cubicBezTo>
                  <a:pt x="411" y="426"/>
                  <a:pt x="411" y="421"/>
                  <a:pt x="404" y="415"/>
                </a:cubicBezTo>
                <a:cubicBezTo>
                  <a:pt x="332" y="357"/>
                  <a:pt x="51" y="141"/>
                  <a:pt x="0" y="100"/>
                </a:cubicBezTo>
                <a:lnTo>
                  <a:pt x="130" y="0"/>
                </a:lnTo>
                <a:cubicBezTo>
                  <a:pt x="166" y="25"/>
                  <a:pt x="431" y="225"/>
                  <a:pt x="541" y="310"/>
                </a:cubicBezTo>
                <a:cubicBezTo>
                  <a:pt x="547" y="315"/>
                  <a:pt x="551" y="319"/>
                  <a:pt x="551" y="324"/>
                </a:cubicBezTo>
                <a:lnTo>
                  <a:pt x="551" y="421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64360" y="1233000"/>
            <a:ext cx="197280" cy="153000"/>
          </a:xfrm>
          <a:custGeom>
            <a:avLst/>
            <a:gdLst/>
            <a:ahLst/>
            <a:rect l="0" t="0" r="r" b="b"/>
            <a:pathLst>
              <a:path w="548" h="425">
                <a:moveTo>
                  <a:pt x="541" y="310"/>
                </a:moveTo>
                <a:cubicBezTo>
                  <a:pt x="431" y="225"/>
                  <a:pt x="166" y="25"/>
                  <a:pt x="130" y="0"/>
                </a:cubicBezTo>
                <a:lnTo>
                  <a:pt x="82" y="37"/>
                </a:lnTo>
                <a:lnTo>
                  <a:pt x="0" y="100"/>
                </a:lnTo>
                <a:cubicBezTo>
                  <a:pt x="51" y="140"/>
                  <a:pt x="332" y="357"/>
                  <a:pt x="404" y="415"/>
                </a:cubicBezTo>
                <a:cubicBezTo>
                  <a:pt x="408" y="418"/>
                  <a:pt x="410" y="422"/>
                  <a:pt x="411" y="425"/>
                </a:cubicBezTo>
                <a:lnTo>
                  <a:pt x="548" y="317"/>
                </a:lnTo>
                <a:cubicBezTo>
                  <a:pt x="547" y="315"/>
                  <a:pt x="544" y="312"/>
                  <a:pt x="541" y="31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89920" y="1233000"/>
            <a:ext cx="172800" cy="183240"/>
          </a:xfrm>
          <a:custGeom>
            <a:avLst/>
            <a:gdLst/>
            <a:ahLst/>
            <a:rect l="0" t="0" r="r" b="b"/>
            <a:pathLst>
              <a:path w="480" h="509">
                <a:moveTo>
                  <a:pt x="480" y="421"/>
                </a:moveTo>
                <a:lnTo>
                  <a:pt x="480" y="323"/>
                </a:lnTo>
                <a:cubicBezTo>
                  <a:pt x="480" y="318"/>
                  <a:pt x="476" y="314"/>
                  <a:pt x="470" y="309"/>
                </a:cubicBezTo>
                <a:cubicBezTo>
                  <a:pt x="360" y="224"/>
                  <a:pt x="94" y="25"/>
                  <a:pt x="58" y="0"/>
                </a:cubicBezTo>
                <a:lnTo>
                  <a:pt x="0" y="45"/>
                </a:lnTo>
                <a:cubicBezTo>
                  <a:pt x="95" y="117"/>
                  <a:pt x="350" y="308"/>
                  <a:pt x="416" y="360"/>
                </a:cubicBezTo>
                <a:cubicBezTo>
                  <a:pt x="424" y="365"/>
                  <a:pt x="424" y="371"/>
                  <a:pt x="424" y="376"/>
                </a:cubicBezTo>
                <a:lnTo>
                  <a:pt x="424" y="509"/>
                </a:lnTo>
                <a:lnTo>
                  <a:pt x="452" y="488"/>
                </a:lnTo>
                <a:cubicBezTo>
                  <a:pt x="483" y="466"/>
                  <a:pt x="480" y="451"/>
                  <a:pt x="480" y="42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89920" y="1233000"/>
            <a:ext cx="171720" cy="130680"/>
          </a:xfrm>
          <a:custGeom>
            <a:avLst/>
            <a:gdLst/>
            <a:ahLst/>
            <a:rect l="0" t="0" r="r" b="b"/>
            <a:pathLst>
              <a:path w="477" h="363">
                <a:moveTo>
                  <a:pt x="470" y="310"/>
                </a:moveTo>
                <a:cubicBezTo>
                  <a:pt x="360" y="225"/>
                  <a:pt x="94" y="26"/>
                  <a:pt x="58" y="0"/>
                </a:cubicBezTo>
                <a:lnTo>
                  <a:pt x="0" y="46"/>
                </a:lnTo>
                <a:cubicBezTo>
                  <a:pt x="95" y="118"/>
                  <a:pt x="350" y="309"/>
                  <a:pt x="416" y="361"/>
                </a:cubicBezTo>
                <a:cubicBezTo>
                  <a:pt x="417" y="361"/>
                  <a:pt x="418" y="362"/>
                  <a:pt x="419" y="363"/>
                </a:cubicBezTo>
                <a:lnTo>
                  <a:pt x="477" y="317"/>
                </a:lnTo>
                <a:cubicBezTo>
                  <a:pt x="476" y="315"/>
                  <a:pt x="473" y="312"/>
                  <a:pt x="470" y="31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60280" y="1136520"/>
            <a:ext cx="2017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Archivo .sls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724120" y="1904760"/>
            <a:ext cx="704880" cy="371880"/>
          </a:xfrm>
          <a:custGeom>
            <a:avLst/>
            <a:gdLst/>
            <a:ahLst/>
            <a:rect l="0" t="0" r="r" b="b"/>
            <a:pathLst>
              <a:path w="195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0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9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7" y="138"/>
                  <a:pt x="1958" y="148"/>
                  <a:pt x="1958" y="159"/>
                </a:cubicBezTo>
                <a:lnTo>
                  <a:pt x="1958" y="874"/>
                </a:lnTo>
                <a:cubicBezTo>
                  <a:pt x="1958" y="885"/>
                  <a:pt x="1957" y="895"/>
                  <a:pt x="1955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2" y="945"/>
                  <a:pt x="1938" y="954"/>
                  <a:pt x="1932" y="962"/>
                </a:cubicBezTo>
                <a:cubicBezTo>
                  <a:pt x="1926" y="971"/>
                  <a:pt x="1919" y="979"/>
                  <a:pt x="1912" y="987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0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7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47720" y="1873800"/>
            <a:ext cx="197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 un 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2814840" y="19965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47600" y="2600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425400" y="1873800"/>
            <a:ext cx="59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5219640" y="247644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6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6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7"/>
                </a:cubicBezTo>
                <a:cubicBezTo>
                  <a:pt x="2328" y="138"/>
                  <a:pt x="2329" y="148"/>
                  <a:pt x="2329" y="158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90" y="979"/>
                  <a:pt x="2283" y="986"/>
                </a:cubicBezTo>
                <a:cubicBezTo>
                  <a:pt x="2275" y="993"/>
                  <a:pt x="2267" y="1000"/>
                  <a:pt x="2258" y="1006"/>
                </a:cubicBezTo>
                <a:cubicBezTo>
                  <a:pt x="2250" y="1012"/>
                  <a:pt x="2241" y="1016"/>
                  <a:pt x="2231" y="1020"/>
                </a:cubicBezTo>
                <a:cubicBezTo>
                  <a:pt x="2221" y="1024"/>
                  <a:pt x="2211" y="1027"/>
                  <a:pt x="2201" y="1029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2445120"/>
            <a:ext cx="391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Instale un servicio, por ejemplo: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085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315760" y="2567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nginx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71480" y="3575520"/>
            <a:ext cx="245880" cy="230760"/>
          </a:xfrm>
          <a:custGeom>
            <a:avLst/>
            <a:gdLst/>
            <a:ahLst/>
            <a:rect l="0" t="0" r="r" b="b"/>
            <a:pathLst>
              <a:path w="683" h="641">
                <a:moveTo>
                  <a:pt x="0" y="555"/>
                </a:moveTo>
                <a:cubicBezTo>
                  <a:pt x="0" y="602"/>
                  <a:pt x="38" y="641"/>
                  <a:pt x="85" y="641"/>
                </a:cubicBezTo>
                <a:lnTo>
                  <a:pt x="597" y="641"/>
                </a:lnTo>
                <a:cubicBezTo>
                  <a:pt x="644" y="641"/>
                  <a:pt x="683" y="602"/>
                  <a:pt x="683" y="555"/>
                </a:cubicBezTo>
                <a:lnTo>
                  <a:pt x="683" y="192"/>
                </a:lnTo>
                <a:cubicBezTo>
                  <a:pt x="683" y="145"/>
                  <a:pt x="644" y="107"/>
                  <a:pt x="597" y="107"/>
                </a:cubicBezTo>
                <a:lnTo>
                  <a:pt x="406" y="107"/>
                </a:lnTo>
                <a:cubicBezTo>
                  <a:pt x="330" y="107"/>
                  <a:pt x="342" y="0"/>
                  <a:pt x="225" y="0"/>
                </a:cubicBez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71480" y="3629520"/>
            <a:ext cx="261000" cy="176760"/>
          </a:xfrm>
          <a:custGeom>
            <a:avLst/>
            <a:gdLst/>
            <a:ahLst/>
            <a:rect l="0" t="0" r="r" b="b"/>
            <a:pathLst>
              <a:path w="725" h="491">
                <a:moveTo>
                  <a:pt x="640" y="0"/>
                </a:moveTo>
                <a:lnTo>
                  <a:pt x="500" y="0"/>
                </a:lnTo>
                <a:cubicBezTo>
                  <a:pt x="383" y="0"/>
                  <a:pt x="396" y="106"/>
                  <a:pt x="319" y="106"/>
                </a:cubicBezTo>
                <a:lnTo>
                  <a:pt x="128" y="106"/>
                </a:lnTo>
                <a:cubicBezTo>
                  <a:pt x="80" y="106"/>
                  <a:pt x="42" y="144"/>
                  <a:pt x="42" y="191"/>
                </a:cubicBezTo>
                <a:lnTo>
                  <a:pt x="42" y="405"/>
                </a:lnTo>
                <a:cubicBezTo>
                  <a:pt x="42" y="416"/>
                  <a:pt x="33" y="426"/>
                  <a:pt x="21" y="426"/>
                </a:cubicBezTo>
                <a:cubicBezTo>
                  <a:pt x="9" y="426"/>
                  <a:pt x="0" y="416"/>
                  <a:pt x="0" y="405"/>
                </a:cubicBezTo>
                <a:cubicBezTo>
                  <a:pt x="0" y="452"/>
                  <a:pt x="38" y="491"/>
                  <a:pt x="85" y="491"/>
                </a:cubicBezTo>
                <a:lnTo>
                  <a:pt x="640" y="491"/>
                </a:lnTo>
                <a:cubicBezTo>
                  <a:pt x="687" y="491"/>
                  <a:pt x="725" y="452"/>
                  <a:pt x="725" y="405"/>
                </a:cubicBezTo>
                <a:lnTo>
                  <a:pt x="725" y="85"/>
                </a:lnTo>
                <a:cubicBezTo>
                  <a:pt x="725" y="38"/>
                  <a:pt x="687" y="0"/>
                  <a:pt x="64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2930760"/>
            <a:ext cx="457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Asegure que esté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habilitado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065240" y="3502440"/>
            <a:ext cx="196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Ejemplo básico: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747720" y="4064400"/>
            <a:ext cx="72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nginx: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47720" y="4483440"/>
            <a:ext cx="153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pkg.installed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47720" y="4893120"/>
            <a:ext cx="189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service.running: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5312160"/>
            <a:ext cx="167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- enable: True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80840" y="19047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838440" y="196488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7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1"/>
                  <a:pt x="330" y="647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2733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60280" y="1841400"/>
            <a:ext cx="3639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 mínimos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0320" y="2578680"/>
            <a:ext cx="392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Máquinas virtuales configuradas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3064320"/>
            <a:ext cx="636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funcionales de conexión y ejecución remota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2295360" y="35812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4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3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3549960"/>
            <a:ext cx="99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388960" y="3673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999160" y="3549960"/>
            <a:ext cx="294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aplicado correctamente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71480" y="4647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3"/>
                  <a:pt x="748" y="507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7"/>
                  <a:pt x="12" y="483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06040" y="4682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8"/>
                  <a:pt x="492" y="491"/>
                </a:cubicBezTo>
                <a:cubicBezTo>
                  <a:pt x="478" y="505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5"/>
                  <a:pt x="84" y="491"/>
                </a:cubicBezTo>
                <a:cubicBezTo>
                  <a:pt x="70" y="478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32680" y="4709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20"/>
                  <a:pt x="391" y="331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1"/>
                </a:cubicBezTo>
                <a:cubicBezTo>
                  <a:pt x="28" y="320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63280" y="4740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86320" y="4763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906120" y="4788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903960" y="4774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8"/>
                </a:cubicBezTo>
                <a:cubicBezTo>
                  <a:pt x="-2" y="40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54360" y="4647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10800" y="4672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4035960"/>
            <a:ext cx="691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Breve documento (o presentación) explicando 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65240" y="4607280"/>
            <a:ext cx="863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¡Convierte tu servidor master en un orquestador profesional de tareas!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