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6680" y="2454120"/>
            <a:ext cx="435600" cy="435600"/>
          </a:xfrm>
          <a:custGeom>
            <a:avLst/>
            <a:gdLst/>
            <a:ahLst/>
            <a:rect l="0" t="0" r="r" b="b"/>
            <a:pathLst>
              <a:path w="1210" h="1210">
                <a:moveTo>
                  <a:pt x="885" y="142"/>
                </a:moveTo>
                <a:cubicBezTo>
                  <a:pt x="868" y="159"/>
                  <a:pt x="863" y="171"/>
                  <a:pt x="860" y="177"/>
                </a:cubicBezTo>
                <a:cubicBezTo>
                  <a:pt x="837" y="221"/>
                  <a:pt x="809" y="235"/>
                  <a:pt x="763" y="189"/>
                </a:cubicBezTo>
                <a:cubicBezTo>
                  <a:pt x="758" y="185"/>
                  <a:pt x="622" y="42"/>
                  <a:pt x="599" y="16"/>
                </a:cubicBezTo>
                <a:cubicBezTo>
                  <a:pt x="584" y="-1"/>
                  <a:pt x="562" y="-6"/>
                  <a:pt x="544" y="7"/>
                </a:cubicBezTo>
                <a:cubicBezTo>
                  <a:pt x="531" y="17"/>
                  <a:pt x="405" y="120"/>
                  <a:pt x="370" y="163"/>
                </a:cubicBezTo>
                <a:cubicBezTo>
                  <a:pt x="344" y="196"/>
                  <a:pt x="343" y="236"/>
                  <a:pt x="368" y="261"/>
                </a:cubicBezTo>
                <a:cubicBezTo>
                  <a:pt x="379" y="273"/>
                  <a:pt x="393" y="277"/>
                  <a:pt x="407" y="281"/>
                </a:cubicBezTo>
                <a:cubicBezTo>
                  <a:pt x="426" y="287"/>
                  <a:pt x="468" y="284"/>
                  <a:pt x="493" y="308"/>
                </a:cubicBezTo>
                <a:cubicBezTo>
                  <a:pt x="532" y="347"/>
                  <a:pt x="511" y="409"/>
                  <a:pt x="461" y="461"/>
                </a:cubicBezTo>
                <a:cubicBezTo>
                  <a:pt x="409" y="511"/>
                  <a:pt x="347" y="532"/>
                  <a:pt x="308" y="492"/>
                </a:cubicBezTo>
                <a:cubicBezTo>
                  <a:pt x="284" y="468"/>
                  <a:pt x="287" y="426"/>
                  <a:pt x="281" y="407"/>
                </a:cubicBezTo>
                <a:cubicBezTo>
                  <a:pt x="277" y="392"/>
                  <a:pt x="273" y="379"/>
                  <a:pt x="262" y="367"/>
                </a:cubicBezTo>
                <a:cubicBezTo>
                  <a:pt x="237" y="342"/>
                  <a:pt x="196" y="343"/>
                  <a:pt x="163" y="370"/>
                </a:cubicBezTo>
                <a:cubicBezTo>
                  <a:pt x="120" y="405"/>
                  <a:pt x="17" y="531"/>
                  <a:pt x="7" y="544"/>
                </a:cubicBezTo>
                <a:cubicBezTo>
                  <a:pt x="-6" y="561"/>
                  <a:pt x="-1" y="584"/>
                  <a:pt x="16" y="599"/>
                </a:cubicBezTo>
                <a:cubicBezTo>
                  <a:pt x="42" y="621"/>
                  <a:pt x="185" y="758"/>
                  <a:pt x="190" y="762"/>
                </a:cubicBezTo>
                <a:cubicBezTo>
                  <a:pt x="235" y="808"/>
                  <a:pt x="221" y="836"/>
                  <a:pt x="177" y="858"/>
                </a:cubicBezTo>
                <a:cubicBezTo>
                  <a:pt x="171" y="862"/>
                  <a:pt x="159" y="866"/>
                  <a:pt x="142" y="884"/>
                </a:cubicBezTo>
                <a:cubicBezTo>
                  <a:pt x="91" y="934"/>
                  <a:pt x="91" y="1016"/>
                  <a:pt x="142" y="1068"/>
                </a:cubicBezTo>
                <a:cubicBezTo>
                  <a:pt x="192" y="1118"/>
                  <a:pt x="274" y="1118"/>
                  <a:pt x="325" y="1068"/>
                </a:cubicBezTo>
                <a:cubicBezTo>
                  <a:pt x="342" y="1050"/>
                  <a:pt x="346" y="1039"/>
                  <a:pt x="350" y="1031"/>
                </a:cubicBezTo>
                <a:cubicBezTo>
                  <a:pt x="373" y="987"/>
                  <a:pt x="400" y="973"/>
                  <a:pt x="446" y="1019"/>
                </a:cubicBezTo>
                <a:cubicBezTo>
                  <a:pt x="450" y="1023"/>
                  <a:pt x="587" y="1167"/>
                  <a:pt x="610" y="1193"/>
                </a:cubicBezTo>
                <a:cubicBezTo>
                  <a:pt x="624" y="1210"/>
                  <a:pt x="647" y="1215"/>
                  <a:pt x="664" y="1202"/>
                </a:cubicBezTo>
                <a:cubicBezTo>
                  <a:pt x="678" y="1192"/>
                  <a:pt x="804" y="1089"/>
                  <a:pt x="839" y="1047"/>
                </a:cubicBezTo>
                <a:cubicBezTo>
                  <a:pt x="866" y="1013"/>
                  <a:pt x="867" y="972"/>
                  <a:pt x="842" y="947"/>
                </a:cubicBezTo>
                <a:cubicBezTo>
                  <a:pt x="831" y="936"/>
                  <a:pt x="817" y="931"/>
                  <a:pt x="801" y="927"/>
                </a:cubicBezTo>
                <a:cubicBezTo>
                  <a:pt x="782" y="921"/>
                  <a:pt x="740" y="925"/>
                  <a:pt x="716" y="900"/>
                </a:cubicBezTo>
                <a:cubicBezTo>
                  <a:pt x="677" y="861"/>
                  <a:pt x="697" y="799"/>
                  <a:pt x="748" y="747"/>
                </a:cubicBezTo>
                <a:cubicBezTo>
                  <a:pt x="799" y="697"/>
                  <a:pt x="862" y="677"/>
                  <a:pt x="901" y="716"/>
                </a:cubicBezTo>
                <a:cubicBezTo>
                  <a:pt x="926" y="740"/>
                  <a:pt x="922" y="782"/>
                  <a:pt x="928" y="801"/>
                </a:cubicBezTo>
                <a:cubicBezTo>
                  <a:pt x="933" y="816"/>
                  <a:pt x="937" y="830"/>
                  <a:pt x="948" y="841"/>
                </a:cubicBezTo>
                <a:cubicBezTo>
                  <a:pt x="973" y="866"/>
                  <a:pt x="1014" y="865"/>
                  <a:pt x="1047" y="838"/>
                </a:cubicBezTo>
                <a:cubicBezTo>
                  <a:pt x="1089" y="804"/>
                  <a:pt x="1193" y="677"/>
                  <a:pt x="1202" y="664"/>
                </a:cubicBezTo>
                <a:cubicBezTo>
                  <a:pt x="1216" y="647"/>
                  <a:pt x="1210" y="624"/>
                  <a:pt x="1193" y="609"/>
                </a:cubicBezTo>
                <a:cubicBezTo>
                  <a:pt x="1167" y="587"/>
                  <a:pt x="1025" y="450"/>
                  <a:pt x="1020" y="446"/>
                </a:cubicBezTo>
                <a:cubicBezTo>
                  <a:pt x="974" y="400"/>
                  <a:pt x="988" y="372"/>
                  <a:pt x="1032" y="350"/>
                </a:cubicBezTo>
                <a:cubicBezTo>
                  <a:pt x="1039" y="346"/>
                  <a:pt x="1051" y="342"/>
                  <a:pt x="1068" y="325"/>
                </a:cubicBezTo>
                <a:cubicBezTo>
                  <a:pt x="1118" y="274"/>
                  <a:pt x="1118" y="192"/>
                  <a:pt x="1068" y="142"/>
                </a:cubicBezTo>
                <a:cubicBezTo>
                  <a:pt x="1017" y="91"/>
                  <a:pt x="935" y="91"/>
                  <a:pt x="885" y="142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255680" y="2370960"/>
            <a:ext cx="32634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Parte Didáctica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7720" y="3289320"/>
            <a:ext cx="5710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Programación – 1.º DAM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7720" y="4063320"/>
            <a:ext cx="55641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Actividad: “Del problema a la pantalla”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747720" y="736560"/>
            <a:ext cx="6619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2.9 Evaluación: instrumentos y criterios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1047600" y="2238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747720" y="1510560"/>
            <a:ext cx="12870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1300320" y="2083320"/>
            <a:ext cx="368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Análisis correcto del problema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1047600" y="3200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300320" y="2568960"/>
            <a:ext cx="6303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Coherencia entre pseudocódigo, diagrama y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1047600" y="36860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1300320" y="3045240"/>
            <a:ext cx="3419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Funcionalidad del programa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1047600" y="4171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1300320" y="3530880"/>
            <a:ext cx="411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Relación entre lógica y flujo visual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300320" y="4016880"/>
            <a:ext cx="4307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Claridad y creatividad del prototipo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1047600" y="5343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747720" y="4615560"/>
            <a:ext cx="19803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Instrumentos: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1047600" y="582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300320" y="5188320"/>
            <a:ext cx="3044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 de control por fases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1047600" y="6314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1300320" y="5673960"/>
            <a:ext cx="2107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Rúbrica detallada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1300320" y="6159960"/>
            <a:ext cx="428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Observación directa + entrega final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747720" y="1888920"/>
            <a:ext cx="6733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2.10 Inclusión y atención a la diversidad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300320" y="2626200"/>
            <a:ext cx="3810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Plantillas y ejemplos adaptados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300320" y="3111840"/>
            <a:ext cx="4572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flexible del entorno de desarrollo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300320" y="3588120"/>
            <a:ext cx="5106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Opción de entregar por fases o por pareja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1300320" y="4073760"/>
            <a:ext cx="500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Prototipado guiado con recursos visuales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300320" y="4559760"/>
            <a:ext cx="292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Feedback personalizado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788400" y="2628720"/>
            <a:ext cx="243000" cy="233280"/>
          </a:xfrm>
          <a:custGeom>
            <a:avLst/>
            <a:gdLst/>
            <a:ahLst/>
            <a:rect l="0" t="0" r="r" b="b"/>
            <a:pathLst>
              <a:path w="675" h="648">
                <a:moveTo>
                  <a:pt x="568" y="377"/>
                </a:moveTo>
                <a:cubicBezTo>
                  <a:pt x="547" y="399"/>
                  <a:pt x="534" y="442"/>
                  <a:pt x="538" y="473"/>
                </a:cubicBezTo>
                <a:lnTo>
                  <a:pt x="557" y="610"/>
                </a:lnTo>
                <a:cubicBezTo>
                  <a:pt x="561" y="640"/>
                  <a:pt x="542" y="654"/>
                  <a:pt x="514" y="641"/>
                </a:cubicBezTo>
                <a:lnTo>
                  <a:pt x="389" y="582"/>
                </a:lnTo>
                <a:cubicBezTo>
                  <a:pt x="362" y="568"/>
                  <a:pt x="317" y="569"/>
                  <a:pt x="289" y="582"/>
                </a:cubicBezTo>
                <a:lnTo>
                  <a:pt x="164" y="643"/>
                </a:lnTo>
                <a:cubicBezTo>
                  <a:pt x="137" y="656"/>
                  <a:pt x="117" y="642"/>
                  <a:pt x="121" y="612"/>
                </a:cubicBezTo>
                <a:lnTo>
                  <a:pt x="139" y="474"/>
                </a:lnTo>
                <a:cubicBezTo>
                  <a:pt x="143" y="444"/>
                  <a:pt x="129" y="401"/>
                  <a:pt x="108" y="379"/>
                </a:cubicBezTo>
                <a:lnTo>
                  <a:pt x="12" y="279"/>
                </a:lnTo>
                <a:cubicBezTo>
                  <a:pt x="-9" y="257"/>
                  <a:pt x="-2" y="234"/>
                  <a:pt x="28" y="228"/>
                </a:cubicBezTo>
                <a:lnTo>
                  <a:pt x="164" y="203"/>
                </a:lnTo>
                <a:cubicBezTo>
                  <a:pt x="195" y="197"/>
                  <a:pt x="231" y="171"/>
                  <a:pt x="246" y="144"/>
                </a:cubicBezTo>
                <a:lnTo>
                  <a:pt x="311" y="20"/>
                </a:lnTo>
                <a:cubicBezTo>
                  <a:pt x="325" y="-7"/>
                  <a:pt x="349" y="-7"/>
                  <a:pt x="364" y="20"/>
                </a:cubicBezTo>
                <a:lnTo>
                  <a:pt x="430" y="143"/>
                </a:lnTo>
                <a:cubicBezTo>
                  <a:pt x="444" y="170"/>
                  <a:pt x="481" y="196"/>
                  <a:pt x="511" y="202"/>
                </a:cubicBezTo>
                <a:lnTo>
                  <a:pt x="647" y="226"/>
                </a:lnTo>
                <a:cubicBezTo>
                  <a:pt x="677" y="231"/>
                  <a:pt x="684" y="254"/>
                  <a:pt x="663" y="276"/>
                </a:cubicBezTo>
                <a:lnTo>
                  <a:pt x="568" y="377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771480" y="2634480"/>
            <a:ext cx="276480" cy="270720"/>
          </a:xfrm>
          <a:custGeom>
            <a:avLst/>
            <a:gdLst/>
            <a:ahLst/>
            <a:rect l="0" t="0" r="r" b="b"/>
            <a:pathLst>
              <a:path w="768" h="752">
                <a:moveTo>
                  <a:pt x="208" y="30"/>
                </a:moveTo>
                <a:cubicBezTo>
                  <a:pt x="230" y="61"/>
                  <a:pt x="260" y="135"/>
                  <a:pt x="245" y="147"/>
                </a:cubicBezTo>
                <a:cubicBezTo>
                  <a:pt x="229" y="158"/>
                  <a:pt x="168" y="106"/>
                  <a:pt x="146" y="76"/>
                </a:cubicBezTo>
                <a:cubicBezTo>
                  <a:pt x="124" y="46"/>
                  <a:pt x="126" y="19"/>
                  <a:pt x="143" y="6"/>
                </a:cubicBezTo>
                <a:cubicBezTo>
                  <a:pt x="160" y="-6"/>
                  <a:pt x="186" y="0"/>
                  <a:pt x="208" y="30"/>
                </a:cubicBezTo>
                <a:moveTo>
                  <a:pt x="622" y="76"/>
                </a:moveTo>
                <a:cubicBezTo>
                  <a:pt x="600" y="106"/>
                  <a:pt x="537" y="158"/>
                  <a:pt x="522" y="147"/>
                </a:cubicBezTo>
                <a:cubicBezTo>
                  <a:pt x="506" y="135"/>
                  <a:pt x="537" y="61"/>
                  <a:pt x="559" y="31"/>
                </a:cubicBezTo>
                <a:cubicBezTo>
                  <a:pt x="581" y="0"/>
                  <a:pt x="607" y="-6"/>
                  <a:pt x="624" y="6"/>
                </a:cubicBezTo>
                <a:cubicBezTo>
                  <a:pt x="641" y="19"/>
                  <a:pt x="643" y="46"/>
                  <a:pt x="622" y="76"/>
                </a:cubicBezTo>
                <a:moveTo>
                  <a:pt x="354" y="695"/>
                </a:moveTo>
                <a:cubicBezTo>
                  <a:pt x="354" y="657"/>
                  <a:pt x="373" y="579"/>
                  <a:pt x="392" y="579"/>
                </a:cubicBezTo>
                <a:cubicBezTo>
                  <a:pt x="411" y="579"/>
                  <a:pt x="431" y="657"/>
                  <a:pt x="431" y="695"/>
                </a:cubicBezTo>
                <a:cubicBezTo>
                  <a:pt x="431" y="732"/>
                  <a:pt x="414" y="752"/>
                  <a:pt x="392" y="752"/>
                </a:cubicBezTo>
                <a:cubicBezTo>
                  <a:pt x="371" y="752"/>
                  <a:pt x="354" y="732"/>
                  <a:pt x="354" y="695"/>
                </a:cubicBezTo>
                <a:moveTo>
                  <a:pt x="700" y="496"/>
                </a:moveTo>
                <a:cubicBezTo>
                  <a:pt x="665" y="485"/>
                  <a:pt x="596" y="442"/>
                  <a:pt x="602" y="424"/>
                </a:cubicBezTo>
                <a:cubicBezTo>
                  <a:pt x="608" y="405"/>
                  <a:pt x="688" y="411"/>
                  <a:pt x="723" y="423"/>
                </a:cubicBezTo>
                <a:cubicBezTo>
                  <a:pt x="753" y="432"/>
                  <a:pt x="767" y="449"/>
                  <a:pt x="768" y="467"/>
                </a:cubicBezTo>
                <a:lnTo>
                  <a:pt x="768" y="469"/>
                </a:lnTo>
                <a:cubicBezTo>
                  <a:pt x="768" y="472"/>
                  <a:pt x="767" y="475"/>
                  <a:pt x="766" y="477"/>
                </a:cubicBezTo>
                <a:cubicBezTo>
                  <a:pt x="760" y="498"/>
                  <a:pt x="735" y="508"/>
                  <a:pt x="700" y="496"/>
                </a:cubicBezTo>
                <a:moveTo>
                  <a:pt x="44" y="423"/>
                </a:moveTo>
                <a:cubicBezTo>
                  <a:pt x="79" y="411"/>
                  <a:pt x="159" y="406"/>
                  <a:pt x="165" y="424"/>
                </a:cubicBezTo>
                <a:cubicBezTo>
                  <a:pt x="171" y="442"/>
                  <a:pt x="103" y="485"/>
                  <a:pt x="68" y="496"/>
                </a:cubicBezTo>
                <a:cubicBezTo>
                  <a:pt x="32" y="508"/>
                  <a:pt x="8" y="498"/>
                  <a:pt x="1" y="477"/>
                </a:cubicBezTo>
                <a:cubicBezTo>
                  <a:pt x="0" y="474"/>
                  <a:pt x="0" y="471"/>
                  <a:pt x="0" y="468"/>
                </a:cubicBezTo>
                <a:lnTo>
                  <a:pt x="0" y="467"/>
                </a:lnTo>
                <a:cubicBezTo>
                  <a:pt x="0" y="450"/>
                  <a:pt x="14" y="433"/>
                  <a:pt x="44" y="423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747720" y="1841400"/>
            <a:ext cx="52462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2.11 Actividades de ampliación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1047600" y="3305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1065240" y="2588040"/>
            <a:ext cx="3197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Para alumnado avanzado: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1047600" y="3790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1300320" y="3150000"/>
            <a:ext cx="644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Integrar entrada/salida gráfica (Tkinter, PySimpleGUI)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1047600" y="4276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1300320" y="3635640"/>
            <a:ext cx="426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persistencia básica de datos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1047600" y="4752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300320" y="4121640"/>
            <a:ext cx="420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Simular casos de error y validación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300320" y="4597920"/>
            <a:ext cx="527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Crear documentación técnica y vídeo demo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780840" y="214308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4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4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838440" y="220284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0"/>
                  <a:pt x="562" y="32"/>
                </a:cubicBezTo>
                <a:lnTo>
                  <a:pt x="258" y="501"/>
                </a:lnTo>
                <a:lnTo>
                  <a:pt x="118" y="372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4"/>
                  <a:pt x="-6" y="448"/>
                  <a:pt x="22" y="474"/>
                </a:cubicBezTo>
                <a:lnTo>
                  <a:pt x="224" y="660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6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771480" y="28666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5"/>
                  <a:pt x="748" y="509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9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40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40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9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9"/>
                  <a:pt x="12" y="485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60"/>
                  <a:pt x="2" y="335"/>
                  <a:pt x="7" y="310"/>
                </a:cubicBezTo>
                <a:cubicBezTo>
                  <a:pt x="12" y="286"/>
                  <a:pt x="19" y="262"/>
                  <a:pt x="29" y="238"/>
                </a:cubicBezTo>
                <a:cubicBezTo>
                  <a:pt x="38" y="215"/>
                  <a:pt x="50" y="193"/>
                  <a:pt x="64" y="172"/>
                </a:cubicBezTo>
                <a:cubicBezTo>
                  <a:pt x="78" y="151"/>
                  <a:pt x="94" y="132"/>
                  <a:pt x="112" y="114"/>
                </a:cubicBezTo>
                <a:cubicBezTo>
                  <a:pt x="130" y="96"/>
                  <a:pt x="149" y="79"/>
                  <a:pt x="170" y="65"/>
                </a:cubicBezTo>
                <a:cubicBezTo>
                  <a:pt x="191" y="51"/>
                  <a:pt x="213" y="39"/>
                  <a:pt x="236" y="30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6"/>
                  <a:pt x="656" y="114"/>
                </a:cubicBezTo>
                <a:cubicBezTo>
                  <a:pt x="673" y="132"/>
                  <a:pt x="689" y="151"/>
                  <a:pt x="703" y="172"/>
                </a:cubicBezTo>
                <a:cubicBezTo>
                  <a:pt x="717" y="193"/>
                  <a:pt x="729" y="215"/>
                  <a:pt x="739" y="238"/>
                </a:cubicBezTo>
                <a:cubicBezTo>
                  <a:pt x="748" y="262"/>
                  <a:pt x="756" y="286"/>
                  <a:pt x="761" y="310"/>
                </a:cubicBezTo>
                <a:cubicBezTo>
                  <a:pt x="765" y="335"/>
                  <a:pt x="768" y="360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806040" y="290124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9"/>
                </a:moveTo>
                <a:cubicBezTo>
                  <a:pt x="576" y="308"/>
                  <a:pt x="574" y="327"/>
                  <a:pt x="570" y="345"/>
                </a:cubicBezTo>
                <a:cubicBezTo>
                  <a:pt x="567" y="364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3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3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4"/>
                  <a:pt x="5" y="345"/>
                </a:cubicBezTo>
                <a:cubicBezTo>
                  <a:pt x="1" y="327"/>
                  <a:pt x="0" y="308"/>
                  <a:pt x="0" y="289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1"/>
                  <a:pt x="38" y="144"/>
                  <a:pt x="48" y="128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30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30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3"/>
                  <a:pt x="528" y="128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832680" y="292824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69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69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4"/>
                  <a:pt x="16" y="132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2"/>
                  <a:pt x="365" y="62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2"/>
                </a:cubicBezTo>
                <a:cubicBezTo>
                  <a:pt x="417" y="144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863280" y="295884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6"/>
                  <a:pt x="10" y="80"/>
                </a:cubicBezTo>
                <a:cubicBezTo>
                  <a:pt x="17" y="63"/>
                  <a:pt x="27" y="50"/>
                  <a:pt x="39" y="38"/>
                </a:cubicBezTo>
                <a:cubicBezTo>
                  <a:pt x="51" y="26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6"/>
                  <a:pt x="220" y="38"/>
                </a:cubicBezTo>
                <a:cubicBezTo>
                  <a:pt x="232" y="50"/>
                  <a:pt x="241" y="63"/>
                  <a:pt x="247" y="80"/>
                </a:cubicBezTo>
                <a:cubicBezTo>
                  <a:pt x="254" y="96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886320" y="298188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8"/>
                  <a:pt x="5" y="41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1"/>
                </a:cubicBezTo>
                <a:cubicBezTo>
                  <a:pt x="128" y="48"/>
                  <a:pt x="129" y="57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906120" y="300708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903960" y="299304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6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8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954360" y="28670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2"/>
                </a:lnTo>
                <a:cubicBezTo>
                  <a:pt x="162" y="61"/>
                  <a:pt x="145" y="8"/>
                  <a:pt x="119" y="1"/>
                </a:cubicBezTo>
                <a:cubicBezTo>
                  <a:pt x="94" y="-5"/>
                  <a:pt x="31" y="19"/>
                  <a:pt x="4" y="149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6"/>
                </a:lnTo>
                <a:cubicBezTo>
                  <a:pt x="201" y="99"/>
                  <a:pt x="253" y="117"/>
                  <a:pt x="260" y="142"/>
                </a:cubicBezTo>
                <a:cubicBezTo>
                  <a:pt x="266" y="168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910800" y="28911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160280" y="2079360"/>
            <a:ext cx="1101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Cierre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065240" y="2816640"/>
            <a:ext cx="8370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La actividad conecta todas las fases del desarrollo de una aplicación: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825120" y="4001400"/>
            <a:ext cx="169200" cy="213120"/>
          </a:xfrm>
          <a:custGeom>
            <a:avLst/>
            <a:gdLst/>
            <a:ahLst/>
            <a:rect l="0" t="0" r="r" b="b"/>
            <a:pathLst>
              <a:path w="470" h="592">
                <a:moveTo>
                  <a:pt x="470" y="233"/>
                </a:moveTo>
                <a:cubicBezTo>
                  <a:pt x="470" y="370"/>
                  <a:pt x="363" y="392"/>
                  <a:pt x="363" y="520"/>
                </a:cubicBezTo>
                <a:cubicBezTo>
                  <a:pt x="363" y="586"/>
                  <a:pt x="297" y="592"/>
                  <a:pt x="245" y="592"/>
                </a:cubicBezTo>
                <a:cubicBezTo>
                  <a:pt x="201" y="592"/>
                  <a:pt x="105" y="575"/>
                  <a:pt x="105" y="520"/>
                </a:cubicBezTo>
                <a:cubicBezTo>
                  <a:pt x="105" y="392"/>
                  <a:pt x="0" y="370"/>
                  <a:pt x="0" y="233"/>
                </a:cubicBezTo>
                <a:cubicBezTo>
                  <a:pt x="0" y="104"/>
                  <a:pt x="112" y="0"/>
                  <a:pt x="236" y="0"/>
                </a:cubicBezTo>
                <a:cubicBezTo>
                  <a:pt x="361" y="0"/>
                  <a:pt x="470" y="104"/>
                  <a:pt x="470" y="233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877320" y="4245480"/>
            <a:ext cx="64440" cy="23760"/>
          </a:xfrm>
          <a:custGeom>
            <a:avLst/>
            <a:gdLst/>
            <a:ahLst/>
            <a:rect l="0" t="0" r="r" b="b"/>
            <a:pathLst>
              <a:path w="179" h="66">
                <a:moveTo>
                  <a:pt x="179" y="13"/>
                </a:moveTo>
                <a:cubicBezTo>
                  <a:pt x="179" y="30"/>
                  <a:pt x="131" y="66"/>
                  <a:pt x="89" y="66"/>
                </a:cubicBezTo>
                <a:cubicBezTo>
                  <a:pt x="48" y="66"/>
                  <a:pt x="0" y="30"/>
                  <a:pt x="0" y="13"/>
                </a:cubicBezTo>
                <a:cubicBezTo>
                  <a:pt x="0" y="-6"/>
                  <a:pt x="48" y="1"/>
                  <a:pt x="89" y="1"/>
                </a:cubicBezTo>
                <a:cubicBezTo>
                  <a:pt x="131" y="1"/>
                  <a:pt x="179" y="-6"/>
                  <a:pt x="179" y="1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871200" y="4077000"/>
            <a:ext cx="77040" cy="130680"/>
          </a:xfrm>
          <a:custGeom>
            <a:avLst/>
            <a:gdLst/>
            <a:ahLst/>
            <a:rect l="0" t="0" r="r" b="b"/>
            <a:pathLst>
              <a:path w="214" h="363">
                <a:moveTo>
                  <a:pt x="208" y="6"/>
                </a:moveTo>
                <a:cubicBezTo>
                  <a:pt x="199" y="-2"/>
                  <a:pt x="186" y="-2"/>
                  <a:pt x="177" y="6"/>
                </a:cubicBezTo>
                <a:lnTo>
                  <a:pt x="107" y="77"/>
                </a:lnTo>
                <a:lnTo>
                  <a:pt x="37" y="6"/>
                </a:lnTo>
                <a:cubicBezTo>
                  <a:pt x="28" y="-2"/>
                  <a:pt x="14" y="-2"/>
                  <a:pt x="6" y="6"/>
                </a:cubicBezTo>
                <a:cubicBezTo>
                  <a:pt x="-2" y="15"/>
                  <a:pt x="-2" y="28"/>
                  <a:pt x="6" y="37"/>
                </a:cubicBezTo>
                <a:lnTo>
                  <a:pt x="86" y="117"/>
                </a:lnTo>
                <a:lnTo>
                  <a:pt x="86" y="342"/>
                </a:lnTo>
                <a:cubicBezTo>
                  <a:pt x="86" y="354"/>
                  <a:pt x="96" y="363"/>
                  <a:pt x="107" y="363"/>
                </a:cubicBezTo>
                <a:cubicBezTo>
                  <a:pt x="119" y="363"/>
                  <a:pt x="129" y="354"/>
                  <a:pt x="129" y="342"/>
                </a:cubicBezTo>
                <a:lnTo>
                  <a:pt x="129" y="117"/>
                </a:lnTo>
                <a:lnTo>
                  <a:pt x="208" y="37"/>
                </a:lnTo>
                <a:cubicBezTo>
                  <a:pt x="216" y="28"/>
                  <a:pt x="216" y="15"/>
                  <a:pt x="208" y="6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863280" y="4192200"/>
            <a:ext cx="92520" cy="61560"/>
          </a:xfrm>
          <a:custGeom>
            <a:avLst/>
            <a:gdLst/>
            <a:ahLst/>
            <a:rect l="0" t="0" r="r" b="b"/>
            <a:pathLst>
              <a:path w="257" h="171">
                <a:moveTo>
                  <a:pt x="257" y="128"/>
                </a:moveTo>
                <a:cubicBezTo>
                  <a:pt x="257" y="151"/>
                  <a:pt x="238" y="171"/>
                  <a:pt x="215" y="171"/>
                </a:cubicBezTo>
                <a:lnTo>
                  <a:pt x="44" y="171"/>
                </a:lnTo>
                <a:cubicBezTo>
                  <a:pt x="19" y="171"/>
                  <a:pt x="0" y="151"/>
                  <a:pt x="0" y="128"/>
                </a:cubicBezTo>
                <a:lnTo>
                  <a:pt x="0" y="0"/>
                </a:lnTo>
                <a:lnTo>
                  <a:pt x="257" y="0"/>
                </a:lnTo>
                <a:lnTo>
                  <a:pt x="257" y="128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855720" y="4184640"/>
            <a:ext cx="108000" cy="61560"/>
          </a:xfrm>
          <a:custGeom>
            <a:avLst/>
            <a:gdLst/>
            <a:ahLst/>
            <a:rect l="0" t="0" r="r" b="b"/>
            <a:pathLst>
              <a:path w="300" h="171">
                <a:moveTo>
                  <a:pt x="21" y="171"/>
                </a:moveTo>
                <a:cubicBezTo>
                  <a:pt x="11" y="171"/>
                  <a:pt x="2" y="164"/>
                  <a:pt x="0" y="153"/>
                </a:cubicBezTo>
                <a:cubicBezTo>
                  <a:pt x="-2" y="142"/>
                  <a:pt x="6" y="131"/>
                  <a:pt x="18" y="129"/>
                </a:cubicBezTo>
                <a:lnTo>
                  <a:pt x="275" y="86"/>
                </a:lnTo>
                <a:cubicBezTo>
                  <a:pt x="286" y="84"/>
                  <a:pt x="297" y="92"/>
                  <a:pt x="299" y="104"/>
                </a:cubicBezTo>
                <a:cubicBezTo>
                  <a:pt x="301" y="115"/>
                  <a:pt x="293" y="126"/>
                  <a:pt x="282" y="128"/>
                </a:cubicBezTo>
                <a:lnTo>
                  <a:pt x="25" y="171"/>
                </a:lnTo>
                <a:cubicBezTo>
                  <a:pt x="24" y="171"/>
                  <a:pt x="23" y="171"/>
                  <a:pt x="21" y="171"/>
                </a:cubicBezTo>
                <a:moveTo>
                  <a:pt x="21" y="86"/>
                </a:moveTo>
                <a:cubicBezTo>
                  <a:pt x="11" y="86"/>
                  <a:pt x="2" y="78"/>
                  <a:pt x="0" y="68"/>
                </a:cubicBezTo>
                <a:cubicBezTo>
                  <a:pt x="-2" y="56"/>
                  <a:pt x="6" y="45"/>
                  <a:pt x="18" y="43"/>
                </a:cubicBezTo>
                <a:lnTo>
                  <a:pt x="275" y="0"/>
                </a:lnTo>
                <a:cubicBezTo>
                  <a:pt x="286" y="-2"/>
                  <a:pt x="297" y="6"/>
                  <a:pt x="299" y="17"/>
                </a:cubicBezTo>
                <a:cubicBezTo>
                  <a:pt x="301" y="30"/>
                  <a:pt x="293" y="41"/>
                  <a:pt x="282" y="43"/>
                </a:cubicBezTo>
                <a:lnTo>
                  <a:pt x="25" y="85"/>
                </a:lnTo>
                <a:cubicBezTo>
                  <a:pt x="24" y="86"/>
                  <a:pt x="23" y="86"/>
                  <a:pt x="21" y="8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1300320" y="3387960"/>
            <a:ext cx="6217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Problema → Análisis → Lógica → Código → Interfaz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1065240" y="3950280"/>
            <a:ext cx="10082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Reproduce el ciclo completo de pensamiento computacional y diseño orientado 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747720" y="4369320"/>
            <a:ext cx="954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usuario.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868680" y="2663280"/>
            <a:ext cx="144360" cy="144720"/>
          </a:xfrm>
          <a:custGeom>
            <a:avLst/>
            <a:gdLst/>
            <a:ahLst/>
            <a:rect l="0" t="0" r="r" b="b"/>
            <a:pathLst>
              <a:path w="401" h="402">
                <a:moveTo>
                  <a:pt x="235" y="402"/>
                </a:moveTo>
                <a:lnTo>
                  <a:pt x="0" y="168"/>
                </a:lnTo>
                <a:lnTo>
                  <a:pt x="201" y="0"/>
                </a:lnTo>
                <a:lnTo>
                  <a:pt x="401" y="202"/>
                </a:lnTo>
                <a:lnTo>
                  <a:pt x="235" y="402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930960" y="2629440"/>
            <a:ext cx="116280" cy="116280"/>
          </a:xfrm>
          <a:custGeom>
            <a:avLst/>
            <a:gdLst/>
            <a:ahLst/>
            <a:rect l="0" t="0" r="r" b="b"/>
            <a:pathLst>
              <a:path w="323" h="323">
                <a:moveTo>
                  <a:pt x="295" y="296"/>
                </a:moveTo>
                <a:cubicBezTo>
                  <a:pt x="258" y="332"/>
                  <a:pt x="199" y="332"/>
                  <a:pt x="162" y="296"/>
                </a:cubicBezTo>
                <a:lnTo>
                  <a:pt x="27" y="161"/>
                </a:lnTo>
                <a:cubicBezTo>
                  <a:pt x="-9" y="124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1"/>
                </a:lnTo>
                <a:cubicBezTo>
                  <a:pt x="332" y="198"/>
                  <a:pt x="332" y="259"/>
                  <a:pt x="295" y="2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772560" y="2765520"/>
            <a:ext cx="138600" cy="138600"/>
          </a:xfrm>
          <a:custGeom>
            <a:avLst/>
            <a:gdLst/>
            <a:ahLst/>
            <a:rect l="0" t="0" r="r" b="b"/>
            <a:pathLst>
              <a:path w="385" h="385">
                <a:moveTo>
                  <a:pt x="295" y="0"/>
                </a:moveTo>
                <a:cubicBezTo>
                  <a:pt x="295" y="0"/>
                  <a:pt x="-16" y="368"/>
                  <a:pt x="1" y="384"/>
                </a:cubicBezTo>
                <a:cubicBezTo>
                  <a:pt x="17" y="401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822960" y="2701440"/>
            <a:ext cx="152280" cy="152280"/>
          </a:xfrm>
          <a:custGeom>
            <a:avLst/>
            <a:gdLst/>
            <a:ahLst/>
            <a:rect l="0" t="0" r="r" b="b"/>
            <a:pathLst>
              <a:path w="423" h="423">
                <a:moveTo>
                  <a:pt x="395" y="396"/>
                </a:moveTo>
                <a:cubicBezTo>
                  <a:pt x="358" y="432"/>
                  <a:pt x="299" y="432"/>
                  <a:pt x="262" y="396"/>
                </a:cubicBezTo>
                <a:lnTo>
                  <a:pt x="27" y="161"/>
                </a:lnTo>
                <a:cubicBezTo>
                  <a:pt x="-9" y="124"/>
                  <a:pt x="-9" y="65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1"/>
                </a:lnTo>
                <a:cubicBezTo>
                  <a:pt x="432" y="299"/>
                  <a:pt x="432" y="359"/>
                  <a:pt x="395" y="3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747720" y="1841400"/>
            <a:ext cx="6450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2.1 ¿Qué supuesto queremos trabajar?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1047600" y="3305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065240" y="2588040"/>
            <a:ext cx="6837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Simular un proceso completo de desarrollo algorítmico: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1047600" y="3790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300320" y="3150000"/>
            <a:ext cx="4984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Planteamiento de un problema cotidiano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1047600" y="4276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300320" y="3635640"/>
            <a:ext cx="6339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de la solución en pseudocódigo y diagramas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1047600" y="4752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300320" y="4121640"/>
            <a:ext cx="4604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Codificación en lenguaje real (Python)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300320" y="4597920"/>
            <a:ext cx="8550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Representación visual del algoritmo mediante un prototipo de interfaz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802080" y="3091320"/>
            <a:ext cx="215280" cy="61560"/>
          </a:xfrm>
          <a:custGeom>
            <a:avLst/>
            <a:gdLst/>
            <a:ahLst/>
            <a:rect l="0" t="0" r="r" b="b"/>
            <a:pathLst>
              <a:path w="598" h="171">
                <a:moveTo>
                  <a:pt x="470" y="0"/>
                </a:moveTo>
                <a:lnTo>
                  <a:pt x="128" y="0"/>
                </a:lnTo>
                <a:cubicBezTo>
                  <a:pt x="57" y="0"/>
                  <a:pt x="0" y="57"/>
                  <a:pt x="0" y="128"/>
                </a:cubicBezTo>
                <a:lnTo>
                  <a:pt x="0" y="171"/>
                </a:lnTo>
                <a:lnTo>
                  <a:pt x="598" y="171"/>
                </a:lnTo>
                <a:lnTo>
                  <a:pt x="598" y="128"/>
                </a:lnTo>
                <a:cubicBezTo>
                  <a:pt x="598" y="57"/>
                  <a:pt x="540" y="0"/>
                  <a:pt x="470" y="0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829080" y="3132360"/>
            <a:ext cx="161280" cy="20520"/>
          </a:xfrm>
          <a:custGeom>
            <a:avLst/>
            <a:gdLst/>
            <a:ahLst/>
            <a:rect l="0" t="0" r="r" b="b"/>
            <a:pathLst>
              <a:path w="448" h="57">
                <a:moveTo>
                  <a:pt x="12" y="0"/>
                </a:moveTo>
                <a:cubicBezTo>
                  <a:pt x="17" y="0"/>
                  <a:pt x="20" y="57"/>
                  <a:pt x="20" y="57"/>
                </a:cubicBezTo>
                <a:lnTo>
                  <a:pt x="0" y="57"/>
                </a:lnTo>
                <a:cubicBezTo>
                  <a:pt x="0" y="57"/>
                  <a:pt x="4" y="0"/>
                  <a:pt x="12" y="0"/>
                </a:cubicBezTo>
                <a:moveTo>
                  <a:pt x="76" y="0"/>
                </a:moveTo>
                <a:cubicBezTo>
                  <a:pt x="81" y="0"/>
                  <a:pt x="84" y="57"/>
                  <a:pt x="84" y="57"/>
                </a:cubicBezTo>
                <a:lnTo>
                  <a:pt x="64" y="57"/>
                </a:lnTo>
                <a:cubicBezTo>
                  <a:pt x="64" y="57"/>
                  <a:pt x="68" y="0"/>
                  <a:pt x="76" y="0"/>
                </a:cubicBezTo>
                <a:moveTo>
                  <a:pt x="372" y="0"/>
                </a:moveTo>
                <a:cubicBezTo>
                  <a:pt x="367" y="0"/>
                  <a:pt x="363" y="57"/>
                  <a:pt x="363" y="57"/>
                </a:cubicBezTo>
                <a:lnTo>
                  <a:pt x="384" y="57"/>
                </a:lnTo>
                <a:cubicBezTo>
                  <a:pt x="384" y="57"/>
                  <a:pt x="380" y="0"/>
                  <a:pt x="372" y="0"/>
                </a:cubicBezTo>
                <a:moveTo>
                  <a:pt x="436" y="0"/>
                </a:moveTo>
                <a:cubicBezTo>
                  <a:pt x="431" y="0"/>
                  <a:pt x="427" y="57"/>
                  <a:pt x="427" y="57"/>
                </a:cubicBezTo>
                <a:lnTo>
                  <a:pt x="448" y="57"/>
                </a:lnTo>
                <a:cubicBezTo>
                  <a:pt x="448" y="57"/>
                  <a:pt x="444" y="0"/>
                  <a:pt x="436" y="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866160" y="3091320"/>
            <a:ext cx="86760" cy="57240"/>
          </a:xfrm>
          <a:custGeom>
            <a:avLst/>
            <a:gdLst/>
            <a:ahLst/>
            <a:rect l="0" t="0" r="r" b="b"/>
            <a:pathLst>
              <a:path w="241" h="159">
                <a:moveTo>
                  <a:pt x="0" y="0"/>
                </a:moveTo>
                <a:cubicBezTo>
                  <a:pt x="0" y="0"/>
                  <a:pt x="6" y="18"/>
                  <a:pt x="17" y="42"/>
                </a:cubicBezTo>
                <a:cubicBezTo>
                  <a:pt x="35" y="79"/>
                  <a:pt x="67" y="133"/>
                  <a:pt x="121" y="159"/>
                </a:cubicBezTo>
                <a:cubicBezTo>
                  <a:pt x="174" y="133"/>
                  <a:pt x="207" y="79"/>
                  <a:pt x="225" y="42"/>
                </a:cubicBezTo>
                <a:cubicBezTo>
                  <a:pt x="236" y="18"/>
                  <a:pt x="241" y="0"/>
                  <a:pt x="24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866160" y="3091320"/>
            <a:ext cx="86760" cy="30960"/>
          </a:xfrm>
          <a:custGeom>
            <a:avLst/>
            <a:gdLst/>
            <a:ahLst/>
            <a:rect l="0" t="0" r="r" b="b"/>
            <a:pathLst>
              <a:path w="241" h="86">
                <a:moveTo>
                  <a:pt x="121" y="86"/>
                </a:moveTo>
                <a:cubicBezTo>
                  <a:pt x="171" y="86"/>
                  <a:pt x="204" y="64"/>
                  <a:pt x="225" y="43"/>
                </a:cubicBezTo>
                <a:cubicBezTo>
                  <a:pt x="236" y="18"/>
                  <a:pt x="241" y="0"/>
                  <a:pt x="241" y="0"/>
                </a:cubicBezTo>
                <a:lnTo>
                  <a:pt x="0" y="0"/>
                </a:lnTo>
                <a:cubicBezTo>
                  <a:pt x="0" y="0"/>
                  <a:pt x="6" y="18"/>
                  <a:pt x="17" y="43"/>
                </a:cubicBezTo>
                <a:cubicBezTo>
                  <a:pt x="38" y="64"/>
                  <a:pt x="71" y="86"/>
                  <a:pt x="121" y="86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875880" y="3062880"/>
            <a:ext cx="67320" cy="44640"/>
          </a:xfrm>
          <a:custGeom>
            <a:avLst/>
            <a:gdLst/>
            <a:ahLst/>
            <a:rect l="0" t="0" r="r" b="b"/>
            <a:pathLst>
              <a:path w="187" h="124">
                <a:moveTo>
                  <a:pt x="0" y="82"/>
                </a:moveTo>
                <a:cubicBezTo>
                  <a:pt x="0" y="101"/>
                  <a:pt x="51" y="124"/>
                  <a:pt x="94" y="124"/>
                </a:cubicBezTo>
                <a:cubicBezTo>
                  <a:pt x="137" y="124"/>
                  <a:pt x="187" y="101"/>
                  <a:pt x="187" y="82"/>
                </a:cubicBezTo>
                <a:lnTo>
                  <a:pt x="187" y="0"/>
                </a:lnTo>
                <a:lnTo>
                  <a:pt x="0" y="0"/>
                </a:lnTo>
                <a:lnTo>
                  <a:pt x="0" y="82"/>
                </a:ln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875880" y="3048840"/>
            <a:ext cx="67320" cy="40680"/>
          </a:xfrm>
          <a:custGeom>
            <a:avLst/>
            <a:gdLst/>
            <a:ahLst/>
            <a:rect l="0" t="0" r="r" b="b"/>
            <a:pathLst>
              <a:path w="187" h="113">
                <a:moveTo>
                  <a:pt x="0" y="75"/>
                </a:moveTo>
                <a:cubicBezTo>
                  <a:pt x="26" y="105"/>
                  <a:pt x="58" y="113"/>
                  <a:pt x="94" y="113"/>
                </a:cubicBezTo>
                <a:cubicBezTo>
                  <a:pt x="129" y="113"/>
                  <a:pt x="161" y="105"/>
                  <a:pt x="187" y="75"/>
                </a:cubicBezTo>
                <a:lnTo>
                  <a:pt x="187" y="0"/>
                </a:lnTo>
                <a:lnTo>
                  <a:pt x="0" y="0"/>
                </a:lnTo>
                <a:lnTo>
                  <a:pt x="0" y="75"/>
                </a:ln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834120" y="2978640"/>
            <a:ext cx="151200" cy="40320"/>
          </a:xfrm>
          <a:custGeom>
            <a:avLst/>
            <a:gdLst/>
            <a:ahLst/>
            <a:rect l="0" t="0" r="r" b="b"/>
            <a:pathLst>
              <a:path w="420" h="112">
                <a:moveTo>
                  <a:pt x="70" y="56"/>
                </a:moveTo>
                <a:cubicBezTo>
                  <a:pt x="70" y="86"/>
                  <a:pt x="54" y="112"/>
                  <a:pt x="35" y="112"/>
                </a:cubicBezTo>
                <a:cubicBezTo>
                  <a:pt x="15" y="112"/>
                  <a:pt x="0" y="86"/>
                  <a:pt x="0" y="56"/>
                </a:cubicBezTo>
                <a:cubicBezTo>
                  <a:pt x="0" y="25"/>
                  <a:pt x="15" y="0"/>
                  <a:pt x="35" y="0"/>
                </a:cubicBezTo>
                <a:cubicBezTo>
                  <a:pt x="54" y="0"/>
                  <a:pt x="70" y="25"/>
                  <a:pt x="70" y="56"/>
                </a:cubicBezTo>
                <a:moveTo>
                  <a:pt x="420" y="56"/>
                </a:moveTo>
                <a:cubicBezTo>
                  <a:pt x="420" y="86"/>
                  <a:pt x="403" y="112"/>
                  <a:pt x="384" y="112"/>
                </a:cubicBezTo>
                <a:cubicBezTo>
                  <a:pt x="365" y="112"/>
                  <a:pt x="349" y="86"/>
                  <a:pt x="349" y="56"/>
                </a:cubicBezTo>
                <a:cubicBezTo>
                  <a:pt x="349" y="25"/>
                  <a:pt x="365" y="0"/>
                  <a:pt x="384" y="0"/>
                </a:cubicBezTo>
                <a:cubicBezTo>
                  <a:pt x="403" y="0"/>
                  <a:pt x="420" y="25"/>
                  <a:pt x="420" y="56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844200" y="2928960"/>
            <a:ext cx="131040" cy="155520"/>
          </a:xfrm>
          <a:custGeom>
            <a:avLst/>
            <a:gdLst/>
            <a:ahLst/>
            <a:rect l="0" t="0" r="r" b="b"/>
            <a:pathLst>
              <a:path w="364" h="432">
                <a:moveTo>
                  <a:pt x="0" y="215"/>
                </a:moveTo>
                <a:cubicBezTo>
                  <a:pt x="0" y="96"/>
                  <a:pt x="82" y="0"/>
                  <a:pt x="182" y="0"/>
                </a:cubicBezTo>
                <a:cubicBezTo>
                  <a:pt x="283" y="0"/>
                  <a:pt x="364" y="96"/>
                  <a:pt x="364" y="215"/>
                </a:cubicBezTo>
                <a:cubicBezTo>
                  <a:pt x="364" y="335"/>
                  <a:pt x="283" y="432"/>
                  <a:pt x="182" y="432"/>
                </a:cubicBezTo>
                <a:cubicBezTo>
                  <a:pt x="82" y="432"/>
                  <a:pt x="0" y="336"/>
                  <a:pt x="0" y="215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879120" y="3016440"/>
            <a:ext cx="60840" cy="42840"/>
          </a:xfrm>
          <a:custGeom>
            <a:avLst/>
            <a:gdLst/>
            <a:ahLst/>
            <a:rect l="0" t="0" r="r" b="b"/>
            <a:pathLst>
              <a:path w="169" h="119">
                <a:moveTo>
                  <a:pt x="84" y="119"/>
                </a:moveTo>
                <a:cubicBezTo>
                  <a:pt x="26" y="119"/>
                  <a:pt x="8" y="104"/>
                  <a:pt x="5" y="101"/>
                </a:cubicBezTo>
                <a:cubicBezTo>
                  <a:pt x="-1" y="96"/>
                  <a:pt x="-1" y="87"/>
                  <a:pt x="5" y="81"/>
                </a:cubicBezTo>
                <a:cubicBezTo>
                  <a:pt x="10" y="76"/>
                  <a:pt x="18" y="76"/>
                  <a:pt x="24" y="81"/>
                </a:cubicBezTo>
                <a:cubicBezTo>
                  <a:pt x="25" y="82"/>
                  <a:pt x="39" y="91"/>
                  <a:pt x="84" y="91"/>
                </a:cubicBezTo>
                <a:cubicBezTo>
                  <a:pt x="131" y="91"/>
                  <a:pt x="145" y="81"/>
                  <a:pt x="145" y="81"/>
                </a:cubicBezTo>
                <a:cubicBezTo>
                  <a:pt x="151" y="75"/>
                  <a:pt x="160" y="76"/>
                  <a:pt x="165" y="81"/>
                </a:cubicBezTo>
                <a:cubicBezTo>
                  <a:pt x="171" y="87"/>
                  <a:pt x="170" y="96"/>
                  <a:pt x="165" y="101"/>
                </a:cubicBezTo>
                <a:cubicBezTo>
                  <a:pt x="162" y="104"/>
                  <a:pt x="143" y="119"/>
                  <a:pt x="84" y="119"/>
                </a:cubicBezTo>
                <a:moveTo>
                  <a:pt x="100" y="32"/>
                </a:moveTo>
                <a:lnTo>
                  <a:pt x="68" y="32"/>
                </a:lnTo>
                <a:cubicBezTo>
                  <a:pt x="59" y="32"/>
                  <a:pt x="52" y="25"/>
                  <a:pt x="52" y="16"/>
                </a:cubicBezTo>
                <a:cubicBezTo>
                  <a:pt x="52" y="7"/>
                  <a:pt x="59" y="0"/>
                  <a:pt x="68" y="0"/>
                </a:cubicBezTo>
                <a:lnTo>
                  <a:pt x="100" y="0"/>
                </a:lnTo>
                <a:cubicBezTo>
                  <a:pt x="109" y="0"/>
                  <a:pt x="116" y="7"/>
                  <a:pt x="116" y="16"/>
                </a:cubicBezTo>
                <a:cubicBezTo>
                  <a:pt x="116" y="25"/>
                  <a:pt x="109" y="32"/>
                  <a:pt x="100" y="3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871200" y="2983680"/>
            <a:ext cx="77040" cy="23400"/>
          </a:xfrm>
          <a:custGeom>
            <a:avLst/>
            <a:gdLst/>
            <a:ahLst/>
            <a:rect l="0" t="0" r="r" b="b"/>
            <a:pathLst>
              <a:path w="214" h="65">
                <a:moveTo>
                  <a:pt x="21" y="65"/>
                </a:moveTo>
                <a:cubicBezTo>
                  <a:pt x="9" y="65"/>
                  <a:pt x="0" y="55"/>
                  <a:pt x="0" y="43"/>
                </a:cubicBezTo>
                <a:lnTo>
                  <a:pt x="0" y="22"/>
                </a:lnTo>
                <a:cubicBezTo>
                  <a:pt x="0" y="10"/>
                  <a:pt x="9" y="0"/>
                  <a:pt x="21" y="0"/>
                </a:cubicBezTo>
                <a:cubicBezTo>
                  <a:pt x="34" y="0"/>
                  <a:pt x="43" y="10"/>
                  <a:pt x="43" y="22"/>
                </a:cubicBezTo>
                <a:lnTo>
                  <a:pt x="43" y="43"/>
                </a:lnTo>
                <a:cubicBezTo>
                  <a:pt x="43" y="55"/>
                  <a:pt x="34" y="65"/>
                  <a:pt x="21" y="65"/>
                </a:cubicBezTo>
                <a:moveTo>
                  <a:pt x="193" y="65"/>
                </a:moveTo>
                <a:cubicBezTo>
                  <a:pt x="181" y="65"/>
                  <a:pt x="171" y="55"/>
                  <a:pt x="171" y="43"/>
                </a:cubicBezTo>
                <a:lnTo>
                  <a:pt x="171" y="22"/>
                </a:lnTo>
                <a:cubicBezTo>
                  <a:pt x="171" y="10"/>
                  <a:pt x="181" y="0"/>
                  <a:pt x="193" y="0"/>
                </a:cubicBezTo>
                <a:cubicBezTo>
                  <a:pt x="204" y="0"/>
                  <a:pt x="214" y="10"/>
                  <a:pt x="214" y="22"/>
                </a:cubicBezTo>
                <a:lnTo>
                  <a:pt x="214" y="43"/>
                </a:lnTo>
                <a:cubicBezTo>
                  <a:pt x="214" y="55"/>
                  <a:pt x="204" y="65"/>
                  <a:pt x="193" y="65"/>
                </a:cubicBez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839160" y="2899440"/>
            <a:ext cx="141120" cy="93600"/>
          </a:xfrm>
          <a:custGeom>
            <a:avLst/>
            <a:gdLst/>
            <a:ahLst/>
            <a:rect l="0" t="0" r="r" b="b"/>
            <a:pathLst>
              <a:path w="392" h="260">
                <a:moveTo>
                  <a:pt x="195" y="0"/>
                </a:moveTo>
                <a:cubicBezTo>
                  <a:pt x="317" y="0"/>
                  <a:pt x="392" y="99"/>
                  <a:pt x="392" y="174"/>
                </a:cubicBezTo>
                <a:cubicBezTo>
                  <a:pt x="392" y="248"/>
                  <a:pt x="371" y="280"/>
                  <a:pt x="362" y="248"/>
                </a:cubicBezTo>
                <a:cubicBezTo>
                  <a:pt x="345" y="193"/>
                  <a:pt x="324" y="193"/>
                  <a:pt x="324" y="193"/>
                </a:cubicBezTo>
                <a:cubicBezTo>
                  <a:pt x="324" y="193"/>
                  <a:pt x="241" y="225"/>
                  <a:pt x="210" y="196"/>
                </a:cubicBezTo>
                <a:cubicBezTo>
                  <a:pt x="210" y="196"/>
                  <a:pt x="256" y="285"/>
                  <a:pt x="165" y="196"/>
                </a:cubicBezTo>
                <a:cubicBezTo>
                  <a:pt x="165" y="196"/>
                  <a:pt x="180" y="255"/>
                  <a:pt x="90" y="181"/>
                </a:cubicBezTo>
                <a:cubicBezTo>
                  <a:pt x="90" y="181"/>
                  <a:pt x="45" y="174"/>
                  <a:pt x="30" y="248"/>
                </a:cubicBezTo>
                <a:cubicBezTo>
                  <a:pt x="26" y="269"/>
                  <a:pt x="0" y="248"/>
                  <a:pt x="0" y="174"/>
                </a:cubicBezTo>
                <a:cubicBezTo>
                  <a:pt x="0" y="99"/>
                  <a:pt x="60" y="0"/>
                  <a:pt x="195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798120" y="2880360"/>
            <a:ext cx="222840" cy="84960"/>
          </a:xfrm>
          <a:custGeom>
            <a:avLst/>
            <a:gdLst/>
            <a:ahLst/>
            <a:rect l="0" t="0" r="r" b="b"/>
            <a:pathLst>
              <a:path w="619" h="236">
                <a:moveTo>
                  <a:pt x="611" y="65"/>
                </a:moveTo>
                <a:lnTo>
                  <a:pt x="311" y="1"/>
                </a:lnTo>
                <a:cubicBezTo>
                  <a:pt x="310" y="0"/>
                  <a:pt x="309" y="0"/>
                  <a:pt x="307" y="1"/>
                </a:cubicBezTo>
                <a:lnTo>
                  <a:pt x="9" y="65"/>
                </a:lnTo>
                <a:cubicBezTo>
                  <a:pt x="4" y="66"/>
                  <a:pt x="0" y="70"/>
                  <a:pt x="0" y="76"/>
                </a:cubicBezTo>
                <a:cubicBezTo>
                  <a:pt x="0" y="81"/>
                  <a:pt x="3" y="85"/>
                  <a:pt x="8" y="86"/>
                </a:cubicBezTo>
                <a:lnTo>
                  <a:pt x="113" y="117"/>
                </a:lnTo>
                <a:cubicBezTo>
                  <a:pt x="109" y="129"/>
                  <a:pt x="107" y="144"/>
                  <a:pt x="107" y="161"/>
                </a:cubicBezTo>
                <a:cubicBezTo>
                  <a:pt x="107" y="210"/>
                  <a:pt x="177" y="236"/>
                  <a:pt x="309" y="236"/>
                </a:cubicBezTo>
                <a:cubicBezTo>
                  <a:pt x="442" y="236"/>
                  <a:pt x="512" y="210"/>
                  <a:pt x="512" y="161"/>
                </a:cubicBezTo>
                <a:cubicBezTo>
                  <a:pt x="512" y="144"/>
                  <a:pt x="509" y="129"/>
                  <a:pt x="505" y="117"/>
                </a:cubicBezTo>
                <a:lnTo>
                  <a:pt x="612" y="86"/>
                </a:lnTo>
                <a:cubicBezTo>
                  <a:pt x="616" y="85"/>
                  <a:pt x="619" y="81"/>
                  <a:pt x="619" y="76"/>
                </a:cubicBezTo>
                <a:cubicBezTo>
                  <a:pt x="619" y="70"/>
                  <a:pt x="616" y="66"/>
                  <a:pt x="611" y="65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798120" y="2903400"/>
            <a:ext cx="222840" cy="38880"/>
          </a:xfrm>
          <a:custGeom>
            <a:avLst/>
            <a:gdLst/>
            <a:ahLst/>
            <a:rect l="0" t="0" r="r" b="b"/>
            <a:pathLst>
              <a:path w="619" h="108">
                <a:moveTo>
                  <a:pt x="619" y="8"/>
                </a:moveTo>
                <a:cubicBezTo>
                  <a:pt x="617" y="3"/>
                  <a:pt x="611" y="-1"/>
                  <a:pt x="606" y="1"/>
                </a:cubicBezTo>
                <a:lnTo>
                  <a:pt x="309" y="86"/>
                </a:lnTo>
                <a:lnTo>
                  <a:pt x="14" y="1"/>
                </a:lnTo>
                <a:cubicBezTo>
                  <a:pt x="8" y="-1"/>
                  <a:pt x="2" y="3"/>
                  <a:pt x="1" y="8"/>
                </a:cubicBezTo>
                <a:cubicBezTo>
                  <a:pt x="-1" y="14"/>
                  <a:pt x="2" y="20"/>
                  <a:pt x="8" y="21"/>
                </a:cubicBezTo>
                <a:lnTo>
                  <a:pt x="306" y="108"/>
                </a:lnTo>
                <a:cubicBezTo>
                  <a:pt x="307" y="108"/>
                  <a:pt x="308" y="108"/>
                  <a:pt x="309" y="108"/>
                </a:cubicBezTo>
                <a:cubicBezTo>
                  <a:pt x="310" y="108"/>
                  <a:pt x="311" y="108"/>
                  <a:pt x="312" y="108"/>
                </a:cubicBezTo>
                <a:lnTo>
                  <a:pt x="612" y="21"/>
                </a:lnTo>
                <a:cubicBezTo>
                  <a:pt x="617" y="20"/>
                  <a:pt x="621" y="14"/>
                  <a:pt x="619" y="8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809640" y="2903400"/>
            <a:ext cx="104040" cy="111600"/>
          </a:xfrm>
          <a:custGeom>
            <a:avLst/>
            <a:gdLst/>
            <a:ahLst/>
            <a:rect l="0" t="0" r="r" b="b"/>
            <a:pathLst>
              <a:path w="289" h="310">
                <a:moveTo>
                  <a:pt x="277" y="0"/>
                </a:moveTo>
                <a:lnTo>
                  <a:pt x="21" y="21"/>
                </a:lnTo>
                <a:cubicBezTo>
                  <a:pt x="20" y="21"/>
                  <a:pt x="11" y="22"/>
                  <a:pt x="11" y="31"/>
                </a:cubicBezTo>
                <a:lnTo>
                  <a:pt x="11" y="162"/>
                </a:lnTo>
                <a:cubicBezTo>
                  <a:pt x="4" y="166"/>
                  <a:pt x="0" y="178"/>
                  <a:pt x="0" y="214"/>
                </a:cubicBezTo>
                <a:cubicBezTo>
                  <a:pt x="0" y="267"/>
                  <a:pt x="10" y="310"/>
                  <a:pt x="22" y="310"/>
                </a:cubicBezTo>
                <a:cubicBezTo>
                  <a:pt x="33" y="310"/>
                  <a:pt x="43" y="267"/>
                  <a:pt x="43" y="214"/>
                </a:cubicBezTo>
                <a:cubicBezTo>
                  <a:pt x="43" y="178"/>
                  <a:pt x="39" y="166"/>
                  <a:pt x="32" y="162"/>
                </a:cubicBezTo>
                <a:lnTo>
                  <a:pt x="32" y="41"/>
                </a:lnTo>
                <a:lnTo>
                  <a:pt x="279" y="21"/>
                </a:lnTo>
                <a:cubicBezTo>
                  <a:pt x="285" y="20"/>
                  <a:pt x="289" y="15"/>
                  <a:pt x="289" y="9"/>
                </a:cubicBezTo>
                <a:cubicBezTo>
                  <a:pt x="288" y="3"/>
                  <a:pt x="283" y="-1"/>
                  <a:pt x="277" y="0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747720" y="2089080"/>
            <a:ext cx="6054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2.2 Contextualización del alumnado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065240" y="2826000"/>
            <a:ext cx="2814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Alumnado de 1.º DAM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300320" y="3387960"/>
            <a:ext cx="8258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 proceso de adquirir competencias en programación estructurada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300320" y="3873960"/>
            <a:ext cx="4563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Grado de heterogeneidad medio-alto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300320" y="4359600"/>
            <a:ext cx="7914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Motivación vinculada a la creación de soluciones reales y visuales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771480" y="28098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815040" y="2855520"/>
            <a:ext cx="189720" cy="186840"/>
          </a:xfrm>
          <a:custGeom>
            <a:avLst/>
            <a:gdLst/>
            <a:ahLst/>
            <a:rect l="0" t="0" r="r" b="b"/>
            <a:pathLst>
              <a:path w="527" h="519">
                <a:moveTo>
                  <a:pt x="504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4"/>
                </a:lnTo>
                <a:lnTo>
                  <a:pt x="90" y="285"/>
                </a:lnTo>
                <a:cubicBezTo>
                  <a:pt x="68" y="265"/>
                  <a:pt x="34" y="266"/>
                  <a:pt x="14" y="287"/>
                </a:cubicBezTo>
                <a:cubicBezTo>
                  <a:pt x="-5" y="309"/>
                  <a:pt x="-4" y="343"/>
                  <a:pt x="17" y="363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3" y="519"/>
                  <a:pt x="241" y="513"/>
                  <a:pt x="253" y="495"/>
                </a:cubicBezTo>
                <a:cubicBezTo>
                  <a:pt x="260" y="484"/>
                  <a:pt x="519" y="84"/>
                  <a:pt x="519" y="84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747720" y="2022480"/>
            <a:ext cx="6382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2.3 Conocimientos previos requeridos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3885840" y="2790720"/>
            <a:ext cx="448200" cy="371880"/>
          </a:xfrm>
          <a:custGeom>
            <a:avLst/>
            <a:gdLst/>
            <a:ahLst/>
            <a:rect l="0" t="0" r="r" b="b"/>
            <a:pathLst>
              <a:path w="1245" h="1033">
                <a:moveTo>
                  <a:pt x="0" y="873"/>
                </a:moveTo>
                <a:lnTo>
                  <a:pt x="0" y="159"/>
                </a:lnTo>
                <a:cubicBezTo>
                  <a:pt x="0" y="148"/>
                  <a:pt x="2" y="138"/>
                  <a:pt x="4" y="128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49" y="0"/>
                  <a:pt x="159" y="0"/>
                </a:cubicBezTo>
                <a:lnTo>
                  <a:pt x="1086" y="0"/>
                </a:lnTo>
                <a:cubicBezTo>
                  <a:pt x="1097" y="0"/>
                  <a:pt x="1107" y="1"/>
                  <a:pt x="1117" y="3"/>
                </a:cubicBezTo>
                <a:cubicBezTo>
                  <a:pt x="1127" y="5"/>
                  <a:pt x="1137" y="8"/>
                  <a:pt x="1147" y="12"/>
                </a:cubicBezTo>
                <a:cubicBezTo>
                  <a:pt x="1157" y="16"/>
                  <a:pt x="1166" y="21"/>
                  <a:pt x="1174" y="27"/>
                </a:cubicBezTo>
                <a:cubicBezTo>
                  <a:pt x="1183" y="32"/>
                  <a:pt x="1191" y="39"/>
                  <a:pt x="1199" y="46"/>
                </a:cubicBezTo>
                <a:cubicBezTo>
                  <a:pt x="1206" y="54"/>
                  <a:pt x="1212" y="62"/>
                  <a:pt x="1218" y="70"/>
                </a:cubicBezTo>
                <a:cubicBezTo>
                  <a:pt x="1224" y="79"/>
                  <a:pt x="1229" y="88"/>
                  <a:pt x="1233" y="98"/>
                </a:cubicBezTo>
                <a:cubicBezTo>
                  <a:pt x="1237" y="107"/>
                  <a:pt x="1240" y="117"/>
                  <a:pt x="1242" y="128"/>
                </a:cubicBezTo>
                <a:cubicBezTo>
                  <a:pt x="1244" y="138"/>
                  <a:pt x="1245" y="148"/>
                  <a:pt x="1245" y="159"/>
                </a:cubicBezTo>
                <a:lnTo>
                  <a:pt x="1245" y="873"/>
                </a:lnTo>
                <a:cubicBezTo>
                  <a:pt x="1245" y="883"/>
                  <a:pt x="1244" y="894"/>
                  <a:pt x="1242" y="904"/>
                </a:cubicBezTo>
                <a:cubicBezTo>
                  <a:pt x="1240" y="914"/>
                  <a:pt x="1237" y="924"/>
                  <a:pt x="1233" y="934"/>
                </a:cubicBezTo>
                <a:cubicBezTo>
                  <a:pt x="1229" y="943"/>
                  <a:pt x="1224" y="952"/>
                  <a:pt x="1218" y="961"/>
                </a:cubicBezTo>
                <a:cubicBezTo>
                  <a:pt x="1212" y="970"/>
                  <a:pt x="1206" y="978"/>
                  <a:pt x="1199" y="985"/>
                </a:cubicBezTo>
                <a:cubicBezTo>
                  <a:pt x="1191" y="993"/>
                  <a:pt x="1183" y="999"/>
                  <a:pt x="1174" y="1005"/>
                </a:cubicBezTo>
                <a:cubicBezTo>
                  <a:pt x="1166" y="1011"/>
                  <a:pt x="1157" y="1017"/>
                  <a:pt x="1147" y="1021"/>
                </a:cubicBezTo>
                <a:cubicBezTo>
                  <a:pt x="1137" y="1025"/>
                  <a:pt x="1127" y="1028"/>
                  <a:pt x="1117" y="1030"/>
                </a:cubicBezTo>
                <a:cubicBezTo>
                  <a:pt x="1107" y="1032"/>
                  <a:pt x="1097" y="1033"/>
                  <a:pt x="1086" y="1033"/>
                </a:cubicBezTo>
                <a:lnTo>
                  <a:pt x="159" y="1033"/>
                </a:lnTo>
                <a:cubicBezTo>
                  <a:pt x="149" y="1033"/>
                  <a:pt x="139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1"/>
                  <a:pt x="71" y="1005"/>
                </a:cubicBezTo>
                <a:cubicBezTo>
                  <a:pt x="62" y="999"/>
                  <a:pt x="54" y="993"/>
                  <a:pt x="47" y="985"/>
                </a:cubicBezTo>
                <a:cubicBezTo>
                  <a:pt x="40" y="978"/>
                  <a:pt x="33" y="970"/>
                  <a:pt x="27" y="961"/>
                </a:cubicBezTo>
                <a:cubicBezTo>
                  <a:pt x="21" y="952"/>
                  <a:pt x="17" y="943"/>
                  <a:pt x="13" y="934"/>
                </a:cubicBezTo>
                <a:cubicBezTo>
                  <a:pt x="9" y="924"/>
                  <a:pt x="6" y="914"/>
                  <a:pt x="4" y="904"/>
                </a:cubicBezTo>
                <a:cubicBezTo>
                  <a:pt x="2" y="894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065240" y="2759400"/>
            <a:ext cx="2815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Uso de condicionales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3978000" y="288216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if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4466880" y="279072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3"/>
                </a:moveTo>
                <a:lnTo>
                  <a:pt x="0" y="159"/>
                </a:lnTo>
                <a:cubicBezTo>
                  <a:pt x="0" y="148"/>
                  <a:pt x="1" y="138"/>
                  <a:pt x="4" y="128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01" y="0"/>
                </a:lnTo>
                <a:cubicBezTo>
                  <a:pt x="1811" y="0"/>
                  <a:pt x="1821" y="1"/>
                  <a:pt x="1832" y="3"/>
                </a:cubicBezTo>
                <a:cubicBezTo>
                  <a:pt x="1842" y="5"/>
                  <a:pt x="1852" y="8"/>
                  <a:pt x="1861" y="12"/>
                </a:cubicBezTo>
                <a:cubicBezTo>
                  <a:pt x="1871" y="16"/>
                  <a:pt x="1880" y="21"/>
                  <a:pt x="1889" y="27"/>
                </a:cubicBezTo>
                <a:cubicBezTo>
                  <a:pt x="1897" y="32"/>
                  <a:pt x="1906" y="39"/>
                  <a:pt x="1913" y="46"/>
                </a:cubicBezTo>
                <a:cubicBezTo>
                  <a:pt x="1920" y="54"/>
                  <a:pt x="1927" y="62"/>
                  <a:pt x="1933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7"/>
                  <a:pt x="1954" y="117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73"/>
                </a:lnTo>
                <a:cubicBezTo>
                  <a:pt x="1959" y="883"/>
                  <a:pt x="1958" y="894"/>
                  <a:pt x="1956" y="904"/>
                </a:cubicBezTo>
                <a:cubicBezTo>
                  <a:pt x="1954" y="914"/>
                  <a:pt x="1951" y="924"/>
                  <a:pt x="1947" y="934"/>
                </a:cubicBezTo>
                <a:cubicBezTo>
                  <a:pt x="1943" y="943"/>
                  <a:pt x="1938" y="952"/>
                  <a:pt x="1933" y="961"/>
                </a:cubicBezTo>
                <a:cubicBezTo>
                  <a:pt x="1927" y="970"/>
                  <a:pt x="1920" y="978"/>
                  <a:pt x="1913" y="985"/>
                </a:cubicBezTo>
                <a:cubicBezTo>
                  <a:pt x="1906" y="993"/>
                  <a:pt x="1897" y="999"/>
                  <a:pt x="1889" y="1005"/>
                </a:cubicBezTo>
                <a:cubicBezTo>
                  <a:pt x="1880" y="1011"/>
                  <a:pt x="1871" y="1017"/>
                  <a:pt x="1861" y="1021"/>
                </a:cubicBezTo>
                <a:cubicBezTo>
                  <a:pt x="1852" y="1025"/>
                  <a:pt x="1842" y="1028"/>
                  <a:pt x="1832" y="1030"/>
                </a:cubicBezTo>
                <a:cubicBezTo>
                  <a:pt x="1821" y="1032"/>
                  <a:pt x="1811" y="1033"/>
                  <a:pt x="1801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1"/>
                  <a:pt x="71" y="1005"/>
                </a:cubicBezTo>
                <a:cubicBezTo>
                  <a:pt x="62" y="999"/>
                  <a:pt x="54" y="993"/>
                  <a:pt x="47" y="985"/>
                </a:cubicBezTo>
                <a:cubicBezTo>
                  <a:pt x="40" y="978"/>
                  <a:pt x="33" y="970"/>
                  <a:pt x="27" y="961"/>
                </a:cubicBezTo>
                <a:cubicBezTo>
                  <a:pt x="21" y="952"/>
                  <a:pt x="17" y="943"/>
                  <a:pt x="13" y="934"/>
                </a:cubicBezTo>
                <a:cubicBezTo>
                  <a:pt x="9" y="924"/>
                  <a:pt x="6" y="914"/>
                  <a:pt x="4" y="904"/>
                </a:cubicBezTo>
                <a:cubicBezTo>
                  <a:pt x="1" y="894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4330440" y="27594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4559760" y="288216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else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771480" y="32288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815040" y="3274560"/>
            <a:ext cx="189720" cy="186840"/>
          </a:xfrm>
          <a:custGeom>
            <a:avLst/>
            <a:gdLst/>
            <a:ahLst/>
            <a:rect l="0" t="0" r="r" b="b"/>
            <a:pathLst>
              <a:path w="527" h="519">
                <a:moveTo>
                  <a:pt x="504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3"/>
                </a:lnTo>
                <a:lnTo>
                  <a:pt x="90" y="284"/>
                </a:lnTo>
                <a:cubicBezTo>
                  <a:pt x="68" y="264"/>
                  <a:pt x="34" y="265"/>
                  <a:pt x="14" y="287"/>
                </a:cubicBezTo>
                <a:cubicBezTo>
                  <a:pt x="-5" y="308"/>
                  <a:pt x="-4" y="342"/>
                  <a:pt x="17" y="362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3" y="519"/>
                  <a:pt x="241" y="513"/>
                  <a:pt x="253" y="495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5170320" y="27594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2066760" y="3209760"/>
            <a:ext cx="581400" cy="371880"/>
          </a:xfrm>
          <a:custGeom>
            <a:avLst/>
            <a:gdLst/>
            <a:ahLst/>
            <a:rect l="0" t="0" r="r" b="b"/>
            <a:pathLst>
              <a:path w="1615" h="1033">
                <a:moveTo>
                  <a:pt x="0" y="873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6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455" y="0"/>
                </a:lnTo>
                <a:cubicBezTo>
                  <a:pt x="1466" y="0"/>
                  <a:pt x="1476" y="1"/>
                  <a:pt x="1486" y="3"/>
                </a:cubicBezTo>
                <a:cubicBezTo>
                  <a:pt x="1496" y="5"/>
                  <a:pt x="1506" y="8"/>
                  <a:pt x="1516" y="12"/>
                </a:cubicBezTo>
                <a:cubicBezTo>
                  <a:pt x="1527" y="16"/>
                  <a:pt x="1536" y="21"/>
                  <a:pt x="1544" y="27"/>
                </a:cubicBezTo>
                <a:cubicBezTo>
                  <a:pt x="1553" y="33"/>
                  <a:pt x="1561" y="39"/>
                  <a:pt x="1568" y="46"/>
                </a:cubicBezTo>
                <a:cubicBezTo>
                  <a:pt x="1576" y="54"/>
                  <a:pt x="1582" y="62"/>
                  <a:pt x="1588" y="71"/>
                </a:cubicBezTo>
                <a:cubicBezTo>
                  <a:pt x="1594" y="79"/>
                  <a:pt x="1599" y="88"/>
                  <a:pt x="1603" y="98"/>
                </a:cubicBezTo>
                <a:cubicBezTo>
                  <a:pt x="1607" y="108"/>
                  <a:pt x="1610" y="118"/>
                  <a:pt x="1612" y="128"/>
                </a:cubicBezTo>
                <a:cubicBezTo>
                  <a:pt x="1614" y="138"/>
                  <a:pt x="1615" y="148"/>
                  <a:pt x="1615" y="159"/>
                </a:cubicBezTo>
                <a:lnTo>
                  <a:pt x="1615" y="873"/>
                </a:lnTo>
                <a:cubicBezTo>
                  <a:pt x="1615" y="885"/>
                  <a:pt x="1614" y="895"/>
                  <a:pt x="1612" y="905"/>
                </a:cubicBezTo>
                <a:cubicBezTo>
                  <a:pt x="1610" y="915"/>
                  <a:pt x="1607" y="925"/>
                  <a:pt x="1603" y="935"/>
                </a:cubicBezTo>
                <a:cubicBezTo>
                  <a:pt x="1599" y="944"/>
                  <a:pt x="1594" y="954"/>
                  <a:pt x="1588" y="962"/>
                </a:cubicBezTo>
                <a:cubicBezTo>
                  <a:pt x="1582" y="971"/>
                  <a:pt x="1576" y="979"/>
                  <a:pt x="1568" y="986"/>
                </a:cubicBezTo>
                <a:cubicBezTo>
                  <a:pt x="1561" y="994"/>
                  <a:pt x="1553" y="1000"/>
                  <a:pt x="1544" y="1006"/>
                </a:cubicBezTo>
                <a:cubicBezTo>
                  <a:pt x="1536" y="1012"/>
                  <a:pt x="1527" y="1017"/>
                  <a:pt x="1516" y="1021"/>
                </a:cubicBezTo>
                <a:cubicBezTo>
                  <a:pt x="1506" y="1025"/>
                  <a:pt x="1496" y="1028"/>
                  <a:pt x="1486" y="1030"/>
                </a:cubicBezTo>
                <a:cubicBezTo>
                  <a:pt x="1476" y="1032"/>
                  <a:pt x="1466" y="1033"/>
                  <a:pt x="1455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065240" y="3178440"/>
            <a:ext cx="100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Bucles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2164680" y="330156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for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2781000" y="3209760"/>
            <a:ext cx="838800" cy="371880"/>
          </a:xfrm>
          <a:custGeom>
            <a:avLst/>
            <a:gdLst/>
            <a:ahLst/>
            <a:rect l="0" t="0" r="r" b="b"/>
            <a:pathLst>
              <a:path w="2330" h="1033">
                <a:moveTo>
                  <a:pt x="0" y="873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171" y="0"/>
                </a:lnTo>
                <a:cubicBezTo>
                  <a:pt x="2181" y="0"/>
                  <a:pt x="2192" y="1"/>
                  <a:pt x="2202" y="3"/>
                </a:cubicBezTo>
                <a:cubicBezTo>
                  <a:pt x="2212" y="5"/>
                  <a:pt x="2222" y="8"/>
                  <a:pt x="2232" y="12"/>
                </a:cubicBezTo>
                <a:cubicBezTo>
                  <a:pt x="2241" y="16"/>
                  <a:pt x="2250" y="21"/>
                  <a:pt x="2259" y="27"/>
                </a:cubicBezTo>
                <a:cubicBezTo>
                  <a:pt x="2268" y="33"/>
                  <a:pt x="2276" y="39"/>
                  <a:pt x="2283" y="46"/>
                </a:cubicBezTo>
                <a:cubicBezTo>
                  <a:pt x="2291" y="54"/>
                  <a:pt x="2297" y="62"/>
                  <a:pt x="2303" y="71"/>
                </a:cubicBezTo>
                <a:cubicBezTo>
                  <a:pt x="2309" y="79"/>
                  <a:pt x="2314" y="88"/>
                  <a:pt x="2318" y="98"/>
                </a:cubicBezTo>
                <a:cubicBezTo>
                  <a:pt x="2322" y="108"/>
                  <a:pt x="2325" y="118"/>
                  <a:pt x="2327" y="128"/>
                </a:cubicBezTo>
                <a:cubicBezTo>
                  <a:pt x="2329" y="138"/>
                  <a:pt x="2330" y="148"/>
                  <a:pt x="2330" y="159"/>
                </a:cubicBezTo>
                <a:lnTo>
                  <a:pt x="2330" y="873"/>
                </a:lnTo>
                <a:cubicBezTo>
                  <a:pt x="2330" y="885"/>
                  <a:pt x="2329" y="895"/>
                  <a:pt x="2327" y="905"/>
                </a:cubicBezTo>
                <a:cubicBezTo>
                  <a:pt x="2325" y="915"/>
                  <a:pt x="2322" y="925"/>
                  <a:pt x="2318" y="935"/>
                </a:cubicBezTo>
                <a:cubicBezTo>
                  <a:pt x="2314" y="944"/>
                  <a:pt x="2309" y="954"/>
                  <a:pt x="2303" y="962"/>
                </a:cubicBezTo>
                <a:cubicBezTo>
                  <a:pt x="2297" y="971"/>
                  <a:pt x="2291" y="979"/>
                  <a:pt x="2283" y="986"/>
                </a:cubicBezTo>
                <a:cubicBezTo>
                  <a:pt x="2276" y="994"/>
                  <a:pt x="2268" y="1000"/>
                  <a:pt x="2259" y="1006"/>
                </a:cubicBezTo>
                <a:cubicBezTo>
                  <a:pt x="2250" y="1012"/>
                  <a:pt x="2241" y="1017"/>
                  <a:pt x="2232" y="1021"/>
                </a:cubicBezTo>
                <a:cubicBezTo>
                  <a:pt x="2222" y="1025"/>
                  <a:pt x="2212" y="1028"/>
                  <a:pt x="2202" y="1030"/>
                </a:cubicBezTo>
                <a:cubicBezTo>
                  <a:pt x="2192" y="1032"/>
                  <a:pt x="2181" y="1033"/>
                  <a:pt x="2171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2646000" y="31784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2875680" y="330156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771480" y="36478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815040" y="3693600"/>
            <a:ext cx="189720" cy="186480"/>
          </a:xfrm>
          <a:custGeom>
            <a:avLst/>
            <a:gdLst/>
            <a:ahLst/>
            <a:rect l="0" t="0" r="r" b="b"/>
            <a:pathLst>
              <a:path w="527" h="518">
                <a:moveTo>
                  <a:pt x="504" y="9"/>
                </a:moveTo>
                <a:cubicBezTo>
                  <a:pt x="479" y="-7"/>
                  <a:pt x="446" y="0"/>
                  <a:pt x="430" y="24"/>
                </a:cubicBezTo>
                <a:lnTo>
                  <a:pt x="198" y="383"/>
                </a:lnTo>
                <a:lnTo>
                  <a:pt x="90" y="283"/>
                </a:lnTo>
                <a:cubicBezTo>
                  <a:pt x="68" y="263"/>
                  <a:pt x="34" y="264"/>
                  <a:pt x="14" y="286"/>
                </a:cubicBezTo>
                <a:cubicBezTo>
                  <a:pt x="-5" y="307"/>
                  <a:pt x="-4" y="342"/>
                  <a:pt x="17" y="362"/>
                </a:cubicBezTo>
                <a:lnTo>
                  <a:pt x="172" y="504"/>
                </a:lnTo>
                <a:cubicBezTo>
                  <a:pt x="182" y="514"/>
                  <a:pt x="195" y="518"/>
                  <a:pt x="208" y="518"/>
                </a:cubicBezTo>
                <a:cubicBezTo>
                  <a:pt x="223" y="518"/>
                  <a:pt x="241" y="512"/>
                  <a:pt x="253" y="494"/>
                </a:cubicBezTo>
                <a:cubicBezTo>
                  <a:pt x="260" y="483"/>
                  <a:pt x="519" y="82"/>
                  <a:pt x="519" y="82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3614760" y="31784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771480" y="40575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815040" y="4103280"/>
            <a:ext cx="189720" cy="186840"/>
          </a:xfrm>
          <a:custGeom>
            <a:avLst/>
            <a:gdLst/>
            <a:ahLst/>
            <a:rect l="0" t="0" r="r" b="b"/>
            <a:pathLst>
              <a:path w="527" h="519">
                <a:moveTo>
                  <a:pt x="504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4"/>
                </a:lnTo>
                <a:lnTo>
                  <a:pt x="90" y="285"/>
                </a:lnTo>
                <a:cubicBezTo>
                  <a:pt x="68" y="265"/>
                  <a:pt x="34" y="266"/>
                  <a:pt x="14" y="287"/>
                </a:cubicBezTo>
                <a:cubicBezTo>
                  <a:pt x="-5" y="309"/>
                  <a:pt x="-4" y="343"/>
                  <a:pt x="17" y="363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3" y="519"/>
                  <a:pt x="241" y="513"/>
                  <a:pt x="253" y="495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065240" y="3597840"/>
            <a:ext cx="3188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Entrada/salida en consola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771480" y="44766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815040" y="4522320"/>
            <a:ext cx="189720" cy="186480"/>
          </a:xfrm>
          <a:custGeom>
            <a:avLst/>
            <a:gdLst/>
            <a:ahLst/>
            <a:rect l="0" t="0" r="r" b="b"/>
            <a:pathLst>
              <a:path w="527" h="518">
                <a:moveTo>
                  <a:pt x="504" y="9"/>
                </a:moveTo>
                <a:cubicBezTo>
                  <a:pt x="479" y="-7"/>
                  <a:pt x="446" y="0"/>
                  <a:pt x="430" y="24"/>
                </a:cubicBezTo>
                <a:lnTo>
                  <a:pt x="198" y="383"/>
                </a:lnTo>
                <a:lnTo>
                  <a:pt x="90" y="284"/>
                </a:lnTo>
                <a:cubicBezTo>
                  <a:pt x="68" y="264"/>
                  <a:pt x="34" y="265"/>
                  <a:pt x="14" y="287"/>
                </a:cubicBezTo>
                <a:cubicBezTo>
                  <a:pt x="-5" y="308"/>
                  <a:pt x="-4" y="342"/>
                  <a:pt x="17" y="362"/>
                </a:cubicBezTo>
                <a:lnTo>
                  <a:pt x="172" y="504"/>
                </a:lnTo>
                <a:cubicBezTo>
                  <a:pt x="182" y="514"/>
                  <a:pt x="195" y="518"/>
                  <a:pt x="208" y="518"/>
                </a:cubicBezTo>
                <a:cubicBezTo>
                  <a:pt x="223" y="518"/>
                  <a:pt x="241" y="512"/>
                  <a:pt x="253" y="494"/>
                </a:cubicBezTo>
                <a:cubicBezTo>
                  <a:pt x="260" y="483"/>
                  <a:pt x="519" y="82"/>
                  <a:pt x="519" y="82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065240" y="4007160"/>
            <a:ext cx="228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Funciones simples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065240" y="4426200"/>
            <a:ext cx="4782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Nociones básicas de lógica algorítmica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771480" y="26287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8"/>
                </a:cubicBezTo>
                <a:cubicBezTo>
                  <a:pt x="756" y="483"/>
                  <a:pt x="748" y="507"/>
                  <a:pt x="739" y="530"/>
                </a:cubicBezTo>
                <a:cubicBezTo>
                  <a:pt x="729" y="554"/>
                  <a:pt x="717" y="576"/>
                  <a:pt x="703" y="597"/>
                </a:cubicBezTo>
                <a:cubicBezTo>
                  <a:pt x="689" y="618"/>
                  <a:pt x="673" y="637"/>
                  <a:pt x="656" y="655"/>
                </a:cubicBezTo>
                <a:cubicBezTo>
                  <a:pt x="638" y="673"/>
                  <a:pt x="618" y="689"/>
                  <a:pt x="597" y="703"/>
                </a:cubicBezTo>
                <a:cubicBezTo>
                  <a:pt x="576" y="717"/>
                  <a:pt x="554" y="728"/>
                  <a:pt x="530" y="738"/>
                </a:cubicBezTo>
                <a:cubicBezTo>
                  <a:pt x="507" y="748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8"/>
                  <a:pt x="236" y="738"/>
                </a:cubicBezTo>
                <a:cubicBezTo>
                  <a:pt x="213" y="728"/>
                  <a:pt x="191" y="717"/>
                  <a:pt x="170" y="703"/>
                </a:cubicBezTo>
                <a:cubicBezTo>
                  <a:pt x="149" y="689"/>
                  <a:pt x="130" y="673"/>
                  <a:pt x="112" y="655"/>
                </a:cubicBezTo>
                <a:cubicBezTo>
                  <a:pt x="94" y="637"/>
                  <a:pt x="78" y="618"/>
                  <a:pt x="64" y="597"/>
                </a:cubicBezTo>
                <a:cubicBezTo>
                  <a:pt x="50" y="576"/>
                  <a:pt x="38" y="554"/>
                  <a:pt x="29" y="530"/>
                </a:cubicBezTo>
                <a:cubicBezTo>
                  <a:pt x="19" y="507"/>
                  <a:pt x="12" y="483"/>
                  <a:pt x="7" y="458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8"/>
                  <a:pt x="2" y="334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4"/>
                  <a:pt x="50" y="191"/>
                  <a:pt x="64" y="171"/>
                </a:cubicBezTo>
                <a:cubicBezTo>
                  <a:pt x="78" y="150"/>
                  <a:pt x="94" y="130"/>
                  <a:pt x="112" y="112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2"/>
                </a:cubicBezTo>
                <a:cubicBezTo>
                  <a:pt x="673" y="130"/>
                  <a:pt x="689" y="150"/>
                  <a:pt x="703" y="171"/>
                </a:cubicBezTo>
                <a:cubicBezTo>
                  <a:pt x="717" y="191"/>
                  <a:pt x="729" y="214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4"/>
                  <a:pt x="768" y="358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806040" y="266328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8"/>
                </a:moveTo>
                <a:cubicBezTo>
                  <a:pt x="576" y="307"/>
                  <a:pt x="574" y="325"/>
                  <a:pt x="570" y="344"/>
                </a:cubicBezTo>
                <a:cubicBezTo>
                  <a:pt x="567" y="362"/>
                  <a:pt x="561" y="381"/>
                  <a:pt x="554" y="399"/>
                </a:cubicBezTo>
                <a:cubicBezTo>
                  <a:pt x="547" y="416"/>
                  <a:pt x="538" y="433"/>
                  <a:pt x="528" y="449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5"/>
                  <a:pt x="306" y="576"/>
                  <a:pt x="287" y="576"/>
                </a:cubicBezTo>
                <a:cubicBezTo>
                  <a:pt x="268" y="576"/>
                  <a:pt x="250" y="575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9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2"/>
                  <a:pt x="5" y="344"/>
                </a:cubicBezTo>
                <a:cubicBezTo>
                  <a:pt x="1" y="325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8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3"/>
                  <a:pt x="547" y="160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832680" y="269028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7"/>
                  <a:pt x="426" y="241"/>
                  <a:pt x="423" y="254"/>
                </a:cubicBezTo>
                <a:cubicBezTo>
                  <a:pt x="421" y="268"/>
                  <a:pt x="417" y="281"/>
                  <a:pt x="411" y="294"/>
                </a:cubicBezTo>
                <a:cubicBezTo>
                  <a:pt x="406" y="307"/>
                  <a:pt x="399" y="319"/>
                  <a:pt x="391" y="331"/>
                </a:cubicBezTo>
                <a:cubicBezTo>
                  <a:pt x="384" y="343"/>
                  <a:pt x="375" y="353"/>
                  <a:pt x="365" y="363"/>
                </a:cubicBezTo>
                <a:cubicBezTo>
                  <a:pt x="355" y="373"/>
                  <a:pt x="344" y="382"/>
                  <a:pt x="333" y="390"/>
                </a:cubicBezTo>
                <a:cubicBezTo>
                  <a:pt x="321" y="398"/>
                  <a:pt x="309" y="404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5"/>
                  <a:pt x="228" y="427"/>
                  <a:pt x="214" y="427"/>
                </a:cubicBezTo>
                <a:cubicBezTo>
                  <a:pt x="200" y="427"/>
                  <a:pt x="186" y="425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4"/>
                  <a:pt x="107" y="398"/>
                  <a:pt x="96" y="390"/>
                </a:cubicBezTo>
                <a:cubicBezTo>
                  <a:pt x="84" y="382"/>
                  <a:pt x="73" y="373"/>
                  <a:pt x="64" y="363"/>
                </a:cubicBezTo>
                <a:cubicBezTo>
                  <a:pt x="54" y="353"/>
                  <a:pt x="45" y="343"/>
                  <a:pt x="37" y="331"/>
                </a:cubicBezTo>
                <a:cubicBezTo>
                  <a:pt x="28" y="319"/>
                  <a:pt x="22" y="307"/>
                  <a:pt x="16" y="294"/>
                </a:cubicBezTo>
                <a:cubicBezTo>
                  <a:pt x="11" y="281"/>
                  <a:pt x="7" y="268"/>
                  <a:pt x="4" y="254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5"/>
                  <a:pt x="4" y="171"/>
                </a:cubicBezTo>
                <a:cubicBezTo>
                  <a:pt x="7" y="157"/>
                  <a:pt x="11" y="144"/>
                  <a:pt x="16" y="131"/>
                </a:cubicBezTo>
                <a:cubicBezTo>
                  <a:pt x="22" y="118"/>
                  <a:pt x="28" y="106"/>
                  <a:pt x="37" y="94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3"/>
                  <a:pt x="96" y="35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0"/>
                  <a:pt x="159" y="6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6"/>
                  <a:pt x="283" y="10"/>
                  <a:pt x="296" y="16"/>
                </a:cubicBezTo>
                <a:cubicBezTo>
                  <a:pt x="309" y="21"/>
                  <a:pt x="321" y="28"/>
                  <a:pt x="333" y="35"/>
                </a:cubicBezTo>
                <a:cubicBezTo>
                  <a:pt x="344" y="43"/>
                  <a:pt x="355" y="52"/>
                  <a:pt x="365" y="62"/>
                </a:cubicBezTo>
                <a:cubicBezTo>
                  <a:pt x="375" y="72"/>
                  <a:pt x="384" y="83"/>
                  <a:pt x="391" y="94"/>
                </a:cubicBezTo>
                <a:cubicBezTo>
                  <a:pt x="399" y="106"/>
                  <a:pt x="406" y="118"/>
                  <a:pt x="411" y="131"/>
                </a:cubicBezTo>
                <a:cubicBezTo>
                  <a:pt x="417" y="144"/>
                  <a:pt x="421" y="157"/>
                  <a:pt x="423" y="171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863280" y="272088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1"/>
                  <a:pt x="247" y="177"/>
                </a:cubicBezTo>
                <a:cubicBezTo>
                  <a:pt x="241" y="192"/>
                  <a:pt x="232" y="206"/>
                  <a:pt x="220" y="218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7"/>
                  <a:pt x="129" y="257"/>
                </a:cubicBezTo>
                <a:cubicBezTo>
                  <a:pt x="112" y="257"/>
                  <a:pt x="96" y="253"/>
                  <a:pt x="80" y="247"/>
                </a:cubicBezTo>
                <a:cubicBezTo>
                  <a:pt x="65" y="240"/>
                  <a:pt x="51" y="231"/>
                  <a:pt x="39" y="218"/>
                </a:cubicBezTo>
                <a:cubicBezTo>
                  <a:pt x="27" y="206"/>
                  <a:pt x="17" y="192"/>
                  <a:pt x="10" y="177"/>
                </a:cubicBezTo>
                <a:cubicBezTo>
                  <a:pt x="4" y="161"/>
                  <a:pt x="0" y="145"/>
                  <a:pt x="0" y="128"/>
                </a:cubicBezTo>
                <a:cubicBezTo>
                  <a:pt x="0" y="111"/>
                  <a:pt x="4" y="94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4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886320" y="274392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5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5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7"/>
                  <a:pt x="129" y="55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906120" y="276912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903960" y="275508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0"/>
                  <a:pt x="-2" y="27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8"/>
                  <a:pt x="50" y="37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954360" y="262872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4"/>
                  <a:pt x="4" y="250"/>
                  <a:pt x="4" y="250"/>
                </a:cubicBezTo>
                <a:lnTo>
                  <a:pt x="156" y="92"/>
                </a:lnTo>
                <a:cubicBezTo>
                  <a:pt x="162" y="60"/>
                  <a:pt x="145" y="8"/>
                  <a:pt x="119" y="1"/>
                </a:cubicBezTo>
                <a:cubicBezTo>
                  <a:pt x="94" y="-6"/>
                  <a:pt x="31" y="18"/>
                  <a:pt x="4" y="150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6"/>
                </a:lnTo>
                <a:cubicBezTo>
                  <a:pt x="201" y="100"/>
                  <a:pt x="253" y="117"/>
                  <a:pt x="260" y="143"/>
                </a:cubicBezTo>
                <a:cubicBezTo>
                  <a:pt x="266" y="168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910800" y="265320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9"/>
                </a:moveTo>
                <a:lnTo>
                  <a:pt x="64" y="309"/>
                </a:lnTo>
                <a:cubicBezTo>
                  <a:pt x="56" y="317"/>
                  <a:pt x="28" y="328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8"/>
                </a:lnTo>
                <a:cubicBezTo>
                  <a:pt x="292" y="8"/>
                  <a:pt x="306" y="-6"/>
                  <a:pt x="316" y="4"/>
                </a:cubicBezTo>
                <a:cubicBezTo>
                  <a:pt x="327" y="15"/>
                  <a:pt x="313" y="29"/>
                  <a:pt x="313" y="29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747720" y="1841400"/>
            <a:ext cx="4794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2.4 Objetivos de aprendizaje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1047600" y="3305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065240" y="2588040"/>
            <a:ext cx="3365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El alumnado será capaz de: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1047600" y="3790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300320" y="3150000"/>
            <a:ext cx="6496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Analizar problemas y plantear soluciones paso a paso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1047600" y="4276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300320" y="3635640"/>
            <a:ext cx="742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Representar algoritmos mediante pseudocódigo y diagramas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047600" y="4752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300320" y="4121640"/>
            <a:ext cx="6003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Traducir algoritmos a código funcional en Python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300320" y="4597920"/>
            <a:ext cx="963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Diseñar interfaces visuales que reflejen el comportamiento lógico del algoritmo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785880" y="2809800"/>
            <a:ext cx="262080" cy="261720"/>
          </a:xfrm>
          <a:custGeom>
            <a:avLst/>
            <a:gdLst/>
            <a:ahLst/>
            <a:rect l="0" t="0" r="r" b="b"/>
            <a:pathLst>
              <a:path w="728" h="727">
                <a:moveTo>
                  <a:pt x="691" y="134"/>
                </a:moveTo>
                <a:lnTo>
                  <a:pt x="632" y="193"/>
                </a:lnTo>
                <a:cubicBezTo>
                  <a:pt x="632" y="193"/>
                  <a:pt x="593" y="212"/>
                  <a:pt x="554" y="173"/>
                </a:cubicBezTo>
                <a:cubicBezTo>
                  <a:pt x="515" y="134"/>
                  <a:pt x="535" y="96"/>
                  <a:pt x="535" y="96"/>
                </a:cubicBezTo>
                <a:lnTo>
                  <a:pt x="593" y="37"/>
                </a:lnTo>
                <a:cubicBezTo>
                  <a:pt x="613" y="18"/>
                  <a:pt x="589" y="0"/>
                  <a:pt x="572" y="0"/>
                </a:cubicBezTo>
                <a:cubicBezTo>
                  <a:pt x="485" y="0"/>
                  <a:pt x="415" y="70"/>
                  <a:pt x="415" y="156"/>
                </a:cubicBezTo>
                <a:cubicBezTo>
                  <a:pt x="415" y="168"/>
                  <a:pt x="417" y="180"/>
                  <a:pt x="419" y="191"/>
                </a:cubicBezTo>
                <a:lnTo>
                  <a:pt x="286" y="323"/>
                </a:lnTo>
                <a:lnTo>
                  <a:pt x="404" y="440"/>
                </a:lnTo>
                <a:lnTo>
                  <a:pt x="536" y="308"/>
                </a:lnTo>
                <a:cubicBezTo>
                  <a:pt x="548" y="311"/>
                  <a:pt x="559" y="312"/>
                  <a:pt x="572" y="312"/>
                </a:cubicBezTo>
                <a:cubicBezTo>
                  <a:pt x="658" y="312"/>
                  <a:pt x="728" y="242"/>
                  <a:pt x="728" y="156"/>
                </a:cubicBezTo>
                <a:cubicBezTo>
                  <a:pt x="728" y="138"/>
                  <a:pt x="710" y="115"/>
                  <a:pt x="691" y="134"/>
                </a:cubicBezTo>
                <a:moveTo>
                  <a:pt x="284" y="327"/>
                </a:moveTo>
                <a:lnTo>
                  <a:pt x="24" y="588"/>
                </a:lnTo>
                <a:cubicBezTo>
                  <a:pt x="-8" y="620"/>
                  <a:pt x="-8" y="672"/>
                  <a:pt x="24" y="703"/>
                </a:cubicBezTo>
                <a:cubicBezTo>
                  <a:pt x="56" y="735"/>
                  <a:pt x="108" y="735"/>
                  <a:pt x="140" y="703"/>
                </a:cubicBezTo>
                <a:lnTo>
                  <a:pt x="400" y="443"/>
                </a:lnTo>
                <a:lnTo>
                  <a:pt x="284" y="327"/>
                </a:lnTo>
                <a:moveTo>
                  <a:pt x="82" y="679"/>
                </a:moveTo>
                <a:cubicBezTo>
                  <a:pt x="65" y="679"/>
                  <a:pt x="51" y="665"/>
                  <a:pt x="51" y="648"/>
                </a:cubicBezTo>
                <a:cubicBezTo>
                  <a:pt x="51" y="630"/>
                  <a:pt x="65" y="616"/>
                  <a:pt x="82" y="616"/>
                </a:cubicBezTo>
                <a:cubicBezTo>
                  <a:pt x="100" y="616"/>
                  <a:pt x="114" y="630"/>
                  <a:pt x="114" y="648"/>
                </a:cubicBezTo>
                <a:cubicBezTo>
                  <a:pt x="114" y="665"/>
                  <a:pt x="100" y="679"/>
                  <a:pt x="82" y="67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822240" y="2848680"/>
            <a:ext cx="223560" cy="223560"/>
          </a:xfrm>
          <a:custGeom>
            <a:avLst/>
            <a:gdLst/>
            <a:ahLst/>
            <a:rect l="0" t="0" r="r" b="b"/>
            <a:pathLst>
              <a:path w="621" h="621">
                <a:moveTo>
                  <a:pt x="517" y="602"/>
                </a:moveTo>
                <a:cubicBezTo>
                  <a:pt x="542" y="627"/>
                  <a:pt x="581" y="628"/>
                  <a:pt x="605" y="605"/>
                </a:cubicBezTo>
                <a:cubicBezTo>
                  <a:pt x="628" y="581"/>
                  <a:pt x="627" y="542"/>
                  <a:pt x="602" y="517"/>
                </a:cubicBezTo>
                <a:lnTo>
                  <a:pt x="105" y="20"/>
                </a:lnTo>
                <a:cubicBezTo>
                  <a:pt x="80" y="-5"/>
                  <a:pt x="41" y="-6"/>
                  <a:pt x="17" y="17"/>
                </a:cubicBezTo>
                <a:cubicBezTo>
                  <a:pt x="-6" y="41"/>
                  <a:pt x="-5" y="80"/>
                  <a:pt x="20" y="105"/>
                </a:cubicBezTo>
                <a:lnTo>
                  <a:pt x="517" y="602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771480" y="2809800"/>
            <a:ext cx="166680" cy="133200"/>
          </a:xfrm>
          <a:custGeom>
            <a:avLst/>
            <a:gdLst/>
            <a:ahLst/>
            <a:rect l="0" t="0" r="r" b="b"/>
            <a:pathLst>
              <a:path w="463" h="370">
                <a:moveTo>
                  <a:pt x="458" y="19"/>
                </a:moveTo>
                <a:cubicBezTo>
                  <a:pt x="458" y="19"/>
                  <a:pt x="329" y="-45"/>
                  <a:pt x="222" y="61"/>
                </a:cubicBezTo>
                <a:lnTo>
                  <a:pt x="73" y="212"/>
                </a:lnTo>
                <a:cubicBezTo>
                  <a:pt x="73" y="212"/>
                  <a:pt x="52" y="190"/>
                  <a:pt x="30" y="212"/>
                </a:cubicBezTo>
                <a:lnTo>
                  <a:pt x="9" y="233"/>
                </a:lnTo>
                <a:cubicBezTo>
                  <a:pt x="9" y="233"/>
                  <a:pt x="0" y="242"/>
                  <a:pt x="0" y="255"/>
                </a:cubicBezTo>
                <a:cubicBezTo>
                  <a:pt x="0" y="262"/>
                  <a:pt x="2" y="269"/>
                  <a:pt x="9" y="276"/>
                </a:cubicBezTo>
                <a:lnTo>
                  <a:pt x="94" y="361"/>
                </a:lnTo>
                <a:cubicBezTo>
                  <a:pt x="94" y="361"/>
                  <a:pt x="116" y="382"/>
                  <a:pt x="137" y="361"/>
                </a:cubicBezTo>
                <a:lnTo>
                  <a:pt x="158" y="339"/>
                </a:lnTo>
                <a:cubicBezTo>
                  <a:pt x="158" y="339"/>
                  <a:pt x="180" y="318"/>
                  <a:pt x="158" y="297"/>
                </a:cubicBezTo>
                <a:lnTo>
                  <a:pt x="157" y="295"/>
                </a:lnTo>
                <a:cubicBezTo>
                  <a:pt x="173" y="279"/>
                  <a:pt x="198" y="263"/>
                  <a:pt x="222" y="276"/>
                </a:cubicBezTo>
                <a:lnTo>
                  <a:pt x="307" y="190"/>
                </a:lnTo>
                <a:cubicBezTo>
                  <a:pt x="307" y="190"/>
                  <a:pt x="286" y="125"/>
                  <a:pt x="329" y="83"/>
                </a:cubicBezTo>
                <a:cubicBezTo>
                  <a:pt x="371" y="40"/>
                  <a:pt x="393" y="40"/>
                  <a:pt x="436" y="40"/>
                </a:cubicBezTo>
                <a:cubicBezTo>
                  <a:pt x="479" y="40"/>
                  <a:pt x="458" y="19"/>
                  <a:pt x="458" y="19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747720" y="2022480"/>
            <a:ext cx="2792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2.5 Metodología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771480" y="3236400"/>
            <a:ext cx="276480" cy="261360"/>
          </a:xfrm>
          <a:custGeom>
            <a:avLst/>
            <a:gdLst/>
            <a:ahLst/>
            <a:rect l="0" t="0" r="r" b="b"/>
            <a:pathLst>
              <a:path w="768" h="726">
                <a:moveTo>
                  <a:pt x="383" y="0"/>
                </a:moveTo>
                <a:cubicBezTo>
                  <a:pt x="171" y="0"/>
                  <a:pt x="0" y="135"/>
                  <a:pt x="0" y="300"/>
                </a:cubicBezTo>
                <a:cubicBezTo>
                  <a:pt x="0" y="393"/>
                  <a:pt x="54" y="476"/>
                  <a:pt x="140" y="531"/>
                </a:cubicBezTo>
                <a:cubicBezTo>
                  <a:pt x="129" y="580"/>
                  <a:pt x="103" y="653"/>
                  <a:pt x="42" y="726"/>
                </a:cubicBezTo>
                <a:cubicBezTo>
                  <a:pt x="165" y="705"/>
                  <a:pt x="243" y="646"/>
                  <a:pt x="292" y="589"/>
                </a:cubicBezTo>
                <a:cubicBezTo>
                  <a:pt x="321" y="595"/>
                  <a:pt x="352" y="598"/>
                  <a:pt x="383" y="598"/>
                </a:cubicBezTo>
                <a:cubicBezTo>
                  <a:pt x="596" y="598"/>
                  <a:pt x="768" y="464"/>
                  <a:pt x="768" y="300"/>
                </a:cubicBezTo>
                <a:cubicBezTo>
                  <a:pt x="768" y="135"/>
                  <a:pt x="596" y="0"/>
                  <a:pt x="383" y="0"/>
                </a:cubicBezTo>
                <a:close/>
              </a:path>
            </a:pathLst>
          </a:custGeom>
          <a:solidFill>
            <a:srgbClr val="bddd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894240" y="332856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3"/>
                </a:moveTo>
                <a:cubicBezTo>
                  <a:pt x="86" y="48"/>
                  <a:pt x="85" y="54"/>
                  <a:pt x="83" y="59"/>
                </a:cubicBezTo>
                <a:cubicBezTo>
                  <a:pt x="80" y="65"/>
                  <a:pt x="77" y="70"/>
                  <a:pt x="73" y="74"/>
                </a:cubicBezTo>
                <a:cubicBezTo>
                  <a:pt x="69" y="78"/>
                  <a:pt x="65" y="81"/>
                  <a:pt x="60" y="83"/>
                </a:cubicBezTo>
                <a:cubicBezTo>
                  <a:pt x="54" y="85"/>
                  <a:pt x="49" y="86"/>
                  <a:pt x="43" y="86"/>
                </a:cubicBezTo>
                <a:cubicBezTo>
                  <a:pt x="38" y="86"/>
                  <a:pt x="32" y="85"/>
                  <a:pt x="27" y="83"/>
                </a:cubicBezTo>
                <a:cubicBezTo>
                  <a:pt x="21" y="81"/>
                  <a:pt x="16" y="78"/>
                  <a:pt x="12" y="74"/>
                </a:cubicBezTo>
                <a:cubicBezTo>
                  <a:pt x="8" y="70"/>
                  <a:pt x="5" y="65"/>
                  <a:pt x="3" y="59"/>
                </a:cubicBezTo>
                <a:cubicBezTo>
                  <a:pt x="1" y="54"/>
                  <a:pt x="0" y="48"/>
                  <a:pt x="0" y="43"/>
                </a:cubicBezTo>
                <a:cubicBezTo>
                  <a:pt x="0" y="37"/>
                  <a:pt x="1" y="31"/>
                  <a:pt x="3" y="26"/>
                </a:cubicBezTo>
                <a:cubicBezTo>
                  <a:pt x="5" y="21"/>
                  <a:pt x="8" y="16"/>
                  <a:pt x="12" y="12"/>
                </a:cubicBezTo>
                <a:cubicBezTo>
                  <a:pt x="16" y="8"/>
                  <a:pt x="21" y="5"/>
                  <a:pt x="27" y="3"/>
                </a:cubicBezTo>
                <a:cubicBezTo>
                  <a:pt x="32" y="1"/>
                  <a:pt x="38" y="0"/>
                  <a:pt x="43" y="0"/>
                </a:cubicBezTo>
                <a:cubicBezTo>
                  <a:pt x="49" y="0"/>
                  <a:pt x="54" y="1"/>
                  <a:pt x="60" y="3"/>
                </a:cubicBezTo>
                <a:cubicBezTo>
                  <a:pt x="65" y="5"/>
                  <a:pt x="69" y="8"/>
                  <a:pt x="73" y="12"/>
                </a:cubicBezTo>
                <a:cubicBezTo>
                  <a:pt x="77" y="16"/>
                  <a:pt x="80" y="21"/>
                  <a:pt x="83" y="26"/>
                </a:cubicBezTo>
                <a:cubicBezTo>
                  <a:pt x="85" y="31"/>
                  <a:pt x="86" y="37"/>
                  <a:pt x="86" y="43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955440" y="332856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3"/>
                </a:moveTo>
                <a:cubicBezTo>
                  <a:pt x="86" y="48"/>
                  <a:pt x="85" y="54"/>
                  <a:pt x="83" y="59"/>
                </a:cubicBezTo>
                <a:cubicBezTo>
                  <a:pt x="81" y="65"/>
                  <a:pt x="78" y="70"/>
                  <a:pt x="74" y="74"/>
                </a:cubicBezTo>
                <a:cubicBezTo>
                  <a:pt x="70" y="78"/>
                  <a:pt x="65" y="81"/>
                  <a:pt x="60" y="83"/>
                </a:cubicBezTo>
                <a:cubicBezTo>
                  <a:pt x="55" y="85"/>
                  <a:pt x="49" y="86"/>
                  <a:pt x="44" y="86"/>
                </a:cubicBezTo>
                <a:cubicBezTo>
                  <a:pt x="38" y="86"/>
                  <a:pt x="33" y="85"/>
                  <a:pt x="27" y="83"/>
                </a:cubicBezTo>
                <a:cubicBezTo>
                  <a:pt x="21" y="81"/>
                  <a:pt x="17" y="78"/>
                  <a:pt x="13" y="74"/>
                </a:cubicBezTo>
                <a:cubicBezTo>
                  <a:pt x="9" y="70"/>
                  <a:pt x="6" y="65"/>
                  <a:pt x="3" y="59"/>
                </a:cubicBezTo>
                <a:cubicBezTo>
                  <a:pt x="1" y="54"/>
                  <a:pt x="0" y="48"/>
                  <a:pt x="0" y="43"/>
                </a:cubicBezTo>
                <a:cubicBezTo>
                  <a:pt x="0" y="37"/>
                  <a:pt x="1" y="31"/>
                  <a:pt x="3" y="26"/>
                </a:cubicBezTo>
                <a:cubicBezTo>
                  <a:pt x="6" y="21"/>
                  <a:pt x="9" y="16"/>
                  <a:pt x="13" y="12"/>
                </a:cubicBezTo>
                <a:cubicBezTo>
                  <a:pt x="17" y="8"/>
                  <a:pt x="21" y="5"/>
                  <a:pt x="27" y="3"/>
                </a:cubicBezTo>
                <a:cubicBezTo>
                  <a:pt x="33" y="1"/>
                  <a:pt x="38" y="0"/>
                  <a:pt x="44" y="0"/>
                </a:cubicBezTo>
                <a:cubicBezTo>
                  <a:pt x="49" y="0"/>
                  <a:pt x="55" y="1"/>
                  <a:pt x="60" y="3"/>
                </a:cubicBezTo>
                <a:cubicBezTo>
                  <a:pt x="65" y="5"/>
                  <a:pt x="70" y="8"/>
                  <a:pt x="74" y="12"/>
                </a:cubicBezTo>
                <a:cubicBezTo>
                  <a:pt x="78" y="16"/>
                  <a:pt x="81" y="21"/>
                  <a:pt x="83" y="26"/>
                </a:cubicBezTo>
                <a:cubicBezTo>
                  <a:pt x="85" y="31"/>
                  <a:pt x="86" y="37"/>
                  <a:pt x="86" y="43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832680" y="332856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3"/>
                </a:moveTo>
                <a:cubicBezTo>
                  <a:pt x="86" y="48"/>
                  <a:pt x="85" y="54"/>
                  <a:pt x="83" y="59"/>
                </a:cubicBezTo>
                <a:cubicBezTo>
                  <a:pt x="81" y="65"/>
                  <a:pt x="78" y="70"/>
                  <a:pt x="74" y="74"/>
                </a:cubicBezTo>
                <a:cubicBezTo>
                  <a:pt x="70" y="78"/>
                  <a:pt x="65" y="81"/>
                  <a:pt x="60" y="83"/>
                </a:cubicBezTo>
                <a:cubicBezTo>
                  <a:pt x="55" y="85"/>
                  <a:pt x="49" y="86"/>
                  <a:pt x="44" y="86"/>
                </a:cubicBezTo>
                <a:cubicBezTo>
                  <a:pt x="38" y="86"/>
                  <a:pt x="33" y="85"/>
                  <a:pt x="27" y="83"/>
                </a:cubicBezTo>
                <a:cubicBezTo>
                  <a:pt x="21" y="81"/>
                  <a:pt x="17" y="78"/>
                  <a:pt x="13" y="74"/>
                </a:cubicBezTo>
                <a:cubicBezTo>
                  <a:pt x="9" y="70"/>
                  <a:pt x="6" y="65"/>
                  <a:pt x="3" y="59"/>
                </a:cubicBezTo>
                <a:cubicBezTo>
                  <a:pt x="1" y="54"/>
                  <a:pt x="0" y="48"/>
                  <a:pt x="0" y="43"/>
                </a:cubicBezTo>
                <a:cubicBezTo>
                  <a:pt x="0" y="37"/>
                  <a:pt x="1" y="31"/>
                  <a:pt x="3" y="26"/>
                </a:cubicBezTo>
                <a:cubicBezTo>
                  <a:pt x="6" y="21"/>
                  <a:pt x="9" y="16"/>
                  <a:pt x="13" y="12"/>
                </a:cubicBezTo>
                <a:cubicBezTo>
                  <a:pt x="17" y="8"/>
                  <a:pt x="21" y="5"/>
                  <a:pt x="27" y="3"/>
                </a:cubicBezTo>
                <a:cubicBezTo>
                  <a:pt x="33" y="1"/>
                  <a:pt x="38" y="0"/>
                  <a:pt x="44" y="0"/>
                </a:cubicBezTo>
                <a:cubicBezTo>
                  <a:pt x="49" y="0"/>
                  <a:pt x="55" y="1"/>
                  <a:pt x="60" y="3"/>
                </a:cubicBezTo>
                <a:cubicBezTo>
                  <a:pt x="65" y="5"/>
                  <a:pt x="70" y="8"/>
                  <a:pt x="74" y="12"/>
                </a:cubicBezTo>
                <a:cubicBezTo>
                  <a:pt x="78" y="16"/>
                  <a:pt x="81" y="21"/>
                  <a:pt x="83" y="26"/>
                </a:cubicBezTo>
                <a:cubicBezTo>
                  <a:pt x="85" y="31"/>
                  <a:pt x="86" y="37"/>
                  <a:pt x="86" y="43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065240" y="2759400"/>
            <a:ext cx="351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Enfoque práctico y por fases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786600" y="3653640"/>
            <a:ext cx="245880" cy="245880"/>
          </a:xfrm>
          <a:custGeom>
            <a:avLst/>
            <a:gdLst/>
            <a:ahLst/>
            <a:rect l="0" t="0" r="r" b="b"/>
            <a:pathLst>
              <a:path w="683" h="683">
                <a:moveTo>
                  <a:pt x="619" y="0"/>
                </a:moveTo>
                <a:lnTo>
                  <a:pt x="64" y="0"/>
                </a:lnTo>
                <a:cubicBezTo>
                  <a:pt x="29" y="0"/>
                  <a:pt x="0" y="29"/>
                  <a:pt x="0" y="64"/>
                </a:cubicBezTo>
                <a:lnTo>
                  <a:pt x="0" y="619"/>
                </a:lnTo>
                <a:cubicBezTo>
                  <a:pt x="0" y="655"/>
                  <a:pt x="29" y="683"/>
                  <a:pt x="64" y="683"/>
                </a:cubicBezTo>
                <a:lnTo>
                  <a:pt x="619" y="683"/>
                </a:lnTo>
                <a:cubicBezTo>
                  <a:pt x="655" y="683"/>
                  <a:pt x="683" y="655"/>
                  <a:pt x="683" y="619"/>
                </a:cubicBezTo>
                <a:lnTo>
                  <a:pt x="683" y="64"/>
                </a:lnTo>
                <a:cubicBezTo>
                  <a:pt x="683" y="29"/>
                  <a:pt x="655" y="0"/>
                  <a:pt x="619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779040" y="3646080"/>
            <a:ext cx="261360" cy="261360"/>
          </a:xfrm>
          <a:custGeom>
            <a:avLst/>
            <a:gdLst/>
            <a:ahLst/>
            <a:rect l="0" t="0" r="r" b="b"/>
            <a:pathLst>
              <a:path w="726" h="726">
                <a:moveTo>
                  <a:pt x="640" y="0"/>
                </a:move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640"/>
                </a:lnTo>
                <a:cubicBezTo>
                  <a:pt x="0" y="687"/>
                  <a:pt x="38" y="726"/>
                  <a:pt x="85" y="726"/>
                </a:cubicBezTo>
                <a:lnTo>
                  <a:pt x="640" y="726"/>
                </a:lnTo>
                <a:cubicBezTo>
                  <a:pt x="687" y="726"/>
                  <a:pt x="726" y="687"/>
                  <a:pt x="726" y="640"/>
                </a:cubicBezTo>
                <a:lnTo>
                  <a:pt x="726" y="85"/>
                </a:lnTo>
                <a:cubicBezTo>
                  <a:pt x="726" y="38"/>
                  <a:pt x="687" y="0"/>
                  <a:pt x="640" y="0"/>
                </a:cubicBezTo>
                <a:moveTo>
                  <a:pt x="640" y="43"/>
                </a:moveTo>
                <a:cubicBezTo>
                  <a:pt x="664" y="43"/>
                  <a:pt x="683" y="62"/>
                  <a:pt x="683" y="85"/>
                </a:cubicBezTo>
                <a:lnTo>
                  <a:pt x="683" y="170"/>
                </a:lnTo>
                <a:lnTo>
                  <a:pt x="555" y="170"/>
                </a:lnTo>
                <a:lnTo>
                  <a:pt x="555" y="43"/>
                </a:lnTo>
                <a:lnTo>
                  <a:pt x="640" y="43"/>
                </a:lnTo>
                <a:moveTo>
                  <a:pt x="555" y="385"/>
                </a:moveTo>
                <a:lnTo>
                  <a:pt x="683" y="385"/>
                </a:lnTo>
                <a:lnTo>
                  <a:pt x="683" y="512"/>
                </a:lnTo>
                <a:lnTo>
                  <a:pt x="555" y="512"/>
                </a:lnTo>
                <a:lnTo>
                  <a:pt x="555" y="385"/>
                </a:lnTo>
                <a:moveTo>
                  <a:pt x="555" y="341"/>
                </a:moveTo>
                <a:lnTo>
                  <a:pt x="555" y="213"/>
                </a:lnTo>
                <a:lnTo>
                  <a:pt x="683" y="213"/>
                </a:lnTo>
                <a:lnTo>
                  <a:pt x="683" y="341"/>
                </a:lnTo>
                <a:lnTo>
                  <a:pt x="555" y="341"/>
                </a:lnTo>
                <a:moveTo>
                  <a:pt x="512" y="43"/>
                </a:moveTo>
                <a:lnTo>
                  <a:pt x="512" y="170"/>
                </a:lnTo>
                <a:lnTo>
                  <a:pt x="385" y="170"/>
                </a:lnTo>
                <a:lnTo>
                  <a:pt x="385" y="43"/>
                </a:lnTo>
                <a:lnTo>
                  <a:pt x="512" y="43"/>
                </a:lnTo>
                <a:moveTo>
                  <a:pt x="385" y="213"/>
                </a:moveTo>
                <a:lnTo>
                  <a:pt x="512" y="213"/>
                </a:lnTo>
                <a:lnTo>
                  <a:pt x="512" y="341"/>
                </a:lnTo>
                <a:lnTo>
                  <a:pt x="385" y="341"/>
                </a:lnTo>
                <a:lnTo>
                  <a:pt x="385" y="213"/>
                </a:lnTo>
                <a:moveTo>
                  <a:pt x="385" y="385"/>
                </a:moveTo>
                <a:lnTo>
                  <a:pt x="512" y="385"/>
                </a:lnTo>
                <a:lnTo>
                  <a:pt x="512" y="512"/>
                </a:lnTo>
                <a:lnTo>
                  <a:pt x="385" y="512"/>
                </a:lnTo>
                <a:lnTo>
                  <a:pt x="385" y="385"/>
                </a:lnTo>
                <a:moveTo>
                  <a:pt x="341" y="43"/>
                </a:moveTo>
                <a:lnTo>
                  <a:pt x="341" y="170"/>
                </a:lnTo>
                <a:lnTo>
                  <a:pt x="213" y="170"/>
                </a:lnTo>
                <a:lnTo>
                  <a:pt x="213" y="43"/>
                </a:lnTo>
                <a:lnTo>
                  <a:pt x="341" y="43"/>
                </a:lnTo>
                <a:moveTo>
                  <a:pt x="213" y="213"/>
                </a:moveTo>
                <a:lnTo>
                  <a:pt x="341" y="213"/>
                </a:lnTo>
                <a:lnTo>
                  <a:pt x="341" y="341"/>
                </a:lnTo>
                <a:lnTo>
                  <a:pt x="213" y="341"/>
                </a:lnTo>
                <a:lnTo>
                  <a:pt x="213" y="213"/>
                </a:lnTo>
                <a:moveTo>
                  <a:pt x="213" y="385"/>
                </a:moveTo>
                <a:lnTo>
                  <a:pt x="341" y="385"/>
                </a:lnTo>
                <a:lnTo>
                  <a:pt x="341" y="512"/>
                </a:lnTo>
                <a:lnTo>
                  <a:pt x="213" y="512"/>
                </a:lnTo>
                <a:lnTo>
                  <a:pt x="213" y="385"/>
                </a:lnTo>
                <a:moveTo>
                  <a:pt x="43" y="85"/>
                </a:moveTo>
                <a:cubicBezTo>
                  <a:pt x="43" y="62"/>
                  <a:pt x="62" y="43"/>
                  <a:pt x="85" y="43"/>
                </a:cubicBezTo>
                <a:lnTo>
                  <a:pt x="170" y="43"/>
                </a:lnTo>
                <a:lnTo>
                  <a:pt x="170" y="170"/>
                </a:lnTo>
                <a:lnTo>
                  <a:pt x="43" y="170"/>
                </a:lnTo>
                <a:lnTo>
                  <a:pt x="43" y="85"/>
                </a:lnTo>
                <a:moveTo>
                  <a:pt x="43" y="213"/>
                </a:moveTo>
                <a:lnTo>
                  <a:pt x="170" y="213"/>
                </a:lnTo>
                <a:lnTo>
                  <a:pt x="170" y="341"/>
                </a:lnTo>
                <a:lnTo>
                  <a:pt x="43" y="341"/>
                </a:lnTo>
                <a:lnTo>
                  <a:pt x="43" y="213"/>
                </a:lnTo>
                <a:moveTo>
                  <a:pt x="43" y="385"/>
                </a:moveTo>
                <a:lnTo>
                  <a:pt x="170" y="385"/>
                </a:lnTo>
                <a:lnTo>
                  <a:pt x="170" y="512"/>
                </a:lnTo>
                <a:lnTo>
                  <a:pt x="43" y="512"/>
                </a:lnTo>
                <a:lnTo>
                  <a:pt x="43" y="385"/>
                </a:lnTo>
                <a:moveTo>
                  <a:pt x="85" y="683"/>
                </a:moveTo>
                <a:cubicBezTo>
                  <a:pt x="62" y="683"/>
                  <a:pt x="43" y="664"/>
                  <a:pt x="43" y="640"/>
                </a:cubicBezTo>
                <a:lnTo>
                  <a:pt x="43" y="555"/>
                </a:lnTo>
                <a:lnTo>
                  <a:pt x="170" y="555"/>
                </a:lnTo>
                <a:lnTo>
                  <a:pt x="170" y="683"/>
                </a:lnTo>
                <a:lnTo>
                  <a:pt x="85" y="683"/>
                </a:lnTo>
                <a:moveTo>
                  <a:pt x="213" y="683"/>
                </a:moveTo>
                <a:lnTo>
                  <a:pt x="213" y="555"/>
                </a:lnTo>
                <a:lnTo>
                  <a:pt x="341" y="555"/>
                </a:lnTo>
                <a:lnTo>
                  <a:pt x="341" y="683"/>
                </a:lnTo>
                <a:lnTo>
                  <a:pt x="213" y="683"/>
                </a:lnTo>
                <a:moveTo>
                  <a:pt x="385" y="683"/>
                </a:moveTo>
                <a:lnTo>
                  <a:pt x="385" y="555"/>
                </a:lnTo>
                <a:lnTo>
                  <a:pt x="512" y="555"/>
                </a:lnTo>
                <a:lnTo>
                  <a:pt x="512" y="683"/>
                </a:lnTo>
                <a:lnTo>
                  <a:pt x="385" y="683"/>
                </a:lnTo>
                <a:moveTo>
                  <a:pt x="640" y="683"/>
                </a:moveTo>
                <a:lnTo>
                  <a:pt x="555" y="683"/>
                </a:lnTo>
                <a:lnTo>
                  <a:pt x="555" y="555"/>
                </a:lnTo>
                <a:lnTo>
                  <a:pt x="683" y="555"/>
                </a:lnTo>
                <a:lnTo>
                  <a:pt x="683" y="640"/>
                </a:lnTo>
                <a:cubicBezTo>
                  <a:pt x="683" y="664"/>
                  <a:pt x="664" y="683"/>
                  <a:pt x="640" y="68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794520" y="3661560"/>
            <a:ext cx="230400" cy="230760"/>
          </a:xfrm>
          <a:custGeom>
            <a:avLst/>
            <a:gdLst/>
            <a:ahLst/>
            <a:rect l="0" t="0" r="r" b="b"/>
            <a:pathLst>
              <a:path w="640" h="641">
                <a:moveTo>
                  <a:pt x="43" y="641"/>
                </a:moveTo>
                <a:cubicBezTo>
                  <a:pt x="36" y="641"/>
                  <a:pt x="28" y="639"/>
                  <a:pt x="22" y="636"/>
                </a:cubicBezTo>
                <a:cubicBezTo>
                  <a:pt x="1" y="625"/>
                  <a:pt x="-6" y="599"/>
                  <a:pt x="5" y="578"/>
                </a:cubicBezTo>
                <a:lnTo>
                  <a:pt x="155" y="300"/>
                </a:lnTo>
                <a:cubicBezTo>
                  <a:pt x="161" y="288"/>
                  <a:pt x="173" y="280"/>
                  <a:pt x="186" y="278"/>
                </a:cubicBezTo>
                <a:cubicBezTo>
                  <a:pt x="200" y="276"/>
                  <a:pt x="213" y="281"/>
                  <a:pt x="223" y="290"/>
                </a:cubicBezTo>
                <a:lnTo>
                  <a:pt x="352" y="421"/>
                </a:lnTo>
                <a:lnTo>
                  <a:pt x="560" y="23"/>
                </a:lnTo>
                <a:cubicBezTo>
                  <a:pt x="570" y="3"/>
                  <a:pt x="596" y="-6"/>
                  <a:pt x="617" y="5"/>
                </a:cubicBezTo>
                <a:cubicBezTo>
                  <a:pt x="638" y="16"/>
                  <a:pt x="646" y="42"/>
                  <a:pt x="635" y="63"/>
                </a:cubicBezTo>
                <a:lnTo>
                  <a:pt x="401" y="512"/>
                </a:lnTo>
                <a:cubicBezTo>
                  <a:pt x="394" y="524"/>
                  <a:pt x="383" y="532"/>
                  <a:pt x="369" y="534"/>
                </a:cubicBezTo>
                <a:cubicBezTo>
                  <a:pt x="356" y="536"/>
                  <a:pt x="342" y="532"/>
                  <a:pt x="333" y="522"/>
                </a:cubicBezTo>
                <a:lnTo>
                  <a:pt x="203" y="392"/>
                </a:lnTo>
                <a:lnTo>
                  <a:pt x="81" y="619"/>
                </a:lnTo>
                <a:cubicBezTo>
                  <a:pt x="73" y="633"/>
                  <a:pt x="58" y="641"/>
                  <a:pt x="43" y="641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065240" y="3178440"/>
            <a:ext cx="4870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Aprendizaje basado en retos cotidianos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779400" y="4143240"/>
            <a:ext cx="226440" cy="150480"/>
          </a:xfrm>
          <a:custGeom>
            <a:avLst/>
            <a:gdLst/>
            <a:ahLst/>
            <a:rect l="0" t="0" r="r" b="b"/>
            <a:pathLst>
              <a:path w="629" h="418">
                <a:moveTo>
                  <a:pt x="329" y="409"/>
                </a:moveTo>
                <a:cubicBezTo>
                  <a:pt x="334" y="413"/>
                  <a:pt x="340" y="416"/>
                  <a:pt x="346" y="417"/>
                </a:cubicBezTo>
                <a:cubicBezTo>
                  <a:pt x="353" y="418"/>
                  <a:pt x="359" y="418"/>
                  <a:pt x="366" y="417"/>
                </a:cubicBezTo>
                <a:cubicBezTo>
                  <a:pt x="372" y="416"/>
                  <a:pt x="378" y="414"/>
                  <a:pt x="383" y="410"/>
                </a:cubicBezTo>
                <a:cubicBezTo>
                  <a:pt x="389" y="407"/>
                  <a:pt x="394" y="402"/>
                  <a:pt x="397" y="397"/>
                </a:cubicBezTo>
                <a:cubicBezTo>
                  <a:pt x="400" y="393"/>
                  <a:pt x="401" y="389"/>
                  <a:pt x="400" y="384"/>
                </a:cubicBezTo>
                <a:cubicBezTo>
                  <a:pt x="399" y="380"/>
                  <a:pt x="397" y="376"/>
                  <a:pt x="393" y="373"/>
                </a:cubicBezTo>
                <a:lnTo>
                  <a:pt x="354" y="331"/>
                </a:lnTo>
                <a:lnTo>
                  <a:pt x="444" y="395"/>
                </a:lnTo>
                <a:cubicBezTo>
                  <a:pt x="451" y="400"/>
                  <a:pt x="459" y="402"/>
                  <a:pt x="468" y="400"/>
                </a:cubicBezTo>
                <a:cubicBezTo>
                  <a:pt x="476" y="399"/>
                  <a:pt x="483" y="394"/>
                  <a:pt x="488" y="387"/>
                </a:cubicBezTo>
                <a:cubicBezTo>
                  <a:pt x="493" y="380"/>
                  <a:pt x="495" y="372"/>
                  <a:pt x="494" y="363"/>
                </a:cubicBezTo>
                <a:cubicBezTo>
                  <a:pt x="492" y="354"/>
                  <a:pt x="488" y="346"/>
                  <a:pt x="480" y="341"/>
                </a:cubicBezTo>
                <a:lnTo>
                  <a:pt x="404" y="271"/>
                </a:lnTo>
                <a:lnTo>
                  <a:pt x="518" y="352"/>
                </a:lnTo>
                <a:cubicBezTo>
                  <a:pt x="525" y="357"/>
                  <a:pt x="533" y="359"/>
                  <a:pt x="542" y="357"/>
                </a:cubicBezTo>
                <a:cubicBezTo>
                  <a:pt x="551" y="356"/>
                  <a:pt x="558" y="352"/>
                  <a:pt x="563" y="343"/>
                </a:cubicBezTo>
                <a:cubicBezTo>
                  <a:pt x="568" y="336"/>
                  <a:pt x="570" y="328"/>
                  <a:pt x="568" y="319"/>
                </a:cubicBezTo>
                <a:cubicBezTo>
                  <a:pt x="567" y="311"/>
                  <a:pt x="562" y="304"/>
                  <a:pt x="555" y="299"/>
                </a:cubicBezTo>
                <a:lnTo>
                  <a:pt x="453" y="212"/>
                </a:lnTo>
                <a:lnTo>
                  <a:pt x="578" y="299"/>
                </a:lnTo>
                <a:cubicBezTo>
                  <a:pt x="586" y="305"/>
                  <a:pt x="594" y="306"/>
                  <a:pt x="602" y="305"/>
                </a:cubicBezTo>
                <a:cubicBezTo>
                  <a:pt x="611" y="303"/>
                  <a:pt x="618" y="299"/>
                  <a:pt x="623" y="292"/>
                </a:cubicBezTo>
                <a:cubicBezTo>
                  <a:pt x="628" y="284"/>
                  <a:pt x="630" y="276"/>
                  <a:pt x="628" y="268"/>
                </a:cubicBezTo>
                <a:cubicBezTo>
                  <a:pt x="627" y="259"/>
                  <a:pt x="622" y="252"/>
                  <a:pt x="615" y="247"/>
                </a:cubicBezTo>
                <a:lnTo>
                  <a:pt x="80" y="0"/>
                </a:lnTo>
                <a:lnTo>
                  <a:pt x="5" y="118"/>
                </a:lnTo>
                <a:cubicBezTo>
                  <a:pt x="-4" y="131"/>
                  <a:pt x="-1" y="148"/>
                  <a:pt x="10" y="158"/>
                </a:cubicBezTo>
                <a:lnTo>
                  <a:pt x="177" y="300"/>
                </a:lnTo>
                <a:cubicBezTo>
                  <a:pt x="185" y="307"/>
                  <a:pt x="193" y="313"/>
                  <a:pt x="201" y="319"/>
                </a:cubicBezTo>
                <a:lnTo>
                  <a:pt x="329" y="409"/>
                </a:lnTo>
                <a:close/>
              </a:path>
            </a:pathLst>
          </a:custGeom>
          <a:solidFill>
            <a:srgbClr val="ef96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780120" y="4128480"/>
            <a:ext cx="225000" cy="156960"/>
          </a:xfrm>
          <a:custGeom>
            <a:avLst/>
            <a:gdLst/>
            <a:ahLst/>
            <a:rect l="0" t="0" r="r" b="b"/>
            <a:pathLst>
              <a:path w="625" h="436">
                <a:moveTo>
                  <a:pt x="612" y="267"/>
                </a:moveTo>
                <a:lnTo>
                  <a:pt x="371" y="94"/>
                </a:lnTo>
                <a:lnTo>
                  <a:pt x="370" y="92"/>
                </a:lnTo>
                <a:lnTo>
                  <a:pt x="371" y="90"/>
                </a:lnTo>
                <a:lnTo>
                  <a:pt x="372" y="89"/>
                </a:lnTo>
                <a:lnTo>
                  <a:pt x="390" y="99"/>
                </a:lnTo>
                <a:cubicBezTo>
                  <a:pt x="411" y="112"/>
                  <a:pt x="457" y="132"/>
                  <a:pt x="493" y="132"/>
                </a:cubicBezTo>
                <a:cubicBezTo>
                  <a:pt x="517" y="132"/>
                  <a:pt x="531" y="123"/>
                  <a:pt x="536" y="105"/>
                </a:cubicBezTo>
                <a:cubicBezTo>
                  <a:pt x="537" y="97"/>
                  <a:pt x="535" y="89"/>
                  <a:pt x="530" y="83"/>
                </a:cubicBezTo>
                <a:cubicBezTo>
                  <a:pt x="526" y="76"/>
                  <a:pt x="519" y="72"/>
                  <a:pt x="511" y="70"/>
                </a:cubicBezTo>
                <a:cubicBezTo>
                  <a:pt x="489" y="67"/>
                  <a:pt x="469" y="59"/>
                  <a:pt x="451" y="47"/>
                </a:cubicBezTo>
                <a:lnTo>
                  <a:pt x="439" y="39"/>
                </a:lnTo>
                <a:cubicBezTo>
                  <a:pt x="426" y="29"/>
                  <a:pt x="411" y="19"/>
                  <a:pt x="400" y="13"/>
                </a:cubicBezTo>
                <a:cubicBezTo>
                  <a:pt x="386" y="4"/>
                  <a:pt x="371" y="0"/>
                  <a:pt x="354" y="0"/>
                </a:cubicBezTo>
                <a:cubicBezTo>
                  <a:pt x="328" y="0"/>
                  <a:pt x="303" y="9"/>
                  <a:pt x="277" y="18"/>
                </a:cubicBezTo>
                <a:lnTo>
                  <a:pt x="251" y="27"/>
                </a:lnTo>
                <a:cubicBezTo>
                  <a:pt x="239" y="31"/>
                  <a:pt x="227" y="34"/>
                  <a:pt x="214" y="34"/>
                </a:cubicBezTo>
                <a:cubicBezTo>
                  <a:pt x="181" y="34"/>
                  <a:pt x="149" y="20"/>
                  <a:pt x="118" y="8"/>
                </a:cubicBezTo>
                <a:lnTo>
                  <a:pt x="115" y="7"/>
                </a:lnTo>
                <a:cubicBezTo>
                  <a:pt x="108" y="5"/>
                  <a:pt x="102" y="4"/>
                  <a:pt x="95" y="7"/>
                </a:cubicBezTo>
                <a:cubicBezTo>
                  <a:pt x="88" y="9"/>
                  <a:pt x="83" y="13"/>
                  <a:pt x="79" y="19"/>
                </a:cubicBezTo>
                <a:lnTo>
                  <a:pt x="4" y="138"/>
                </a:lnTo>
                <a:cubicBezTo>
                  <a:pt x="1" y="144"/>
                  <a:pt x="-1" y="150"/>
                  <a:pt x="0" y="158"/>
                </a:cubicBezTo>
                <a:cubicBezTo>
                  <a:pt x="1" y="165"/>
                  <a:pt x="4" y="171"/>
                  <a:pt x="10" y="175"/>
                </a:cubicBezTo>
                <a:lnTo>
                  <a:pt x="177" y="317"/>
                </a:lnTo>
                <a:cubicBezTo>
                  <a:pt x="184" y="324"/>
                  <a:pt x="192" y="330"/>
                  <a:pt x="200" y="336"/>
                </a:cubicBezTo>
                <a:lnTo>
                  <a:pt x="332" y="428"/>
                </a:lnTo>
                <a:cubicBezTo>
                  <a:pt x="336" y="431"/>
                  <a:pt x="341" y="433"/>
                  <a:pt x="347" y="434"/>
                </a:cubicBezTo>
                <a:cubicBezTo>
                  <a:pt x="352" y="436"/>
                  <a:pt x="358" y="436"/>
                  <a:pt x="364" y="435"/>
                </a:cubicBezTo>
                <a:cubicBezTo>
                  <a:pt x="369" y="434"/>
                  <a:pt x="374" y="432"/>
                  <a:pt x="379" y="429"/>
                </a:cubicBezTo>
                <a:cubicBezTo>
                  <a:pt x="384" y="426"/>
                  <a:pt x="388" y="422"/>
                  <a:pt x="391" y="417"/>
                </a:cubicBezTo>
                <a:cubicBezTo>
                  <a:pt x="394" y="413"/>
                  <a:pt x="395" y="409"/>
                  <a:pt x="394" y="404"/>
                </a:cubicBezTo>
                <a:cubicBezTo>
                  <a:pt x="393" y="400"/>
                  <a:pt x="391" y="396"/>
                  <a:pt x="387" y="393"/>
                </a:cubicBezTo>
                <a:lnTo>
                  <a:pt x="348" y="366"/>
                </a:lnTo>
                <a:cubicBezTo>
                  <a:pt x="346" y="365"/>
                  <a:pt x="344" y="362"/>
                  <a:pt x="344" y="360"/>
                </a:cubicBezTo>
                <a:cubicBezTo>
                  <a:pt x="344" y="357"/>
                  <a:pt x="344" y="355"/>
                  <a:pt x="346" y="353"/>
                </a:cubicBezTo>
                <a:cubicBezTo>
                  <a:pt x="350" y="349"/>
                  <a:pt x="354" y="348"/>
                  <a:pt x="358" y="351"/>
                </a:cubicBezTo>
                <a:lnTo>
                  <a:pt x="443" y="411"/>
                </a:lnTo>
                <a:cubicBezTo>
                  <a:pt x="450" y="415"/>
                  <a:pt x="457" y="417"/>
                  <a:pt x="465" y="416"/>
                </a:cubicBezTo>
                <a:cubicBezTo>
                  <a:pt x="473" y="414"/>
                  <a:pt x="480" y="410"/>
                  <a:pt x="484" y="403"/>
                </a:cubicBezTo>
                <a:cubicBezTo>
                  <a:pt x="489" y="397"/>
                  <a:pt x="491" y="389"/>
                  <a:pt x="489" y="381"/>
                </a:cubicBezTo>
                <a:cubicBezTo>
                  <a:pt x="488" y="373"/>
                  <a:pt x="484" y="366"/>
                  <a:pt x="477" y="362"/>
                </a:cubicBezTo>
                <a:lnTo>
                  <a:pt x="398" y="306"/>
                </a:lnTo>
                <a:cubicBezTo>
                  <a:pt x="396" y="305"/>
                  <a:pt x="394" y="303"/>
                  <a:pt x="394" y="300"/>
                </a:cubicBezTo>
                <a:cubicBezTo>
                  <a:pt x="394" y="297"/>
                  <a:pt x="394" y="295"/>
                  <a:pt x="396" y="293"/>
                </a:cubicBezTo>
                <a:cubicBezTo>
                  <a:pt x="400" y="289"/>
                  <a:pt x="404" y="288"/>
                  <a:pt x="408" y="291"/>
                </a:cubicBezTo>
                <a:lnTo>
                  <a:pt x="518" y="368"/>
                </a:lnTo>
                <a:cubicBezTo>
                  <a:pt x="524" y="373"/>
                  <a:pt x="532" y="374"/>
                  <a:pt x="540" y="373"/>
                </a:cubicBezTo>
                <a:cubicBezTo>
                  <a:pt x="548" y="371"/>
                  <a:pt x="554" y="367"/>
                  <a:pt x="559" y="361"/>
                </a:cubicBezTo>
                <a:cubicBezTo>
                  <a:pt x="564" y="354"/>
                  <a:pt x="565" y="346"/>
                  <a:pt x="564" y="338"/>
                </a:cubicBezTo>
                <a:cubicBezTo>
                  <a:pt x="563" y="330"/>
                  <a:pt x="558" y="324"/>
                  <a:pt x="552" y="319"/>
                </a:cubicBezTo>
                <a:lnTo>
                  <a:pt x="448" y="246"/>
                </a:lnTo>
                <a:cubicBezTo>
                  <a:pt x="446" y="245"/>
                  <a:pt x="445" y="243"/>
                  <a:pt x="444" y="240"/>
                </a:cubicBezTo>
                <a:cubicBezTo>
                  <a:pt x="444" y="238"/>
                  <a:pt x="445" y="235"/>
                  <a:pt x="446" y="233"/>
                </a:cubicBezTo>
                <a:cubicBezTo>
                  <a:pt x="449" y="230"/>
                  <a:pt x="453" y="229"/>
                  <a:pt x="457" y="232"/>
                </a:cubicBezTo>
                <a:lnTo>
                  <a:pt x="578" y="316"/>
                </a:lnTo>
                <a:cubicBezTo>
                  <a:pt x="584" y="321"/>
                  <a:pt x="592" y="323"/>
                  <a:pt x="600" y="321"/>
                </a:cubicBezTo>
                <a:cubicBezTo>
                  <a:pt x="608" y="320"/>
                  <a:pt x="614" y="316"/>
                  <a:pt x="619" y="309"/>
                </a:cubicBezTo>
                <a:cubicBezTo>
                  <a:pt x="624" y="302"/>
                  <a:pt x="626" y="295"/>
                  <a:pt x="624" y="287"/>
                </a:cubicBezTo>
                <a:cubicBezTo>
                  <a:pt x="623" y="279"/>
                  <a:pt x="619" y="272"/>
                  <a:pt x="612" y="267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797760" y="4138200"/>
            <a:ext cx="208800" cy="150120"/>
          </a:xfrm>
          <a:custGeom>
            <a:avLst/>
            <a:gdLst/>
            <a:ahLst/>
            <a:rect l="0" t="0" r="r" b="b"/>
            <a:pathLst>
              <a:path w="580" h="417">
                <a:moveTo>
                  <a:pt x="279" y="372"/>
                </a:moveTo>
                <a:cubicBezTo>
                  <a:pt x="278" y="378"/>
                  <a:pt x="275" y="383"/>
                  <a:pt x="271" y="387"/>
                </a:cubicBezTo>
                <a:lnTo>
                  <a:pt x="249" y="408"/>
                </a:lnTo>
                <a:cubicBezTo>
                  <a:pt x="241" y="416"/>
                  <a:pt x="231" y="419"/>
                  <a:pt x="219" y="416"/>
                </a:cubicBezTo>
                <a:cubicBezTo>
                  <a:pt x="207" y="413"/>
                  <a:pt x="199" y="406"/>
                  <a:pt x="196" y="394"/>
                </a:cubicBezTo>
                <a:cubicBezTo>
                  <a:pt x="193" y="382"/>
                  <a:pt x="195" y="371"/>
                  <a:pt x="204" y="363"/>
                </a:cubicBezTo>
                <a:lnTo>
                  <a:pt x="226" y="340"/>
                </a:lnTo>
                <a:cubicBezTo>
                  <a:pt x="234" y="332"/>
                  <a:pt x="244" y="329"/>
                  <a:pt x="256" y="332"/>
                </a:cubicBezTo>
                <a:cubicBezTo>
                  <a:pt x="265" y="334"/>
                  <a:pt x="271" y="339"/>
                  <a:pt x="276" y="347"/>
                </a:cubicBezTo>
                <a:cubicBezTo>
                  <a:pt x="280" y="354"/>
                  <a:pt x="281" y="363"/>
                  <a:pt x="279" y="372"/>
                </a:cubicBezTo>
                <a:moveTo>
                  <a:pt x="54" y="266"/>
                </a:moveTo>
                <a:lnTo>
                  <a:pt x="86" y="234"/>
                </a:lnTo>
                <a:cubicBezTo>
                  <a:pt x="90" y="231"/>
                  <a:pt x="93" y="226"/>
                  <a:pt x="94" y="221"/>
                </a:cubicBezTo>
                <a:cubicBezTo>
                  <a:pt x="96" y="216"/>
                  <a:pt x="96" y="211"/>
                  <a:pt x="95" y="206"/>
                </a:cubicBezTo>
                <a:cubicBezTo>
                  <a:pt x="94" y="201"/>
                  <a:pt x="92" y="196"/>
                  <a:pt x="89" y="192"/>
                </a:cubicBezTo>
                <a:cubicBezTo>
                  <a:pt x="86" y="188"/>
                  <a:pt x="82" y="185"/>
                  <a:pt x="77" y="182"/>
                </a:cubicBezTo>
                <a:cubicBezTo>
                  <a:pt x="71" y="180"/>
                  <a:pt x="65" y="179"/>
                  <a:pt x="58" y="180"/>
                </a:cubicBezTo>
                <a:cubicBezTo>
                  <a:pt x="52" y="181"/>
                  <a:pt x="46" y="184"/>
                  <a:pt x="41" y="189"/>
                </a:cubicBezTo>
                <a:lnTo>
                  <a:pt x="9" y="221"/>
                </a:lnTo>
                <a:cubicBezTo>
                  <a:pt x="5" y="225"/>
                  <a:pt x="3" y="229"/>
                  <a:pt x="1" y="234"/>
                </a:cubicBezTo>
                <a:cubicBezTo>
                  <a:pt x="0" y="239"/>
                  <a:pt x="-1" y="244"/>
                  <a:pt x="0" y="249"/>
                </a:cubicBezTo>
                <a:cubicBezTo>
                  <a:pt x="1" y="255"/>
                  <a:pt x="3" y="259"/>
                  <a:pt x="7" y="263"/>
                </a:cubicBezTo>
                <a:cubicBezTo>
                  <a:pt x="10" y="267"/>
                  <a:pt x="14" y="271"/>
                  <a:pt x="19" y="273"/>
                </a:cubicBezTo>
                <a:cubicBezTo>
                  <a:pt x="25" y="275"/>
                  <a:pt x="31" y="276"/>
                  <a:pt x="38" y="275"/>
                </a:cubicBezTo>
                <a:cubicBezTo>
                  <a:pt x="44" y="274"/>
                  <a:pt x="50" y="271"/>
                  <a:pt x="54" y="266"/>
                </a:cubicBezTo>
                <a:moveTo>
                  <a:pt x="165" y="267"/>
                </a:moveTo>
                <a:cubicBezTo>
                  <a:pt x="168" y="264"/>
                  <a:pt x="171" y="261"/>
                  <a:pt x="173" y="257"/>
                </a:cubicBezTo>
                <a:cubicBezTo>
                  <a:pt x="174" y="253"/>
                  <a:pt x="175" y="249"/>
                  <a:pt x="175" y="244"/>
                </a:cubicBezTo>
                <a:cubicBezTo>
                  <a:pt x="175" y="240"/>
                  <a:pt x="175" y="236"/>
                  <a:pt x="173" y="232"/>
                </a:cubicBezTo>
                <a:cubicBezTo>
                  <a:pt x="171" y="228"/>
                  <a:pt x="169" y="224"/>
                  <a:pt x="166" y="221"/>
                </a:cubicBezTo>
                <a:cubicBezTo>
                  <a:pt x="163" y="218"/>
                  <a:pt x="159" y="216"/>
                  <a:pt x="155" y="214"/>
                </a:cubicBezTo>
                <a:cubicBezTo>
                  <a:pt x="151" y="213"/>
                  <a:pt x="147" y="212"/>
                  <a:pt x="143" y="212"/>
                </a:cubicBezTo>
                <a:cubicBezTo>
                  <a:pt x="139" y="212"/>
                  <a:pt x="134" y="213"/>
                  <a:pt x="130" y="215"/>
                </a:cubicBezTo>
                <a:cubicBezTo>
                  <a:pt x="126" y="216"/>
                  <a:pt x="123" y="219"/>
                  <a:pt x="120" y="222"/>
                </a:cubicBezTo>
                <a:lnTo>
                  <a:pt x="56" y="286"/>
                </a:lnTo>
                <a:cubicBezTo>
                  <a:pt x="53" y="289"/>
                  <a:pt x="50" y="292"/>
                  <a:pt x="49" y="296"/>
                </a:cubicBezTo>
                <a:cubicBezTo>
                  <a:pt x="47" y="300"/>
                  <a:pt x="46" y="304"/>
                  <a:pt x="46" y="309"/>
                </a:cubicBezTo>
                <a:cubicBezTo>
                  <a:pt x="46" y="313"/>
                  <a:pt x="47" y="317"/>
                  <a:pt x="48" y="321"/>
                </a:cubicBezTo>
                <a:cubicBezTo>
                  <a:pt x="50" y="325"/>
                  <a:pt x="52" y="329"/>
                  <a:pt x="55" y="332"/>
                </a:cubicBezTo>
                <a:cubicBezTo>
                  <a:pt x="58" y="335"/>
                  <a:pt x="62" y="337"/>
                  <a:pt x="66" y="339"/>
                </a:cubicBezTo>
                <a:cubicBezTo>
                  <a:pt x="70" y="341"/>
                  <a:pt x="74" y="341"/>
                  <a:pt x="78" y="341"/>
                </a:cubicBezTo>
                <a:cubicBezTo>
                  <a:pt x="83" y="341"/>
                  <a:pt x="87" y="340"/>
                  <a:pt x="91" y="339"/>
                </a:cubicBezTo>
                <a:cubicBezTo>
                  <a:pt x="95" y="337"/>
                  <a:pt x="98" y="334"/>
                  <a:pt x="101" y="331"/>
                </a:cubicBezTo>
                <a:lnTo>
                  <a:pt x="165" y="267"/>
                </a:lnTo>
                <a:moveTo>
                  <a:pt x="213" y="331"/>
                </a:moveTo>
                <a:cubicBezTo>
                  <a:pt x="223" y="322"/>
                  <a:pt x="225" y="310"/>
                  <a:pt x="221" y="298"/>
                </a:cubicBezTo>
                <a:cubicBezTo>
                  <a:pt x="216" y="285"/>
                  <a:pt x="207" y="278"/>
                  <a:pt x="193" y="277"/>
                </a:cubicBezTo>
                <a:cubicBezTo>
                  <a:pt x="183" y="276"/>
                  <a:pt x="175" y="279"/>
                  <a:pt x="168" y="286"/>
                </a:cubicBezTo>
                <a:lnTo>
                  <a:pt x="125" y="329"/>
                </a:lnTo>
                <a:cubicBezTo>
                  <a:pt x="116" y="338"/>
                  <a:pt x="113" y="350"/>
                  <a:pt x="118" y="363"/>
                </a:cubicBezTo>
                <a:cubicBezTo>
                  <a:pt x="123" y="376"/>
                  <a:pt x="132" y="383"/>
                  <a:pt x="145" y="384"/>
                </a:cubicBezTo>
                <a:cubicBezTo>
                  <a:pt x="155" y="385"/>
                  <a:pt x="164" y="381"/>
                  <a:pt x="170" y="375"/>
                </a:cubicBezTo>
                <a:lnTo>
                  <a:pt x="213" y="331"/>
                </a:lnTo>
                <a:moveTo>
                  <a:pt x="567" y="243"/>
                </a:moveTo>
                <a:lnTo>
                  <a:pt x="580" y="231"/>
                </a:lnTo>
                <a:lnTo>
                  <a:pt x="433" y="0"/>
                </a:lnTo>
                <a:lnTo>
                  <a:pt x="171" y="43"/>
                </a:lnTo>
                <a:cubicBezTo>
                  <a:pt x="162" y="44"/>
                  <a:pt x="155" y="48"/>
                  <a:pt x="150" y="56"/>
                </a:cubicBezTo>
                <a:cubicBezTo>
                  <a:pt x="145" y="63"/>
                  <a:pt x="143" y="71"/>
                  <a:pt x="144" y="80"/>
                </a:cubicBezTo>
                <a:cubicBezTo>
                  <a:pt x="158" y="137"/>
                  <a:pt x="272" y="94"/>
                  <a:pt x="322" y="67"/>
                </a:cubicBezTo>
                <a:lnTo>
                  <a:pt x="567" y="243"/>
                </a:lnTo>
                <a:close/>
              </a:path>
            </a:pathLst>
          </a:custGeom>
          <a:solidFill>
            <a:srgbClr val="ef96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797760" y="4120920"/>
            <a:ext cx="246600" cy="159840"/>
          </a:xfrm>
          <a:custGeom>
            <a:avLst/>
            <a:gdLst/>
            <a:ahLst/>
            <a:rect l="0" t="0" r="r" b="b"/>
            <a:pathLst>
              <a:path w="685" h="444">
                <a:moveTo>
                  <a:pt x="280" y="399"/>
                </a:moveTo>
                <a:cubicBezTo>
                  <a:pt x="279" y="404"/>
                  <a:pt x="276" y="409"/>
                  <a:pt x="272" y="413"/>
                </a:cubicBezTo>
                <a:lnTo>
                  <a:pt x="250" y="434"/>
                </a:lnTo>
                <a:cubicBezTo>
                  <a:pt x="242" y="443"/>
                  <a:pt x="232" y="446"/>
                  <a:pt x="220" y="443"/>
                </a:cubicBezTo>
                <a:cubicBezTo>
                  <a:pt x="208" y="440"/>
                  <a:pt x="200" y="432"/>
                  <a:pt x="197" y="420"/>
                </a:cubicBezTo>
                <a:cubicBezTo>
                  <a:pt x="194" y="408"/>
                  <a:pt x="196" y="398"/>
                  <a:pt x="205" y="389"/>
                </a:cubicBezTo>
                <a:lnTo>
                  <a:pt x="227" y="368"/>
                </a:lnTo>
                <a:cubicBezTo>
                  <a:pt x="235" y="359"/>
                  <a:pt x="245" y="357"/>
                  <a:pt x="257" y="360"/>
                </a:cubicBezTo>
                <a:cubicBezTo>
                  <a:pt x="266" y="362"/>
                  <a:pt x="272" y="367"/>
                  <a:pt x="277" y="374"/>
                </a:cubicBezTo>
                <a:cubicBezTo>
                  <a:pt x="281" y="382"/>
                  <a:pt x="282" y="390"/>
                  <a:pt x="280" y="399"/>
                </a:cubicBezTo>
                <a:moveTo>
                  <a:pt x="54" y="294"/>
                </a:moveTo>
                <a:lnTo>
                  <a:pt x="86" y="261"/>
                </a:lnTo>
                <a:cubicBezTo>
                  <a:pt x="90" y="257"/>
                  <a:pt x="93" y="253"/>
                  <a:pt x="94" y="248"/>
                </a:cubicBezTo>
                <a:cubicBezTo>
                  <a:pt x="96" y="243"/>
                  <a:pt x="96" y="238"/>
                  <a:pt x="95" y="233"/>
                </a:cubicBezTo>
                <a:cubicBezTo>
                  <a:pt x="94" y="227"/>
                  <a:pt x="92" y="223"/>
                  <a:pt x="89" y="219"/>
                </a:cubicBezTo>
                <a:cubicBezTo>
                  <a:pt x="86" y="214"/>
                  <a:pt x="82" y="211"/>
                  <a:pt x="77" y="209"/>
                </a:cubicBezTo>
                <a:cubicBezTo>
                  <a:pt x="71" y="206"/>
                  <a:pt x="65" y="206"/>
                  <a:pt x="58" y="207"/>
                </a:cubicBezTo>
                <a:cubicBezTo>
                  <a:pt x="52" y="208"/>
                  <a:pt x="46" y="211"/>
                  <a:pt x="41" y="216"/>
                </a:cubicBezTo>
                <a:lnTo>
                  <a:pt x="9" y="248"/>
                </a:lnTo>
                <a:cubicBezTo>
                  <a:pt x="5" y="251"/>
                  <a:pt x="3" y="256"/>
                  <a:pt x="1" y="261"/>
                </a:cubicBezTo>
                <a:cubicBezTo>
                  <a:pt x="0" y="266"/>
                  <a:pt x="-1" y="271"/>
                  <a:pt x="0" y="276"/>
                </a:cubicBezTo>
                <a:cubicBezTo>
                  <a:pt x="1" y="281"/>
                  <a:pt x="3" y="286"/>
                  <a:pt x="7" y="290"/>
                </a:cubicBezTo>
                <a:cubicBezTo>
                  <a:pt x="10" y="295"/>
                  <a:pt x="14" y="298"/>
                  <a:pt x="19" y="300"/>
                </a:cubicBezTo>
                <a:cubicBezTo>
                  <a:pt x="25" y="303"/>
                  <a:pt x="31" y="304"/>
                  <a:pt x="38" y="303"/>
                </a:cubicBezTo>
                <a:cubicBezTo>
                  <a:pt x="44" y="301"/>
                  <a:pt x="50" y="299"/>
                  <a:pt x="54" y="294"/>
                </a:cubicBezTo>
                <a:moveTo>
                  <a:pt x="165" y="295"/>
                </a:moveTo>
                <a:cubicBezTo>
                  <a:pt x="168" y="291"/>
                  <a:pt x="171" y="288"/>
                  <a:pt x="173" y="284"/>
                </a:cubicBezTo>
                <a:cubicBezTo>
                  <a:pt x="174" y="280"/>
                  <a:pt x="176" y="275"/>
                  <a:pt x="176" y="271"/>
                </a:cubicBezTo>
                <a:cubicBezTo>
                  <a:pt x="176" y="267"/>
                  <a:pt x="176" y="263"/>
                  <a:pt x="173" y="259"/>
                </a:cubicBezTo>
                <a:cubicBezTo>
                  <a:pt x="171" y="255"/>
                  <a:pt x="169" y="251"/>
                  <a:pt x="166" y="248"/>
                </a:cubicBezTo>
                <a:cubicBezTo>
                  <a:pt x="163" y="245"/>
                  <a:pt x="159" y="243"/>
                  <a:pt x="155" y="241"/>
                </a:cubicBezTo>
                <a:cubicBezTo>
                  <a:pt x="151" y="239"/>
                  <a:pt x="147" y="239"/>
                  <a:pt x="143" y="239"/>
                </a:cubicBezTo>
                <a:cubicBezTo>
                  <a:pt x="139" y="239"/>
                  <a:pt x="134" y="240"/>
                  <a:pt x="130" y="241"/>
                </a:cubicBezTo>
                <a:cubicBezTo>
                  <a:pt x="126" y="243"/>
                  <a:pt x="123" y="246"/>
                  <a:pt x="120" y="249"/>
                </a:cubicBezTo>
                <a:lnTo>
                  <a:pt x="56" y="314"/>
                </a:lnTo>
                <a:cubicBezTo>
                  <a:pt x="53" y="317"/>
                  <a:pt x="50" y="320"/>
                  <a:pt x="49" y="324"/>
                </a:cubicBezTo>
                <a:cubicBezTo>
                  <a:pt x="47" y="328"/>
                  <a:pt x="46" y="332"/>
                  <a:pt x="46" y="337"/>
                </a:cubicBezTo>
                <a:cubicBezTo>
                  <a:pt x="46" y="341"/>
                  <a:pt x="47" y="345"/>
                  <a:pt x="48" y="349"/>
                </a:cubicBezTo>
                <a:cubicBezTo>
                  <a:pt x="50" y="353"/>
                  <a:pt x="52" y="357"/>
                  <a:pt x="55" y="360"/>
                </a:cubicBezTo>
                <a:cubicBezTo>
                  <a:pt x="58" y="363"/>
                  <a:pt x="62" y="365"/>
                  <a:pt x="66" y="367"/>
                </a:cubicBezTo>
                <a:cubicBezTo>
                  <a:pt x="70" y="368"/>
                  <a:pt x="74" y="369"/>
                  <a:pt x="78" y="369"/>
                </a:cubicBezTo>
                <a:cubicBezTo>
                  <a:pt x="83" y="369"/>
                  <a:pt x="87" y="368"/>
                  <a:pt x="91" y="366"/>
                </a:cubicBezTo>
                <a:cubicBezTo>
                  <a:pt x="95" y="364"/>
                  <a:pt x="98" y="362"/>
                  <a:pt x="101" y="359"/>
                </a:cubicBezTo>
                <a:lnTo>
                  <a:pt x="165" y="295"/>
                </a:lnTo>
                <a:moveTo>
                  <a:pt x="214" y="359"/>
                </a:moveTo>
                <a:cubicBezTo>
                  <a:pt x="224" y="349"/>
                  <a:pt x="226" y="338"/>
                  <a:pt x="222" y="325"/>
                </a:cubicBezTo>
                <a:cubicBezTo>
                  <a:pt x="217" y="312"/>
                  <a:pt x="208" y="305"/>
                  <a:pt x="194" y="304"/>
                </a:cubicBezTo>
                <a:cubicBezTo>
                  <a:pt x="184" y="304"/>
                  <a:pt x="176" y="307"/>
                  <a:pt x="168" y="314"/>
                </a:cubicBezTo>
                <a:lnTo>
                  <a:pt x="125" y="356"/>
                </a:lnTo>
                <a:cubicBezTo>
                  <a:pt x="116" y="366"/>
                  <a:pt x="113" y="377"/>
                  <a:pt x="118" y="390"/>
                </a:cubicBezTo>
                <a:cubicBezTo>
                  <a:pt x="123" y="403"/>
                  <a:pt x="132" y="410"/>
                  <a:pt x="145" y="411"/>
                </a:cubicBezTo>
                <a:cubicBezTo>
                  <a:pt x="155" y="412"/>
                  <a:pt x="164" y="408"/>
                  <a:pt x="170" y="401"/>
                </a:cubicBezTo>
                <a:lnTo>
                  <a:pt x="214" y="359"/>
                </a:lnTo>
                <a:moveTo>
                  <a:pt x="674" y="199"/>
                </a:moveTo>
                <a:cubicBezTo>
                  <a:pt x="680" y="194"/>
                  <a:pt x="683" y="188"/>
                  <a:pt x="684" y="180"/>
                </a:cubicBezTo>
                <a:cubicBezTo>
                  <a:pt x="685" y="172"/>
                  <a:pt x="684" y="165"/>
                  <a:pt x="679" y="159"/>
                </a:cubicBezTo>
                <a:lnTo>
                  <a:pt x="605" y="20"/>
                </a:lnTo>
                <a:cubicBezTo>
                  <a:pt x="601" y="13"/>
                  <a:pt x="596" y="9"/>
                  <a:pt x="589" y="6"/>
                </a:cubicBezTo>
                <a:cubicBezTo>
                  <a:pt x="581" y="4"/>
                  <a:pt x="574" y="4"/>
                  <a:pt x="567" y="7"/>
                </a:cubicBezTo>
                <a:cubicBezTo>
                  <a:pt x="525" y="23"/>
                  <a:pt x="478" y="42"/>
                  <a:pt x="433" y="27"/>
                </a:cubicBezTo>
                <a:lnTo>
                  <a:pt x="410" y="19"/>
                </a:lnTo>
                <a:cubicBezTo>
                  <a:pt x="368" y="4"/>
                  <a:pt x="323" y="-12"/>
                  <a:pt x="282" y="13"/>
                </a:cubicBezTo>
                <a:cubicBezTo>
                  <a:pt x="267" y="21"/>
                  <a:pt x="245" y="37"/>
                  <a:pt x="230" y="46"/>
                </a:cubicBezTo>
                <a:cubicBezTo>
                  <a:pt x="212" y="58"/>
                  <a:pt x="193" y="66"/>
                  <a:pt x="171" y="69"/>
                </a:cubicBezTo>
                <a:cubicBezTo>
                  <a:pt x="162" y="71"/>
                  <a:pt x="155" y="75"/>
                  <a:pt x="150" y="82"/>
                </a:cubicBezTo>
                <a:cubicBezTo>
                  <a:pt x="145" y="89"/>
                  <a:pt x="143" y="97"/>
                  <a:pt x="144" y="106"/>
                </a:cubicBezTo>
                <a:cubicBezTo>
                  <a:pt x="157" y="160"/>
                  <a:pt x="258" y="126"/>
                  <a:pt x="312" y="98"/>
                </a:cubicBezTo>
                <a:cubicBezTo>
                  <a:pt x="320" y="95"/>
                  <a:pt x="327" y="95"/>
                  <a:pt x="334" y="100"/>
                </a:cubicBezTo>
                <a:lnTo>
                  <a:pt x="581" y="279"/>
                </a:lnTo>
                <a:lnTo>
                  <a:pt x="674" y="199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065240" y="3588120"/>
            <a:ext cx="3936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continua y formativa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771480" y="44668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3"/>
                </a:moveTo>
                <a:cubicBezTo>
                  <a:pt x="768" y="731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1"/>
                  <a:pt x="0" y="683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809640" y="4497840"/>
            <a:ext cx="199800" cy="214920"/>
          </a:xfrm>
          <a:custGeom>
            <a:avLst/>
            <a:gdLst/>
            <a:ahLst/>
            <a:rect l="0" t="0" r="r" b="b"/>
            <a:pathLst>
              <a:path w="555" h="597">
                <a:moveTo>
                  <a:pt x="538" y="128"/>
                </a:moveTo>
                <a:lnTo>
                  <a:pt x="385" y="0"/>
                </a:lnTo>
                <a:lnTo>
                  <a:pt x="385" y="85"/>
                </a:lnTo>
                <a:lnTo>
                  <a:pt x="213" y="85"/>
                </a:lnTo>
                <a:cubicBezTo>
                  <a:pt x="96" y="85"/>
                  <a:pt x="0" y="180"/>
                  <a:pt x="0" y="298"/>
                </a:cubicBezTo>
                <a:cubicBezTo>
                  <a:pt x="0" y="329"/>
                  <a:pt x="7" y="358"/>
                  <a:pt x="18" y="384"/>
                </a:cubicBezTo>
                <a:lnTo>
                  <a:pt x="88" y="325"/>
                </a:lnTo>
                <a:cubicBezTo>
                  <a:pt x="86" y="316"/>
                  <a:pt x="85" y="307"/>
                  <a:pt x="85" y="298"/>
                </a:cubicBezTo>
                <a:cubicBezTo>
                  <a:pt x="85" y="227"/>
                  <a:pt x="143" y="170"/>
                  <a:pt x="213" y="170"/>
                </a:cubicBezTo>
                <a:lnTo>
                  <a:pt x="385" y="170"/>
                </a:lnTo>
                <a:lnTo>
                  <a:pt x="385" y="255"/>
                </a:lnTo>
                <a:lnTo>
                  <a:pt x="538" y="128"/>
                </a:lnTo>
                <a:moveTo>
                  <a:pt x="538" y="213"/>
                </a:moveTo>
                <a:lnTo>
                  <a:pt x="467" y="272"/>
                </a:lnTo>
                <a:cubicBezTo>
                  <a:pt x="469" y="280"/>
                  <a:pt x="470" y="289"/>
                  <a:pt x="470" y="298"/>
                </a:cubicBezTo>
                <a:cubicBezTo>
                  <a:pt x="470" y="370"/>
                  <a:pt x="413" y="427"/>
                  <a:pt x="342" y="427"/>
                </a:cubicBezTo>
                <a:lnTo>
                  <a:pt x="171" y="427"/>
                </a:lnTo>
                <a:lnTo>
                  <a:pt x="171" y="342"/>
                </a:lnTo>
                <a:lnTo>
                  <a:pt x="17" y="470"/>
                </a:lnTo>
                <a:lnTo>
                  <a:pt x="171" y="597"/>
                </a:lnTo>
                <a:lnTo>
                  <a:pt x="171" y="512"/>
                </a:lnTo>
                <a:lnTo>
                  <a:pt x="342" y="512"/>
                </a:lnTo>
                <a:cubicBezTo>
                  <a:pt x="460" y="512"/>
                  <a:pt x="555" y="417"/>
                  <a:pt x="555" y="298"/>
                </a:cubicBezTo>
                <a:cubicBezTo>
                  <a:pt x="555" y="268"/>
                  <a:pt x="549" y="239"/>
                  <a:pt x="538" y="2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065240" y="4007160"/>
            <a:ext cx="5848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Trabajo individual con momentos colaborativos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065240" y="4416840"/>
            <a:ext cx="3578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Retroalimentación inmediata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747720" y="1888920"/>
            <a:ext cx="4815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2.6 Material didáctico (DUA)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300320" y="2626200"/>
            <a:ext cx="534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Plantilla base de pseudocódigo y diagramas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300320" y="3111840"/>
            <a:ext cx="4057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Fichas guía con ejemplos visuales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00320" y="3588120"/>
            <a:ext cx="5233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Acceso a entorno Python (Thonny, Replit…)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300320" y="4073760"/>
            <a:ext cx="5616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Introducción guiada a Figma (versión gratuita)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300320" y="4559760"/>
            <a:ext cx="504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Adaptación textual y visual del enunciado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747720" y="1193760"/>
            <a:ext cx="6237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2.7 Secuencia de acciones formativas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015560" y="1930680"/>
            <a:ext cx="570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Presentación de varios problemas cotidianos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015560" y="2416680"/>
            <a:ext cx="6552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Elección del problema y análisis de entradas/salidas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1599840" y="34668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40"/>
                </a:cubicBezTo>
                <a:cubicBezTo>
                  <a:pt x="52" y="28"/>
                  <a:pt x="66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8"/>
                  <a:pt x="215" y="28"/>
                  <a:pt x="227" y="40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015560" y="2902320"/>
            <a:ext cx="4349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Representación de la solución en: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1599840" y="39528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6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4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852560" y="3312000"/>
            <a:ext cx="1739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Pseudocódigo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852560" y="3797640"/>
            <a:ext cx="4850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Diagrama de flujo o Nassi-Shneiderman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015560" y="4283640"/>
            <a:ext cx="3085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Codificación en Python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015560" y="4769280"/>
            <a:ext cx="3994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Prototipado del flujo en Figma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015560" y="5245560"/>
            <a:ext cx="6379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Presentación y revisión cruzada entre compañeros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747720" y="736560"/>
            <a:ext cx="3793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2.8 Actividad principal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779040" y="2210040"/>
            <a:ext cx="192240" cy="192240"/>
          </a:xfrm>
          <a:custGeom>
            <a:avLst/>
            <a:gdLst/>
            <a:ahLst/>
            <a:rect l="0" t="0" r="r" b="b"/>
            <a:pathLst>
              <a:path w="534" h="534">
                <a:moveTo>
                  <a:pt x="0" y="149"/>
                </a:moveTo>
                <a:lnTo>
                  <a:pt x="170" y="0"/>
                </a:lnTo>
                <a:lnTo>
                  <a:pt x="512" y="22"/>
                </a:lnTo>
                <a:lnTo>
                  <a:pt x="534" y="363"/>
                </a:lnTo>
                <a:lnTo>
                  <a:pt x="385" y="534"/>
                </a:lnTo>
                <a:cubicBezTo>
                  <a:pt x="385" y="534"/>
                  <a:pt x="385" y="405"/>
                  <a:pt x="257" y="277"/>
                </a:cubicBezTo>
                <a:cubicBezTo>
                  <a:pt x="128" y="149"/>
                  <a:pt x="0" y="149"/>
                  <a:pt x="0" y="14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778680" y="2296080"/>
            <a:ext cx="108000" cy="106200"/>
          </a:xfrm>
          <a:custGeom>
            <a:avLst/>
            <a:gdLst/>
            <a:ahLst/>
            <a:rect l="0" t="0" r="r" b="b"/>
            <a:pathLst>
              <a:path w="300" h="295">
                <a:moveTo>
                  <a:pt x="0" y="295"/>
                </a:moveTo>
                <a:cubicBezTo>
                  <a:pt x="0" y="295"/>
                  <a:pt x="0" y="124"/>
                  <a:pt x="64" y="60"/>
                </a:cubicBezTo>
                <a:cubicBezTo>
                  <a:pt x="129" y="-5"/>
                  <a:pt x="300" y="0"/>
                  <a:pt x="300" y="0"/>
                </a:cubicBezTo>
                <a:cubicBezTo>
                  <a:pt x="300" y="0"/>
                  <a:pt x="300" y="166"/>
                  <a:pt x="236" y="230"/>
                </a:cubicBezTo>
                <a:cubicBezTo>
                  <a:pt x="172" y="295"/>
                  <a:pt x="0" y="295"/>
                  <a:pt x="0" y="29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809640" y="2309760"/>
            <a:ext cx="61920" cy="61920"/>
          </a:xfrm>
          <a:custGeom>
            <a:avLst/>
            <a:gdLst/>
            <a:ahLst/>
            <a:rect l="0" t="0" r="r" b="b"/>
            <a:pathLst>
              <a:path w="172" h="172">
                <a:moveTo>
                  <a:pt x="172" y="86"/>
                </a:moveTo>
                <a:cubicBezTo>
                  <a:pt x="172" y="97"/>
                  <a:pt x="170" y="108"/>
                  <a:pt x="165" y="118"/>
                </a:cubicBezTo>
                <a:cubicBezTo>
                  <a:pt x="161" y="130"/>
                  <a:pt x="155" y="139"/>
                  <a:pt x="147" y="147"/>
                </a:cubicBezTo>
                <a:cubicBezTo>
                  <a:pt x="139" y="155"/>
                  <a:pt x="129" y="161"/>
                  <a:pt x="119" y="165"/>
                </a:cubicBezTo>
                <a:cubicBezTo>
                  <a:pt x="109" y="170"/>
                  <a:pt x="98" y="172"/>
                  <a:pt x="86" y="172"/>
                </a:cubicBezTo>
                <a:cubicBezTo>
                  <a:pt x="75" y="172"/>
                  <a:pt x="64" y="170"/>
                  <a:pt x="54" y="165"/>
                </a:cubicBezTo>
                <a:cubicBezTo>
                  <a:pt x="42" y="161"/>
                  <a:pt x="33" y="155"/>
                  <a:pt x="25" y="147"/>
                </a:cubicBezTo>
                <a:cubicBezTo>
                  <a:pt x="17" y="139"/>
                  <a:pt x="11" y="130"/>
                  <a:pt x="7" y="118"/>
                </a:cubicBezTo>
                <a:cubicBezTo>
                  <a:pt x="2" y="108"/>
                  <a:pt x="0" y="97"/>
                  <a:pt x="0" y="86"/>
                </a:cubicBezTo>
                <a:cubicBezTo>
                  <a:pt x="0" y="74"/>
                  <a:pt x="2" y="63"/>
                  <a:pt x="7" y="53"/>
                </a:cubicBezTo>
                <a:cubicBezTo>
                  <a:pt x="11" y="43"/>
                  <a:pt x="17" y="33"/>
                  <a:pt x="25" y="25"/>
                </a:cubicBezTo>
                <a:cubicBezTo>
                  <a:pt x="33" y="17"/>
                  <a:pt x="42" y="11"/>
                  <a:pt x="54" y="7"/>
                </a:cubicBezTo>
                <a:cubicBezTo>
                  <a:pt x="64" y="3"/>
                  <a:pt x="75" y="0"/>
                  <a:pt x="86" y="0"/>
                </a:cubicBezTo>
                <a:cubicBezTo>
                  <a:pt x="98" y="0"/>
                  <a:pt x="109" y="3"/>
                  <a:pt x="119" y="7"/>
                </a:cubicBezTo>
                <a:cubicBezTo>
                  <a:pt x="129" y="11"/>
                  <a:pt x="139" y="17"/>
                  <a:pt x="147" y="25"/>
                </a:cubicBezTo>
                <a:cubicBezTo>
                  <a:pt x="155" y="33"/>
                  <a:pt x="161" y="43"/>
                  <a:pt x="165" y="53"/>
                </a:cubicBezTo>
                <a:cubicBezTo>
                  <a:pt x="170" y="63"/>
                  <a:pt x="172" y="74"/>
                  <a:pt x="172" y="86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838800" y="2133360"/>
            <a:ext cx="209160" cy="209160"/>
          </a:xfrm>
          <a:custGeom>
            <a:avLst/>
            <a:gdLst/>
            <a:ahLst/>
            <a:rect l="0" t="0" r="r" b="b"/>
            <a:pathLst>
              <a:path w="581" h="581">
                <a:moveTo>
                  <a:pt x="581" y="0"/>
                </a:moveTo>
                <a:cubicBezTo>
                  <a:pt x="581" y="0"/>
                  <a:pt x="368" y="0"/>
                  <a:pt x="111" y="214"/>
                </a:cubicBezTo>
                <a:cubicBezTo>
                  <a:pt x="-17" y="321"/>
                  <a:pt x="-17" y="513"/>
                  <a:pt x="26" y="555"/>
                </a:cubicBezTo>
                <a:cubicBezTo>
                  <a:pt x="68" y="598"/>
                  <a:pt x="260" y="598"/>
                  <a:pt x="368" y="470"/>
                </a:cubicBezTo>
                <a:cubicBezTo>
                  <a:pt x="581" y="214"/>
                  <a:pt x="581" y="0"/>
                  <a:pt x="581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950400" y="2171880"/>
            <a:ext cx="59040" cy="59040"/>
          </a:xfrm>
          <a:custGeom>
            <a:avLst/>
            <a:gdLst/>
            <a:ahLst/>
            <a:rect l="0" t="0" r="r" b="b"/>
            <a:pathLst>
              <a:path w="164" h="164">
                <a:moveTo>
                  <a:pt x="79" y="0"/>
                </a:moveTo>
                <a:cubicBezTo>
                  <a:pt x="44" y="0"/>
                  <a:pt x="14" y="20"/>
                  <a:pt x="0" y="51"/>
                </a:cubicBezTo>
                <a:cubicBezTo>
                  <a:pt x="11" y="46"/>
                  <a:pt x="23" y="43"/>
                  <a:pt x="36" y="43"/>
                </a:cubicBezTo>
                <a:cubicBezTo>
                  <a:pt x="84" y="43"/>
                  <a:pt x="122" y="82"/>
                  <a:pt x="122" y="129"/>
                </a:cubicBezTo>
                <a:cubicBezTo>
                  <a:pt x="122" y="141"/>
                  <a:pt x="119" y="153"/>
                  <a:pt x="114" y="164"/>
                </a:cubicBezTo>
                <a:cubicBezTo>
                  <a:pt x="144" y="150"/>
                  <a:pt x="164" y="121"/>
                  <a:pt x="164" y="86"/>
                </a:cubicBezTo>
                <a:cubicBezTo>
                  <a:pt x="164" y="38"/>
                  <a:pt x="126" y="0"/>
                  <a:pt x="79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832680" y="2232720"/>
            <a:ext cx="115920" cy="115920"/>
          </a:xfrm>
          <a:custGeom>
            <a:avLst/>
            <a:gdLst/>
            <a:ahLst/>
            <a:rect l="0" t="0" r="r" b="b"/>
            <a:pathLst>
              <a:path w="322" h="322">
                <a:moveTo>
                  <a:pt x="0" y="322"/>
                </a:moveTo>
                <a:cubicBezTo>
                  <a:pt x="0" y="322"/>
                  <a:pt x="0" y="237"/>
                  <a:pt x="21" y="215"/>
                </a:cubicBezTo>
                <a:cubicBezTo>
                  <a:pt x="43" y="194"/>
                  <a:pt x="300" y="-20"/>
                  <a:pt x="321" y="1"/>
                </a:cubicBezTo>
                <a:cubicBezTo>
                  <a:pt x="342" y="23"/>
                  <a:pt x="129" y="279"/>
                  <a:pt x="108" y="301"/>
                </a:cubicBezTo>
                <a:cubicBezTo>
                  <a:pt x="85" y="322"/>
                  <a:pt x="0" y="322"/>
                  <a:pt x="0" y="322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747720" y="1510560"/>
            <a:ext cx="40460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“Del problema a la pantalla”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1047600" y="2800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065240" y="2083320"/>
            <a:ext cx="466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1: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Planteamiento del problema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910080" y="3456000"/>
            <a:ext cx="91080" cy="56520"/>
          </a:xfrm>
          <a:custGeom>
            <a:avLst/>
            <a:gdLst/>
            <a:ahLst/>
            <a:rect l="0" t="0" r="r" b="b"/>
            <a:pathLst>
              <a:path w="253" h="157">
                <a:moveTo>
                  <a:pt x="253" y="43"/>
                </a:moveTo>
                <a:cubicBezTo>
                  <a:pt x="253" y="49"/>
                  <a:pt x="251" y="57"/>
                  <a:pt x="250" y="63"/>
                </a:cubicBezTo>
                <a:cubicBezTo>
                  <a:pt x="238" y="109"/>
                  <a:pt x="188" y="162"/>
                  <a:pt x="117" y="157"/>
                </a:cubicBezTo>
                <a:cubicBezTo>
                  <a:pt x="52" y="153"/>
                  <a:pt x="0" y="121"/>
                  <a:pt x="0" y="78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0"/>
                  <a:pt x="253" y="4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883800" y="345852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9"/>
                  <a:pt x="58" y="9"/>
                </a:cubicBezTo>
                <a:cubicBezTo>
                  <a:pt x="26" y="9"/>
                  <a:pt x="0" y="29"/>
                  <a:pt x="0" y="55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7"/>
                  <a:pt x="76" y="97"/>
                </a:cubicBezTo>
                <a:cubicBezTo>
                  <a:pt x="93" y="92"/>
                  <a:pt x="121" y="59"/>
                  <a:pt x="169" y="54"/>
                </a:cubicBezTo>
                <a:cubicBezTo>
                  <a:pt x="193" y="51"/>
                  <a:pt x="238" y="70"/>
                  <a:pt x="319" y="70"/>
                </a:cubicBezTo>
                <a:cubicBezTo>
                  <a:pt x="322" y="63"/>
                  <a:pt x="323" y="58"/>
                  <a:pt x="323" y="58"/>
                </a:cubicBezTo>
                <a:cubicBezTo>
                  <a:pt x="323" y="13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775800" y="3296880"/>
            <a:ext cx="266760" cy="189720"/>
          </a:xfrm>
          <a:custGeom>
            <a:avLst/>
            <a:gdLst/>
            <a:ahLst/>
            <a:rect l="0" t="0" r="r" b="b"/>
            <a:pathLst>
              <a:path w="741" h="527">
                <a:moveTo>
                  <a:pt x="623" y="506"/>
                </a:moveTo>
                <a:cubicBezTo>
                  <a:pt x="623" y="506"/>
                  <a:pt x="669" y="497"/>
                  <a:pt x="698" y="459"/>
                </a:cubicBezTo>
                <a:cubicBezTo>
                  <a:pt x="732" y="415"/>
                  <a:pt x="728" y="367"/>
                  <a:pt x="728" y="367"/>
                </a:cubicBezTo>
                <a:cubicBezTo>
                  <a:pt x="762" y="303"/>
                  <a:pt x="717" y="243"/>
                  <a:pt x="717" y="243"/>
                </a:cubicBezTo>
                <a:cubicBezTo>
                  <a:pt x="712" y="176"/>
                  <a:pt x="671" y="148"/>
                  <a:pt x="671" y="148"/>
                </a:cubicBezTo>
                <a:cubicBezTo>
                  <a:pt x="644" y="83"/>
                  <a:pt x="584" y="66"/>
                  <a:pt x="584" y="66"/>
                </a:cubicBezTo>
                <a:cubicBezTo>
                  <a:pt x="537" y="10"/>
                  <a:pt x="453" y="12"/>
                  <a:pt x="453" y="12"/>
                </a:cubicBezTo>
                <a:cubicBezTo>
                  <a:pt x="453" y="12"/>
                  <a:pt x="374" y="-17"/>
                  <a:pt x="266" y="15"/>
                </a:cubicBezTo>
                <a:cubicBezTo>
                  <a:pt x="249" y="21"/>
                  <a:pt x="189" y="33"/>
                  <a:pt x="146" y="61"/>
                </a:cubicBezTo>
                <a:cubicBezTo>
                  <a:pt x="9" y="145"/>
                  <a:pt x="-2" y="276"/>
                  <a:pt x="0" y="297"/>
                </a:cubicBezTo>
                <a:cubicBezTo>
                  <a:pt x="11" y="416"/>
                  <a:pt x="94" y="437"/>
                  <a:pt x="147" y="450"/>
                </a:cubicBezTo>
                <a:cubicBezTo>
                  <a:pt x="160" y="483"/>
                  <a:pt x="206" y="546"/>
                  <a:pt x="288" y="522"/>
                </a:cubicBezTo>
                <a:cubicBezTo>
                  <a:pt x="389" y="505"/>
                  <a:pt x="433" y="475"/>
                  <a:pt x="458" y="475"/>
                </a:cubicBezTo>
                <a:cubicBezTo>
                  <a:pt x="482" y="475"/>
                  <a:pt x="552" y="501"/>
                  <a:pt x="623" y="50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790560" y="331416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6"/>
                </a:moveTo>
                <a:cubicBezTo>
                  <a:pt x="375" y="239"/>
                  <a:pt x="402" y="242"/>
                  <a:pt x="426" y="244"/>
                </a:cubicBezTo>
                <a:cubicBezTo>
                  <a:pt x="433" y="245"/>
                  <a:pt x="441" y="245"/>
                  <a:pt x="448" y="245"/>
                </a:cubicBezTo>
                <a:cubicBezTo>
                  <a:pt x="490" y="244"/>
                  <a:pt x="524" y="226"/>
                  <a:pt x="540" y="209"/>
                </a:cubicBezTo>
                <a:cubicBezTo>
                  <a:pt x="543" y="205"/>
                  <a:pt x="543" y="198"/>
                  <a:pt x="539" y="194"/>
                </a:cubicBezTo>
                <a:cubicBezTo>
                  <a:pt x="534" y="190"/>
                  <a:pt x="527" y="191"/>
                  <a:pt x="523" y="195"/>
                </a:cubicBezTo>
                <a:cubicBezTo>
                  <a:pt x="512" y="208"/>
                  <a:pt x="483" y="223"/>
                  <a:pt x="447" y="224"/>
                </a:cubicBezTo>
                <a:cubicBezTo>
                  <a:pt x="441" y="224"/>
                  <a:pt x="435" y="223"/>
                  <a:pt x="428" y="223"/>
                </a:cubicBezTo>
                <a:cubicBezTo>
                  <a:pt x="402" y="220"/>
                  <a:pt x="371" y="218"/>
                  <a:pt x="316" y="247"/>
                </a:cubicBezTo>
                <a:cubicBezTo>
                  <a:pt x="301" y="255"/>
                  <a:pt x="282" y="258"/>
                  <a:pt x="261" y="260"/>
                </a:cubicBezTo>
                <a:cubicBezTo>
                  <a:pt x="214" y="192"/>
                  <a:pt x="242" y="134"/>
                  <a:pt x="250" y="120"/>
                </a:cubicBezTo>
                <a:cubicBezTo>
                  <a:pt x="251" y="120"/>
                  <a:pt x="252" y="120"/>
                  <a:pt x="253" y="120"/>
                </a:cubicBezTo>
                <a:cubicBezTo>
                  <a:pt x="261" y="120"/>
                  <a:pt x="270" y="118"/>
                  <a:pt x="277" y="113"/>
                </a:cubicBezTo>
                <a:cubicBezTo>
                  <a:pt x="283" y="110"/>
                  <a:pt x="284" y="104"/>
                  <a:pt x="282" y="99"/>
                </a:cubicBezTo>
                <a:cubicBezTo>
                  <a:pt x="279" y="94"/>
                  <a:pt x="272" y="92"/>
                  <a:pt x="267" y="95"/>
                </a:cubicBezTo>
                <a:cubicBezTo>
                  <a:pt x="253" y="103"/>
                  <a:pt x="235" y="98"/>
                  <a:pt x="227" y="85"/>
                </a:cubicBezTo>
                <a:cubicBezTo>
                  <a:pt x="224" y="80"/>
                  <a:pt x="217" y="78"/>
                  <a:pt x="212" y="82"/>
                </a:cubicBezTo>
                <a:cubicBezTo>
                  <a:pt x="207" y="85"/>
                  <a:pt x="206" y="91"/>
                  <a:pt x="209" y="96"/>
                </a:cubicBezTo>
                <a:cubicBezTo>
                  <a:pt x="214" y="104"/>
                  <a:pt x="221" y="110"/>
                  <a:pt x="229" y="114"/>
                </a:cubicBezTo>
                <a:cubicBezTo>
                  <a:pt x="218" y="137"/>
                  <a:pt x="197" y="196"/>
                  <a:pt x="237" y="262"/>
                </a:cubicBezTo>
                <a:cubicBezTo>
                  <a:pt x="209" y="265"/>
                  <a:pt x="181" y="269"/>
                  <a:pt x="159" y="283"/>
                </a:cubicBezTo>
                <a:cubicBezTo>
                  <a:pt x="144" y="293"/>
                  <a:pt x="130" y="306"/>
                  <a:pt x="119" y="322"/>
                </a:cubicBezTo>
                <a:cubicBezTo>
                  <a:pt x="105" y="319"/>
                  <a:pt x="56" y="307"/>
                  <a:pt x="47" y="253"/>
                </a:cubicBezTo>
                <a:cubicBezTo>
                  <a:pt x="53" y="249"/>
                  <a:pt x="57" y="243"/>
                  <a:pt x="60" y="236"/>
                </a:cubicBezTo>
                <a:cubicBezTo>
                  <a:pt x="62" y="231"/>
                  <a:pt x="59" y="225"/>
                  <a:pt x="54" y="223"/>
                </a:cubicBezTo>
                <a:cubicBezTo>
                  <a:pt x="48" y="220"/>
                  <a:pt x="41" y="223"/>
                  <a:pt x="39" y="229"/>
                </a:cubicBezTo>
                <a:cubicBezTo>
                  <a:pt x="37" y="233"/>
                  <a:pt x="34" y="237"/>
                  <a:pt x="29" y="238"/>
                </a:cubicBezTo>
                <a:cubicBezTo>
                  <a:pt x="25" y="240"/>
                  <a:pt x="20" y="239"/>
                  <a:pt x="16" y="237"/>
                </a:cubicBezTo>
                <a:cubicBezTo>
                  <a:pt x="10" y="234"/>
                  <a:pt x="4" y="236"/>
                  <a:pt x="1" y="241"/>
                </a:cubicBezTo>
                <a:cubicBezTo>
                  <a:pt x="-2" y="246"/>
                  <a:pt x="0" y="253"/>
                  <a:pt x="5" y="255"/>
                </a:cubicBezTo>
                <a:cubicBezTo>
                  <a:pt x="11" y="259"/>
                  <a:pt x="18" y="261"/>
                  <a:pt x="24" y="261"/>
                </a:cubicBezTo>
                <a:cubicBezTo>
                  <a:pt x="25" y="261"/>
                  <a:pt x="26" y="260"/>
                  <a:pt x="26" y="260"/>
                </a:cubicBezTo>
                <a:cubicBezTo>
                  <a:pt x="37" y="312"/>
                  <a:pt x="78" y="334"/>
                  <a:pt x="107" y="341"/>
                </a:cubicBezTo>
                <a:cubicBezTo>
                  <a:pt x="103" y="349"/>
                  <a:pt x="101" y="358"/>
                  <a:pt x="100" y="366"/>
                </a:cubicBezTo>
                <a:cubicBezTo>
                  <a:pt x="99" y="372"/>
                  <a:pt x="104" y="377"/>
                  <a:pt x="110" y="378"/>
                </a:cubicBezTo>
                <a:lnTo>
                  <a:pt x="111" y="378"/>
                </a:lnTo>
                <a:cubicBezTo>
                  <a:pt x="116" y="378"/>
                  <a:pt x="121" y="374"/>
                  <a:pt x="121" y="368"/>
                </a:cubicBezTo>
                <a:cubicBezTo>
                  <a:pt x="124" y="342"/>
                  <a:pt x="148" y="315"/>
                  <a:pt x="170" y="301"/>
                </a:cubicBezTo>
                <a:cubicBezTo>
                  <a:pt x="191" y="288"/>
                  <a:pt x="221" y="285"/>
                  <a:pt x="250" y="283"/>
                </a:cubicBezTo>
                <a:cubicBezTo>
                  <a:pt x="278" y="280"/>
                  <a:pt x="305" y="277"/>
                  <a:pt x="326" y="266"/>
                </a:cubicBezTo>
                <a:moveTo>
                  <a:pt x="600" y="234"/>
                </a:moveTo>
                <a:cubicBezTo>
                  <a:pt x="597" y="239"/>
                  <a:pt x="599" y="246"/>
                  <a:pt x="604" y="249"/>
                </a:cubicBezTo>
                <a:cubicBezTo>
                  <a:pt x="606" y="249"/>
                  <a:pt x="608" y="250"/>
                  <a:pt x="609" y="250"/>
                </a:cubicBezTo>
                <a:cubicBezTo>
                  <a:pt x="613" y="250"/>
                  <a:pt x="617" y="248"/>
                  <a:pt x="619" y="244"/>
                </a:cubicBezTo>
                <a:cubicBezTo>
                  <a:pt x="619" y="244"/>
                  <a:pt x="658" y="171"/>
                  <a:pt x="585" y="122"/>
                </a:cubicBezTo>
                <a:cubicBezTo>
                  <a:pt x="580" y="119"/>
                  <a:pt x="574" y="120"/>
                  <a:pt x="570" y="125"/>
                </a:cubicBezTo>
                <a:cubicBezTo>
                  <a:pt x="567" y="130"/>
                  <a:pt x="568" y="136"/>
                  <a:pt x="573" y="140"/>
                </a:cubicBezTo>
                <a:cubicBezTo>
                  <a:pt x="630" y="178"/>
                  <a:pt x="601" y="232"/>
                  <a:pt x="600" y="234"/>
                </a:cubicBezTo>
                <a:moveTo>
                  <a:pt x="158" y="61"/>
                </a:moveTo>
                <a:cubicBezTo>
                  <a:pt x="161" y="61"/>
                  <a:pt x="165" y="59"/>
                  <a:pt x="167" y="57"/>
                </a:cubicBezTo>
                <a:cubicBezTo>
                  <a:pt x="198" y="14"/>
                  <a:pt x="240" y="28"/>
                  <a:pt x="242" y="29"/>
                </a:cubicBezTo>
                <a:cubicBezTo>
                  <a:pt x="248" y="31"/>
                  <a:pt x="254" y="28"/>
                  <a:pt x="256" y="23"/>
                </a:cubicBezTo>
                <a:cubicBezTo>
                  <a:pt x="258" y="17"/>
                  <a:pt x="255" y="11"/>
                  <a:pt x="250" y="9"/>
                </a:cubicBezTo>
                <a:cubicBezTo>
                  <a:pt x="229" y="1"/>
                  <a:pt x="182" y="-1"/>
                  <a:pt x="149" y="44"/>
                </a:cubicBezTo>
                <a:cubicBezTo>
                  <a:pt x="146" y="49"/>
                  <a:pt x="147" y="56"/>
                  <a:pt x="152" y="59"/>
                </a:cubicBezTo>
                <a:cubicBezTo>
                  <a:pt x="154" y="60"/>
                  <a:pt x="156" y="61"/>
                  <a:pt x="158" y="61"/>
                </a:cubicBezTo>
                <a:moveTo>
                  <a:pt x="437" y="21"/>
                </a:moveTo>
                <a:cubicBezTo>
                  <a:pt x="484" y="17"/>
                  <a:pt x="506" y="51"/>
                  <a:pt x="507" y="53"/>
                </a:cubicBezTo>
                <a:cubicBezTo>
                  <a:pt x="509" y="56"/>
                  <a:pt x="512" y="58"/>
                  <a:pt x="516" y="58"/>
                </a:cubicBezTo>
                <a:cubicBezTo>
                  <a:pt x="518" y="58"/>
                  <a:pt x="520" y="58"/>
                  <a:pt x="521" y="57"/>
                </a:cubicBezTo>
                <a:cubicBezTo>
                  <a:pt x="526" y="54"/>
                  <a:pt x="528" y="47"/>
                  <a:pt x="525" y="42"/>
                </a:cubicBezTo>
                <a:cubicBezTo>
                  <a:pt x="524" y="40"/>
                  <a:pt x="497" y="-5"/>
                  <a:pt x="435" y="0"/>
                </a:cubicBezTo>
                <a:cubicBezTo>
                  <a:pt x="429" y="0"/>
                  <a:pt x="425" y="5"/>
                  <a:pt x="425" y="11"/>
                </a:cubicBezTo>
                <a:cubicBezTo>
                  <a:pt x="426" y="17"/>
                  <a:pt x="431" y="21"/>
                  <a:pt x="437" y="21"/>
                </a:cubicBezTo>
                <a:moveTo>
                  <a:pt x="632" y="333"/>
                </a:moveTo>
                <a:cubicBezTo>
                  <a:pt x="627" y="333"/>
                  <a:pt x="621" y="337"/>
                  <a:pt x="620" y="343"/>
                </a:cubicBezTo>
                <a:cubicBezTo>
                  <a:pt x="620" y="343"/>
                  <a:pt x="617" y="380"/>
                  <a:pt x="580" y="392"/>
                </a:cubicBezTo>
                <a:cubicBezTo>
                  <a:pt x="574" y="394"/>
                  <a:pt x="571" y="400"/>
                  <a:pt x="573" y="405"/>
                </a:cubicBezTo>
                <a:cubicBezTo>
                  <a:pt x="574" y="410"/>
                  <a:pt x="578" y="413"/>
                  <a:pt x="583" y="413"/>
                </a:cubicBezTo>
                <a:cubicBezTo>
                  <a:pt x="584" y="413"/>
                  <a:pt x="585" y="412"/>
                  <a:pt x="586" y="412"/>
                </a:cubicBezTo>
                <a:cubicBezTo>
                  <a:pt x="637" y="395"/>
                  <a:pt x="641" y="347"/>
                  <a:pt x="642" y="345"/>
                </a:cubicBezTo>
                <a:cubicBezTo>
                  <a:pt x="642" y="339"/>
                  <a:pt x="638" y="334"/>
                  <a:pt x="632" y="33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824760" y="331668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4"/>
                </a:moveTo>
                <a:cubicBezTo>
                  <a:pt x="7" y="229"/>
                  <a:pt x="10" y="235"/>
                  <a:pt x="16" y="237"/>
                </a:cubicBezTo>
                <a:cubicBezTo>
                  <a:pt x="17" y="237"/>
                  <a:pt x="18" y="237"/>
                  <a:pt x="19" y="237"/>
                </a:cubicBezTo>
                <a:cubicBezTo>
                  <a:pt x="23" y="237"/>
                  <a:pt x="28" y="234"/>
                  <a:pt x="29" y="229"/>
                </a:cubicBezTo>
                <a:cubicBezTo>
                  <a:pt x="33" y="214"/>
                  <a:pt x="49" y="204"/>
                  <a:pt x="64" y="208"/>
                </a:cubicBezTo>
                <a:cubicBezTo>
                  <a:pt x="70" y="209"/>
                  <a:pt x="75" y="205"/>
                  <a:pt x="77" y="199"/>
                </a:cubicBezTo>
                <a:cubicBezTo>
                  <a:pt x="78" y="194"/>
                  <a:pt x="74" y="188"/>
                  <a:pt x="68" y="187"/>
                </a:cubicBezTo>
                <a:cubicBezTo>
                  <a:pt x="59" y="185"/>
                  <a:pt x="50" y="186"/>
                  <a:pt x="42" y="189"/>
                </a:cubicBezTo>
                <a:cubicBezTo>
                  <a:pt x="17" y="145"/>
                  <a:pt x="22" y="103"/>
                  <a:pt x="22" y="103"/>
                </a:cubicBezTo>
                <a:cubicBezTo>
                  <a:pt x="23" y="97"/>
                  <a:pt x="18" y="92"/>
                  <a:pt x="13" y="91"/>
                </a:cubicBezTo>
                <a:cubicBezTo>
                  <a:pt x="7" y="90"/>
                  <a:pt x="2" y="94"/>
                  <a:pt x="1" y="100"/>
                </a:cubicBezTo>
                <a:cubicBezTo>
                  <a:pt x="0" y="102"/>
                  <a:pt x="-5" y="149"/>
                  <a:pt x="23" y="199"/>
                </a:cubicBezTo>
                <a:cubicBezTo>
                  <a:pt x="16" y="206"/>
                  <a:pt x="11" y="214"/>
                  <a:pt x="8" y="224"/>
                </a:cubicBezTo>
                <a:moveTo>
                  <a:pt x="246" y="171"/>
                </a:moveTo>
                <a:cubicBezTo>
                  <a:pt x="255" y="162"/>
                  <a:pt x="269" y="162"/>
                  <a:pt x="277" y="171"/>
                </a:cubicBezTo>
                <a:cubicBezTo>
                  <a:pt x="280" y="173"/>
                  <a:pt x="282" y="174"/>
                  <a:pt x="285" y="174"/>
                </a:cubicBezTo>
                <a:cubicBezTo>
                  <a:pt x="288" y="174"/>
                  <a:pt x="290" y="173"/>
                  <a:pt x="293" y="171"/>
                </a:cubicBezTo>
                <a:cubicBezTo>
                  <a:pt x="297" y="167"/>
                  <a:pt x="297" y="159"/>
                  <a:pt x="292" y="155"/>
                </a:cubicBezTo>
                <a:cubicBezTo>
                  <a:pt x="287" y="150"/>
                  <a:pt x="282" y="147"/>
                  <a:pt x="275" y="145"/>
                </a:cubicBezTo>
                <a:cubicBezTo>
                  <a:pt x="282" y="123"/>
                  <a:pt x="279" y="114"/>
                  <a:pt x="273" y="96"/>
                </a:cubicBezTo>
                <a:cubicBezTo>
                  <a:pt x="272" y="93"/>
                  <a:pt x="271" y="89"/>
                  <a:pt x="270" y="85"/>
                </a:cubicBezTo>
                <a:lnTo>
                  <a:pt x="269" y="83"/>
                </a:lnTo>
                <a:cubicBezTo>
                  <a:pt x="262" y="57"/>
                  <a:pt x="256" y="40"/>
                  <a:pt x="271" y="16"/>
                </a:cubicBezTo>
                <a:cubicBezTo>
                  <a:pt x="274" y="11"/>
                  <a:pt x="273" y="5"/>
                  <a:pt x="268" y="2"/>
                </a:cubicBezTo>
                <a:cubicBezTo>
                  <a:pt x="263" y="-1"/>
                  <a:pt x="256" y="0"/>
                  <a:pt x="253" y="5"/>
                </a:cubicBezTo>
                <a:cubicBezTo>
                  <a:pt x="233" y="37"/>
                  <a:pt x="241" y="61"/>
                  <a:pt x="249" y="89"/>
                </a:cubicBezTo>
                <a:lnTo>
                  <a:pt x="250" y="91"/>
                </a:lnTo>
                <a:cubicBezTo>
                  <a:pt x="251" y="96"/>
                  <a:pt x="252" y="99"/>
                  <a:pt x="253" y="102"/>
                </a:cubicBezTo>
                <a:cubicBezTo>
                  <a:pt x="258" y="119"/>
                  <a:pt x="260" y="124"/>
                  <a:pt x="253" y="144"/>
                </a:cubicBezTo>
                <a:cubicBezTo>
                  <a:pt x="246" y="145"/>
                  <a:pt x="238" y="149"/>
                  <a:pt x="232" y="154"/>
                </a:cubicBezTo>
                <a:cubicBezTo>
                  <a:pt x="228" y="158"/>
                  <a:pt x="227" y="166"/>
                  <a:pt x="231" y="170"/>
                </a:cubicBezTo>
                <a:cubicBezTo>
                  <a:pt x="235" y="175"/>
                  <a:pt x="242" y="175"/>
                  <a:pt x="246" y="171"/>
                </a:cubicBezTo>
                <a:moveTo>
                  <a:pt x="383" y="106"/>
                </a:moveTo>
                <a:cubicBezTo>
                  <a:pt x="389" y="106"/>
                  <a:pt x="396" y="105"/>
                  <a:pt x="401" y="102"/>
                </a:cubicBezTo>
                <a:cubicBezTo>
                  <a:pt x="407" y="100"/>
                  <a:pt x="409" y="93"/>
                  <a:pt x="407" y="88"/>
                </a:cubicBezTo>
                <a:cubicBezTo>
                  <a:pt x="404" y="83"/>
                  <a:pt x="398" y="81"/>
                  <a:pt x="392" y="83"/>
                </a:cubicBezTo>
                <a:cubicBezTo>
                  <a:pt x="382" y="88"/>
                  <a:pt x="367" y="84"/>
                  <a:pt x="362" y="73"/>
                </a:cubicBezTo>
                <a:cubicBezTo>
                  <a:pt x="359" y="68"/>
                  <a:pt x="353" y="66"/>
                  <a:pt x="347" y="69"/>
                </a:cubicBezTo>
                <a:cubicBezTo>
                  <a:pt x="342" y="72"/>
                  <a:pt x="340" y="78"/>
                  <a:pt x="343" y="83"/>
                </a:cubicBezTo>
                <a:cubicBezTo>
                  <a:pt x="347" y="90"/>
                  <a:pt x="353" y="96"/>
                  <a:pt x="359" y="100"/>
                </a:cubicBezTo>
                <a:cubicBezTo>
                  <a:pt x="348" y="128"/>
                  <a:pt x="354" y="157"/>
                  <a:pt x="360" y="174"/>
                </a:cubicBezTo>
                <a:cubicBezTo>
                  <a:pt x="361" y="179"/>
                  <a:pt x="365" y="181"/>
                  <a:pt x="370" y="181"/>
                </a:cubicBezTo>
                <a:cubicBezTo>
                  <a:pt x="371" y="181"/>
                  <a:pt x="373" y="181"/>
                  <a:pt x="374" y="181"/>
                </a:cubicBezTo>
                <a:cubicBezTo>
                  <a:pt x="380" y="179"/>
                  <a:pt x="383" y="173"/>
                  <a:pt x="381" y="167"/>
                </a:cubicBezTo>
                <a:cubicBezTo>
                  <a:pt x="377" y="156"/>
                  <a:pt x="369" y="129"/>
                  <a:pt x="381" y="106"/>
                </a:cubicBezTo>
                <a:cubicBezTo>
                  <a:pt x="382" y="106"/>
                  <a:pt x="382" y="106"/>
                  <a:pt x="383" y="106"/>
                </a:cubicBezTo>
                <a:moveTo>
                  <a:pt x="485" y="308"/>
                </a:moveTo>
                <a:cubicBezTo>
                  <a:pt x="485" y="302"/>
                  <a:pt x="480" y="298"/>
                  <a:pt x="474" y="298"/>
                </a:cubicBezTo>
                <a:cubicBezTo>
                  <a:pt x="452" y="300"/>
                  <a:pt x="434" y="284"/>
                  <a:pt x="433" y="262"/>
                </a:cubicBezTo>
                <a:cubicBezTo>
                  <a:pt x="432" y="256"/>
                  <a:pt x="427" y="252"/>
                  <a:pt x="421" y="252"/>
                </a:cubicBezTo>
                <a:cubicBezTo>
                  <a:pt x="415" y="253"/>
                  <a:pt x="411" y="258"/>
                  <a:pt x="411" y="264"/>
                </a:cubicBezTo>
                <a:cubicBezTo>
                  <a:pt x="412" y="276"/>
                  <a:pt x="417" y="287"/>
                  <a:pt x="424" y="297"/>
                </a:cubicBezTo>
                <a:cubicBezTo>
                  <a:pt x="407" y="317"/>
                  <a:pt x="385" y="323"/>
                  <a:pt x="372" y="324"/>
                </a:cubicBezTo>
                <a:cubicBezTo>
                  <a:pt x="360" y="325"/>
                  <a:pt x="350" y="324"/>
                  <a:pt x="339" y="323"/>
                </a:cubicBezTo>
                <a:cubicBezTo>
                  <a:pt x="329" y="322"/>
                  <a:pt x="317" y="320"/>
                  <a:pt x="303" y="321"/>
                </a:cubicBezTo>
                <a:cubicBezTo>
                  <a:pt x="303" y="315"/>
                  <a:pt x="301" y="306"/>
                  <a:pt x="296" y="298"/>
                </a:cubicBezTo>
                <a:cubicBezTo>
                  <a:pt x="293" y="293"/>
                  <a:pt x="287" y="292"/>
                  <a:pt x="282" y="295"/>
                </a:cubicBezTo>
                <a:cubicBezTo>
                  <a:pt x="277" y="298"/>
                  <a:pt x="275" y="305"/>
                  <a:pt x="278" y="310"/>
                </a:cubicBezTo>
                <a:cubicBezTo>
                  <a:pt x="281" y="314"/>
                  <a:pt x="282" y="322"/>
                  <a:pt x="282" y="325"/>
                </a:cubicBezTo>
                <a:cubicBezTo>
                  <a:pt x="271" y="329"/>
                  <a:pt x="262" y="335"/>
                  <a:pt x="253" y="340"/>
                </a:cubicBezTo>
                <a:cubicBezTo>
                  <a:pt x="238" y="350"/>
                  <a:pt x="227" y="358"/>
                  <a:pt x="209" y="354"/>
                </a:cubicBezTo>
                <a:cubicBezTo>
                  <a:pt x="193" y="350"/>
                  <a:pt x="176" y="349"/>
                  <a:pt x="163" y="351"/>
                </a:cubicBezTo>
                <a:cubicBezTo>
                  <a:pt x="161" y="346"/>
                  <a:pt x="157" y="339"/>
                  <a:pt x="152" y="335"/>
                </a:cubicBezTo>
                <a:cubicBezTo>
                  <a:pt x="148" y="330"/>
                  <a:pt x="141" y="331"/>
                  <a:pt x="137" y="335"/>
                </a:cubicBezTo>
                <a:cubicBezTo>
                  <a:pt x="133" y="339"/>
                  <a:pt x="133" y="346"/>
                  <a:pt x="137" y="350"/>
                </a:cubicBezTo>
                <a:cubicBezTo>
                  <a:pt x="139" y="352"/>
                  <a:pt x="141" y="354"/>
                  <a:pt x="142" y="357"/>
                </a:cubicBezTo>
                <a:cubicBezTo>
                  <a:pt x="118" y="366"/>
                  <a:pt x="107" y="383"/>
                  <a:pt x="106" y="383"/>
                </a:cubicBezTo>
                <a:cubicBezTo>
                  <a:pt x="103" y="388"/>
                  <a:pt x="104" y="395"/>
                  <a:pt x="108" y="398"/>
                </a:cubicBezTo>
                <a:cubicBezTo>
                  <a:pt x="110" y="400"/>
                  <a:pt x="113" y="400"/>
                  <a:pt x="115" y="400"/>
                </a:cubicBezTo>
                <a:cubicBezTo>
                  <a:pt x="118" y="400"/>
                  <a:pt x="121" y="399"/>
                  <a:pt x="123" y="396"/>
                </a:cubicBezTo>
                <a:cubicBezTo>
                  <a:pt x="123" y="396"/>
                  <a:pt x="135" y="380"/>
                  <a:pt x="158" y="374"/>
                </a:cubicBezTo>
                <a:cubicBezTo>
                  <a:pt x="170" y="370"/>
                  <a:pt x="187" y="371"/>
                  <a:pt x="204" y="374"/>
                </a:cubicBezTo>
                <a:cubicBezTo>
                  <a:pt x="209" y="376"/>
                  <a:pt x="213" y="376"/>
                  <a:pt x="217" y="376"/>
                </a:cubicBezTo>
                <a:cubicBezTo>
                  <a:pt x="219" y="381"/>
                  <a:pt x="220" y="386"/>
                  <a:pt x="220" y="388"/>
                </a:cubicBezTo>
                <a:cubicBezTo>
                  <a:pt x="220" y="394"/>
                  <a:pt x="225" y="398"/>
                  <a:pt x="231" y="398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80"/>
                  <a:pt x="239" y="372"/>
                </a:cubicBezTo>
                <a:cubicBezTo>
                  <a:pt x="248" y="369"/>
                  <a:pt x="257" y="363"/>
                  <a:pt x="265" y="358"/>
                </a:cubicBezTo>
                <a:cubicBezTo>
                  <a:pt x="277" y="350"/>
                  <a:pt x="289" y="343"/>
                  <a:pt x="304" y="342"/>
                </a:cubicBezTo>
                <a:cubicBezTo>
                  <a:pt x="316" y="342"/>
                  <a:pt x="327" y="343"/>
                  <a:pt x="337" y="344"/>
                </a:cubicBezTo>
                <a:cubicBezTo>
                  <a:pt x="347" y="345"/>
                  <a:pt x="357" y="346"/>
                  <a:pt x="368" y="345"/>
                </a:cubicBezTo>
                <a:cubicBezTo>
                  <a:pt x="370" y="351"/>
                  <a:pt x="370" y="358"/>
                  <a:pt x="369" y="360"/>
                </a:cubicBezTo>
                <a:cubicBezTo>
                  <a:pt x="369" y="366"/>
                  <a:pt x="374" y="372"/>
                  <a:pt x="380" y="372"/>
                </a:cubicBezTo>
                <a:lnTo>
                  <a:pt x="381" y="372"/>
                </a:lnTo>
                <a:cubicBezTo>
                  <a:pt x="386" y="372"/>
                  <a:pt x="391" y="368"/>
                  <a:pt x="391" y="363"/>
                </a:cubicBezTo>
                <a:cubicBezTo>
                  <a:pt x="392" y="362"/>
                  <a:pt x="393" y="352"/>
                  <a:pt x="390" y="342"/>
                </a:cubicBezTo>
                <a:cubicBezTo>
                  <a:pt x="406" y="338"/>
                  <a:pt x="424" y="329"/>
                  <a:pt x="440" y="311"/>
                </a:cubicBezTo>
                <a:cubicBezTo>
                  <a:pt x="449" y="316"/>
                  <a:pt x="460" y="320"/>
                  <a:pt x="471" y="320"/>
                </a:cubicBezTo>
                <a:cubicBezTo>
                  <a:pt x="473" y="320"/>
                  <a:pt x="474" y="320"/>
                  <a:pt x="475" y="320"/>
                </a:cubicBezTo>
                <a:cubicBezTo>
                  <a:pt x="481" y="319"/>
                  <a:pt x="486" y="314"/>
                  <a:pt x="485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300320" y="2645280"/>
            <a:ext cx="9021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Ejemplos: sistema de descuentos, gestión de reservas, turnos, votaciones…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1047600" y="39337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065240" y="3216600"/>
            <a:ext cx="3716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2: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de la solución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1047600" y="44193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1"/>
                  <a:pt x="151" y="266"/>
                  <a:pt x="133" y="266"/>
                </a:cubicBezTo>
                <a:cubicBezTo>
                  <a:pt x="115" y="266"/>
                  <a:pt x="98" y="261"/>
                  <a:pt x="82" y="255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300320" y="3778560"/>
            <a:ext cx="1739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Pseudocódigo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771480" y="4922640"/>
            <a:ext cx="276480" cy="230400"/>
          </a:xfrm>
          <a:custGeom>
            <a:avLst/>
            <a:gdLst/>
            <a:ahLst/>
            <a:rect l="0" t="0" r="r" b="b"/>
            <a:pathLst>
              <a:path w="768" h="640">
                <a:moveTo>
                  <a:pt x="725" y="493"/>
                </a:moveTo>
                <a:cubicBezTo>
                  <a:pt x="716" y="473"/>
                  <a:pt x="706" y="451"/>
                  <a:pt x="683" y="451"/>
                </a:cubicBezTo>
                <a:lnTo>
                  <a:pt x="661" y="451"/>
                </a:lnTo>
                <a:cubicBezTo>
                  <a:pt x="685" y="451"/>
                  <a:pt x="704" y="431"/>
                  <a:pt x="704" y="408"/>
                </a:cubicBezTo>
                <a:lnTo>
                  <a:pt x="704" y="43"/>
                </a:lnTo>
                <a:cubicBezTo>
                  <a:pt x="704" y="19"/>
                  <a:pt x="685" y="0"/>
                  <a:pt x="661" y="0"/>
                </a:cubicBezTo>
                <a:lnTo>
                  <a:pt x="106" y="0"/>
                </a:lnTo>
                <a:cubicBezTo>
                  <a:pt x="83" y="0"/>
                  <a:pt x="64" y="19"/>
                  <a:pt x="64" y="43"/>
                </a:cubicBezTo>
                <a:lnTo>
                  <a:pt x="64" y="408"/>
                </a:lnTo>
                <a:cubicBezTo>
                  <a:pt x="64" y="431"/>
                  <a:pt x="83" y="451"/>
                  <a:pt x="106" y="451"/>
                </a:cubicBezTo>
                <a:lnTo>
                  <a:pt x="85" y="451"/>
                </a:lnTo>
                <a:cubicBezTo>
                  <a:pt x="61" y="451"/>
                  <a:pt x="49" y="472"/>
                  <a:pt x="42" y="493"/>
                </a:cubicBezTo>
                <a:lnTo>
                  <a:pt x="0" y="598"/>
                </a:lnTo>
                <a:cubicBezTo>
                  <a:pt x="0" y="621"/>
                  <a:pt x="19" y="640"/>
                  <a:pt x="42" y="640"/>
                </a:cubicBezTo>
                <a:lnTo>
                  <a:pt x="725" y="640"/>
                </a:lnTo>
                <a:cubicBezTo>
                  <a:pt x="749" y="640"/>
                  <a:pt x="768" y="621"/>
                  <a:pt x="768" y="598"/>
                </a:cubicBezTo>
                <a:lnTo>
                  <a:pt x="725" y="493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771480" y="5137920"/>
            <a:ext cx="276480" cy="15120"/>
          </a:xfrm>
          <a:custGeom>
            <a:avLst/>
            <a:gdLst/>
            <a:ahLst/>
            <a:rect l="0" t="0" r="r" b="b"/>
            <a:pathLst>
              <a:path w="768" h="42">
                <a:moveTo>
                  <a:pt x="0" y="0"/>
                </a:moveTo>
                <a:lnTo>
                  <a:pt x="0" y="2"/>
                </a:lnTo>
                <a:lnTo>
                  <a:pt x="4" y="16"/>
                </a:lnTo>
                <a:cubicBezTo>
                  <a:pt x="10" y="32"/>
                  <a:pt x="25" y="42"/>
                  <a:pt x="42" y="42"/>
                </a:cubicBezTo>
                <a:lnTo>
                  <a:pt x="725" y="42"/>
                </a:lnTo>
                <a:cubicBezTo>
                  <a:pt x="748" y="42"/>
                  <a:pt x="767" y="24"/>
                  <a:pt x="76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809640" y="4938120"/>
            <a:ext cx="199800" cy="131400"/>
          </a:xfrm>
          <a:custGeom>
            <a:avLst/>
            <a:gdLst/>
            <a:ahLst/>
            <a:rect l="0" t="0" r="r" b="b"/>
            <a:pathLst>
              <a:path w="555" h="365">
                <a:moveTo>
                  <a:pt x="555" y="343"/>
                </a:moveTo>
                <a:cubicBezTo>
                  <a:pt x="555" y="355"/>
                  <a:pt x="546" y="365"/>
                  <a:pt x="534" y="365"/>
                </a:cubicBezTo>
                <a:lnTo>
                  <a:pt x="22" y="365"/>
                </a:lnTo>
                <a:cubicBezTo>
                  <a:pt x="10" y="365"/>
                  <a:pt x="0" y="355"/>
                  <a:pt x="0" y="343"/>
                </a:cubicBezTo>
                <a:lnTo>
                  <a:pt x="0" y="21"/>
                </a:lnTo>
                <a:cubicBezTo>
                  <a:pt x="0" y="9"/>
                  <a:pt x="10" y="0"/>
                  <a:pt x="22" y="0"/>
                </a:cubicBezTo>
                <a:lnTo>
                  <a:pt x="534" y="0"/>
                </a:lnTo>
                <a:cubicBezTo>
                  <a:pt x="546" y="0"/>
                  <a:pt x="555" y="9"/>
                  <a:pt x="555" y="21"/>
                </a:cubicBezTo>
                <a:lnTo>
                  <a:pt x="555" y="343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795960" y="5091840"/>
            <a:ext cx="228600" cy="30960"/>
          </a:xfrm>
          <a:custGeom>
            <a:avLst/>
            <a:gdLst/>
            <a:ahLst/>
            <a:rect l="0" t="0" r="r" b="b"/>
            <a:pathLst>
              <a:path w="635" h="86">
                <a:moveTo>
                  <a:pt x="634" y="65"/>
                </a:moveTo>
                <a:lnTo>
                  <a:pt x="618" y="18"/>
                </a:lnTo>
                <a:cubicBezTo>
                  <a:pt x="613" y="8"/>
                  <a:pt x="604" y="0"/>
                  <a:pt x="592" y="0"/>
                </a:cubicBezTo>
                <a:lnTo>
                  <a:pt x="42" y="0"/>
                </a:lnTo>
                <a:cubicBezTo>
                  <a:pt x="30" y="0"/>
                  <a:pt x="22" y="8"/>
                  <a:pt x="17" y="23"/>
                </a:cubicBezTo>
                <a:lnTo>
                  <a:pt x="1" y="65"/>
                </a:lnTo>
                <a:cubicBezTo>
                  <a:pt x="-3" y="78"/>
                  <a:pt x="12" y="86"/>
                  <a:pt x="24" y="86"/>
                </a:cubicBezTo>
                <a:lnTo>
                  <a:pt x="185" y="86"/>
                </a:lnTo>
                <a:cubicBezTo>
                  <a:pt x="185" y="86"/>
                  <a:pt x="205" y="85"/>
                  <a:pt x="209" y="73"/>
                </a:cubicBezTo>
                <a:cubicBezTo>
                  <a:pt x="213" y="59"/>
                  <a:pt x="217" y="39"/>
                  <a:pt x="218" y="35"/>
                </a:cubicBezTo>
                <a:cubicBezTo>
                  <a:pt x="220" y="29"/>
                  <a:pt x="227" y="24"/>
                  <a:pt x="237" y="24"/>
                </a:cubicBezTo>
                <a:lnTo>
                  <a:pt x="420" y="24"/>
                </a:lnTo>
                <a:cubicBezTo>
                  <a:pt x="430" y="24"/>
                  <a:pt x="435" y="29"/>
                  <a:pt x="437" y="36"/>
                </a:cubicBezTo>
                <a:cubicBezTo>
                  <a:pt x="438" y="40"/>
                  <a:pt x="443" y="60"/>
                  <a:pt x="446" y="74"/>
                </a:cubicBezTo>
                <a:cubicBezTo>
                  <a:pt x="449" y="86"/>
                  <a:pt x="472" y="86"/>
                  <a:pt x="472" y="86"/>
                </a:cubicBezTo>
                <a:lnTo>
                  <a:pt x="613" y="86"/>
                </a:lnTo>
                <a:cubicBezTo>
                  <a:pt x="624" y="86"/>
                  <a:pt x="640" y="76"/>
                  <a:pt x="634" y="65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879480" y="5107680"/>
            <a:ext cx="68040" cy="23400"/>
          </a:xfrm>
          <a:custGeom>
            <a:avLst/>
            <a:gdLst/>
            <a:ahLst/>
            <a:rect l="0" t="0" r="r" b="b"/>
            <a:pathLst>
              <a:path w="189" h="65">
                <a:moveTo>
                  <a:pt x="178" y="65"/>
                </a:moveTo>
                <a:lnTo>
                  <a:pt x="11" y="65"/>
                </a:lnTo>
                <a:cubicBezTo>
                  <a:pt x="3" y="65"/>
                  <a:pt x="-1" y="58"/>
                  <a:pt x="0" y="50"/>
                </a:cubicBezTo>
                <a:cubicBezTo>
                  <a:pt x="2" y="42"/>
                  <a:pt x="8" y="11"/>
                  <a:pt x="9" y="8"/>
                </a:cubicBezTo>
                <a:cubicBezTo>
                  <a:pt x="9" y="4"/>
                  <a:pt x="14" y="0"/>
                  <a:pt x="20" y="0"/>
                </a:cubicBezTo>
                <a:lnTo>
                  <a:pt x="170" y="0"/>
                </a:lnTo>
                <a:cubicBezTo>
                  <a:pt x="177" y="0"/>
                  <a:pt x="181" y="3"/>
                  <a:pt x="182" y="10"/>
                </a:cubicBezTo>
                <a:cubicBezTo>
                  <a:pt x="183" y="17"/>
                  <a:pt x="188" y="45"/>
                  <a:pt x="189" y="51"/>
                </a:cubicBezTo>
                <a:cubicBezTo>
                  <a:pt x="189" y="59"/>
                  <a:pt x="185" y="65"/>
                  <a:pt x="178" y="65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300320" y="4264560"/>
            <a:ext cx="4850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Diagrama de flujo o Nassi-Shneiderman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1047600" y="5553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065240" y="4835880"/>
            <a:ext cx="4476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3: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Implementación en Python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771480" y="6034320"/>
            <a:ext cx="276480" cy="236880"/>
          </a:xfrm>
          <a:custGeom>
            <a:avLst/>
            <a:gdLst/>
            <a:ahLst/>
            <a:rect l="0" t="0" r="r" b="b"/>
            <a:pathLst>
              <a:path w="768" h="658">
                <a:moveTo>
                  <a:pt x="383" y="0"/>
                </a:moveTo>
                <a:cubicBezTo>
                  <a:pt x="171" y="0"/>
                  <a:pt x="0" y="147"/>
                  <a:pt x="0" y="329"/>
                </a:cubicBezTo>
                <a:cubicBezTo>
                  <a:pt x="0" y="351"/>
                  <a:pt x="2" y="373"/>
                  <a:pt x="7" y="395"/>
                </a:cubicBezTo>
                <a:cubicBezTo>
                  <a:pt x="45" y="460"/>
                  <a:pt x="72" y="419"/>
                  <a:pt x="191" y="359"/>
                </a:cubicBezTo>
                <a:cubicBezTo>
                  <a:pt x="314" y="298"/>
                  <a:pt x="191" y="444"/>
                  <a:pt x="149" y="529"/>
                </a:cubicBezTo>
                <a:cubicBezTo>
                  <a:pt x="136" y="556"/>
                  <a:pt x="143" y="578"/>
                  <a:pt x="161" y="596"/>
                </a:cubicBezTo>
                <a:cubicBezTo>
                  <a:pt x="224" y="635"/>
                  <a:pt x="300" y="658"/>
                  <a:pt x="383" y="658"/>
                </a:cubicBezTo>
                <a:cubicBezTo>
                  <a:pt x="596" y="658"/>
                  <a:pt x="768" y="510"/>
                  <a:pt x="768" y="329"/>
                </a:cubicBezTo>
                <a:cubicBezTo>
                  <a:pt x="768" y="147"/>
                  <a:pt x="596" y="0"/>
                  <a:pt x="383" y="0"/>
                </a:cubicBezTo>
                <a:moveTo>
                  <a:pt x="444" y="521"/>
                </a:moveTo>
                <a:cubicBezTo>
                  <a:pt x="436" y="549"/>
                  <a:pt x="392" y="562"/>
                  <a:pt x="346" y="548"/>
                </a:cubicBezTo>
                <a:cubicBezTo>
                  <a:pt x="300" y="535"/>
                  <a:pt x="269" y="501"/>
                  <a:pt x="278" y="472"/>
                </a:cubicBezTo>
                <a:cubicBezTo>
                  <a:pt x="286" y="443"/>
                  <a:pt x="330" y="431"/>
                  <a:pt x="376" y="444"/>
                </a:cubicBezTo>
                <a:cubicBezTo>
                  <a:pt x="422" y="458"/>
                  <a:pt x="452" y="492"/>
                  <a:pt x="444" y="521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825120" y="60714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3"/>
                  <a:pt x="127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7" y="121"/>
                  <a:pt x="89" y="124"/>
                </a:cubicBezTo>
                <a:cubicBezTo>
                  <a:pt x="81" y="127"/>
                  <a:pt x="73" y="129"/>
                  <a:pt x="65" y="129"/>
                </a:cubicBezTo>
                <a:cubicBezTo>
                  <a:pt x="55" y="129"/>
                  <a:pt x="47" y="127"/>
                  <a:pt x="39" y="124"/>
                </a:cubicBezTo>
                <a:cubicBezTo>
                  <a:pt x="31" y="121"/>
                  <a:pt x="25" y="116"/>
                  <a:pt x="19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1" y="81"/>
                  <a:pt x="0" y="73"/>
                  <a:pt x="0" y="64"/>
                </a:cubicBezTo>
                <a:cubicBezTo>
                  <a:pt x="0" y="56"/>
                  <a:pt x="1" y="48"/>
                  <a:pt x="5" y="40"/>
                </a:cubicBezTo>
                <a:cubicBezTo>
                  <a:pt x="8" y="32"/>
                  <a:pt x="13" y="25"/>
                  <a:pt x="19" y="19"/>
                </a:cubicBezTo>
                <a:cubicBezTo>
                  <a:pt x="25" y="13"/>
                  <a:pt x="31" y="8"/>
                  <a:pt x="39" y="5"/>
                </a:cubicBezTo>
                <a:cubicBezTo>
                  <a:pt x="47" y="2"/>
                  <a:pt x="55" y="0"/>
                  <a:pt x="65" y="0"/>
                </a:cubicBezTo>
                <a:cubicBezTo>
                  <a:pt x="73" y="0"/>
                  <a:pt x="81" y="2"/>
                  <a:pt x="89" y="5"/>
                </a:cubicBezTo>
                <a:cubicBezTo>
                  <a:pt x="97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7" y="48"/>
                  <a:pt x="129" y="56"/>
                  <a:pt x="129" y="64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901800" y="6056280"/>
            <a:ext cx="46440" cy="46080"/>
          </a:xfrm>
          <a:custGeom>
            <a:avLst/>
            <a:gdLst/>
            <a:ahLst/>
            <a:rect l="0" t="0" r="r" b="b"/>
            <a:pathLst>
              <a:path w="129" h="128">
                <a:moveTo>
                  <a:pt x="129" y="65"/>
                </a:moveTo>
                <a:cubicBezTo>
                  <a:pt x="129" y="73"/>
                  <a:pt x="127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6" y="120"/>
                  <a:pt x="88" y="124"/>
                </a:cubicBezTo>
                <a:cubicBezTo>
                  <a:pt x="81" y="127"/>
                  <a:pt x="72" y="128"/>
                  <a:pt x="64" y="128"/>
                </a:cubicBezTo>
                <a:cubicBezTo>
                  <a:pt x="55" y="128"/>
                  <a:pt x="47" y="127"/>
                  <a:pt x="39" y="124"/>
                </a:cubicBezTo>
                <a:cubicBezTo>
                  <a:pt x="32" y="120"/>
                  <a:pt x="25" y="116"/>
                  <a:pt x="19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19" y="19"/>
                </a:cubicBezTo>
                <a:cubicBezTo>
                  <a:pt x="25" y="13"/>
                  <a:pt x="32" y="9"/>
                  <a:pt x="39" y="4"/>
                </a:cubicBezTo>
                <a:cubicBezTo>
                  <a:pt x="47" y="1"/>
                  <a:pt x="55" y="0"/>
                  <a:pt x="64" y="0"/>
                </a:cubicBezTo>
                <a:cubicBezTo>
                  <a:pt x="72" y="0"/>
                  <a:pt x="81" y="1"/>
                  <a:pt x="88" y="4"/>
                </a:cubicBezTo>
                <a:cubicBezTo>
                  <a:pt x="96" y="9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7" y="48"/>
                  <a:pt x="129" y="56"/>
                  <a:pt x="129" y="65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970920" y="61020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7" y="82"/>
                  <a:pt x="124" y="90"/>
                </a:cubicBezTo>
                <a:cubicBezTo>
                  <a:pt x="121" y="98"/>
                  <a:pt x="116" y="105"/>
                  <a:pt x="110" y="111"/>
                </a:cubicBezTo>
                <a:cubicBezTo>
                  <a:pt x="104" y="117"/>
                  <a:pt x="97" y="121"/>
                  <a:pt x="89" y="124"/>
                </a:cubicBezTo>
                <a:cubicBezTo>
                  <a:pt x="81" y="128"/>
                  <a:pt x="73" y="129"/>
                  <a:pt x="65" y="129"/>
                </a:cubicBezTo>
                <a:cubicBezTo>
                  <a:pt x="56" y="129"/>
                  <a:pt x="48" y="128"/>
                  <a:pt x="40" y="124"/>
                </a:cubicBezTo>
                <a:cubicBezTo>
                  <a:pt x="31" y="121"/>
                  <a:pt x="25" y="117"/>
                  <a:pt x="19" y="111"/>
                </a:cubicBezTo>
                <a:cubicBezTo>
                  <a:pt x="13" y="105"/>
                  <a:pt x="8" y="98"/>
                  <a:pt x="5" y="90"/>
                </a:cubicBezTo>
                <a:cubicBezTo>
                  <a:pt x="1" y="82"/>
                  <a:pt x="0" y="74"/>
                  <a:pt x="0" y="65"/>
                </a:cubicBezTo>
                <a:cubicBezTo>
                  <a:pt x="0" y="57"/>
                  <a:pt x="1" y="49"/>
                  <a:pt x="5" y="41"/>
                </a:cubicBezTo>
                <a:cubicBezTo>
                  <a:pt x="8" y="33"/>
                  <a:pt x="13" y="26"/>
                  <a:pt x="19" y="20"/>
                </a:cubicBezTo>
                <a:cubicBezTo>
                  <a:pt x="25" y="14"/>
                  <a:pt x="31" y="10"/>
                  <a:pt x="40" y="6"/>
                </a:cubicBezTo>
                <a:cubicBezTo>
                  <a:pt x="48" y="2"/>
                  <a:pt x="56" y="0"/>
                  <a:pt x="65" y="0"/>
                </a:cubicBezTo>
                <a:cubicBezTo>
                  <a:pt x="73" y="0"/>
                  <a:pt x="81" y="2"/>
                  <a:pt x="89" y="6"/>
                </a:cubicBezTo>
                <a:cubicBezTo>
                  <a:pt x="97" y="10"/>
                  <a:pt x="104" y="14"/>
                  <a:pt x="110" y="20"/>
                </a:cubicBezTo>
                <a:cubicBezTo>
                  <a:pt x="116" y="26"/>
                  <a:pt x="121" y="33"/>
                  <a:pt x="124" y="41"/>
                </a:cubicBezTo>
                <a:cubicBezTo>
                  <a:pt x="127" y="49"/>
                  <a:pt x="129" y="57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963000" y="617112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8"/>
                  <a:pt x="117" y="104"/>
                  <a:pt x="111" y="110"/>
                </a:cubicBezTo>
                <a:cubicBezTo>
                  <a:pt x="105" y="116"/>
                  <a:pt x="98" y="121"/>
                  <a:pt x="90" y="124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8" y="128"/>
                  <a:pt x="40" y="124"/>
                </a:cubicBezTo>
                <a:cubicBezTo>
                  <a:pt x="32" y="121"/>
                  <a:pt x="25" y="116"/>
                  <a:pt x="19" y="110"/>
                </a:cubicBezTo>
                <a:cubicBezTo>
                  <a:pt x="13" y="104"/>
                  <a:pt x="9" y="98"/>
                  <a:pt x="5" y="90"/>
                </a:cubicBezTo>
                <a:cubicBezTo>
                  <a:pt x="2" y="82"/>
                  <a:pt x="0" y="74"/>
                  <a:pt x="0" y="64"/>
                </a:cubicBezTo>
                <a:cubicBezTo>
                  <a:pt x="0" y="56"/>
                  <a:pt x="2" y="48"/>
                  <a:pt x="5" y="40"/>
                </a:cubicBezTo>
                <a:cubicBezTo>
                  <a:pt x="9" y="32"/>
                  <a:pt x="13" y="25"/>
                  <a:pt x="19" y="19"/>
                </a:cubicBezTo>
                <a:cubicBezTo>
                  <a:pt x="25" y="13"/>
                  <a:pt x="32" y="8"/>
                  <a:pt x="40" y="5"/>
                </a:cubicBezTo>
                <a:cubicBezTo>
                  <a:pt x="48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5" y="13"/>
                  <a:pt x="111" y="19"/>
                </a:cubicBezTo>
                <a:cubicBezTo>
                  <a:pt x="117" y="25"/>
                  <a:pt x="121" y="32"/>
                  <a:pt x="124" y="40"/>
                </a:cubicBezTo>
                <a:cubicBezTo>
                  <a:pt x="128" y="48"/>
                  <a:pt x="129" y="56"/>
                  <a:pt x="129" y="64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300320" y="5397840"/>
            <a:ext cx="518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funcional a partir del diseño lógico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1047600" y="6686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065240" y="5969520"/>
            <a:ext cx="335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4: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Prototipado visual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1300320" y="6531480"/>
            <a:ext cx="8416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Interfaz en Figma que refleje pantallas, botones, lógica de interacción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