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447640"/>
            <a:ext cx="447840" cy="448200"/>
          </a:xfrm>
          <a:custGeom>
            <a:avLst/>
            <a:gdLst/>
            <a:ahLst/>
            <a:rect l="0" t="0" r="r" b="b"/>
            <a:pathLst>
              <a:path w="1244" h="1245">
                <a:moveTo>
                  <a:pt x="1244" y="623"/>
                </a:moveTo>
                <a:cubicBezTo>
                  <a:pt x="1244" y="643"/>
                  <a:pt x="1243" y="664"/>
                  <a:pt x="1241" y="684"/>
                </a:cubicBezTo>
                <a:cubicBezTo>
                  <a:pt x="1239" y="704"/>
                  <a:pt x="1236" y="724"/>
                  <a:pt x="1232" y="744"/>
                </a:cubicBezTo>
                <a:cubicBezTo>
                  <a:pt x="1228" y="764"/>
                  <a:pt x="1223" y="784"/>
                  <a:pt x="1217" y="804"/>
                </a:cubicBezTo>
                <a:cubicBezTo>
                  <a:pt x="1211" y="823"/>
                  <a:pt x="1205" y="842"/>
                  <a:pt x="1197" y="861"/>
                </a:cubicBezTo>
                <a:cubicBezTo>
                  <a:pt x="1189" y="880"/>
                  <a:pt x="1180" y="898"/>
                  <a:pt x="1171" y="916"/>
                </a:cubicBezTo>
                <a:cubicBezTo>
                  <a:pt x="1161" y="934"/>
                  <a:pt x="1151" y="952"/>
                  <a:pt x="1139" y="968"/>
                </a:cubicBezTo>
                <a:cubicBezTo>
                  <a:pt x="1128" y="985"/>
                  <a:pt x="1116" y="1002"/>
                  <a:pt x="1103" y="1018"/>
                </a:cubicBezTo>
                <a:cubicBezTo>
                  <a:pt x="1090" y="1033"/>
                  <a:pt x="1076" y="1048"/>
                  <a:pt x="1062" y="1063"/>
                </a:cubicBezTo>
                <a:cubicBezTo>
                  <a:pt x="1048" y="1077"/>
                  <a:pt x="1033" y="1091"/>
                  <a:pt x="1017" y="1104"/>
                </a:cubicBezTo>
                <a:cubicBezTo>
                  <a:pt x="1001" y="1117"/>
                  <a:pt x="985" y="1129"/>
                  <a:pt x="968" y="1140"/>
                </a:cubicBezTo>
                <a:cubicBezTo>
                  <a:pt x="951" y="1151"/>
                  <a:pt x="933" y="1162"/>
                  <a:pt x="915" y="1171"/>
                </a:cubicBezTo>
                <a:cubicBezTo>
                  <a:pt x="896" y="1181"/>
                  <a:pt x="878" y="1190"/>
                  <a:pt x="859" y="1198"/>
                </a:cubicBezTo>
                <a:cubicBezTo>
                  <a:pt x="840" y="1205"/>
                  <a:pt x="821" y="1212"/>
                  <a:pt x="802" y="1218"/>
                </a:cubicBezTo>
                <a:cubicBezTo>
                  <a:pt x="782" y="1224"/>
                  <a:pt x="763" y="1229"/>
                  <a:pt x="743" y="1233"/>
                </a:cubicBezTo>
                <a:cubicBezTo>
                  <a:pt x="723" y="1237"/>
                  <a:pt x="703" y="1240"/>
                  <a:pt x="682" y="1242"/>
                </a:cubicBezTo>
                <a:cubicBezTo>
                  <a:pt x="662" y="1244"/>
                  <a:pt x="642" y="1245"/>
                  <a:pt x="621" y="1245"/>
                </a:cubicBezTo>
                <a:cubicBezTo>
                  <a:pt x="601" y="1245"/>
                  <a:pt x="581" y="1244"/>
                  <a:pt x="560" y="1242"/>
                </a:cubicBezTo>
                <a:cubicBezTo>
                  <a:pt x="540" y="1240"/>
                  <a:pt x="520" y="1237"/>
                  <a:pt x="500" y="1233"/>
                </a:cubicBezTo>
                <a:cubicBezTo>
                  <a:pt x="480" y="1229"/>
                  <a:pt x="460" y="1224"/>
                  <a:pt x="441" y="1218"/>
                </a:cubicBezTo>
                <a:cubicBezTo>
                  <a:pt x="421" y="1212"/>
                  <a:pt x="402" y="1205"/>
                  <a:pt x="383" y="1198"/>
                </a:cubicBezTo>
                <a:cubicBezTo>
                  <a:pt x="365" y="1190"/>
                  <a:pt x="346" y="1181"/>
                  <a:pt x="328" y="1171"/>
                </a:cubicBezTo>
                <a:cubicBezTo>
                  <a:pt x="310" y="1162"/>
                  <a:pt x="293" y="1151"/>
                  <a:pt x="276" y="1140"/>
                </a:cubicBezTo>
                <a:cubicBezTo>
                  <a:pt x="259" y="1129"/>
                  <a:pt x="243" y="1117"/>
                  <a:pt x="227" y="1104"/>
                </a:cubicBezTo>
                <a:cubicBezTo>
                  <a:pt x="211" y="1091"/>
                  <a:pt x="196" y="1077"/>
                  <a:pt x="182" y="1063"/>
                </a:cubicBezTo>
                <a:cubicBezTo>
                  <a:pt x="167" y="1048"/>
                  <a:pt x="154" y="1033"/>
                  <a:pt x="141" y="1018"/>
                </a:cubicBezTo>
                <a:cubicBezTo>
                  <a:pt x="128" y="1002"/>
                  <a:pt x="116" y="985"/>
                  <a:pt x="104" y="968"/>
                </a:cubicBezTo>
                <a:cubicBezTo>
                  <a:pt x="93" y="952"/>
                  <a:pt x="83" y="934"/>
                  <a:pt x="73" y="916"/>
                </a:cubicBezTo>
                <a:cubicBezTo>
                  <a:pt x="63" y="898"/>
                  <a:pt x="55" y="880"/>
                  <a:pt x="47" y="861"/>
                </a:cubicBezTo>
                <a:cubicBezTo>
                  <a:pt x="39" y="842"/>
                  <a:pt x="32" y="823"/>
                  <a:pt x="26" y="804"/>
                </a:cubicBezTo>
                <a:cubicBezTo>
                  <a:pt x="20" y="784"/>
                  <a:pt x="15" y="764"/>
                  <a:pt x="11" y="744"/>
                </a:cubicBezTo>
                <a:cubicBezTo>
                  <a:pt x="8" y="724"/>
                  <a:pt x="5" y="704"/>
                  <a:pt x="3" y="684"/>
                </a:cubicBezTo>
                <a:cubicBezTo>
                  <a:pt x="1" y="664"/>
                  <a:pt x="0" y="643"/>
                  <a:pt x="0" y="623"/>
                </a:cubicBezTo>
                <a:cubicBezTo>
                  <a:pt x="0" y="603"/>
                  <a:pt x="1" y="582"/>
                  <a:pt x="3" y="562"/>
                </a:cubicBezTo>
                <a:cubicBezTo>
                  <a:pt x="5" y="542"/>
                  <a:pt x="8" y="522"/>
                  <a:pt x="11" y="502"/>
                </a:cubicBezTo>
                <a:cubicBezTo>
                  <a:pt x="15" y="482"/>
                  <a:pt x="20" y="462"/>
                  <a:pt x="26" y="443"/>
                </a:cubicBezTo>
                <a:cubicBezTo>
                  <a:pt x="32" y="423"/>
                  <a:pt x="39" y="404"/>
                  <a:pt x="47" y="385"/>
                </a:cubicBezTo>
                <a:cubicBezTo>
                  <a:pt x="55" y="366"/>
                  <a:pt x="63" y="348"/>
                  <a:pt x="73" y="330"/>
                </a:cubicBezTo>
                <a:cubicBezTo>
                  <a:pt x="83" y="312"/>
                  <a:pt x="93" y="295"/>
                  <a:pt x="104" y="278"/>
                </a:cubicBezTo>
                <a:cubicBezTo>
                  <a:pt x="116" y="261"/>
                  <a:pt x="128" y="244"/>
                  <a:pt x="141" y="229"/>
                </a:cubicBezTo>
                <a:cubicBezTo>
                  <a:pt x="154" y="213"/>
                  <a:pt x="167" y="198"/>
                  <a:pt x="182" y="183"/>
                </a:cubicBezTo>
                <a:cubicBezTo>
                  <a:pt x="196" y="169"/>
                  <a:pt x="211" y="155"/>
                  <a:pt x="227" y="142"/>
                </a:cubicBezTo>
                <a:cubicBezTo>
                  <a:pt x="243" y="130"/>
                  <a:pt x="259" y="117"/>
                  <a:pt x="276" y="106"/>
                </a:cubicBezTo>
                <a:cubicBezTo>
                  <a:pt x="293" y="95"/>
                  <a:pt x="310" y="84"/>
                  <a:pt x="328" y="75"/>
                </a:cubicBezTo>
                <a:cubicBezTo>
                  <a:pt x="346" y="65"/>
                  <a:pt x="365" y="56"/>
                  <a:pt x="383" y="49"/>
                </a:cubicBezTo>
                <a:cubicBezTo>
                  <a:pt x="402" y="41"/>
                  <a:pt x="421" y="33"/>
                  <a:pt x="441" y="27"/>
                </a:cubicBezTo>
                <a:cubicBezTo>
                  <a:pt x="460" y="21"/>
                  <a:pt x="480" y="16"/>
                  <a:pt x="500" y="12"/>
                </a:cubicBezTo>
                <a:cubicBezTo>
                  <a:pt x="520" y="8"/>
                  <a:pt x="540" y="5"/>
                  <a:pt x="560" y="3"/>
                </a:cubicBezTo>
                <a:cubicBezTo>
                  <a:pt x="581" y="1"/>
                  <a:pt x="601" y="0"/>
                  <a:pt x="621" y="0"/>
                </a:cubicBezTo>
                <a:cubicBezTo>
                  <a:pt x="642" y="0"/>
                  <a:pt x="662" y="1"/>
                  <a:pt x="682" y="3"/>
                </a:cubicBezTo>
                <a:cubicBezTo>
                  <a:pt x="703" y="5"/>
                  <a:pt x="723" y="8"/>
                  <a:pt x="743" y="12"/>
                </a:cubicBezTo>
                <a:cubicBezTo>
                  <a:pt x="763" y="16"/>
                  <a:pt x="782" y="21"/>
                  <a:pt x="802" y="27"/>
                </a:cubicBezTo>
                <a:cubicBezTo>
                  <a:pt x="821" y="33"/>
                  <a:pt x="840" y="41"/>
                  <a:pt x="859" y="49"/>
                </a:cubicBezTo>
                <a:cubicBezTo>
                  <a:pt x="878" y="56"/>
                  <a:pt x="896" y="65"/>
                  <a:pt x="915" y="75"/>
                </a:cubicBezTo>
                <a:cubicBezTo>
                  <a:pt x="933" y="84"/>
                  <a:pt x="951" y="95"/>
                  <a:pt x="968" y="106"/>
                </a:cubicBezTo>
                <a:cubicBezTo>
                  <a:pt x="985" y="117"/>
                  <a:pt x="1001" y="130"/>
                  <a:pt x="1017" y="142"/>
                </a:cubicBezTo>
                <a:cubicBezTo>
                  <a:pt x="1033" y="155"/>
                  <a:pt x="1048" y="169"/>
                  <a:pt x="1062" y="183"/>
                </a:cubicBezTo>
                <a:cubicBezTo>
                  <a:pt x="1076" y="198"/>
                  <a:pt x="1090" y="213"/>
                  <a:pt x="1103" y="229"/>
                </a:cubicBezTo>
                <a:cubicBezTo>
                  <a:pt x="1116" y="244"/>
                  <a:pt x="1128" y="261"/>
                  <a:pt x="1139" y="278"/>
                </a:cubicBezTo>
                <a:cubicBezTo>
                  <a:pt x="1151" y="295"/>
                  <a:pt x="1161" y="312"/>
                  <a:pt x="1171" y="330"/>
                </a:cubicBezTo>
                <a:cubicBezTo>
                  <a:pt x="1180" y="348"/>
                  <a:pt x="1189" y="366"/>
                  <a:pt x="1197" y="385"/>
                </a:cubicBezTo>
                <a:cubicBezTo>
                  <a:pt x="1205" y="404"/>
                  <a:pt x="1211" y="423"/>
                  <a:pt x="1217" y="443"/>
                </a:cubicBezTo>
                <a:cubicBezTo>
                  <a:pt x="1223" y="462"/>
                  <a:pt x="1228" y="482"/>
                  <a:pt x="1232" y="502"/>
                </a:cubicBezTo>
                <a:cubicBezTo>
                  <a:pt x="1236" y="522"/>
                  <a:pt x="1239" y="542"/>
                  <a:pt x="1241" y="562"/>
                </a:cubicBezTo>
                <a:cubicBezTo>
                  <a:pt x="1243" y="582"/>
                  <a:pt x="1244" y="603"/>
                  <a:pt x="1244" y="62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46360" y="2503800"/>
            <a:ext cx="336240" cy="335880"/>
          </a:xfrm>
          <a:custGeom>
            <a:avLst/>
            <a:gdLst/>
            <a:ahLst/>
            <a:rect l="0" t="0" r="r" b="b"/>
            <a:pathLst>
              <a:path w="934" h="933">
                <a:moveTo>
                  <a:pt x="934" y="467"/>
                </a:moveTo>
                <a:cubicBezTo>
                  <a:pt x="934" y="498"/>
                  <a:pt x="931" y="528"/>
                  <a:pt x="925" y="558"/>
                </a:cubicBezTo>
                <a:cubicBezTo>
                  <a:pt x="919" y="588"/>
                  <a:pt x="909" y="617"/>
                  <a:pt x="897" y="646"/>
                </a:cubicBezTo>
                <a:cubicBezTo>
                  <a:pt x="885" y="674"/>
                  <a:pt x="871" y="701"/>
                  <a:pt x="854" y="726"/>
                </a:cubicBezTo>
                <a:cubicBezTo>
                  <a:pt x="837" y="752"/>
                  <a:pt x="818" y="775"/>
                  <a:pt x="796" y="797"/>
                </a:cubicBezTo>
                <a:cubicBezTo>
                  <a:pt x="774" y="818"/>
                  <a:pt x="751" y="838"/>
                  <a:pt x="725" y="855"/>
                </a:cubicBezTo>
                <a:cubicBezTo>
                  <a:pt x="700" y="872"/>
                  <a:pt x="673" y="886"/>
                  <a:pt x="645" y="898"/>
                </a:cubicBezTo>
                <a:cubicBezTo>
                  <a:pt x="616" y="910"/>
                  <a:pt x="587" y="918"/>
                  <a:pt x="557" y="924"/>
                </a:cubicBezTo>
                <a:cubicBezTo>
                  <a:pt x="527" y="930"/>
                  <a:pt x="497" y="933"/>
                  <a:pt x="466" y="933"/>
                </a:cubicBezTo>
                <a:cubicBezTo>
                  <a:pt x="436" y="933"/>
                  <a:pt x="405" y="930"/>
                  <a:pt x="375" y="924"/>
                </a:cubicBezTo>
                <a:cubicBezTo>
                  <a:pt x="345" y="918"/>
                  <a:pt x="316" y="910"/>
                  <a:pt x="288" y="898"/>
                </a:cubicBezTo>
                <a:cubicBezTo>
                  <a:pt x="260" y="886"/>
                  <a:pt x="233" y="872"/>
                  <a:pt x="207" y="855"/>
                </a:cubicBezTo>
                <a:cubicBezTo>
                  <a:pt x="182" y="838"/>
                  <a:pt x="158" y="818"/>
                  <a:pt x="137" y="797"/>
                </a:cubicBezTo>
                <a:cubicBezTo>
                  <a:pt x="115" y="775"/>
                  <a:pt x="96" y="752"/>
                  <a:pt x="79" y="726"/>
                </a:cubicBezTo>
                <a:cubicBezTo>
                  <a:pt x="62" y="701"/>
                  <a:pt x="47" y="674"/>
                  <a:pt x="35" y="646"/>
                </a:cubicBezTo>
                <a:cubicBezTo>
                  <a:pt x="24" y="617"/>
                  <a:pt x="15" y="588"/>
                  <a:pt x="9" y="558"/>
                </a:cubicBezTo>
                <a:cubicBezTo>
                  <a:pt x="3" y="528"/>
                  <a:pt x="0" y="498"/>
                  <a:pt x="0" y="467"/>
                </a:cubicBezTo>
                <a:cubicBezTo>
                  <a:pt x="0" y="436"/>
                  <a:pt x="3" y="406"/>
                  <a:pt x="9" y="376"/>
                </a:cubicBezTo>
                <a:cubicBezTo>
                  <a:pt x="15" y="346"/>
                  <a:pt x="24" y="317"/>
                  <a:pt x="35" y="289"/>
                </a:cubicBezTo>
                <a:cubicBezTo>
                  <a:pt x="47" y="260"/>
                  <a:pt x="62" y="233"/>
                  <a:pt x="79" y="208"/>
                </a:cubicBezTo>
                <a:cubicBezTo>
                  <a:pt x="96" y="183"/>
                  <a:pt x="115" y="159"/>
                  <a:pt x="137" y="137"/>
                </a:cubicBezTo>
                <a:cubicBezTo>
                  <a:pt x="158" y="116"/>
                  <a:pt x="182" y="96"/>
                  <a:pt x="207" y="79"/>
                </a:cubicBezTo>
                <a:cubicBezTo>
                  <a:pt x="233" y="62"/>
                  <a:pt x="260" y="48"/>
                  <a:pt x="288" y="36"/>
                </a:cubicBezTo>
                <a:cubicBezTo>
                  <a:pt x="316" y="24"/>
                  <a:pt x="345" y="15"/>
                  <a:pt x="375" y="9"/>
                </a:cubicBezTo>
                <a:cubicBezTo>
                  <a:pt x="405" y="3"/>
                  <a:pt x="436" y="0"/>
                  <a:pt x="466" y="0"/>
                </a:cubicBezTo>
                <a:cubicBezTo>
                  <a:pt x="497" y="0"/>
                  <a:pt x="527" y="3"/>
                  <a:pt x="557" y="9"/>
                </a:cubicBezTo>
                <a:cubicBezTo>
                  <a:pt x="587" y="15"/>
                  <a:pt x="616" y="24"/>
                  <a:pt x="645" y="36"/>
                </a:cubicBezTo>
                <a:cubicBezTo>
                  <a:pt x="673" y="48"/>
                  <a:pt x="700" y="62"/>
                  <a:pt x="725" y="79"/>
                </a:cubicBezTo>
                <a:cubicBezTo>
                  <a:pt x="751" y="96"/>
                  <a:pt x="774" y="116"/>
                  <a:pt x="796" y="137"/>
                </a:cubicBezTo>
                <a:cubicBezTo>
                  <a:pt x="818" y="159"/>
                  <a:pt x="837" y="183"/>
                  <a:pt x="854" y="208"/>
                </a:cubicBezTo>
                <a:cubicBezTo>
                  <a:pt x="871" y="233"/>
                  <a:pt x="885" y="260"/>
                  <a:pt x="897" y="289"/>
                </a:cubicBezTo>
                <a:cubicBezTo>
                  <a:pt x="909" y="317"/>
                  <a:pt x="919" y="346"/>
                  <a:pt x="925" y="376"/>
                </a:cubicBezTo>
                <a:cubicBezTo>
                  <a:pt x="931" y="406"/>
                  <a:pt x="934" y="436"/>
                  <a:pt x="934" y="46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89920" y="2547360"/>
            <a:ext cx="249120" cy="248760"/>
          </a:xfrm>
          <a:custGeom>
            <a:avLst/>
            <a:gdLst/>
            <a:ahLst/>
            <a:rect l="0" t="0" r="r" b="b"/>
            <a:pathLst>
              <a:path w="692" h="691">
                <a:moveTo>
                  <a:pt x="692" y="346"/>
                </a:moveTo>
                <a:cubicBezTo>
                  <a:pt x="692" y="369"/>
                  <a:pt x="690" y="391"/>
                  <a:pt x="685" y="413"/>
                </a:cubicBezTo>
                <a:cubicBezTo>
                  <a:pt x="681" y="436"/>
                  <a:pt x="674" y="457"/>
                  <a:pt x="665" y="478"/>
                </a:cubicBezTo>
                <a:cubicBezTo>
                  <a:pt x="657" y="499"/>
                  <a:pt x="646" y="519"/>
                  <a:pt x="633" y="538"/>
                </a:cubicBezTo>
                <a:cubicBezTo>
                  <a:pt x="620" y="557"/>
                  <a:pt x="606" y="574"/>
                  <a:pt x="590" y="590"/>
                </a:cubicBezTo>
                <a:cubicBezTo>
                  <a:pt x="574" y="606"/>
                  <a:pt x="556" y="621"/>
                  <a:pt x="537" y="633"/>
                </a:cubicBezTo>
                <a:cubicBezTo>
                  <a:pt x="518" y="646"/>
                  <a:pt x="498" y="657"/>
                  <a:pt x="478" y="665"/>
                </a:cubicBezTo>
                <a:cubicBezTo>
                  <a:pt x="457" y="674"/>
                  <a:pt x="435" y="680"/>
                  <a:pt x="413" y="685"/>
                </a:cubicBezTo>
                <a:cubicBezTo>
                  <a:pt x="390" y="689"/>
                  <a:pt x="368" y="691"/>
                  <a:pt x="345" y="691"/>
                </a:cubicBezTo>
                <a:cubicBezTo>
                  <a:pt x="323" y="691"/>
                  <a:pt x="300" y="689"/>
                  <a:pt x="278" y="685"/>
                </a:cubicBezTo>
                <a:cubicBezTo>
                  <a:pt x="256" y="680"/>
                  <a:pt x="234" y="674"/>
                  <a:pt x="213" y="665"/>
                </a:cubicBezTo>
                <a:cubicBezTo>
                  <a:pt x="192" y="657"/>
                  <a:pt x="172" y="646"/>
                  <a:pt x="153" y="633"/>
                </a:cubicBezTo>
                <a:cubicBezTo>
                  <a:pt x="135" y="621"/>
                  <a:pt x="117" y="606"/>
                  <a:pt x="101" y="590"/>
                </a:cubicBezTo>
                <a:cubicBezTo>
                  <a:pt x="85" y="574"/>
                  <a:pt x="71" y="557"/>
                  <a:pt x="58" y="538"/>
                </a:cubicBezTo>
                <a:cubicBezTo>
                  <a:pt x="45" y="519"/>
                  <a:pt x="35" y="499"/>
                  <a:pt x="26" y="478"/>
                </a:cubicBezTo>
                <a:cubicBezTo>
                  <a:pt x="17" y="457"/>
                  <a:pt x="11" y="436"/>
                  <a:pt x="7" y="413"/>
                </a:cubicBezTo>
                <a:cubicBezTo>
                  <a:pt x="2" y="391"/>
                  <a:pt x="0" y="369"/>
                  <a:pt x="0" y="346"/>
                </a:cubicBezTo>
                <a:cubicBezTo>
                  <a:pt x="0" y="323"/>
                  <a:pt x="2" y="301"/>
                  <a:pt x="7" y="279"/>
                </a:cubicBezTo>
                <a:cubicBezTo>
                  <a:pt x="11" y="256"/>
                  <a:pt x="17" y="235"/>
                  <a:pt x="26" y="214"/>
                </a:cubicBezTo>
                <a:cubicBezTo>
                  <a:pt x="35" y="193"/>
                  <a:pt x="45" y="173"/>
                  <a:pt x="58" y="153"/>
                </a:cubicBezTo>
                <a:cubicBezTo>
                  <a:pt x="71" y="134"/>
                  <a:pt x="85" y="117"/>
                  <a:pt x="101" y="101"/>
                </a:cubicBezTo>
                <a:cubicBezTo>
                  <a:pt x="117" y="85"/>
                  <a:pt x="135" y="70"/>
                  <a:pt x="153" y="58"/>
                </a:cubicBezTo>
                <a:cubicBezTo>
                  <a:pt x="172" y="45"/>
                  <a:pt x="192" y="35"/>
                  <a:pt x="213" y="26"/>
                </a:cubicBezTo>
                <a:cubicBezTo>
                  <a:pt x="234" y="17"/>
                  <a:pt x="256" y="11"/>
                  <a:pt x="278" y="6"/>
                </a:cubicBezTo>
                <a:cubicBezTo>
                  <a:pt x="300" y="2"/>
                  <a:pt x="323" y="0"/>
                  <a:pt x="345" y="0"/>
                </a:cubicBezTo>
                <a:cubicBezTo>
                  <a:pt x="368" y="0"/>
                  <a:pt x="390" y="2"/>
                  <a:pt x="413" y="6"/>
                </a:cubicBezTo>
                <a:cubicBezTo>
                  <a:pt x="435" y="11"/>
                  <a:pt x="457" y="17"/>
                  <a:pt x="478" y="26"/>
                </a:cubicBezTo>
                <a:cubicBezTo>
                  <a:pt x="498" y="35"/>
                  <a:pt x="518" y="45"/>
                  <a:pt x="537" y="58"/>
                </a:cubicBezTo>
                <a:cubicBezTo>
                  <a:pt x="556" y="70"/>
                  <a:pt x="574" y="85"/>
                  <a:pt x="590" y="101"/>
                </a:cubicBezTo>
                <a:cubicBezTo>
                  <a:pt x="606" y="117"/>
                  <a:pt x="620" y="134"/>
                  <a:pt x="633" y="153"/>
                </a:cubicBezTo>
                <a:cubicBezTo>
                  <a:pt x="646" y="173"/>
                  <a:pt x="657" y="193"/>
                  <a:pt x="665" y="214"/>
                </a:cubicBezTo>
                <a:cubicBezTo>
                  <a:pt x="674" y="235"/>
                  <a:pt x="681" y="256"/>
                  <a:pt x="685" y="279"/>
                </a:cubicBezTo>
                <a:cubicBezTo>
                  <a:pt x="690" y="301"/>
                  <a:pt x="692" y="323"/>
                  <a:pt x="692" y="34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939600" y="2597040"/>
            <a:ext cx="149760" cy="149400"/>
          </a:xfrm>
          <a:custGeom>
            <a:avLst/>
            <a:gdLst/>
            <a:ahLst/>
            <a:rect l="0" t="0" r="r" b="b"/>
            <a:pathLst>
              <a:path w="416" h="415">
                <a:moveTo>
                  <a:pt x="416" y="208"/>
                </a:moveTo>
                <a:cubicBezTo>
                  <a:pt x="416" y="222"/>
                  <a:pt x="414" y="235"/>
                  <a:pt x="412" y="248"/>
                </a:cubicBezTo>
                <a:cubicBezTo>
                  <a:pt x="409" y="262"/>
                  <a:pt x="405" y="275"/>
                  <a:pt x="400" y="287"/>
                </a:cubicBezTo>
                <a:cubicBezTo>
                  <a:pt x="395" y="300"/>
                  <a:pt x="388" y="312"/>
                  <a:pt x="381" y="323"/>
                </a:cubicBezTo>
                <a:cubicBezTo>
                  <a:pt x="373" y="335"/>
                  <a:pt x="364" y="345"/>
                  <a:pt x="355" y="355"/>
                </a:cubicBezTo>
                <a:cubicBezTo>
                  <a:pt x="345" y="364"/>
                  <a:pt x="335" y="373"/>
                  <a:pt x="323" y="380"/>
                </a:cubicBezTo>
                <a:cubicBezTo>
                  <a:pt x="312" y="388"/>
                  <a:pt x="300" y="394"/>
                  <a:pt x="288" y="400"/>
                </a:cubicBezTo>
                <a:cubicBezTo>
                  <a:pt x="275" y="405"/>
                  <a:pt x="262" y="409"/>
                  <a:pt x="249" y="411"/>
                </a:cubicBezTo>
                <a:cubicBezTo>
                  <a:pt x="235" y="414"/>
                  <a:pt x="222" y="415"/>
                  <a:pt x="208" y="415"/>
                </a:cubicBezTo>
                <a:cubicBezTo>
                  <a:pt x="195" y="415"/>
                  <a:pt x="181" y="414"/>
                  <a:pt x="168" y="411"/>
                </a:cubicBezTo>
                <a:cubicBezTo>
                  <a:pt x="155" y="409"/>
                  <a:pt x="142" y="405"/>
                  <a:pt x="129" y="400"/>
                </a:cubicBezTo>
                <a:cubicBezTo>
                  <a:pt x="116" y="394"/>
                  <a:pt x="104" y="388"/>
                  <a:pt x="93" y="380"/>
                </a:cubicBezTo>
                <a:cubicBezTo>
                  <a:pt x="82" y="373"/>
                  <a:pt x="70" y="364"/>
                  <a:pt x="61" y="355"/>
                </a:cubicBezTo>
                <a:cubicBezTo>
                  <a:pt x="51" y="345"/>
                  <a:pt x="43" y="335"/>
                  <a:pt x="35" y="323"/>
                </a:cubicBezTo>
                <a:cubicBezTo>
                  <a:pt x="27" y="312"/>
                  <a:pt x="21" y="300"/>
                  <a:pt x="16" y="287"/>
                </a:cubicBezTo>
                <a:cubicBezTo>
                  <a:pt x="11" y="275"/>
                  <a:pt x="7" y="262"/>
                  <a:pt x="4" y="248"/>
                </a:cubicBezTo>
                <a:cubicBezTo>
                  <a:pt x="1" y="235"/>
                  <a:pt x="0" y="222"/>
                  <a:pt x="0" y="208"/>
                </a:cubicBezTo>
                <a:cubicBezTo>
                  <a:pt x="0" y="194"/>
                  <a:pt x="1" y="181"/>
                  <a:pt x="4" y="168"/>
                </a:cubicBezTo>
                <a:cubicBezTo>
                  <a:pt x="7" y="154"/>
                  <a:pt x="11" y="141"/>
                  <a:pt x="16" y="129"/>
                </a:cubicBezTo>
                <a:cubicBezTo>
                  <a:pt x="21" y="116"/>
                  <a:pt x="27" y="104"/>
                  <a:pt x="35" y="93"/>
                </a:cubicBezTo>
                <a:cubicBezTo>
                  <a:pt x="43" y="82"/>
                  <a:pt x="51" y="71"/>
                  <a:pt x="61" y="62"/>
                </a:cubicBezTo>
                <a:cubicBezTo>
                  <a:pt x="70" y="52"/>
                  <a:pt x="82" y="43"/>
                  <a:pt x="93" y="36"/>
                </a:cubicBezTo>
                <a:cubicBezTo>
                  <a:pt x="104" y="27"/>
                  <a:pt x="116" y="21"/>
                  <a:pt x="129" y="16"/>
                </a:cubicBezTo>
                <a:cubicBezTo>
                  <a:pt x="142" y="10"/>
                  <a:pt x="155" y="6"/>
                  <a:pt x="168" y="4"/>
                </a:cubicBezTo>
                <a:cubicBezTo>
                  <a:pt x="181" y="1"/>
                  <a:pt x="195" y="0"/>
                  <a:pt x="208" y="0"/>
                </a:cubicBezTo>
                <a:cubicBezTo>
                  <a:pt x="222" y="0"/>
                  <a:pt x="235" y="1"/>
                  <a:pt x="249" y="4"/>
                </a:cubicBezTo>
                <a:cubicBezTo>
                  <a:pt x="262" y="6"/>
                  <a:pt x="275" y="10"/>
                  <a:pt x="288" y="16"/>
                </a:cubicBezTo>
                <a:cubicBezTo>
                  <a:pt x="300" y="21"/>
                  <a:pt x="312" y="27"/>
                  <a:pt x="323" y="36"/>
                </a:cubicBezTo>
                <a:cubicBezTo>
                  <a:pt x="335" y="43"/>
                  <a:pt x="345" y="52"/>
                  <a:pt x="355" y="62"/>
                </a:cubicBezTo>
                <a:cubicBezTo>
                  <a:pt x="364" y="71"/>
                  <a:pt x="373" y="82"/>
                  <a:pt x="381" y="93"/>
                </a:cubicBezTo>
                <a:cubicBezTo>
                  <a:pt x="388" y="104"/>
                  <a:pt x="395" y="116"/>
                  <a:pt x="400" y="129"/>
                </a:cubicBezTo>
                <a:cubicBezTo>
                  <a:pt x="405" y="141"/>
                  <a:pt x="409" y="154"/>
                  <a:pt x="412" y="168"/>
                </a:cubicBezTo>
                <a:cubicBezTo>
                  <a:pt x="414" y="181"/>
                  <a:pt x="416" y="194"/>
                  <a:pt x="416" y="20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77040" y="2634120"/>
            <a:ext cx="74880" cy="75240"/>
          </a:xfrm>
          <a:custGeom>
            <a:avLst/>
            <a:gdLst/>
            <a:ahLst/>
            <a:rect l="0" t="0" r="r" b="b"/>
            <a:pathLst>
              <a:path w="208" h="209">
                <a:moveTo>
                  <a:pt x="208" y="105"/>
                </a:moveTo>
                <a:cubicBezTo>
                  <a:pt x="208" y="119"/>
                  <a:pt x="205" y="132"/>
                  <a:pt x="200" y="145"/>
                </a:cubicBezTo>
                <a:cubicBezTo>
                  <a:pt x="195" y="157"/>
                  <a:pt x="187" y="169"/>
                  <a:pt x="178" y="178"/>
                </a:cubicBezTo>
                <a:cubicBezTo>
                  <a:pt x="168" y="188"/>
                  <a:pt x="157" y="196"/>
                  <a:pt x="144" y="201"/>
                </a:cubicBezTo>
                <a:cubicBezTo>
                  <a:pt x="131" y="206"/>
                  <a:pt x="118" y="209"/>
                  <a:pt x="104" y="209"/>
                </a:cubicBezTo>
                <a:cubicBezTo>
                  <a:pt x="91" y="209"/>
                  <a:pt x="76" y="206"/>
                  <a:pt x="64" y="201"/>
                </a:cubicBezTo>
                <a:cubicBezTo>
                  <a:pt x="51" y="196"/>
                  <a:pt x="40" y="188"/>
                  <a:pt x="30" y="178"/>
                </a:cubicBezTo>
                <a:cubicBezTo>
                  <a:pt x="20" y="169"/>
                  <a:pt x="13" y="157"/>
                  <a:pt x="8" y="145"/>
                </a:cubicBezTo>
                <a:cubicBezTo>
                  <a:pt x="2" y="132"/>
                  <a:pt x="0" y="119"/>
                  <a:pt x="0" y="105"/>
                </a:cubicBezTo>
                <a:cubicBezTo>
                  <a:pt x="0" y="91"/>
                  <a:pt x="2" y="78"/>
                  <a:pt x="8" y="65"/>
                </a:cubicBezTo>
                <a:cubicBezTo>
                  <a:pt x="13" y="53"/>
                  <a:pt x="20" y="42"/>
                  <a:pt x="30" y="31"/>
                </a:cubicBezTo>
                <a:cubicBezTo>
                  <a:pt x="40" y="21"/>
                  <a:pt x="51" y="14"/>
                  <a:pt x="64" y="8"/>
                </a:cubicBezTo>
                <a:cubicBezTo>
                  <a:pt x="76" y="3"/>
                  <a:pt x="91" y="0"/>
                  <a:pt x="104" y="0"/>
                </a:cubicBezTo>
                <a:cubicBezTo>
                  <a:pt x="118" y="0"/>
                  <a:pt x="131" y="3"/>
                  <a:pt x="144" y="8"/>
                </a:cubicBezTo>
                <a:cubicBezTo>
                  <a:pt x="157" y="14"/>
                  <a:pt x="168" y="21"/>
                  <a:pt x="178" y="31"/>
                </a:cubicBezTo>
                <a:cubicBezTo>
                  <a:pt x="187" y="42"/>
                  <a:pt x="195" y="53"/>
                  <a:pt x="200" y="65"/>
                </a:cubicBezTo>
                <a:cubicBezTo>
                  <a:pt x="205" y="78"/>
                  <a:pt x="208" y="91"/>
                  <a:pt x="208" y="10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1009080" y="2675160"/>
            <a:ext cx="172080" cy="209880"/>
          </a:xfrm>
          <a:custGeom>
            <a:avLst/>
            <a:gdLst/>
            <a:ahLst/>
            <a:rect l="0" t="0" r="r" b="b"/>
            <a:pathLst>
              <a:path w="478" h="583">
                <a:moveTo>
                  <a:pt x="23" y="0"/>
                </a:moveTo>
                <a:lnTo>
                  <a:pt x="478" y="406"/>
                </a:lnTo>
                <a:cubicBezTo>
                  <a:pt x="478" y="406"/>
                  <a:pt x="386" y="523"/>
                  <a:pt x="204" y="583"/>
                </a:cubicBezTo>
                <a:lnTo>
                  <a:pt x="0" y="5"/>
                </a:lnTo>
                <a:lnTo>
                  <a:pt x="23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1005480" y="2652120"/>
            <a:ext cx="32040" cy="32400"/>
          </a:xfrm>
          <a:custGeom>
            <a:avLst/>
            <a:gdLst/>
            <a:ahLst/>
            <a:rect l="0" t="0" r="r" b="b"/>
            <a:pathLst>
              <a:path w="89" h="90">
                <a:moveTo>
                  <a:pt x="34" y="90"/>
                </a:moveTo>
                <a:cubicBezTo>
                  <a:pt x="26" y="90"/>
                  <a:pt x="17" y="86"/>
                  <a:pt x="10" y="80"/>
                </a:cubicBezTo>
                <a:cubicBezTo>
                  <a:pt x="-3" y="65"/>
                  <a:pt x="-3" y="43"/>
                  <a:pt x="10" y="30"/>
                </a:cubicBezTo>
                <a:lnTo>
                  <a:pt x="30" y="10"/>
                </a:lnTo>
                <a:cubicBezTo>
                  <a:pt x="43" y="-3"/>
                  <a:pt x="65" y="-3"/>
                  <a:pt x="79" y="10"/>
                </a:cubicBezTo>
                <a:cubicBezTo>
                  <a:pt x="93" y="24"/>
                  <a:pt x="93" y="46"/>
                  <a:pt x="79" y="59"/>
                </a:cubicBezTo>
                <a:lnTo>
                  <a:pt x="59" y="80"/>
                </a:lnTo>
                <a:cubicBezTo>
                  <a:pt x="52" y="86"/>
                  <a:pt x="43" y="90"/>
                  <a:pt x="34" y="9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1086840" y="2447640"/>
            <a:ext cx="151560" cy="151560"/>
          </a:xfrm>
          <a:custGeom>
            <a:avLst/>
            <a:gdLst/>
            <a:ahLst/>
            <a:rect l="0" t="0" r="r" b="b"/>
            <a:pathLst>
              <a:path w="421" h="421">
                <a:moveTo>
                  <a:pt x="6" y="242"/>
                </a:moveTo>
                <a:cubicBezTo>
                  <a:pt x="-8" y="314"/>
                  <a:pt x="6" y="404"/>
                  <a:pt x="6" y="404"/>
                </a:cubicBezTo>
                <a:lnTo>
                  <a:pt x="251" y="149"/>
                </a:lnTo>
                <a:cubicBezTo>
                  <a:pt x="261" y="98"/>
                  <a:pt x="233" y="12"/>
                  <a:pt x="191" y="2"/>
                </a:cubicBezTo>
                <a:cubicBezTo>
                  <a:pt x="150" y="-9"/>
                  <a:pt x="50" y="30"/>
                  <a:pt x="6" y="242"/>
                </a:cubicBezTo>
                <a:moveTo>
                  <a:pt x="180" y="415"/>
                </a:moveTo>
                <a:cubicBezTo>
                  <a:pt x="107" y="429"/>
                  <a:pt x="17" y="415"/>
                  <a:pt x="17" y="415"/>
                </a:cubicBezTo>
                <a:lnTo>
                  <a:pt x="273" y="172"/>
                </a:lnTo>
                <a:cubicBezTo>
                  <a:pt x="323" y="162"/>
                  <a:pt x="409" y="190"/>
                  <a:pt x="419" y="231"/>
                </a:cubicBezTo>
                <a:cubicBezTo>
                  <a:pt x="430" y="272"/>
                  <a:pt x="392" y="372"/>
                  <a:pt x="180" y="41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1016280" y="2487240"/>
            <a:ext cx="186480" cy="185760"/>
          </a:xfrm>
          <a:custGeom>
            <a:avLst/>
            <a:gdLst/>
            <a:ahLst/>
            <a:rect l="0" t="0" r="r" b="b"/>
            <a:pathLst>
              <a:path w="518" h="516">
                <a:moveTo>
                  <a:pt x="506" y="46"/>
                </a:moveTo>
                <a:lnTo>
                  <a:pt x="105" y="499"/>
                </a:lnTo>
                <a:cubicBezTo>
                  <a:pt x="93" y="511"/>
                  <a:pt x="47" y="529"/>
                  <a:pt x="17" y="500"/>
                </a:cubicBezTo>
                <a:cubicBezTo>
                  <a:pt x="-12" y="472"/>
                  <a:pt x="3" y="429"/>
                  <a:pt x="15" y="416"/>
                </a:cubicBezTo>
                <a:lnTo>
                  <a:pt x="473" y="11"/>
                </a:lnTo>
                <a:cubicBezTo>
                  <a:pt x="473" y="11"/>
                  <a:pt x="496" y="-11"/>
                  <a:pt x="513" y="6"/>
                </a:cubicBezTo>
                <a:cubicBezTo>
                  <a:pt x="529" y="23"/>
                  <a:pt x="506" y="46"/>
                  <a:pt x="506" y="46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255680" y="2370960"/>
            <a:ext cx="403344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principal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47720" y="3289320"/>
            <a:ext cx="4798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“Del problema a la pantalla”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47720" y="4063320"/>
            <a:ext cx="4815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785880" y="1700280"/>
            <a:ext cx="352440" cy="352440"/>
          </a:xfrm>
          <a:custGeom>
            <a:avLst/>
            <a:gdLst/>
            <a:ahLst/>
            <a:rect l="0" t="0" r="r" b="b"/>
            <a:pathLst>
              <a:path w="979" h="979">
                <a:moveTo>
                  <a:pt x="716" y="115"/>
                </a:moveTo>
                <a:cubicBezTo>
                  <a:pt x="702" y="129"/>
                  <a:pt x="698" y="138"/>
                  <a:pt x="695" y="144"/>
                </a:cubicBezTo>
                <a:cubicBezTo>
                  <a:pt x="677" y="179"/>
                  <a:pt x="655" y="190"/>
                  <a:pt x="618" y="153"/>
                </a:cubicBezTo>
                <a:cubicBezTo>
                  <a:pt x="614" y="150"/>
                  <a:pt x="504" y="34"/>
                  <a:pt x="485" y="13"/>
                </a:cubicBezTo>
                <a:cubicBezTo>
                  <a:pt x="474" y="0"/>
                  <a:pt x="455" y="-5"/>
                  <a:pt x="441" y="6"/>
                </a:cubicBezTo>
                <a:cubicBezTo>
                  <a:pt x="431" y="14"/>
                  <a:pt x="329" y="97"/>
                  <a:pt x="301" y="132"/>
                </a:cubicBezTo>
                <a:cubicBezTo>
                  <a:pt x="279" y="159"/>
                  <a:pt x="278" y="191"/>
                  <a:pt x="298" y="212"/>
                </a:cubicBezTo>
                <a:cubicBezTo>
                  <a:pt x="307" y="221"/>
                  <a:pt x="319" y="224"/>
                  <a:pt x="331" y="228"/>
                </a:cubicBezTo>
                <a:cubicBezTo>
                  <a:pt x="346" y="232"/>
                  <a:pt x="380" y="230"/>
                  <a:pt x="399" y="249"/>
                </a:cubicBezTo>
                <a:cubicBezTo>
                  <a:pt x="431" y="281"/>
                  <a:pt x="415" y="331"/>
                  <a:pt x="374" y="373"/>
                </a:cubicBezTo>
                <a:cubicBezTo>
                  <a:pt x="332" y="414"/>
                  <a:pt x="282" y="430"/>
                  <a:pt x="249" y="398"/>
                </a:cubicBezTo>
                <a:cubicBezTo>
                  <a:pt x="230" y="379"/>
                  <a:pt x="232" y="345"/>
                  <a:pt x="228" y="330"/>
                </a:cubicBezTo>
                <a:cubicBezTo>
                  <a:pt x="224" y="318"/>
                  <a:pt x="221" y="307"/>
                  <a:pt x="212" y="297"/>
                </a:cubicBezTo>
                <a:cubicBezTo>
                  <a:pt x="191" y="277"/>
                  <a:pt x="159" y="278"/>
                  <a:pt x="132" y="300"/>
                </a:cubicBezTo>
                <a:cubicBezTo>
                  <a:pt x="97" y="328"/>
                  <a:pt x="14" y="430"/>
                  <a:pt x="6" y="440"/>
                </a:cubicBezTo>
                <a:cubicBezTo>
                  <a:pt x="-5" y="454"/>
                  <a:pt x="0" y="472"/>
                  <a:pt x="13" y="484"/>
                </a:cubicBezTo>
                <a:cubicBezTo>
                  <a:pt x="34" y="503"/>
                  <a:pt x="150" y="613"/>
                  <a:pt x="153" y="617"/>
                </a:cubicBezTo>
                <a:cubicBezTo>
                  <a:pt x="190" y="655"/>
                  <a:pt x="179" y="677"/>
                  <a:pt x="144" y="695"/>
                </a:cubicBezTo>
                <a:cubicBezTo>
                  <a:pt x="138" y="698"/>
                  <a:pt x="129" y="702"/>
                  <a:pt x="115" y="716"/>
                </a:cubicBezTo>
                <a:cubicBezTo>
                  <a:pt x="74" y="757"/>
                  <a:pt x="74" y="823"/>
                  <a:pt x="115" y="864"/>
                </a:cubicBezTo>
                <a:cubicBezTo>
                  <a:pt x="156" y="905"/>
                  <a:pt x="222" y="905"/>
                  <a:pt x="264" y="864"/>
                </a:cubicBezTo>
                <a:cubicBezTo>
                  <a:pt x="278" y="850"/>
                  <a:pt x="281" y="840"/>
                  <a:pt x="284" y="835"/>
                </a:cubicBezTo>
                <a:cubicBezTo>
                  <a:pt x="303" y="800"/>
                  <a:pt x="325" y="788"/>
                  <a:pt x="362" y="825"/>
                </a:cubicBezTo>
                <a:cubicBezTo>
                  <a:pt x="365" y="829"/>
                  <a:pt x="476" y="944"/>
                  <a:pt x="494" y="965"/>
                </a:cubicBezTo>
                <a:cubicBezTo>
                  <a:pt x="506" y="979"/>
                  <a:pt x="524" y="983"/>
                  <a:pt x="538" y="973"/>
                </a:cubicBezTo>
                <a:cubicBezTo>
                  <a:pt x="549" y="965"/>
                  <a:pt x="651" y="881"/>
                  <a:pt x="679" y="847"/>
                </a:cubicBezTo>
                <a:cubicBezTo>
                  <a:pt x="701" y="820"/>
                  <a:pt x="701" y="787"/>
                  <a:pt x="681" y="767"/>
                </a:cubicBezTo>
                <a:cubicBezTo>
                  <a:pt x="672" y="758"/>
                  <a:pt x="661" y="754"/>
                  <a:pt x="649" y="751"/>
                </a:cubicBezTo>
                <a:cubicBezTo>
                  <a:pt x="634" y="746"/>
                  <a:pt x="600" y="749"/>
                  <a:pt x="580" y="729"/>
                </a:cubicBezTo>
                <a:cubicBezTo>
                  <a:pt x="548" y="698"/>
                  <a:pt x="565" y="647"/>
                  <a:pt x="606" y="605"/>
                </a:cubicBezTo>
                <a:cubicBezTo>
                  <a:pt x="648" y="564"/>
                  <a:pt x="698" y="547"/>
                  <a:pt x="729" y="579"/>
                </a:cubicBezTo>
                <a:cubicBezTo>
                  <a:pt x="749" y="599"/>
                  <a:pt x="746" y="633"/>
                  <a:pt x="751" y="648"/>
                </a:cubicBezTo>
                <a:cubicBezTo>
                  <a:pt x="754" y="661"/>
                  <a:pt x="758" y="672"/>
                  <a:pt x="767" y="681"/>
                </a:cubicBezTo>
                <a:cubicBezTo>
                  <a:pt x="787" y="701"/>
                  <a:pt x="820" y="701"/>
                  <a:pt x="847" y="679"/>
                </a:cubicBezTo>
                <a:cubicBezTo>
                  <a:pt x="881" y="650"/>
                  <a:pt x="965" y="548"/>
                  <a:pt x="973" y="537"/>
                </a:cubicBezTo>
                <a:cubicBezTo>
                  <a:pt x="983" y="523"/>
                  <a:pt x="979" y="505"/>
                  <a:pt x="965" y="493"/>
                </a:cubicBezTo>
                <a:cubicBezTo>
                  <a:pt x="944" y="475"/>
                  <a:pt x="829" y="364"/>
                  <a:pt x="825" y="361"/>
                </a:cubicBezTo>
                <a:cubicBezTo>
                  <a:pt x="788" y="324"/>
                  <a:pt x="800" y="302"/>
                  <a:pt x="835" y="283"/>
                </a:cubicBezTo>
                <a:cubicBezTo>
                  <a:pt x="840" y="280"/>
                  <a:pt x="850" y="277"/>
                  <a:pt x="864" y="263"/>
                </a:cubicBezTo>
                <a:cubicBezTo>
                  <a:pt x="905" y="222"/>
                  <a:pt x="905" y="156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160280" y="1631880"/>
            <a:ext cx="3020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¿En qué consiste?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47720" y="2378520"/>
            <a:ext cx="1065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Desarrollarás de forma completa la solución a un problema cotidiano, siguiendo estas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47720" y="2788200"/>
            <a:ext cx="70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fases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015560" y="3359520"/>
            <a:ext cx="373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Planteamiento del problema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015560" y="3845160"/>
            <a:ext cx="643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Representación lógica (pseudocódigo + diagrama)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015560" y="4321440"/>
            <a:ext cx="308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Codificación en Python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015560" y="4807440"/>
            <a:ext cx="368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Diseño de interfaz en Figma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978120" y="992520"/>
            <a:ext cx="78480" cy="76680"/>
          </a:xfrm>
          <a:custGeom>
            <a:avLst/>
            <a:gdLst/>
            <a:ahLst/>
            <a:rect l="0" t="0" r="r" b="b"/>
            <a:pathLst>
              <a:path w="218" h="213">
                <a:moveTo>
                  <a:pt x="218" y="136"/>
                </a:moveTo>
                <a:lnTo>
                  <a:pt x="138" y="213"/>
                </a:lnTo>
                <a:lnTo>
                  <a:pt x="0" y="77"/>
                </a:lnTo>
                <a:lnTo>
                  <a:pt x="79" y="0"/>
                </a:lnTo>
                <a:lnTo>
                  <a:pt x="218" y="136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007640" y="1021680"/>
            <a:ext cx="133920" cy="130680"/>
          </a:xfrm>
          <a:custGeom>
            <a:avLst/>
            <a:gdLst/>
            <a:ahLst/>
            <a:rect l="0" t="0" r="r" b="b"/>
            <a:pathLst>
              <a:path w="372" h="363">
                <a:moveTo>
                  <a:pt x="339" y="177"/>
                </a:moveTo>
                <a:lnTo>
                  <a:pt x="175" y="17"/>
                </a:lnTo>
                <a:cubicBezTo>
                  <a:pt x="153" y="-5"/>
                  <a:pt x="117" y="-5"/>
                  <a:pt x="96" y="17"/>
                </a:cubicBezTo>
                <a:lnTo>
                  <a:pt x="17" y="94"/>
                </a:lnTo>
                <a:cubicBezTo>
                  <a:pt x="-5" y="115"/>
                  <a:pt x="-5" y="149"/>
                  <a:pt x="17" y="171"/>
                </a:cubicBezTo>
                <a:lnTo>
                  <a:pt x="181" y="331"/>
                </a:lnTo>
                <a:cubicBezTo>
                  <a:pt x="224" y="374"/>
                  <a:pt x="295" y="374"/>
                  <a:pt x="339" y="331"/>
                </a:cubicBezTo>
                <a:cubicBezTo>
                  <a:pt x="383" y="289"/>
                  <a:pt x="383" y="219"/>
                  <a:pt x="339" y="177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781560" y="801720"/>
            <a:ext cx="272160" cy="264600"/>
          </a:xfrm>
          <a:custGeom>
            <a:avLst/>
            <a:gdLst/>
            <a:ahLst/>
            <a:rect l="0" t="0" r="r" b="b"/>
            <a:pathLst>
              <a:path w="756" h="735">
                <a:moveTo>
                  <a:pt x="756" y="368"/>
                </a:moveTo>
                <a:cubicBezTo>
                  <a:pt x="756" y="392"/>
                  <a:pt x="753" y="416"/>
                  <a:pt x="748" y="439"/>
                </a:cubicBezTo>
                <a:cubicBezTo>
                  <a:pt x="743" y="463"/>
                  <a:pt x="736" y="486"/>
                  <a:pt x="727" y="508"/>
                </a:cubicBezTo>
                <a:cubicBezTo>
                  <a:pt x="717" y="530"/>
                  <a:pt x="706" y="552"/>
                  <a:pt x="692" y="572"/>
                </a:cubicBezTo>
                <a:cubicBezTo>
                  <a:pt x="678" y="592"/>
                  <a:pt x="663" y="610"/>
                  <a:pt x="645" y="627"/>
                </a:cubicBezTo>
                <a:cubicBezTo>
                  <a:pt x="628" y="644"/>
                  <a:pt x="609" y="660"/>
                  <a:pt x="588" y="673"/>
                </a:cubicBezTo>
                <a:cubicBezTo>
                  <a:pt x="567" y="686"/>
                  <a:pt x="546" y="698"/>
                  <a:pt x="523" y="707"/>
                </a:cubicBezTo>
                <a:cubicBezTo>
                  <a:pt x="500" y="716"/>
                  <a:pt x="476" y="723"/>
                  <a:pt x="451" y="728"/>
                </a:cubicBezTo>
                <a:cubicBezTo>
                  <a:pt x="427" y="732"/>
                  <a:pt x="402" y="735"/>
                  <a:pt x="378" y="735"/>
                </a:cubicBezTo>
                <a:cubicBezTo>
                  <a:pt x="353" y="735"/>
                  <a:pt x="328" y="732"/>
                  <a:pt x="304" y="728"/>
                </a:cubicBezTo>
                <a:cubicBezTo>
                  <a:pt x="280" y="723"/>
                  <a:pt x="256" y="716"/>
                  <a:pt x="233" y="707"/>
                </a:cubicBezTo>
                <a:cubicBezTo>
                  <a:pt x="210" y="698"/>
                  <a:pt x="189" y="686"/>
                  <a:pt x="168" y="673"/>
                </a:cubicBezTo>
                <a:cubicBezTo>
                  <a:pt x="147" y="660"/>
                  <a:pt x="128" y="644"/>
                  <a:pt x="111" y="627"/>
                </a:cubicBezTo>
                <a:cubicBezTo>
                  <a:pt x="93" y="610"/>
                  <a:pt x="78" y="592"/>
                  <a:pt x="64" y="572"/>
                </a:cubicBezTo>
                <a:cubicBezTo>
                  <a:pt x="50" y="552"/>
                  <a:pt x="39" y="530"/>
                  <a:pt x="29" y="508"/>
                </a:cubicBezTo>
                <a:cubicBezTo>
                  <a:pt x="20" y="486"/>
                  <a:pt x="13" y="463"/>
                  <a:pt x="8" y="439"/>
                </a:cubicBezTo>
                <a:cubicBezTo>
                  <a:pt x="3" y="416"/>
                  <a:pt x="0" y="392"/>
                  <a:pt x="0" y="368"/>
                </a:cubicBezTo>
                <a:cubicBezTo>
                  <a:pt x="0" y="344"/>
                  <a:pt x="3" y="319"/>
                  <a:pt x="8" y="295"/>
                </a:cubicBezTo>
                <a:cubicBezTo>
                  <a:pt x="13" y="271"/>
                  <a:pt x="20" y="248"/>
                  <a:pt x="29" y="226"/>
                </a:cubicBezTo>
                <a:cubicBezTo>
                  <a:pt x="39" y="204"/>
                  <a:pt x="50" y="183"/>
                  <a:pt x="64" y="163"/>
                </a:cubicBezTo>
                <a:cubicBezTo>
                  <a:pt x="78" y="143"/>
                  <a:pt x="93" y="124"/>
                  <a:pt x="111" y="107"/>
                </a:cubicBezTo>
                <a:cubicBezTo>
                  <a:pt x="128" y="90"/>
                  <a:pt x="147" y="75"/>
                  <a:pt x="168" y="61"/>
                </a:cubicBezTo>
                <a:cubicBezTo>
                  <a:pt x="189" y="48"/>
                  <a:pt x="210" y="37"/>
                  <a:pt x="233" y="28"/>
                </a:cubicBezTo>
                <a:cubicBezTo>
                  <a:pt x="256" y="18"/>
                  <a:pt x="280" y="11"/>
                  <a:pt x="304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2" y="0"/>
                  <a:pt x="427" y="2"/>
                  <a:pt x="451" y="7"/>
                </a:cubicBezTo>
                <a:cubicBezTo>
                  <a:pt x="476" y="11"/>
                  <a:pt x="500" y="18"/>
                  <a:pt x="523" y="28"/>
                </a:cubicBezTo>
                <a:cubicBezTo>
                  <a:pt x="546" y="37"/>
                  <a:pt x="567" y="48"/>
                  <a:pt x="588" y="61"/>
                </a:cubicBezTo>
                <a:cubicBezTo>
                  <a:pt x="609" y="75"/>
                  <a:pt x="628" y="90"/>
                  <a:pt x="645" y="107"/>
                </a:cubicBezTo>
                <a:cubicBezTo>
                  <a:pt x="663" y="124"/>
                  <a:pt x="678" y="143"/>
                  <a:pt x="692" y="163"/>
                </a:cubicBezTo>
                <a:cubicBezTo>
                  <a:pt x="706" y="183"/>
                  <a:pt x="717" y="204"/>
                  <a:pt x="727" y="226"/>
                </a:cubicBezTo>
                <a:cubicBezTo>
                  <a:pt x="736" y="248"/>
                  <a:pt x="743" y="271"/>
                  <a:pt x="748" y="295"/>
                </a:cubicBezTo>
                <a:cubicBezTo>
                  <a:pt x="753" y="319"/>
                  <a:pt x="756" y="344"/>
                  <a:pt x="756" y="36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821880" y="840600"/>
            <a:ext cx="191520" cy="186480"/>
          </a:xfrm>
          <a:custGeom>
            <a:avLst/>
            <a:gdLst/>
            <a:ahLst/>
            <a:rect l="0" t="0" r="r" b="b"/>
            <a:pathLst>
              <a:path w="532" h="518">
                <a:moveTo>
                  <a:pt x="532" y="259"/>
                </a:moveTo>
                <a:cubicBezTo>
                  <a:pt x="532" y="276"/>
                  <a:pt x="530" y="292"/>
                  <a:pt x="527" y="309"/>
                </a:cubicBezTo>
                <a:cubicBezTo>
                  <a:pt x="523" y="326"/>
                  <a:pt x="518" y="342"/>
                  <a:pt x="512" y="358"/>
                </a:cubicBezTo>
                <a:cubicBezTo>
                  <a:pt x="505" y="373"/>
                  <a:pt x="497" y="388"/>
                  <a:pt x="487" y="402"/>
                </a:cubicBezTo>
                <a:cubicBezTo>
                  <a:pt x="477" y="416"/>
                  <a:pt x="466" y="429"/>
                  <a:pt x="454" y="441"/>
                </a:cubicBezTo>
                <a:cubicBezTo>
                  <a:pt x="442" y="453"/>
                  <a:pt x="428" y="464"/>
                  <a:pt x="414" y="474"/>
                </a:cubicBezTo>
                <a:cubicBezTo>
                  <a:pt x="399" y="483"/>
                  <a:pt x="384" y="491"/>
                  <a:pt x="368" y="497"/>
                </a:cubicBezTo>
                <a:cubicBezTo>
                  <a:pt x="352" y="505"/>
                  <a:pt x="335" y="510"/>
                  <a:pt x="318" y="513"/>
                </a:cubicBezTo>
                <a:cubicBezTo>
                  <a:pt x="301" y="516"/>
                  <a:pt x="284" y="518"/>
                  <a:pt x="267" y="518"/>
                </a:cubicBezTo>
                <a:cubicBezTo>
                  <a:pt x="249" y="518"/>
                  <a:pt x="232" y="516"/>
                  <a:pt x="215" y="513"/>
                </a:cubicBezTo>
                <a:cubicBezTo>
                  <a:pt x="198" y="510"/>
                  <a:pt x="181" y="505"/>
                  <a:pt x="165" y="497"/>
                </a:cubicBezTo>
                <a:cubicBezTo>
                  <a:pt x="149" y="491"/>
                  <a:pt x="134" y="483"/>
                  <a:pt x="119" y="474"/>
                </a:cubicBezTo>
                <a:cubicBezTo>
                  <a:pt x="105" y="464"/>
                  <a:pt x="90" y="453"/>
                  <a:pt x="78" y="441"/>
                </a:cubicBezTo>
                <a:cubicBezTo>
                  <a:pt x="66" y="429"/>
                  <a:pt x="55" y="416"/>
                  <a:pt x="45" y="402"/>
                </a:cubicBezTo>
                <a:cubicBezTo>
                  <a:pt x="35" y="388"/>
                  <a:pt x="27" y="373"/>
                  <a:pt x="20" y="358"/>
                </a:cubicBezTo>
                <a:cubicBezTo>
                  <a:pt x="14" y="342"/>
                  <a:pt x="9" y="326"/>
                  <a:pt x="5" y="309"/>
                </a:cubicBezTo>
                <a:cubicBezTo>
                  <a:pt x="2" y="292"/>
                  <a:pt x="0" y="276"/>
                  <a:pt x="0" y="259"/>
                </a:cubicBezTo>
                <a:cubicBezTo>
                  <a:pt x="0" y="242"/>
                  <a:pt x="2" y="225"/>
                  <a:pt x="5" y="208"/>
                </a:cubicBezTo>
                <a:cubicBezTo>
                  <a:pt x="9" y="192"/>
                  <a:pt x="14" y="176"/>
                  <a:pt x="20" y="160"/>
                </a:cubicBezTo>
                <a:cubicBezTo>
                  <a:pt x="27" y="144"/>
                  <a:pt x="35" y="129"/>
                  <a:pt x="45" y="115"/>
                </a:cubicBezTo>
                <a:cubicBezTo>
                  <a:pt x="55" y="101"/>
                  <a:pt x="66" y="88"/>
                  <a:pt x="78" y="76"/>
                </a:cubicBezTo>
                <a:cubicBezTo>
                  <a:pt x="90" y="64"/>
                  <a:pt x="105" y="53"/>
                  <a:pt x="119" y="44"/>
                </a:cubicBezTo>
                <a:cubicBezTo>
                  <a:pt x="134" y="34"/>
                  <a:pt x="149" y="27"/>
                  <a:pt x="165" y="20"/>
                </a:cubicBezTo>
                <a:cubicBezTo>
                  <a:pt x="181" y="14"/>
                  <a:pt x="198" y="9"/>
                  <a:pt x="215" y="5"/>
                </a:cubicBezTo>
                <a:cubicBezTo>
                  <a:pt x="232" y="2"/>
                  <a:pt x="249" y="0"/>
                  <a:pt x="267" y="0"/>
                </a:cubicBezTo>
                <a:cubicBezTo>
                  <a:pt x="284" y="0"/>
                  <a:pt x="301" y="2"/>
                  <a:pt x="318" y="5"/>
                </a:cubicBezTo>
                <a:cubicBezTo>
                  <a:pt x="335" y="9"/>
                  <a:pt x="352" y="14"/>
                  <a:pt x="368" y="20"/>
                </a:cubicBezTo>
                <a:cubicBezTo>
                  <a:pt x="384" y="27"/>
                  <a:pt x="399" y="34"/>
                  <a:pt x="414" y="44"/>
                </a:cubicBezTo>
                <a:cubicBezTo>
                  <a:pt x="428" y="53"/>
                  <a:pt x="442" y="64"/>
                  <a:pt x="454" y="76"/>
                </a:cubicBezTo>
                <a:cubicBezTo>
                  <a:pt x="466" y="88"/>
                  <a:pt x="477" y="101"/>
                  <a:pt x="487" y="115"/>
                </a:cubicBezTo>
                <a:cubicBezTo>
                  <a:pt x="497" y="129"/>
                  <a:pt x="505" y="144"/>
                  <a:pt x="512" y="160"/>
                </a:cubicBezTo>
                <a:cubicBezTo>
                  <a:pt x="518" y="176"/>
                  <a:pt x="523" y="192"/>
                  <a:pt x="527" y="208"/>
                </a:cubicBezTo>
                <a:cubicBezTo>
                  <a:pt x="530" y="225"/>
                  <a:pt x="532" y="242"/>
                  <a:pt x="532" y="259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160280" y="736560"/>
            <a:ext cx="6148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1: Planteamiento del problema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747720" y="1473480"/>
            <a:ext cx="1072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Escoge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problema cotidiano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que pueda resolverse mediante un algoritmo, como por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047600" y="2609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8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47720" y="1883160"/>
            <a:ext cx="1044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047600" y="3095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300320" y="2454840"/>
            <a:ext cx="5335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Calcular descuentos según el tipo de cliente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1047600" y="3571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300320" y="2940480"/>
            <a:ext cx="420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Gestionar turnos o colas de espera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047600" y="40575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300320" y="3416760"/>
            <a:ext cx="470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Realizar reservas simples (citas, salas…)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300320" y="3902400"/>
            <a:ext cx="417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 de acceso, votaciones, etc.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047600" y="5190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747720" y="4474080"/>
            <a:ext cx="227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Define claramente: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5676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300320" y="5036040"/>
            <a:ext cx="234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Entradas esperadas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47600" y="6162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5521680"/>
            <a:ext cx="2624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Procesamiento lógico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00320" y="6007680"/>
            <a:ext cx="214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Salidas esperadas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08000" y="2332080"/>
            <a:ext cx="127440" cy="127440"/>
          </a:xfrm>
          <a:custGeom>
            <a:avLst/>
            <a:gdLst/>
            <a:ahLst/>
            <a:rect l="0" t="0" r="r" b="b"/>
            <a:pathLst>
              <a:path w="354" h="354">
                <a:moveTo>
                  <a:pt x="354" y="308"/>
                </a:moveTo>
                <a:cubicBezTo>
                  <a:pt x="336" y="249"/>
                  <a:pt x="306" y="139"/>
                  <a:pt x="289" y="97"/>
                </a:cubicBezTo>
                <a:cubicBezTo>
                  <a:pt x="275" y="63"/>
                  <a:pt x="262" y="28"/>
                  <a:pt x="246" y="12"/>
                </a:cubicBezTo>
                <a:cubicBezTo>
                  <a:pt x="230" y="-4"/>
                  <a:pt x="202" y="-3"/>
                  <a:pt x="185" y="13"/>
                </a:cubicBezTo>
                <a:cubicBezTo>
                  <a:pt x="185" y="13"/>
                  <a:pt x="116" y="61"/>
                  <a:pt x="91" y="92"/>
                </a:cubicBezTo>
                <a:cubicBezTo>
                  <a:pt x="60" y="117"/>
                  <a:pt x="13" y="186"/>
                  <a:pt x="13" y="186"/>
                </a:cubicBezTo>
                <a:cubicBezTo>
                  <a:pt x="-3" y="202"/>
                  <a:pt x="-4" y="230"/>
                  <a:pt x="12" y="246"/>
                </a:cubicBezTo>
                <a:cubicBezTo>
                  <a:pt x="28" y="262"/>
                  <a:pt x="62" y="275"/>
                  <a:pt x="96" y="289"/>
                </a:cubicBezTo>
                <a:cubicBezTo>
                  <a:pt x="138" y="306"/>
                  <a:pt x="250" y="336"/>
                  <a:pt x="308" y="354"/>
                </a:cubicBezTo>
                <a:cubicBezTo>
                  <a:pt x="318" y="357"/>
                  <a:pt x="357" y="318"/>
                  <a:pt x="354" y="308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83720" y="2107800"/>
            <a:ext cx="143640" cy="143280"/>
          </a:xfrm>
          <a:custGeom>
            <a:avLst/>
            <a:gdLst/>
            <a:ahLst/>
            <a:rect l="0" t="0" r="r" b="b"/>
            <a:pathLst>
              <a:path w="399" h="398">
                <a:moveTo>
                  <a:pt x="374" y="140"/>
                </a:moveTo>
                <a:cubicBezTo>
                  <a:pt x="407" y="172"/>
                  <a:pt x="407" y="224"/>
                  <a:pt x="374" y="256"/>
                </a:cubicBezTo>
                <a:lnTo>
                  <a:pt x="258" y="374"/>
                </a:lnTo>
                <a:cubicBezTo>
                  <a:pt x="226" y="406"/>
                  <a:pt x="173" y="406"/>
                  <a:pt x="141" y="374"/>
                </a:cubicBezTo>
                <a:lnTo>
                  <a:pt x="25" y="256"/>
                </a:lnTo>
                <a:cubicBezTo>
                  <a:pt x="-8" y="224"/>
                  <a:pt x="-8" y="172"/>
                  <a:pt x="25" y="140"/>
                </a:cubicBezTo>
                <a:lnTo>
                  <a:pt x="141" y="24"/>
                </a:lnTo>
                <a:cubicBezTo>
                  <a:pt x="173" y="-8"/>
                  <a:pt x="226" y="-8"/>
                  <a:pt x="258" y="24"/>
                </a:cubicBezTo>
                <a:lnTo>
                  <a:pt x="374" y="140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855360" y="2179080"/>
            <a:ext cx="241200" cy="241200"/>
          </a:xfrm>
          <a:custGeom>
            <a:avLst/>
            <a:gdLst/>
            <a:ahLst/>
            <a:rect l="0" t="0" r="r" b="b"/>
            <a:pathLst>
              <a:path w="670" h="670">
                <a:moveTo>
                  <a:pt x="670" y="438"/>
                </a:moveTo>
                <a:lnTo>
                  <a:pt x="552" y="554"/>
                </a:lnTo>
                <a:lnTo>
                  <a:pt x="436" y="670"/>
                </a:lnTo>
                <a:lnTo>
                  <a:pt x="0" y="233"/>
                </a:lnTo>
                <a:lnTo>
                  <a:pt x="232" y="0"/>
                </a:lnTo>
                <a:lnTo>
                  <a:pt x="670" y="438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103400" y="2427480"/>
            <a:ext cx="37080" cy="36720"/>
          </a:xfrm>
          <a:custGeom>
            <a:avLst/>
            <a:gdLst/>
            <a:ahLst/>
            <a:rect l="0" t="0" r="r" b="b"/>
            <a:pathLst>
              <a:path w="103" h="102">
                <a:moveTo>
                  <a:pt x="0" y="76"/>
                </a:moveTo>
                <a:cubicBezTo>
                  <a:pt x="0" y="76"/>
                  <a:pt x="77" y="117"/>
                  <a:pt x="97" y="97"/>
                </a:cubicBezTo>
                <a:cubicBezTo>
                  <a:pt x="119" y="76"/>
                  <a:pt x="76" y="0"/>
                  <a:pt x="76" y="0"/>
                </a:cubicBezTo>
                <a:cubicBezTo>
                  <a:pt x="76" y="0"/>
                  <a:pt x="3" y="1"/>
                  <a:pt x="0" y="76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802800" y="2126880"/>
            <a:ext cx="136440" cy="136440"/>
          </a:xfrm>
          <a:custGeom>
            <a:avLst/>
            <a:gdLst/>
            <a:ahLst/>
            <a:rect l="0" t="0" r="r" b="b"/>
            <a:pathLst>
              <a:path w="379" h="379">
                <a:moveTo>
                  <a:pt x="0" y="233"/>
                </a:moveTo>
                <a:lnTo>
                  <a:pt x="234" y="0"/>
                </a:lnTo>
                <a:lnTo>
                  <a:pt x="379" y="145"/>
                </a:lnTo>
                <a:lnTo>
                  <a:pt x="146" y="379"/>
                </a:lnTo>
                <a:lnTo>
                  <a:pt x="0" y="23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813240" y="2137320"/>
            <a:ext cx="115560" cy="115560"/>
          </a:xfrm>
          <a:custGeom>
            <a:avLst/>
            <a:gdLst/>
            <a:ahLst/>
            <a:rect l="0" t="0" r="r" b="b"/>
            <a:pathLst>
              <a:path w="321" h="321">
                <a:moveTo>
                  <a:pt x="0" y="233"/>
                </a:moveTo>
                <a:lnTo>
                  <a:pt x="234" y="0"/>
                </a:lnTo>
                <a:lnTo>
                  <a:pt x="263" y="29"/>
                </a:lnTo>
                <a:lnTo>
                  <a:pt x="29" y="262"/>
                </a:lnTo>
                <a:lnTo>
                  <a:pt x="0" y="233"/>
                </a:lnTo>
                <a:moveTo>
                  <a:pt x="58" y="291"/>
                </a:moveTo>
                <a:lnTo>
                  <a:pt x="292" y="58"/>
                </a:lnTo>
                <a:lnTo>
                  <a:pt x="321" y="87"/>
                </a:lnTo>
                <a:lnTo>
                  <a:pt x="87" y="321"/>
                </a:lnTo>
                <a:lnTo>
                  <a:pt x="58" y="291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160280" y="2041560"/>
            <a:ext cx="6053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2: Diseño lógico de la solución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323720" y="34002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1367640" y="3445920"/>
            <a:ext cx="190080" cy="186480"/>
          </a:xfrm>
          <a:custGeom>
            <a:avLst/>
            <a:gdLst/>
            <a:ahLst/>
            <a:rect l="0" t="0" r="r" b="b"/>
            <a:pathLst>
              <a:path w="528" h="518">
                <a:moveTo>
                  <a:pt x="503" y="9"/>
                </a:moveTo>
                <a:cubicBezTo>
                  <a:pt x="479" y="-7"/>
                  <a:pt x="446" y="0"/>
                  <a:pt x="430" y="24"/>
                </a:cubicBezTo>
                <a:lnTo>
                  <a:pt x="198" y="382"/>
                </a:lnTo>
                <a:lnTo>
                  <a:pt x="89" y="283"/>
                </a:lnTo>
                <a:cubicBezTo>
                  <a:pt x="68" y="263"/>
                  <a:pt x="34" y="264"/>
                  <a:pt x="14" y="286"/>
                </a:cubicBezTo>
                <a:cubicBezTo>
                  <a:pt x="-6" y="307"/>
                  <a:pt x="-5" y="341"/>
                  <a:pt x="17" y="361"/>
                </a:cubicBezTo>
                <a:lnTo>
                  <a:pt x="172" y="503"/>
                </a:lnTo>
                <a:cubicBezTo>
                  <a:pt x="182" y="514"/>
                  <a:pt x="195" y="518"/>
                  <a:pt x="208" y="518"/>
                </a:cubicBezTo>
                <a:cubicBezTo>
                  <a:pt x="222" y="518"/>
                  <a:pt x="241" y="512"/>
                  <a:pt x="253" y="493"/>
                </a:cubicBezTo>
                <a:cubicBezTo>
                  <a:pt x="260" y="482"/>
                  <a:pt x="519" y="82"/>
                  <a:pt x="519" y="82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747720" y="2788200"/>
            <a:ext cx="729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 la solución de forma clara y ordenada mediante: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323720" y="38858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4"/>
                </a:moveTo>
                <a:cubicBezTo>
                  <a:pt x="768" y="731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1"/>
                  <a:pt x="0" y="684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1367640" y="393192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89" y="284"/>
                </a:lnTo>
                <a:cubicBezTo>
                  <a:pt x="68" y="264"/>
                  <a:pt x="34" y="266"/>
                  <a:pt x="14" y="287"/>
                </a:cubicBezTo>
                <a:cubicBezTo>
                  <a:pt x="-6" y="309"/>
                  <a:pt x="-5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617480" y="3350160"/>
            <a:ext cx="470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Pseudocódigo explicativo paso a paso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617480" y="3835800"/>
            <a:ext cx="804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Diagrama de flujo o Nassi-Shneiderman con estructura coherente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747720" y="4397760"/>
            <a:ext cx="873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Asegúrate de cubrir condiciones, repeticiones y finalización del proceso.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780840" y="1927080"/>
            <a:ext cx="362160" cy="302040"/>
          </a:xfrm>
          <a:custGeom>
            <a:avLst/>
            <a:gdLst/>
            <a:ahLst/>
            <a:rect l="0" t="0" r="r" b="b"/>
            <a:pathLst>
              <a:path w="1006" h="839">
                <a:moveTo>
                  <a:pt x="951" y="646"/>
                </a:moveTo>
                <a:cubicBezTo>
                  <a:pt x="939" y="619"/>
                  <a:pt x="926" y="590"/>
                  <a:pt x="895" y="590"/>
                </a:cubicBezTo>
                <a:lnTo>
                  <a:pt x="867" y="590"/>
                </a:lnTo>
                <a:cubicBezTo>
                  <a:pt x="898" y="590"/>
                  <a:pt x="923" y="565"/>
                  <a:pt x="923" y="534"/>
                </a:cubicBezTo>
                <a:lnTo>
                  <a:pt x="923" y="56"/>
                </a:lnTo>
                <a:cubicBezTo>
                  <a:pt x="923" y="25"/>
                  <a:pt x="898" y="0"/>
                  <a:pt x="867" y="0"/>
                </a:cubicBezTo>
                <a:lnTo>
                  <a:pt x="140" y="0"/>
                </a:lnTo>
                <a:cubicBezTo>
                  <a:pt x="109" y="0"/>
                  <a:pt x="84" y="25"/>
                  <a:pt x="84" y="56"/>
                </a:cubicBezTo>
                <a:lnTo>
                  <a:pt x="84" y="534"/>
                </a:lnTo>
                <a:cubicBezTo>
                  <a:pt x="84" y="565"/>
                  <a:pt x="109" y="590"/>
                  <a:pt x="140" y="590"/>
                </a:cubicBezTo>
                <a:lnTo>
                  <a:pt x="112" y="590"/>
                </a:lnTo>
                <a:cubicBezTo>
                  <a:pt x="81" y="590"/>
                  <a:pt x="65" y="618"/>
                  <a:pt x="56" y="646"/>
                </a:cubicBezTo>
                <a:lnTo>
                  <a:pt x="0" y="783"/>
                </a:lnTo>
                <a:cubicBezTo>
                  <a:pt x="0" y="814"/>
                  <a:pt x="25" y="839"/>
                  <a:pt x="56" y="839"/>
                </a:cubicBezTo>
                <a:lnTo>
                  <a:pt x="951" y="839"/>
                </a:lnTo>
                <a:cubicBezTo>
                  <a:pt x="981" y="839"/>
                  <a:pt x="1006" y="814"/>
                  <a:pt x="1006" y="783"/>
                </a:cubicBezTo>
                <a:lnTo>
                  <a:pt x="951" y="646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80840" y="2209320"/>
            <a:ext cx="362160" cy="19800"/>
          </a:xfrm>
          <a:custGeom>
            <a:avLst/>
            <a:gdLst/>
            <a:ahLst/>
            <a:rect l="0" t="0" r="r" b="b"/>
            <a:pathLst>
              <a:path w="1006" h="55">
                <a:moveTo>
                  <a:pt x="0" y="0"/>
                </a:moveTo>
                <a:lnTo>
                  <a:pt x="0" y="2"/>
                </a:lnTo>
                <a:lnTo>
                  <a:pt x="5" y="21"/>
                </a:lnTo>
                <a:cubicBezTo>
                  <a:pt x="14" y="41"/>
                  <a:pt x="33" y="55"/>
                  <a:pt x="56" y="55"/>
                </a:cubicBezTo>
                <a:lnTo>
                  <a:pt x="951" y="55"/>
                </a:lnTo>
                <a:cubicBezTo>
                  <a:pt x="981" y="55"/>
                  <a:pt x="1005" y="30"/>
                  <a:pt x="10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831240" y="1947240"/>
            <a:ext cx="261720" cy="172080"/>
          </a:xfrm>
          <a:custGeom>
            <a:avLst/>
            <a:gdLst/>
            <a:ahLst/>
            <a:rect l="0" t="0" r="r" b="b"/>
            <a:pathLst>
              <a:path w="727" h="478">
                <a:moveTo>
                  <a:pt x="727" y="450"/>
                </a:moveTo>
                <a:cubicBezTo>
                  <a:pt x="727" y="465"/>
                  <a:pt x="714" y="478"/>
                  <a:pt x="699" y="478"/>
                </a:cubicBezTo>
                <a:lnTo>
                  <a:pt x="28" y="478"/>
                </a:lnTo>
                <a:cubicBezTo>
                  <a:pt x="12" y="478"/>
                  <a:pt x="0" y="465"/>
                  <a:pt x="0" y="450"/>
                </a:cubicBezTo>
                <a:lnTo>
                  <a:pt x="0" y="28"/>
                </a:lnTo>
                <a:cubicBezTo>
                  <a:pt x="0" y="13"/>
                  <a:pt x="12" y="0"/>
                  <a:pt x="28" y="0"/>
                </a:cubicBezTo>
                <a:lnTo>
                  <a:pt x="699" y="0"/>
                </a:lnTo>
                <a:cubicBezTo>
                  <a:pt x="714" y="0"/>
                  <a:pt x="727" y="13"/>
                  <a:pt x="727" y="28"/>
                </a:cubicBezTo>
                <a:lnTo>
                  <a:pt x="727" y="450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813240" y="2148480"/>
            <a:ext cx="299160" cy="40680"/>
          </a:xfrm>
          <a:custGeom>
            <a:avLst/>
            <a:gdLst/>
            <a:ahLst/>
            <a:rect l="0" t="0" r="r" b="b"/>
            <a:pathLst>
              <a:path w="831" h="113">
                <a:moveTo>
                  <a:pt x="830" y="85"/>
                </a:moveTo>
                <a:lnTo>
                  <a:pt x="809" y="25"/>
                </a:lnTo>
                <a:cubicBezTo>
                  <a:pt x="802" y="11"/>
                  <a:pt x="791" y="0"/>
                  <a:pt x="776" y="0"/>
                </a:cubicBezTo>
                <a:lnTo>
                  <a:pt x="53" y="0"/>
                </a:lnTo>
                <a:cubicBezTo>
                  <a:pt x="37" y="0"/>
                  <a:pt x="27" y="12"/>
                  <a:pt x="21" y="30"/>
                </a:cubicBezTo>
                <a:lnTo>
                  <a:pt x="1" y="85"/>
                </a:lnTo>
                <a:cubicBezTo>
                  <a:pt x="-5" y="102"/>
                  <a:pt x="14" y="113"/>
                  <a:pt x="29" y="113"/>
                </a:cubicBezTo>
                <a:lnTo>
                  <a:pt x="241" y="113"/>
                </a:lnTo>
                <a:cubicBezTo>
                  <a:pt x="241" y="113"/>
                  <a:pt x="267" y="112"/>
                  <a:pt x="272" y="96"/>
                </a:cubicBezTo>
                <a:cubicBezTo>
                  <a:pt x="277" y="78"/>
                  <a:pt x="283" y="51"/>
                  <a:pt x="285" y="46"/>
                </a:cubicBezTo>
                <a:cubicBezTo>
                  <a:pt x="287" y="39"/>
                  <a:pt x="295" y="31"/>
                  <a:pt x="309" y="31"/>
                </a:cubicBezTo>
                <a:lnTo>
                  <a:pt x="548" y="31"/>
                </a:lnTo>
                <a:cubicBezTo>
                  <a:pt x="562" y="31"/>
                  <a:pt x="569" y="38"/>
                  <a:pt x="571" y="47"/>
                </a:cubicBezTo>
                <a:cubicBezTo>
                  <a:pt x="572" y="53"/>
                  <a:pt x="579" y="79"/>
                  <a:pt x="583" y="97"/>
                </a:cubicBezTo>
                <a:cubicBezTo>
                  <a:pt x="586" y="113"/>
                  <a:pt x="617" y="113"/>
                  <a:pt x="617" y="113"/>
                </a:cubicBezTo>
                <a:lnTo>
                  <a:pt x="802" y="113"/>
                </a:lnTo>
                <a:cubicBezTo>
                  <a:pt x="818" y="113"/>
                  <a:pt x="836" y="100"/>
                  <a:pt x="830" y="85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922680" y="2169360"/>
            <a:ext cx="88920" cy="30600"/>
          </a:xfrm>
          <a:custGeom>
            <a:avLst/>
            <a:gdLst/>
            <a:ahLst/>
            <a:rect l="0" t="0" r="r" b="b"/>
            <a:pathLst>
              <a:path w="247" h="85">
                <a:moveTo>
                  <a:pt x="232" y="85"/>
                </a:moveTo>
                <a:lnTo>
                  <a:pt x="15" y="85"/>
                </a:lnTo>
                <a:cubicBezTo>
                  <a:pt x="3" y="85"/>
                  <a:pt x="-1" y="76"/>
                  <a:pt x="0" y="66"/>
                </a:cubicBezTo>
                <a:cubicBezTo>
                  <a:pt x="2" y="56"/>
                  <a:pt x="11" y="15"/>
                  <a:pt x="12" y="10"/>
                </a:cubicBezTo>
                <a:cubicBezTo>
                  <a:pt x="12" y="6"/>
                  <a:pt x="19" y="0"/>
                  <a:pt x="26" y="0"/>
                </a:cubicBezTo>
                <a:lnTo>
                  <a:pt x="222" y="0"/>
                </a:lnTo>
                <a:cubicBezTo>
                  <a:pt x="231" y="0"/>
                  <a:pt x="236" y="5"/>
                  <a:pt x="238" y="14"/>
                </a:cubicBezTo>
                <a:cubicBezTo>
                  <a:pt x="239" y="23"/>
                  <a:pt x="246" y="59"/>
                  <a:pt x="247" y="69"/>
                </a:cubicBezTo>
                <a:cubicBezTo>
                  <a:pt x="247" y="77"/>
                  <a:pt x="242" y="85"/>
                  <a:pt x="232" y="85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160280" y="1803240"/>
            <a:ext cx="5905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3: Implementación en Python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747720" y="2540520"/>
            <a:ext cx="7050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Convierte tu diseño lógico en código funcional en Python: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300320" y="3111840"/>
            <a:ext cx="454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 funciones, condicionales y bucles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300320" y="3588120"/>
            <a:ext cx="433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Controla errores básicos de entrada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825120" y="469656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4"/>
                </a:moveTo>
                <a:cubicBezTo>
                  <a:pt x="470" y="371"/>
                  <a:pt x="363" y="393"/>
                  <a:pt x="363" y="521"/>
                </a:cubicBezTo>
                <a:cubicBezTo>
                  <a:pt x="363" y="587"/>
                  <a:pt x="297" y="592"/>
                  <a:pt x="245" y="592"/>
                </a:cubicBezTo>
                <a:cubicBezTo>
                  <a:pt x="201" y="592"/>
                  <a:pt x="105" y="576"/>
                  <a:pt x="105" y="521"/>
                </a:cubicBezTo>
                <a:cubicBezTo>
                  <a:pt x="105" y="393"/>
                  <a:pt x="0" y="371"/>
                  <a:pt x="0" y="234"/>
                </a:cubicBezTo>
                <a:cubicBezTo>
                  <a:pt x="0" y="105"/>
                  <a:pt x="112" y="0"/>
                  <a:pt x="236" y="0"/>
                </a:cubicBezTo>
                <a:cubicBezTo>
                  <a:pt x="361" y="0"/>
                  <a:pt x="470" y="105"/>
                  <a:pt x="470" y="23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877320" y="494064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2"/>
                </a:moveTo>
                <a:cubicBezTo>
                  <a:pt x="179" y="31"/>
                  <a:pt x="131" y="66"/>
                  <a:pt x="89" y="66"/>
                </a:cubicBezTo>
                <a:cubicBezTo>
                  <a:pt x="48" y="66"/>
                  <a:pt x="0" y="31"/>
                  <a:pt x="0" y="12"/>
                </a:cubicBezTo>
                <a:cubicBezTo>
                  <a:pt x="0" y="-5"/>
                  <a:pt x="48" y="1"/>
                  <a:pt x="89" y="1"/>
                </a:cubicBezTo>
                <a:cubicBezTo>
                  <a:pt x="131" y="1"/>
                  <a:pt x="179" y="-5"/>
                  <a:pt x="179" y="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871200" y="4772520"/>
            <a:ext cx="77040" cy="130680"/>
          </a:xfrm>
          <a:custGeom>
            <a:avLst/>
            <a:gdLst/>
            <a:ahLst/>
            <a:rect l="0" t="0" r="r" b="b"/>
            <a:pathLst>
              <a:path w="214" h="363">
                <a:moveTo>
                  <a:pt x="208" y="6"/>
                </a:moveTo>
                <a:cubicBezTo>
                  <a:pt x="199" y="-2"/>
                  <a:pt x="186" y="-2"/>
                  <a:pt x="177" y="6"/>
                </a:cubicBezTo>
                <a:lnTo>
                  <a:pt x="107" y="76"/>
                </a:lnTo>
                <a:lnTo>
                  <a:pt x="37" y="6"/>
                </a:lnTo>
                <a:cubicBezTo>
                  <a:pt x="28" y="-2"/>
                  <a:pt x="14" y="-2"/>
                  <a:pt x="6" y="6"/>
                </a:cubicBezTo>
                <a:cubicBezTo>
                  <a:pt x="-2" y="14"/>
                  <a:pt x="-2" y="28"/>
                  <a:pt x="6" y="36"/>
                </a:cubicBezTo>
                <a:lnTo>
                  <a:pt x="86" y="115"/>
                </a:lnTo>
                <a:lnTo>
                  <a:pt x="86" y="342"/>
                </a:lnTo>
                <a:cubicBezTo>
                  <a:pt x="86" y="353"/>
                  <a:pt x="96" y="363"/>
                  <a:pt x="107" y="363"/>
                </a:cubicBezTo>
                <a:cubicBezTo>
                  <a:pt x="119" y="363"/>
                  <a:pt x="129" y="353"/>
                  <a:pt x="129" y="342"/>
                </a:cubicBezTo>
                <a:lnTo>
                  <a:pt x="129" y="115"/>
                </a:lnTo>
                <a:lnTo>
                  <a:pt x="208" y="36"/>
                </a:lnTo>
                <a:cubicBezTo>
                  <a:pt x="216" y="28"/>
                  <a:pt x="216" y="14"/>
                  <a:pt x="208" y="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863280" y="4887360"/>
            <a:ext cx="92520" cy="61920"/>
          </a:xfrm>
          <a:custGeom>
            <a:avLst/>
            <a:gdLst/>
            <a:ahLst/>
            <a:rect l="0" t="0" r="r" b="b"/>
            <a:pathLst>
              <a:path w="257" h="172">
                <a:moveTo>
                  <a:pt x="257" y="129"/>
                </a:moveTo>
                <a:cubicBezTo>
                  <a:pt x="257" y="153"/>
                  <a:pt x="238" y="172"/>
                  <a:pt x="215" y="172"/>
                </a:cubicBezTo>
                <a:lnTo>
                  <a:pt x="44" y="172"/>
                </a:lnTo>
                <a:cubicBezTo>
                  <a:pt x="19" y="172"/>
                  <a:pt x="0" y="153"/>
                  <a:pt x="0" y="129"/>
                </a:cubicBezTo>
                <a:lnTo>
                  <a:pt x="0" y="0"/>
                </a:lnTo>
                <a:lnTo>
                  <a:pt x="257" y="0"/>
                </a:lnTo>
                <a:lnTo>
                  <a:pt x="257" y="1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855720" y="487980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4"/>
                  <a:pt x="0" y="154"/>
                </a:cubicBezTo>
                <a:cubicBezTo>
                  <a:pt x="-2" y="142"/>
                  <a:pt x="6" y="131"/>
                  <a:pt x="18" y="128"/>
                </a:cubicBezTo>
                <a:lnTo>
                  <a:pt x="275" y="86"/>
                </a:lnTo>
                <a:cubicBezTo>
                  <a:pt x="286" y="83"/>
                  <a:pt x="297" y="91"/>
                  <a:pt x="299" y="103"/>
                </a:cubicBezTo>
                <a:cubicBezTo>
                  <a:pt x="301" y="115"/>
                  <a:pt x="293" y="126"/>
                  <a:pt x="282" y="128"/>
                </a:cubicBezTo>
                <a:lnTo>
                  <a:pt x="25" y="171"/>
                </a:lnTo>
                <a:cubicBezTo>
                  <a:pt x="24" y="171"/>
                  <a:pt x="23" y="171"/>
                  <a:pt x="21" y="171"/>
                </a:cubicBezTo>
                <a:moveTo>
                  <a:pt x="21" y="85"/>
                </a:moveTo>
                <a:cubicBezTo>
                  <a:pt x="11" y="85"/>
                  <a:pt x="2" y="78"/>
                  <a:pt x="0" y="67"/>
                </a:cubicBezTo>
                <a:cubicBezTo>
                  <a:pt x="-2" y="56"/>
                  <a:pt x="6" y="45"/>
                  <a:pt x="18" y="43"/>
                </a:cubicBezTo>
                <a:lnTo>
                  <a:pt x="275" y="0"/>
                </a:lnTo>
                <a:cubicBezTo>
                  <a:pt x="286" y="-2"/>
                  <a:pt x="297" y="6"/>
                  <a:pt x="299" y="18"/>
                </a:cubicBezTo>
                <a:cubicBezTo>
                  <a:pt x="301" y="29"/>
                  <a:pt x="293" y="40"/>
                  <a:pt x="282" y="42"/>
                </a:cubicBezTo>
                <a:lnTo>
                  <a:pt x="25" y="85"/>
                </a:lnTo>
                <a:cubicBezTo>
                  <a:pt x="24" y="85"/>
                  <a:pt x="23" y="85"/>
                  <a:pt x="21" y="8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300320" y="4073760"/>
            <a:ext cx="542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Muestra resultados claros y útiles en consola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065240" y="4645440"/>
            <a:ext cx="999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Puedes usar cualquier IDE o entorno online (Thonny, Replit, Visual Studio Code…).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780840" y="1926720"/>
            <a:ext cx="362160" cy="310680"/>
          </a:xfrm>
          <a:custGeom>
            <a:avLst/>
            <a:gdLst/>
            <a:ahLst/>
            <a:rect l="0" t="0" r="r" b="b"/>
            <a:pathLst>
              <a:path w="1006" h="863">
                <a:moveTo>
                  <a:pt x="504" y="0"/>
                </a:moveTo>
                <a:cubicBezTo>
                  <a:pt x="225" y="0"/>
                  <a:pt x="0" y="193"/>
                  <a:pt x="0" y="432"/>
                </a:cubicBezTo>
                <a:cubicBezTo>
                  <a:pt x="0" y="462"/>
                  <a:pt x="4" y="491"/>
                  <a:pt x="10" y="519"/>
                </a:cubicBezTo>
                <a:cubicBezTo>
                  <a:pt x="60" y="605"/>
                  <a:pt x="94" y="551"/>
                  <a:pt x="251" y="472"/>
                </a:cubicBezTo>
                <a:cubicBezTo>
                  <a:pt x="412" y="392"/>
                  <a:pt x="251" y="584"/>
                  <a:pt x="196" y="696"/>
                </a:cubicBezTo>
                <a:cubicBezTo>
                  <a:pt x="178" y="730"/>
                  <a:pt x="188" y="759"/>
                  <a:pt x="211" y="783"/>
                </a:cubicBezTo>
                <a:cubicBezTo>
                  <a:pt x="293" y="833"/>
                  <a:pt x="395" y="863"/>
                  <a:pt x="504" y="863"/>
                </a:cubicBezTo>
                <a:cubicBezTo>
                  <a:pt x="781" y="863"/>
                  <a:pt x="1006" y="670"/>
                  <a:pt x="1006" y="432"/>
                </a:cubicBezTo>
                <a:cubicBezTo>
                  <a:pt x="1006" y="193"/>
                  <a:pt x="781" y="0"/>
                  <a:pt x="504" y="0"/>
                </a:cubicBezTo>
                <a:moveTo>
                  <a:pt x="583" y="684"/>
                </a:moveTo>
                <a:cubicBezTo>
                  <a:pt x="572" y="722"/>
                  <a:pt x="515" y="738"/>
                  <a:pt x="455" y="720"/>
                </a:cubicBezTo>
                <a:cubicBezTo>
                  <a:pt x="394" y="703"/>
                  <a:pt x="355" y="658"/>
                  <a:pt x="366" y="620"/>
                </a:cubicBezTo>
                <a:cubicBezTo>
                  <a:pt x="377" y="583"/>
                  <a:pt x="434" y="567"/>
                  <a:pt x="494" y="584"/>
                </a:cubicBezTo>
                <a:cubicBezTo>
                  <a:pt x="555" y="602"/>
                  <a:pt x="594" y="647"/>
                  <a:pt x="583" y="684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851400" y="1975680"/>
            <a:ext cx="60480" cy="60840"/>
          </a:xfrm>
          <a:custGeom>
            <a:avLst/>
            <a:gdLst/>
            <a:ahLst/>
            <a:rect l="0" t="0" r="r" b="b"/>
            <a:pathLst>
              <a:path w="168" h="169">
                <a:moveTo>
                  <a:pt x="168" y="84"/>
                </a:moveTo>
                <a:cubicBezTo>
                  <a:pt x="168" y="95"/>
                  <a:pt x="166" y="106"/>
                  <a:pt x="162" y="117"/>
                </a:cubicBezTo>
                <a:cubicBezTo>
                  <a:pt x="158" y="127"/>
                  <a:pt x="151" y="136"/>
                  <a:pt x="144" y="144"/>
                </a:cubicBezTo>
                <a:cubicBezTo>
                  <a:pt x="136" y="152"/>
                  <a:pt x="127" y="158"/>
                  <a:pt x="116" y="162"/>
                </a:cubicBezTo>
                <a:cubicBezTo>
                  <a:pt x="106" y="167"/>
                  <a:pt x="95" y="169"/>
                  <a:pt x="84" y="169"/>
                </a:cubicBezTo>
                <a:cubicBezTo>
                  <a:pt x="73" y="169"/>
                  <a:pt x="63" y="167"/>
                  <a:pt x="51" y="162"/>
                </a:cubicBezTo>
                <a:cubicBezTo>
                  <a:pt x="41" y="158"/>
                  <a:pt x="32" y="152"/>
                  <a:pt x="24" y="144"/>
                </a:cubicBezTo>
                <a:cubicBezTo>
                  <a:pt x="16" y="136"/>
                  <a:pt x="10" y="127"/>
                  <a:pt x="6" y="117"/>
                </a:cubicBezTo>
                <a:cubicBezTo>
                  <a:pt x="2" y="106"/>
                  <a:pt x="0" y="95"/>
                  <a:pt x="0" y="84"/>
                </a:cubicBezTo>
                <a:cubicBezTo>
                  <a:pt x="0" y="73"/>
                  <a:pt x="2" y="62"/>
                  <a:pt x="6" y="52"/>
                </a:cubicBezTo>
                <a:cubicBezTo>
                  <a:pt x="10" y="42"/>
                  <a:pt x="16" y="33"/>
                  <a:pt x="24" y="25"/>
                </a:cubicBezTo>
                <a:cubicBezTo>
                  <a:pt x="32" y="17"/>
                  <a:pt x="41" y="11"/>
                  <a:pt x="51" y="7"/>
                </a:cubicBezTo>
                <a:cubicBezTo>
                  <a:pt x="63" y="2"/>
                  <a:pt x="73" y="0"/>
                  <a:pt x="84" y="0"/>
                </a:cubicBezTo>
                <a:cubicBezTo>
                  <a:pt x="95" y="0"/>
                  <a:pt x="106" y="2"/>
                  <a:pt x="116" y="7"/>
                </a:cubicBezTo>
                <a:cubicBezTo>
                  <a:pt x="127" y="11"/>
                  <a:pt x="136" y="17"/>
                  <a:pt x="144" y="25"/>
                </a:cubicBezTo>
                <a:cubicBezTo>
                  <a:pt x="151" y="33"/>
                  <a:pt x="158" y="42"/>
                  <a:pt x="162" y="52"/>
                </a:cubicBezTo>
                <a:cubicBezTo>
                  <a:pt x="166" y="62"/>
                  <a:pt x="168" y="73"/>
                  <a:pt x="168" y="84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951840" y="1955520"/>
            <a:ext cx="60480" cy="60840"/>
          </a:xfrm>
          <a:custGeom>
            <a:avLst/>
            <a:gdLst/>
            <a:ahLst/>
            <a:rect l="0" t="0" r="r" b="b"/>
            <a:pathLst>
              <a:path w="168" h="169">
                <a:moveTo>
                  <a:pt x="168" y="84"/>
                </a:moveTo>
                <a:cubicBezTo>
                  <a:pt x="168" y="95"/>
                  <a:pt x="166" y="106"/>
                  <a:pt x="162" y="116"/>
                </a:cubicBezTo>
                <a:cubicBezTo>
                  <a:pt x="158" y="126"/>
                  <a:pt x="152" y="135"/>
                  <a:pt x="144" y="143"/>
                </a:cubicBezTo>
                <a:cubicBezTo>
                  <a:pt x="136" y="151"/>
                  <a:pt x="127" y="157"/>
                  <a:pt x="117" y="161"/>
                </a:cubicBezTo>
                <a:cubicBezTo>
                  <a:pt x="105" y="167"/>
                  <a:pt x="95" y="169"/>
                  <a:pt x="84" y="169"/>
                </a:cubicBezTo>
                <a:cubicBezTo>
                  <a:pt x="73" y="169"/>
                  <a:pt x="62" y="167"/>
                  <a:pt x="52" y="161"/>
                </a:cubicBezTo>
                <a:cubicBezTo>
                  <a:pt x="41" y="157"/>
                  <a:pt x="32" y="151"/>
                  <a:pt x="24" y="143"/>
                </a:cubicBezTo>
                <a:cubicBezTo>
                  <a:pt x="17" y="135"/>
                  <a:pt x="10" y="126"/>
                  <a:pt x="6" y="116"/>
                </a:cubicBezTo>
                <a:cubicBezTo>
                  <a:pt x="2" y="106"/>
                  <a:pt x="0" y="95"/>
                  <a:pt x="0" y="84"/>
                </a:cubicBezTo>
                <a:cubicBezTo>
                  <a:pt x="0" y="73"/>
                  <a:pt x="2" y="62"/>
                  <a:pt x="6" y="52"/>
                </a:cubicBezTo>
                <a:cubicBezTo>
                  <a:pt x="10" y="42"/>
                  <a:pt x="17" y="33"/>
                  <a:pt x="24" y="25"/>
                </a:cubicBezTo>
                <a:cubicBezTo>
                  <a:pt x="32" y="17"/>
                  <a:pt x="41" y="11"/>
                  <a:pt x="52" y="7"/>
                </a:cubicBezTo>
                <a:cubicBezTo>
                  <a:pt x="62" y="2"/>
                  <a:pt x="73" y="0"/>
                  <a:pt x="84" y="0"/>
                </a:cubicBezTo>
                <a:cubicBezTo>
                  <a:pt x="95" y="0"/>
                  <a:pt x="105" y="2"/>
                  <a:pt x="117" y="7"/>
                </a:cubicBezTo>
                <a:cubicBezTo>
                  <a:pt x="127" y="11"/>
                  <a:pt x="136" y="17"/>
                  <a:pt x="144" y="25"/>
                </a:cubicBezTo>
                <a:cubicBezTo>
                  <a:pt x="152" y="33"/>
                  <a:pt x="158" y="42"/>
                  <a:pt x="162" y="52"/>
                </a:cubicBezTo>
                <a:cubicBezTo>
                  <a:pt x="166" y="62"/>
                  <a:pt x="168" y="73"/>
                  <a:pt x="168" y="84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042200" y="2016000"/>
            <a:ext cx="60840" cy="60480"/>
          </a:xfrm>
          <a:custGeom>
            <a:avLst/>
            <a:gdLst/>
            <a:ahLst/>
            <a:rect l="0" t="0" r="r" b="b"/>
            <a:pathLst>
              <a:path w="169" h="168">
                <a:moveTo>
                  <a:pt x="169" y="84"/>
                </a:moveTo>
                <a:cubicBezTo>
                  <a:pt x="169" y="95"/>
                  <a:pt x="167" y="105"/>
                  <a:pt x="162" y="116"/>
                </a:cubicBezTo>
                <a:cubicBezTo>
                  <a:pt x="158" y="126"/>
                  <a:pt x="152" y="135"/>
                  <a:pt x="144" y="143"/>
                </a:cubicBezTo>
                <a:cubicBezTo>
                  <a:pt x="136" y="151"/>
                  <a:pt x="127" y="157"/>
                  <a:pt x="117" y="161"/>
                </a:cubicBezTo>
                <a:cubicBezTo>
                  <a:pt x="107" y="166"/>
                  <a:pt x="96" y="168"/>
                  <a:pt x="85" y="168"/>
                </a:cubicBezTo>
                <a:cubicBezTo>
                  <a:pt x="74" y="168"/>
                  <a:pt x="63" y="166"/>
                  <a:pt x="53" y="161"/>
                </a:cubicBezTo>
                <a:cubicBezTo>
                  <a:pt x="43" y="157"/>
                  <a:pt x="34" y="151"/>
                  <a:pt x="25" y="143"/>
                </a:cubicBezTo>
                <a:cubicBezTo>
                  <a:pt x="17" y="135"/>
                  <a:pt x="11" y="126"/>
                  <a:pt x="7" y="116"/>
                </a:cubicBezTo>
                <a:cubicBezTo>
                  <a:pt x="2" y="105"/>
                  <a:pt x="0" y="95"/>
                  <a:pt x="0" y="84"/>
                </a:cubicBezTo>
                <a:cubicBezTo>
                  <a:pt x="0" y="73"/>
                  <a:pt x="2" y="62"/>
                  <a:pt x="7" y="52"/>
                </a:cubicBezTo>
                <a:cubicBezTo>
                  <a:pt x="11" y="41"/>
                  <a:pt x="17" y="32"/>
                  <a:pt x="25" y="24"/>
                </a:cubicBezTo>
                <a:cubicBezTo>
                  <a:pt x="34" y="17"/>
                  <a:pt x="43" y="10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0"/>
                  <a:pt x="136" y="17"/>
                  <a:pt x="144" y="24"/>
                </a:cubicBezTo>
                <a:cubicBezTo>
                  <a:pt x="152" y="32"/>
                  <a:pt x="158" y="41"/>
                  <a:pt x="162" y="52"/>
                </a:cubicBezTo>
                <a:cubicBezTo>
                  <a:pt x="167" y="62"/>
                  <a:pt x="169" y="73"/>
                  <a:pt x="169" y="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032120" y="2106360"/>
            <a:ext cx="60840" cy="60840"/>
          </a:xfrm>
          <a:custGeom>
            <a:avLst/>
            <a:gdLst/>
            <a:ahLst/>
            <a:rect l="0" t="0" r="r" b="b"/>
            <a:pathLst>
              <a:path w="169" h="169">
                <a:moveTo>
                  <a:pt x="169" y="85"/>
                </a:moveTo>
                <a:cubicBezTo>
                  <a:pt x="169" y="96"/>
                  <a:pt x="167" y="107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7"/>
                  <a:pt x="96" y="169"/>
                  <a:pt x="85" y="169"/>
                </a:cubicBezTo>
                <a:cubicBezTo>
                  <a:pt x="74" y="169"/>
                  <a:pt x="63" y="167"/>
                  <a:pt x="52" y="162"/>
                </a:cubicBezTo>
                <a:cubicBezTo>
                  <a:pt x="42" y="158"/>
                  <a:pt x="33" y="152"/>
                  <a:pt x="25" y="144"/>
                </a:cubicBezTo>
                <a:cubicBezTo>
                  <a:pt x="17" y="136"/>
                  <a:pt x="11" y="127"/>
                  <a:pt x="7" y="117"/>
                </a:cubicBezTo>
                <a:cubicBezTo>
                  <a:pt x="2" y="107"/>
                  <a:pt x="0" y="96"/>
                  <a:pt x="0" y="85"/>
                </a:cubicBezTo>
                <a:cubicBezTo>
                  <a:pt x="0" y="73"/>
                  <a:pt x="2" y="62"/>
                  <a:pt x="7" y="52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2" y="11"/>
                  <a:pt x="52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7"/>
                  <a:pt x="144" y="25"/>
                </a:cubicBezTo>
                <a:cubicBezTo>
                  <a:pt x="152" y="33"/>
                  <a:pt x="158" y="42"/>
                  <a:pt x="162" y="52"/>
                </a:cubicBezTo>
                <a:cubicBezTo>
                  <a:pt x="167" y="62"/>
                  <a:pt x="169" y="73"/>
                  <a:pt x="169" y="8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160280" y="1832040"/>
            <a:ext cx="6094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 4: Prototipado visual en Figma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047600" y="3295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747720" y="2578680"/>
            <a:ext cx="513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Diseña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prototipo visual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del programa: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1047600" y="3781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300320" y="3140640"/>
            <a:ext cx="576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 cómo se vería la app o herramienta final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300320" y="3626280"/>
            <a:ext cx="633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 pantallas, botones, campos, decisiones…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747720" y="4197600"/>
            <a:ext cx="977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Objetivo: visualizar cómo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lógica del algoritmo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 convierte en experiencia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747720" y="4607280"/>
            <a:ext cx="95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usuario.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780840" y="219060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838440" y="2248920"/>
            <a:ext cx="248760" cy="237960"/>
          </a:xfrm>
          <a:custGeom>
            <a:avLst/>
            <a:gdLst/>
            <a:ahLst/>
            <a:rect l="0" t="0" r="r" b="b"/>
            <a:pathLst>
              <a:path w="691" h="661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488"/>
                </a:lnTo>
                <a:lnTo>
                  <a:pt x="118" y="362"/>
                </a:lnTo>
                <a:cubicBezTo>
                  <a:pt x="89" y="336"/>
                  <a:pt x="44" y="338"/>
                  <a:pt x="18" y="366"/>
                </a:cubicBezTo>
                <a:cubicBezTo>
                  <a:pt x="-8" y="393"/>
                  <a:pt x="-6" y="436"/>
                  <a:pt x="22" y="462"/>
                </a:cubicBezTo>
                <a:lnTo>
                  <a:pt x="224" y="643"/>
                </a:lnTo>
                <a:cubicBezTo>
                  <a:pt x="238" y="655"/>
                  <a:pt x="255" y="661"/>
                  <a:pt x="272" y="661"/>
                </a:cubicBezTo>
                <a:cubicBezTo>
                  <a:pt x="290" y="661"/>
                  <a:pt x="315" y="653"/>
                  <a:pt x="330" y="630"/>
                </a:cubicBezTo>
                <a:cubicBezTo>
                  <a:pt x="340" y="616"/>
                  <a:pt x="679" y="106"/>
                  <a:pt x="679" y="106"/>
                </a:cubicBezTo>
                <a:cubicBezTo>
                  <a:pt x="700" y="74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160280" y="2127240"/>
            <a:ext cx="3025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Entrega esperada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300320" y="2864160"/>
            <a:ext cx="890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Documento con el problema, entradas/salidas, pseudocódigo y diagrama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2295360" y="3381120"/>
            <a:ext cx="571680" cy="371880"/>
          </a:xfrm>
          <a:custGeom>
            <a:avLst/>
            <a:gdLst/>
            <a:ahLst/>
            <a:rect l="0" t="0" r="r" b="b"/>
            <a:pathLst>
              <a:path w="1588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30" y="0"/>
                </a:lnTo>
                <a:cubicBezTo>
                  <a:pt x="1440" y="0"/>
                  <a:pt x="1450" y="1"/>
                  <a:pt x="1461" y="3"/>
                </a:cubicBezTo>
                <a:cubicBezTo>
                  <a:pt x="1471" y="5"/>
                  <a:pt x="1481" y="8"/>
                  <a:pt x="1490" y="12"/>
                </a:cubicBezTo>
                <a:cubicBezTo>
                  <a:pt x="1500" y="16"/>
                  <a:pt x="1509" y="21"/>
                  <a:pt x="1518" y="27"/>
                </a:cubicBezTo>
                <a:cubicBezTo>
                  <a:pt x="1527" y="33"/>
                  <a:pt x="1535" y="39"/>
                  <a:pt x="1542" y="47"/>
                </a:cubicBezTo>
                <a:cubicBezTo>
                  <a:pt x="1549" y="54"/>
                  <a:pt x="1556" y="62"/>
                  <a:pt x="1562" y="71"/>
                </a:cubicBezTo>
                <a:cubicBezTo>
                  <a:pt x="1567" y="79"/>
                  <a:pt x="1572" y="89"/>
                  <a:pt x="1576" y="98"/>
                </a:cubicBezTo>
                <a:cubicBezTo>
                  <a:pt x="1580" y="108"/>
                  <a:pt x="1583" y="118"/>
                  <a:pt x="1585" y="128"/>
                </a:cubicBezTo>
                <a:cubicBezTo>
                  <a:pt x="1587" y="138"/>
                  <a:pt x="1588" y="149"/>
                  <a:pt x="1588" y="159"/>
                </a:cubicBezTo>
                <a:lnTo>
                  <a:pt x="1588" y="874"/>
                </a:lnTo>
                <a:cubicBezTo>
                  <a:pt x="1588" y="885"/>
                  <a:pt x="1587" y="895"/>
                  <a:pt x="1585" y="905"/>
                </a:cubicBezTo>
                <a:cubicBezTo>
                  <a:pt x="1583" y="916"/>
                  <a:pt x="1580" y="925"/>
                  <a:pt x="1576" y="935"/>
                </a:cubicBezTo>
                <a:cubicBezTo>
                  <a:pt x="1572" y="945"/>
                  <a:pt x="1567" y="954"/>
                  <a:pt x="1562" y="963"/>
                </a:cubicBezTo>
                <a:cubicBezTo>
                  <a:pt x="1556" y="971"/>
                  <a:pt x="1549" y="979"/>
                  <a:pt x="1542" y="987"/>
                </a:cubicBezTo>
                <a:cubicBezTo>
                  <a:pt x="1535" y="994"/>
                  <a:pt x="1527" y="1001"/>
                  <a:pt x="1518" y="1006"/>
                </a:cubicBezTo>
                <a:cubicBezTo>
                  <a:pt x="1509" y="1012"/>
                  <a:pt x="1500" y="1017"/>
                  <a:pt x="1490" y="1021"/>
                </a:cubicBezTo>
                <a:cubicBezTo>
                  <a:pt x="1481" y="1025"/>
                  <a:pt x="1471" y="1028"/>
                  <a:pt x="1461" y="1030"/>
                </a:cubicBezTo>
                <a:cubicBezTo>
                  <a:pt x="1450" y="1032"/>
                  <a:pt x="1440" y="1033"/>
                  <a:pt x="143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300320" y="3350160"/>
            <a:ext cx="99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Archivo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2388960" y="347292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.py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2870280" y="3350160"/>
            <a:ext cx="291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 el código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300320" y="3835800"/>
            <a:ext cx="504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Capturas o enlace del prototipo en Figma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300320" y="4321440"/>
            <a:ext cx="830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(Opcional) Breve presentación oral o en vídeo explicando tu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962640" y="2152440"/>
            <a:ext cx="119160" cy="74160"/>
          </a:xfrm>
          <a:custGeom>
            <a:avLst/>
            <a:gdLst/>
            <a:ahLst/>
            <a:rect l="0" t="0" r="r" b="b"/>
            <a:pathLst>
              <a:path w="331" h="206">
                <a:moveTo>
                  <a:pt x="331" y="57"/>
                </a:moveTo>
                <a:cubicBezTo>
                  <a:pt x="331" y="65"/>
                  <a:pt x="329" y="76"/>
                  <a:pt x="327" y="85"/>
                </a:cubicBezTo>
                <a:cubicBezTo>
                  <a:pt x="312" y="145"/>
                  <a:pt x="246" y="212"/>
                  <a:pt x="154" y="206"/>
                </a:cubicBezTo>
                <a:cubicBezTo>
                  <a:pt x="69" y="200"/>
                  <a:pt x="0" y="160"/>
                  <a:pt x="0" y="103"/>
                </a:cubicBezTo>
                <a:cubicBezTo>
                  <a:pt x="0" y="46"/>
                  <a:pt x="68" y="0"/>
                  <a:pt x="154" y="0"/>
                </a:cubicBezTo>
                <a:cubicBezTo>
                  <a:pt x="238" y="0"/>
                  <a:pt x="330" y="0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928440" y="2155680"/>
            <a:ext cx="151920" cy="47160"/>
          </a:xfrm>
          <a:custGeom>
            <a:avLst/>
            <a:gdLst/>
            <a:ahLst/>
            <a:rect l="0" t="0" r="r" b="b"/>
            <a:pathLst>
              <a:path w="422" h="131">
                <a:moveTo>
                  <a:pt x="249" y="0"/>
                </a:moveTo>
                <a:cubicBezTo>
                  <a:pt x="203" y="0"/>
                  <a:pt x="99" y="14"/>
                  <a:pt x="75" y="14"/>
                </a:cubicBezTo>
                <a:cubicBezTo>
                  <a:pt x="34" y="14"/>
                  <a:pt x="0" y="40"/>
                  <a:pt x="0" y="73"/>
                </a:cubicBezTo>
                <a:cubicBezTo>
                  <a:pt x="0" y="88"/>
                  <a:pt x="8" y="102"/>
                  <a:pt x="20" y="113"/>
                </a:cubicBezTo>
                <a:cubicBezTo>
                  <a:pt x="20" y="113"/>
                  <a:pt x="49" y="142"/>
                  <a:pt x="99" y="127"/>
                </a:cubicBezTo>
                <a:cubicBezTo>
                  <a:pt x="121" y="121"/>
                  <a:pt x="157" y="77"/>
                  <a:pt x="222" y="70"/>
                </a:cubicBezTo>
                <a:cubicBezTo>
                  <a:pt x="253" y="67"/>
                  <a:pt x="313" y="91"/>
                  <a:pt x="417" y="92"/>
                </a:cubicBezTo>
                <a:cubicBezTo>
                  <a:pt x="421" y="82"/>
                  <a:pt x="422" y="76"/>
                  <a:pt x="422" y="76"/>
                </a:cubicBezTo>
                <a:cubicBezTo>
                  <a:pt x="422" y="19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786600" y="194400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4"/>
                </a:moveTo>
                <a:cubicBezTo>
                  <a:pt x="816" y="664"/>
                  <a:pt x="877" y="651"/>
                  <a:pt x="915" y="601"/>
                </a:cubicBezTo>
                <a:cubicBezTo>
                  <a:pt x="959" y="543"/>
                  <a:pt x="953" y="481"/>
                  <a:pt x="953" y="481"/>
                </a:cubicBezTo>
                <a:cubicBezTo>
                  <a:pt x="998" y="396"/>
                  <a:pt x="939" y="318"/>
                  <a:pt x="939" y="318"/>
                </a:cubicBezTo>
                <a:cubicBezTo>
                  <a:pt x="933" y="229"/>
                  <a:pt x="879" y="193"/>
                  <a:pt x="879" y="193"/>
                </a:cubicBezTo>
                <a:cubicBezTo>
                  <a:pt x="843" y="108"/>
                  <a:pt x="765" y="86"/>
                  <a:pt x="765" y="86"/>
                </a:cubicBezTo>
                <a:cubicBezTo>
                  <a:pt x="703" y="13"/>
                  <a:pt x="594" y="16"/>
                  <a:pt x="594" y="16"/>
                </a:cubicBezTo>
                <a:cubicBezTo>
                  <a:pt x="594" y="16"/>
                  <a:pt x="491" y="-22"/>
                  <a:pt x="350" y="20"/>
                </a:cubicBezTo>
                <a:cubicBezTo>
                  <a:pt x="327" y="27"/>
                  <a:pt x="249" y="44"/>
                  <a:pt x="191" y="79"/>
                </a:cubicBezTo>
                <a:cubicBezTo>
                  <a:pt x="11" y="189"/>
                  <a:pt x="-2" y="360"/>
                  <a:pt x="0" y="388"/>
                </a:cubicBezTo>
                <a:cubicBezTo>
                  <a:pt x="14" y="545"/>
                  <a:pt x="124" y="573"/>
                  <a:pt x="194" y="589"/>
                </a:cubicBezTo>
                <a:cubicBezTo>
                  <a:pt x="210" y="633"/>
                  <a:pt x="271" y="715"/>
                  <a:pt x="378" y="685"/>
                </a:cubicBezTo>
                <a:cubicBezTo>
                  <a:pt x="511" y="661"/>
                  <a:pt x="567" y="622"/>
                  <a:pt x="600" y="622"/>
                </a:cubicBezTo>
                <a:cubicBezTo>
                  <a:pt x="632" y="622"/>
                  <a:pt x="723" y="657"/>
                  <a:pt x="816" y="664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806040" y="1966680"/>
            <a:ext cx="302400" cy="194760"/>
          </a:xfrm>
          <a:custGeom>
            <a:avLst/>
            <a:gdLst/>
            <a:ahLst/>
            <a:rect l="0" t="0" r="r" b="b"/>
            <a:pathLst>
              <a:path w="840" h="541">
                <a:moveTo>
                  <a:pt x="425" y="349"/>
                </a:moveTo>
                <a:cubicBezTo>
                  <a:pt x="490" y="314"/>
                  <a:pt x="526" y="317"/>
                  <a:pt x="557" y="320"/>
                </a:cubicBezTo>
                <a:cubicBezTo>
                  <a:pt x="567" y="321"/>
                  <a:pt x="576" y="322"/>
                  <a:pt x="586" y="322"/>
                </a:cubicBezTo>
                <a:cubicBezTo>
                  <a:pt x="641" y="320"/>
                  <a:pt x="686" y="297"/>
                  <a:pt x="707" y="274"/>
                </a:cubicBezTo>
                <a:cubicBezTo>
                  <a:pt x="712" y="269"/>
                  <a:pt x="711" y="260"/>
                  <a:pt x="705" y="255"/>
                </a:cubicBezTo>
                <a:cubicBezTo>
                  <a:pt x="700" y="250"/>
                  <a:pt x="690" y="250"/>
                  <a:pt x="685" y="256"/>
                </a:cubicBezTo>
                <a:cubicBezTo>
                  <a:pt x="669" y="273"/>
                  <a:pt x="632" y="293"/>
                  <a:pt x="585" y="294"/>
                </a:cubicBezTo>
                <a:cubicBezTo>
                  <a:pt x="577" y="294"/>
                  <a:pt x="568" y="293"/>
                  <a:pt x="559" y="292"/>
                </a:cubicBezTo>
                <a:cubicBezTo>
                  <a:pt x="526" y="289"/>
                  <a:pt x="485" y="285"/>
                  <a:pt x="412" y="324"/>
                </a:cubicBezTo>
                <a:cubicBezTo>
                  <a:pt x="394" y="334"/>
                  <a:pt x="368" y="338"/>
                  <a:pt x="341" y="341"/>
                </a:cubicBezTo>
                <a:cubicBezTo>
                  <a:pt x="279" y="252"/>
                  <a:pt x="316" y="174"/>
                  <a:pt x="327" y="156"/>
                </a:cubicBezTo>
                <a:cubicBezTo>
                  <a:pt x="328" y="156"/>
                  <a:pt x="329" y="156"/>
                  <a:pt x="330" y="156"/>
                </a:cubicBezTo>
                <a:cubicBezTo>
                  <a:pt x="341" y="156"/>
                  <a:pt x="352" y="154"/>
                  <a:pt x="362" y="148"/>
                </a:cubicBezTo>
                <a:cubicBezTo>
                  <a:pt x="369" y="144"/>
                  <a:pt x="371" y="135"/>
                  <a:pt x="368" y="129"/>
                </a:cubicBezTo>
                <a:cubicBezTo>
                  <a:pt x="364" y="122"/>
                  <a:pt x="355" y="120"/>
                  <a:pt x="349" y="123"/>
                </a:cubicBezTo>
                <a:cubicBezTo>
                  <a:pt x="331" y="134"/>
                  <a:pt x="307" y="128"/>
                  <a:pt x="296" y="110"/>
                </a:cubicBezTo>
                <a:cubicBezTo>
                  <a:pt x="292" y="104"/>
                  <a:pt x="283" y="102"/>
                  <a:pt x="277" y="106"/>
                </a:cubicBezTo>
                <a:cubicBezTo>
                  <a:pt x="270" y="110"/>
                  <a:pt x="268" y="119"/>
                  <a:pt x="273" y="125"/>
                </a:cubicBezTo>
                <a:cubicBezTo>
                  <a:pt x="279" y="136"/>
                  <a:pt x="289" y="144"/>
                  <a:pt x="299" y="149"/>
                </a:cubicBezTo>
                <a:cubicBezTo>
                  <a:pt x="285" y="178"/>
                  <a:pt x="257" y="257"/>
                  <a:pt x="309" y="344"/>
                </a:cubicBezTo>
                <a:cubicBezTo>
                  <a:pt x="272" y="348"/>
                  <a:pt x="235" y="353"/>
                  <a:pt x="206" y="372"/>
                </a:cubicBezTo>
                <a:cubicBezTo>
                  <a:pt x="188" y="384"/>
                  <a:pt x="169" y="401"/>
                  <a:pt x="154" y="422"/>
                </a:cubicBezTo>
                <a:cubicBezTo>
                  <a:pt x="136" y="419"/>
                  <a:pt x="72" y="403"/>
                  <a:pt x="61" y="331"/>
                </a:cubicBezTo>
                <a:cubicBezTo>
                  <a:pt x="68" y="326"/>
                  <a:pt x="74" y="319"/>
                  <a:pt x="77" y="310"/>
                </a:cubicBezTo>
                <a:cubicBezTo>
                  <a:pt x="80" y="303"/>
                  <a:pt x="76" y="295"/>
                  <a:pt x="69" y="292"/>
                </a:cubicBezTo>
                <a:cubicBezTo>
                  <a:pt x="62" y="289"/>
                  <a:pt x="54" y="292"/>
                  <a:pt x="51" y="300"/>
                </a:cubicBezTo>
                <a:cubicBezTo>
                  <a:pt x="49" y="306"/>
                  <a:pt x="44" y="310"/>
                  <a:pt x="38" y="312"/>
                </a:cubicBezTo>
                <a:cubicBezTo>
                  <a:pt x="33" y="315"/>
                  <a:pt x="26" y="314"/>
                  <a:pt x="20" y="311"/>
                </a:cubicBezTo>
                <a:cubicBezTo>
                  <a:pt x="14" y="307"/>
                  <a:pt x="5" y="309"/>
                  <a:pt x="1" y="316"/>
                </a:cubicBezTo>
                <a:cubicBezTo>
                  <a:pt x="-2" y="323"/>
                  <a:pt x="0" y="331"/>
                  <a:pt x="7" y="335"/>
                </a:cubicBezTo>
                <a:cubicBezTo>
                  <a:pt x="15" y="339"/>
                  <a:pt x="23" y="342"/>
                  <a:pt x="32" y="342"/>
                </a:cubicBezTo>
                <a:cubicBezTo>
                  <a:pt x="33" y="342"/>
                  <a:pt x="34" y="341"/>
                  <a:pt x="35" y="341"/>
                </a:cubicBezTo>
                <a:cubicBezTo>
                  <a:pt x="48" y="408"/>
                  <a:pt x="101" y="438"/>
                  <a:pt x="139" y="447"/>
                </a:cubicBezTo>
                <a:cubicBezTo>
                  <a:pt x="134" y="458"/>
                  <a:pt x="131" y="469"/>
                  <a:pt x="130" y="480"/>
                </a:cubicBezTo>
                <a:cubicBezTo>
                  <a:pt x="129" y="488"/>
                  <a:pt x="135" y="495"/>
                  <a:pt x="142" y="495"/>
                </a:cubicBezTo>
                <a:lnTo>
                  <a:pt x="144" y="496"/>
                </a:lnTo>
                <a:cubicBezTo>
                  <a:pt x="151" y="496"/>
                  <a:pt x="157" y="490"/>
                  <a:pt x="158" y="483"/>
                </a:cubicBezTo>
                <a:cubicBezTo>
                  <a:pt x="161" y="449"/>
                  <a:pt x="193" y="414"/>
                  <a:pt x="222" y="395"/>
                </a:cubicBezTo>
                <a:cubicBezTo>
                  <a:pt x="249" y="378"/>
                  <a:pt x="288" y="374"/>
                  <a:pt x="326" y="370"/>
                </a:cubicBezTo>
                <a:cubicBezTo>
                  <a:pt x="363" y="367"/>
                  <a:pt x="398" y="364"/>
                  <a:pt x="425" y="349"/>
                </a:cubicBezTo>
                <a:moveTo>
                  <a:pt x="786" y="307"/>
                </a:moveTo>
                <a:cubicBezTo>
                  <a:pt x="782" y="314"/>
                  <a:pt x="785" y="322"/>
                  <a:pt x="791" y="326"/>
                </a:cubicBezTo>
                <a:cubicBezTo>
                  <a:pt x="793" y="327"/>
                  <a:pt x="796" y="328"/>
                  <a:pt x="798" y="328"/>
                </a:cubicBezTo>
                <a:cubicBezTo>
                  <a:pt x="803" y="328"/>
                  <a:pt x="808" y="325"/>
                  <a:pt x="810" y="320"/>
                </a:cubicBezTo>
                <a:cubicBezTo>
                  <a:pt x="811" y="319"/>
                  <a:pt x="862" y="224"/>
                  <a:pt x="766" y="159"/>
                </a:cubicBezTo>
                <a:cubicBezTo>
                  <a:pt x="760" y="155"/>
                  <a:pt x="751" y="156"/>
                  <a:pt x="747" y="163"/>
                </a:cubicBezTo>
                <a:cubicBezTo>
                  <a:pt x="743" y="169"/>
                  <a:pt x="744" y="178"/>
                  <a:pt x="751" y="182"/>
                </a:cubicBezTo>
                <a:cubicBezTo>
                  <a:pt x="825" y="233"/>
                  <a:pt x="787" y="304"/>
                  <a:pt x="786" y="307"/>
                </a:cubicBezTo>
                <a:moveTo>
                  <a:pt x="206" y="80"/>
                </a:moveTo>
                <a:cubicBezTo>
                  <a:pt x="210" y="80"/>
                  <a:pt x="215" y="78"/>
                  <a:pt x="217" y="75"/>
                </a:cubicBezTo>
                <a:cubicBezTo>
                  <a:pt x="258" y="18"/>
                  <a:pt x="314" y="38"/>
                  <a:pt x="316" y="38"/>
                </a:cubicBezTo>
                <a:cubicBezTo>
                  <a:pt x="323" y="41"/>
                  <a:pt x="331" y="37"/>
                  <a:pt x="334" y="30"/>
                </a:cubicBezTo>
                <a:cubicBezTo>
                  <a:pt x="337" y="23"/>
                  <a:pt x="333" y="15"/>
                  <a:pt x="326" y="12"/>
                </a:cubicBezTo>
                <a:cubicBezTo>
                  <a:pt x="299" y="2"/>
                  <a:pt x="237" y="-1"/>
                  <a:pt x="195" y="58"/>
                </a:cubicBezTo>
                <a:cubicBezTo>
                  <a:pt x="190" y="65"/>
                  <a:pt x="191" y="73"/>
                  <a:pt x="198" y="78"/>
                </a:cubicBezTo>
                <a:cubicBezTo>
                  <a:pt x="200" y="80"/>
                  <a:pt x="203" y="80"/>
                  <a:pt x="206" y="80"/>
                </a:cubicBezTo>
                <a:moveTo>
                  <a:pt x="571" y="28"/>
                </a:moveTo>
                <a:cubicBezTo>
                  <a:pt x="633" y="23"/>
                  <a:pt x="661" y="68"/>
                  <a:pt x="663" y="70"/>
                </a:cubicBezTo>
                <a:cubicBezTo>
                  <a:pt x="665" y="74"/>
                  <a:pt x="670" y="77"/>
                  <a:pt x="675" y="77"/>
                </a:cubicBezTo>
                <a:cubicBezTo>
                  <a:pt x="677" y="77"/>
                  <a:pt x="680" y="76"/>
                  <a:pt x="682" y="75"/>
                </a:cubicBezTo>
                <a:cubicBezTo>
                  <a:pt x="688" y="71"/>
                  <a:pt x="691" y="62"/>
                  <a:pt x="687" y="56"/>
                </a:cubicBezTo>
                <a:cubicBezTo>
                  <a:pt x="685" y="53"/>
                  <a:pt x="649" y="-6"/>
                  <a:pt x="569" y="0"/>
                </a:cubicBezTo>
                <a:cubicBezTo>
                  <a:pt x="561" y="0"/>
                  <a:pt x="555" y="7"/>
                  <a:pt x="556" y="15"/>
                </a:cubicBezTo>
                <a:cubicBezTo>
                  <a:pt x="557" y="23"/>
                  <a:pt x="564" y="28"/>
                  <a:pt x="571" y="28"/>
                </a:cubicBezTo>
                <a:moveTo>
                  <a:pt x="828" y="437"/>
                </a:moveTo>
                <a:cubicBezTo>
                  <a:pt x="821" y="436"/>
                  <a:pt x="813" y="442"/>
                  <a:pt x="812" y="450"/>
                </a:cubicBezTo>
                <a:cubicBezTo>
                  <a:pt x="812" y="450"/>
                  <a:pt x="808" y="498"/>
                  <a:pt x="759" y="514"/>
                </a:cubicBezTo>
                <a:cubicBezTo>
                  <a:pt x="752" y="516"/>
                  <a:pt x="748" y="524"/>
                  <a:pt x="750" y="531"/>
                </a:cubicBezTo>
                <a:cubicBezTo>
                  <a:pt x="752" y="537"/>
                  <a:pt x="758" y="541"/>
                  <a:pt x="764" y="541"/>
                </a:cubicBezTo>
                <a:cubicBezTo>
                  <a:pt x="765" y="541"/>
                  <a:pt x="766" y="541"/>
                  <a:pt x="768" y="540"/>
                </a:cubicBezTo>
                <a:cubicBezTo>
                  <a:pt x="834" y="518"/>
                  <a:pt x="840" y="455"/>
                  <a:pt x="840" y="452"/>
                </a:cubicBezTo>
                <a:cubicBezTo>
                  <a:pt x="841" y="444"/>
                  <a:pt x="835" y="437"/>
                  <a:pt x="828" y="43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851040" y="1970280"/>
            <a:ext cx="228960" cy="188280"/>
          </a:xfrm>
          <a:custGeom>
            <a:avLst/>
            <a:gdLst/>
            <a:ahLst/>
            <a:rect l="0" t="0" r="r" b="b"/>
            <a:pathLst>
              <a:path w="636" h="523">
                <a:moveTo>
                  <a:pt x="11" y="292"/>
                </a:moveTo>
                <a:cubicBezTo>
                  <a:pt x="9" y="300"/>
                  <a:pt x="14" y="307"/>
                  <a:pt x="21" y="309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299"/>
                </a:cubicBezTo>
                <a:cubicBezTo>
                  <a:pt x="44" y="280"/>
                  <a:pt x="64" y="267"/>
                  <a:pt x="84" y="271"/>
                </a:cubicBezTo>
                <a:cubicBezTo>
                  <a:pt x="92" y="273"/>
                  <a:pt x="99" y="268"/>
                  <a:pt x="101" y="260"/>
                </a:cubicBezTo>
                <a:cubicBezTo>
                  <a:pt x="102" y="253"/>
                  <a:pt x="98" y="245"/>
                  <a:pt x="90" y="244"/>
                </a:cubicBezTo>
                <a:cubicBezTo>
                  <a:pt x="78" y="241"/>
                  <a:pt x="66" y="242"/>
                  <a:pt x="55" y="246"/>
                </a:cubicBezTo>
                <a:cubicBezTo>
                  <a:pt x="23" y="190"/>
                  <a:pt x="29" y="136"/>
                  <a:pt x="29" y="135"/>
                </a:cubicBezTo>
                <a:cubicBezTo>
                  <a:pt x="30" y="127"/>
                  <a:pt x="25" y="120"/>
                  <a:pt x="17" y="119"/>
                </a:cubicBezTo>
                <a:cubicBezTo>
                  <a:pt x="10" y="118"/>
                  <a:pt x="2" y="124"/>
                  <a:pt x="1" y="131"/>
                </a:cubicBezTo>
                <a:cubicBezTo>
                  <a:pt x="1" y="134"/>
                  <a:pt x="-6" y="196"/>
                  <a:pt x="31" y="260"/>
                </a:cubicBezTo>
                <a:cubicBezTo>
                  <a:pt x="22" y="268"/>
                  <a:pt x="15" y="279"/>
                  <a:pt x="11" y="292"/>
                </a:cubicBezTo>
                <a:moveTo>
                  <a:pt x="323" y="223"/>
                </a:moveTo>
                <a:cubicBezTo>
                  <a:pt x="335" y="213"/>
                  <a:pt x="353" y="213"/>
                  <a:pt x="364" y="224"/>
                </a:cubicBezTo>
                <a:cubicBezTo>
                  <a:pt x="367" y="226"/>
                  <a:pt x="370" y="227"/>
                  <a:pt x="374" y="227"/>
                </a:cubicBezTo>
                <a:cubicBezTo>
                  <a:pt x="378" y="227"/>
                  <a:pt x="381" y="226"/>
                  <a:pt x="384" y="223"/>
                </a:cubicBezTo>
                <a:cubicBezTo>
                  <a:pt x="389" y="218"/>
                  <a:pt x="389" y="209"/>
                  <a:pt x="384" y="203"/>
                </a:cubicBezTo>
                <a:cubicBezTo>
                  <a:pt x="377" y="197"/>
                  <a:pt x="369" y="193"/>
                  <a:pt x="361" y="191"/>
                </a:cubicBezTo>
                <a:cubicBezTo>
                  <a:pt x="370" y="162"/>
                  <a:pt x="366" y="150"/>
                  <a:pt x="359" y="126"/>
                </a:cubicBezTo>
                <a:cubicBezTo>
                  <a:pt x="357" y="122"/>
                  <a:pt x="356" y="117"/>
                  <a:pt x="354" y="112"/>
                </a:cubicBezTo>
                <a:lnTo>
                  <a:pt x="353" y="109"/>
                </a:lnTo>
                <a:cubicBezTo>
                  <a:pt x="343" y="75"/>
                  <a:pt x="337" y="53"/>
                  <a:pt x="356" y="22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6"/>
                </a:cubicBezTo>
                <a:cubicBezTo>
                  <a:pt x="306" y="49"/>
                  <a:pt x="316" y="81"/>
                  <a:pt x="327" y="117"/>
                </a:cubicBezTo>
                <a:lnTo>
                  <a:pt x="328" y="120"/>
                </a:lnTo>
                <a:cubicBezTo>
                  <a:pt x="329" y="126"/>
                  <a:pt x="331" y="130"/>
                  <a:pt x="332" y="135"/>
                </a:cubicBezTo>
                <a:cubicBezTo>
                  <a:pt x="339" y="156"/>
                  <a:pt x="341" y="163"/>
                  <a:pt x="333" y="189"/>
                </a:cubicBezTo>
                <a:cubicBezTo>
                  <a:pt x="322" y="191"/>
                  <a:pt x="312" y="195"/>
                  <a:pt x="304" y="203"/>
                </a:cubicBezTo>
                <a:cubicBezTo>
                  <a:pt x="299" y="208"/>
                  <a:pt x="298" y="217"/>
                  <a:pt x="304" y="222"/>
                </a:cubicBezTo>
                <a:cubicBezTo>
                  <a:pt x="309" y="228"/>
                  <a:pt x="318" y="228"/>
                  <a:pt x="323" y="223"/>
                </a:cubicBezTo>
                <a:moveTo>
                  <a:pt x="502" y="140"/>
                </a:moveTo>
                <a:cubicBezTo>
                  <a:pt x="510" y="140"/>
                  <a:pt x="519" y="138"/>
                  <a:pt x="526" y="134"/>
                </a:cubicBezTo>
                <a:cubicBezTo>
                  <a:pt x="533" y="131"/>
                  <a:pt x="536" y="123"/>
                  <a:pt x="533" y="116"/>
                </a:cubicBezTo>
                <a:cubicBezTo>
                  <a:pt x="530" y="109"/>
                  <a:pt x="521" y="106"/>
                  <a:pt x="514" y="109"/>
                </a:cubicBezTo>
                <a:cubicBezTo>
                  <a:pt x="500" y="116"/>
                  <a:pt x="482" y="110"/>
                  <a:pt x="475" y="96"/>
                </a:cubicBezTo>
                <a:cubicBezTo>
                  <a:pt x="471" y="90"/>
                  <a:pt x="463" y="87"/>
                  <a:pt x="456" y="91"/>
                </a:cubicBezTo>
                <a:cubicBezTo>
                  <a:pt x="449" y="94"/>
                  <a:pt x="446" y="103"/>
                  <a:pt x="450" y="110"/>
                </a:cubicBezTo>
                <a:cubicBezTo>
                  <a:pt x="455" y="119"/>
                  <a:pt x="463" y="126"/>
                  <a:pt x="471" y="131"/>
                </a:cubicBezTo>
                <a:cubicBezTo>
                  <a:pt x="456" y="168"/>
                  <a:pt x="465" y="207"/>
                  <a:pt x="472" y="227"/>
                </a:cubicBezTo>
                <a:cubicBezTo>
                  <a:pt x="474" y="233"/>
                  <a:pt x="479" y="237"/>
                  <a:pt x="485" y="237"/>
                </a:cubicBezTo>
                <a:cubicBezTo>
                  <a:pt x="486" y="237"/>
                  <a:pt x="488" y="236"/>
                  <a:pt x="489" y="236"/>
                </a:cubicBezTo>
                <a:cubicBezTo>
                  <a:pt x="498" y="233"/>
                  <a:pt x="502" y="226"/>
                  <a:pt x="499" y="218"/>
                </a:cubicBezTo>
                <a:cubicBezTo>
                  <a:pt x="495" y="204"/>
                  <a:pt x="484" y="169"/>
                  <a:pt x="499" y="139"/>
                </a:cubicBezTo>
                <a:cubicBezTo>
                  <a:pt x="500" y="139"/>
                  <a:pt x="501" y="140"/>
                  <a:pt x="502" y="140"/>
                </a:cubicBezTo>
                <a:moveTo>
                  <a:pt x="636" y="403"/>
                </a:moveTo>
                <a:cubicBezTo>
                  <a:pt x="636" y="395"/>
                  <a:pt x="629" y="389"/>
                  <a:pt x="621" y="390"/>
                </a:cubicBezTo>
                <a:cubicBezTo>
                  <a:pt x="593" y="392"/>
                  <a:pt x="569" y="371"/>
                  <a:pt x="567" y="342"/>
                </a:cubicBezTo>
                <a:cubicBezTo>
                  <a:pt x="566" y="335"/>
                  <a:pt x="560" y="329"/>
                  <a:pt x="552" y="329"/>
                </a:cubicBezTo>
                <a:cubicBezTo>
                  <a:pt x="544" y="330"/>
                  <a:pt x="539" y="337"/>
                  <a:pt x="539" y="344"/>
                </a:cubicBezTo>
                <a:cubicBezTo>
                  <a:pt x="540" y="361"/>
                  <a:pt x="547" y="376"/>
                  <a:pt x="556" y="388"/>
                </a:cubicBezTo>
                <a:cubicBezTo>
                  <a:pt x="534" y="414"/>
                  <a:pt x="504" y="422"/>
                  <a:pt x="487" y="424"/>
                </a:cubicBezTo>
                <a:cubicBezTo>
                  <a:pt x="472" y="425"/>
                  <a:pt x="460" y="424"/>
                  <a:pt x="445" y="422"/>
                </a:cubicBezTo>
                <a:cubicBezTo>
                  <a:pt x="432" y="421"/>
                  <a:pt x="416" y="419"/>
                  <a:pt x="398" y="419"/>
                </a:cubicBezTo>
                <a:lnTo>
                  <a:pt x="397" y="419"/>
                </a:lnTo>
                <a:cubicBezTo>
                  <a:pt x="397" y="411"/>
                  <a:pt x="395" y="400"/>
                  <a:pt x="389" y="390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0"/>
                  <a:pt x="361" y="398"/>
                  <a:pt x="365" y="405"/>
                </a:cubicBezTo>
                <a:cubicBezTo>
                  <a:pt x="369" y="411"/>
                  <a:pt x="370" y="421"/>
                  <a:pt x="370" y="425"/>
                </a:cubicBezTo>
                <a:cubicBezTo>
                  <a:pt x="356" y="430"/>
                  <a:pt x="343" y="438"/>
                  <a:pt x="332" y="445"/>
                </a:cubicBezTo>
                <a:cubicBezTo>
                  <a:pt x="313" y="458"/>
                  <a:pt x="297" y="468"/>
                  <a:pt x="274" y="463"/>
                </a:cubicBezTo>
                <a:cubicBezTo>
                  <a:pt x="253" y="458"/>
                  <a:pt x="232" y="457"/>
                  <a:pt x="214" y="459"/>
                </a:cubicBezTo>
                <a:cubicBezTo>
                  <a:pt x="211" y="452"/>
                  <a:pt x="207" y="444"/>
                  <a:pt x="200" y="437"/>
                </a:cubicBezTo>
                <a:cubicBezTo>
                  <a:pt x="194" y="432"/>
                  <a:pt x="185" y="432"/>
                  <a:pt x="180" y="438"/>
                </a:cubicBezTo>
                <a:cubicBezTo>
                  <a:pt x="175" y="444"/>
                  <a:pt x="175" y="452"/>
                  <a:pt x="181" y="458"/>
                </a:cubicBezTo>
                <a:cubicBezTo>
                  <a:pt x="183" y="460"/>
                  <a:pt x="185" y="463"/>
                  <a:pt x="186" y="467"/>
                </a:cubicBezTo>
                <a:cubicBezTo>
                  <a:pt x="156" y="479"/>
                  <a:pt x="140" y="500"/>
                  <a:pt x="139" y="501"/>
                </a:cubicBezTo>
                <a:cubicBezTo>
                  <a:pt x="135" y="508"/>
                  <a:pt x="136" y="516"/>
                  <a:pt x="143" y="521"/>
                </a:cubicBezTo>
                <a:cubicBezTo>
                  <a:pt x="145" y="523"/>
                  <a:pt x="148" y="523"/>
                  <a:pt x="151" y="523"/>
                </a:cubicBezTo>
                <a:cubicBezTo>
                  <a:pt x="155" y="523"/>
                  <a:pt x="159" y="522"/>
                  <a:pt x="162" y="518"/>
                </a:cubicBezTo>
                <a:cubicBezTo>
                  <a:pt x="162" y="518"/>
                  <a:pt x="178" y="497"/>
                  <a:pt x="208" y="489"/>
                </a:cubicBezTo>
                <a:cubicBezTo>
                  <a:pt x="224" y="484"/>
                  <a:pt x="246" y="485"/>
                  <a:pt x="268" y="490"/>
                </a:cubicBezTo>
                <a:cubicBezTo>
                  <a:pt x="274" y="491"/>
                  <a:pt x="280" y="492"/>
                  <a:pt x="285" y="492"/>
                </a:cubicBezTo>
                <a:cubicBezTo>
                  <a:pt x="288" y="498"/>
                  <a:pt x="289" y="505"/>
                  <a:pt x="289" y="508"/>
                </a:cubicBezTo>
                <a:cubicBezTo>
                  <a:pt x="289" y="515"/>
                  <a:pt x="295" y="521"/>
                  <a:pt x="303" y="521"/>
                </a:cubicBezTo>
                <a:lnTo>
                  <a:pt x="304" y="521"/>
                </a:lnTo>
                <a:cubicBezTo>
                  <a:pt x="311" y="520"/>
                  <a:pt x="317" y="514"/>
                  <a:pt x="317" y="506"/>
                </a:cubicBezTo>
                <a:cubicBezTo>
                  <a:pt x="317" y="505"/>
                  <a:pt x="316" y="497"/>
                  <a:pt x="313" y="487"/>
                </a:cubicBezTo>
                <a:cubicBezTo>
                  <a:pt x="326" y="482"/>
                  <a:pt x="337" y="475"/>
                  <a:pt x="348" y="468"/>
                </a:cubicBezTo>
                <a:cubicBezTo>
                  <a:pt x="364" y="458"/>
                  <a:pt x="379" y="448"/>
                  <a:pt x="399" y="447"/>
                </a:cubicBezTo>
                <a:cubicBezTo>
                  <a:pt x="415" y="447"/>
                  <a:pt x="429" y="448"/>
                  <a:pt x="442" y="450"/>
                </a:cubicBezTo>
                <a:cubicBezTo>
                  <a:pt x="455" y="451"/>
                  <a:pt x="468" y="452"/>
                  <a:pt x="482" y="452"/>
                </a:cubicBezTo>
                <a:cubicBezTo>
                  <a:pt x="485" y="459"/>
                  <a:pt x="485" y="468"/>
                  <a:pt x="484" y="471"/>
                </a:cubicBezTo>
                <a:cubicBezTo>
                  <a:pt x="484" y="479"/>
                  <a:pt x="489" y="486"/>
                  <a:pt x="498" y="487"/>
                </a:cubicBezTo>
                <a:lnTo>
                  <a:pt x="499" y="487"/>
                </a:lnTo>
                <a:cubicBezTo>
                  <a:pt x="506" y="487"/>
                  <a:pt x="512" y="482"/>
                  <a:pt x="513" y="475"/>
                </a:cubicBezTo>
                <a:cubicBezTo>
                  <a:pt x="513" y="473"/>
                  <a:pt x="515" y="461"/>
                  <a:pt x="511" y="447"/>
                </a:cubicBezTo>
                <a:cubicBezTo>
                  <a:pt x="532" y="442"/>
                  <a:pt x="556" y="430"/>
                  <a:pt x="577" y="406"/>
                </a:cubicBezTo>
                <a:cubicBezTo>
                  <a:pt x="589" y="414"/>
                  <a:pt x="603" y="418"/>
                  <a:pt x="618" y="418"/>
                </a:cubicBezTo>
                <a:cubicBezTo>
                  <a:pt x="620" y="418"/>
                  <a:pt x="621" y="418"/>
                  <a:pt x="623" y="418"/>
                </a:cubicBezTo>
                <a:cubicBezTo>
                  <a:pt x="631" y="417"/>
                  <a:pt x="637" y="411"/>
                  <a:pt x="636" y="40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047600" y="2742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160280" y="1841400"/>
            <a:ext cx="3295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¿Qué demostrarás?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1047600" y="321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300320" y="2588040"/>
            <a:ext cx="369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Pensamiento algorítmico claro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1047600" y="3705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300320" y="3064320"/>
            <a:ext cx="460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Capacidad de traducir lógica a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1047600" y="4190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300320" y="3549960"/>
            <a:ext cx="714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Habilidad para pensar en el diseño visual de tus soluciones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868680" y="468288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6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930960" y="4648680"/>
            <a:ext cx="116280" cy="116640"/>
          </a:xfrm>
          <a:custGeom>
            <a:avLst/>
            <a:gdLst/>
            <a:ahLst/>
            <a:rect l="0" t="0" r="r" b="b"/>
            <a:pathLst>
              <a:path w="323" h="324">
                <a:moveTo>
                  <a:pt x="295" y="296"/>
                </a:moveTo>
                <a:cubicBezTo>
                  <a:pt x="258" y="333"/>
                  <a:pt x="199" y="333"/>
                  <a:pt x="162" y="296"/>
                </a:cubicBezTo>
                <a:lnTo>
                  <a:pt x="27" y="162"/>
                </a:lnTo>
                <a:cubicBezTo>
                  <a:pt x="-9" y="126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9"/>
                  <a:pt x="332" y="259"/>
                  <a:pt x="295" y="2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772560" y="478476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8"/>
                  <a:pt x="1" y="384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822960" y="4720680"/>
            <a:ext cx="152280" cy="152640"/>
          </a:xfrm>
          <a:custGeom>
            <a:avLst/>
            <a:gdLst/>
            <a:ahLst/>
            <a:rect l="0" t="0" r="r" b="b"/>
            <a:pathLst>
              <a:path w="423" h="424">
                <a:moveTo>
                  <a:pt x="395" y="396"/>
                </a:moveTo>
                <a:cubicBezTo>
                  <a:pt x="358" y="433"/>
                  <a:pt x="299" y="433"/>
                  <a:pt x="262" y="396"/>
                </a:cubicBezTo>
                <a:lnTo>
                  <a:pt x="27" y="162"/>
                </a:lnTo>
                <a:cubicBezTo>
                  <a:pt x="-9" y="125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2"/>
                </a:lnTo>
                <a:cubicBezTo>
                  <a:pt x="432" y="299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300320" y="4035960"/>
            <a:ext cx="790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Conexión entre análisis, implementación y experiencia de usuario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065240" y="4597920"/>
            <a:ext cx="806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¡Una actividad transversal que une lógica, programación y diseño!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