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790560" y="2162160"/>
            <a:ext cx="447840" cy="447840"/>
          </a:xfrm>
          <a:custGeom>
            <a:avLst/>
            <a:gdLst/>
            <a:ahLst/>
            <a:rect l="0" t="0" r="r" b="b"/>
            <a:pathLst>
              <a:path w="1244" h="1244">
                <a:moveTo>
                  <a:pt x="1244" y="1106"/>
                </a:moveTo>
                <a:cubicBezTo>
                  <a:pt x="1244" y="1182"/>
                  <a:pt x="1182" y="1244"/>
                  <a:pt x="1106" y="1244"/>
                </a:cubicBezTo>
                <a:lnTo>
                  <a:pt x="138" y="1244"/>
                </a:lnTo>
                <a:cubicBezTo>
                  <a:pt x="61" y="1244"/>
                  <a:pt x="0" y="1182"/>
                  <a:pt x="0" y="1106"/>
                </a:cubicBezTo>
                <a:lnTo>
                  <a:pt x="0" y="138"/>
                </a:lnTo>
                <a:cubicBezTo>
                  <a:pt x="0" y="61"/>
                  <a:pt x="61" y="0"/>
                  <a:pt x="138" y="0"/>
                </a:cubicBezTo>
                <a:lnTo>
                  <a:pt x="1106" y="0"/>
                </a:lnTo>
                <a:cubicBezTo>
                  <a:pt x="1182" y="0"/>
                  <a:pt x="1244" y="61"/>
                  <a:pt x="1244" y="138"/>
                </a:cubicBezTo>
                <a:lnTo>
                  <a:pt x="1244" y="1106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861480" y="2235960"/>
            <a:ext cx="307800" cy="302400"/>
          </a:xfrm>
          <a:custGeom>
            <a:avLst/>
            <a:gdLst/>
            <a:ahLst/>
            <a:rect l="0" t="0" r="r" b="b"/>
            <a:pathLst>
              <a:path w="855" h="840">
                <a:moveTo>
                  <a:pt x="815" y="14"/>
                </a:moveTo>
                <a:cubicBezTo>
                  <a:pt x="775" y="-12"/>
                  <a:pt x="722" y="0"/>
                  <a:pt x="696" y="40"/>
                </a:cubicBezTo>
                <a:lnTo>
                  <a:pt x="318" y="620"/>
                </a:lnTo>
                <a:lnTo>
                  <a:pt x="145" y="460"/>
                </a:lnTo>
                <a:cubicBezTo>
                  <a:pt x="110" y="427"/>
                  <a:pt x="55" y="429"/>
                  <a:pt x="23" y="464"/>
                </a:cubicBezTo>
                <a:cubicBezTo>
                  <a:pt x="-10" y="499"/>
                  <a:pt x="-8" y="554"/>
                  <a:pt x="28" y="587"/>
                </a:cubicBezTo>
                <a:lnTo>
                  <a:pt x="277" y="817"/>
                </a:lnTo>
                <a:cubicBezTo>
                  <a:pt x="293" y="832"/>
                  <a:pt x="314" y="840"/>
                  <a:pt x="335" y="840"/>
                </a:cubicBezTo>
                <a:cubicBezTo>
                  <a:pt x="358" y="840"/>
                  <a:pt x="388" y="830"/>
                  <a:pt x="408" y="800"/>
                </a:cubicBezTo>
                <a:cubicBezTo>
                  <a:pt x="419" y="783"/>
                  <a:pt x="840" y="135"/>
                  <a:pt x="840" y="135"/>
                </a:cubicBezTo>
                <a:cubicBezTo>
                  <a:pt x="866" y="95"/>
                  <a:pt x="855" y="40"/>
                  <a:pt x="815" y="1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255680" y="2085480"/>
            <a:ext cx="467892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Rúbrica de Evaluación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747720" y="3003480"/>
            <a:ext cx="65984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Actividad: “Del problema a la pantalla”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771480" y="440028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384"/>
                </a:moveTo>
                <a:cubicBezTo>
                  <a:pt x="768" y="409"/>
                  <a:pt x="765" y="435"/>
                  <a:pt x="761" y="460"/>
                </a:cubicBezTo>
                <a:cubicBezTo>
                  <a:pt x="756" y="484"/>
                  <a:pt x="748" y="508"/>
                  <a:pt x="739" y="532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30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9"/>
                  <a:pt x="383" y="769"/>
                </a:cubicBezTo>
                <a:cubicBezTo>
                  <a:pt x="358" y="769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30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2"/>
                </a:cubicBezTo>
                <a:cubicBezTo>
                  <a:pt x="19" y="508"/>
                  <a:pt x="12" y="484"/>
                  <a:pt x="7" y="460"/>
                </a:cubicBezTo>
                <a:cubicBezTo>
                  <a:pt x="2" y="435"/>
                  <a:pt x="0" y="409"/>
                  <a:pt x="0" y="384"/>
                </a:cubicBezTo>
                <a:cubicBezTo>
                  <a:pt x="0" y="359"/>
                  <a:pt x="2" y="334"/>
                  <a:pt x="7" y="309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4"/>
                  <a:pt x="50" y="192"/>
                  <a:pt x="64" y="171"/>
                </a:cubicBezTo>
                <a:cubicBezTo>
                  <a:pt x="78" y="150"/>
                  <a:pt x="94" y="130"/>
                  <a:pt x="112" y="113"/>
                </a:cubicBezTo>
                <a:cubicBezTo>
                  <a:pt x="130" y="95"/>
                  <a:pt x="149" y="79"/>
                  <a:pt x="170" y="65"/>
                </a:cubicBezTo>
                <a:cubicBezTo>
                  <a:pt x="191" y="51"/>
                  <a:pt x="213" y="39"/>
                  <a:pt x="236" y="29"/>
                </a:cubicBezTo>
                <a:cubicBezTo>
                  <a:pt x="260" y="20"/>
                  <a:pt x="284" y="13"/>
                  <a:pt x="308" y="8"/>
                </a:cubicBezTo>
                <a:cubicBezTo>
                  <a:pt x="333" y="3"/>
                  <a:pt x="358" y="0"/>
                  <a:pt x="383" y="0"/>
                </a:cubicBezTo>
                <a:cubicBezTo>
                  <a:pt x="408" y="0"/>
                  <a:pt x="433" y="3"/>
                  <a:pt x="458" y="8"/>
                </a:cubicBezTo>
                <a:cubicBezTo>
                  <a:pt x="483" y="13"/>
                  <a:pt x="507" y="20"/>
                  <a:pt x="530" y="29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5"/>
                  <a:pt x="656" y="113"/>
                </a:cubicBezTo>
                <a:cubicBezTo>
                  <a:pt x="673" y="130"/>
                  <a:pt x="689" y="150"/>
                  <a:pt x="703" y="171"/>
                </a:cubicBezTo>
                <a:cubicBezTo>
                  <a:pt x="717" y="192"/>
                  <a:pt x="729" y="214"/>
                  <a:pt x="739" y="237"/>
                </a:cubicBezTo>
                <a:cubicBezTo>
                  <a:pt x="748" y="260"/>
                  <a:pt x="756" y="284"/>
                  <a:pt x="761" y="309"/>
                </a:cubicBezTo>
                <a:cubicBezTo>
                  <a:pt x="765" y="334"/>
                  <a:pt x="768" y="359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806040" y="4434840"/>
            <a:ext cx="207360" cy="207720"/>
          </a:xfrm>
          <a:custGeom>
            <a:avLst/>
            <a:gdLst/>
            <a:ahLst/>
            <a:rect l="0" t="0" r="r" b="b"/>
            <a:pathLst>
              <a:path w="576" h="577">
                <a:moveTo>
                  <a:pt x="576" y="289"/>
                </a:moveTo>
                <a:cubicBezTo>
                  <a:pt x="576" y="308"/>
                  <a:pt x="574" y="326"/>
                  <a:pt x="570" y="345"/>
                </a:cubicBezTo>
                <a:cubicBezTo>
                  <a:pt x="567" y="364"/>
                  <a:pt x="561" y="382"/>
                  <a:pt x="554" y="399"/>
                </a:cubicBezTo>
                <a:cubicBezTo>
                  <a:pt x="547" y="416"/>
                  <a:pt x="538" y="433"/>
                  <a:pt x="528" y="449"/>
                </a:cubicBezTo>
                <a:cubicBezTo>
                  <a:pt x="517" y="464"/>
                  <a:pt x="505" y="479"/>
                  <a:pt x="492" y="492"/>
                </a:cubicBezTo>
                <a:cubicBezTo>
                  <a:pt x="478" y="506"/>
                  <a:pt x="464" y="518"/>
                  <a:pt x="448" y="528"/>
                </a:cubicBezTo>
                <a:cubicBezTo>
                  <a:pt x="432" y="539"/>
                  <a:pt x="416" y="547"/>
                  <a:pt x="398" y="555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5"/>
                  <a:pt x="306" y="577"/>
                  <a:pt x="287" y="577"/>
                </a:cubicBezTo>
                <a:cubicBezTo>
                  <a:pt x="268" y="577"/>
                  <a:pt x="250" y="575"/>
                  <a:pt x="231" y="571"/>
                </a:cubicBezTo>
                <a:cubicBezTo>
                  <a:pt x="213" y="567"/>
                  <a:pt x="195" y="562"/>
                  <a:pt x="177" y="555"/>
                </a:cubicBezTo>
                <a:cubicBezTo>
                  <a:pt x="160" y="547"/>
                  <a:pt x="143" y="539"/>
                  <a:pt x="127" y="528"/>
                </a:cubicBezTo>
                <a:cubicBezTo>
                  <a:pt x="112" y="518"/>
                  <a:pt x="97" y="506"/>
                  <a:pt x="84" y="492"/>
                </a:cubicBezTo>
                <a:cubicBezTo>
                  <a:pt x="70" y="479"/>
                  <a:pt x="59" y="464"/>
                  <a:pt x="48" y="449"/>
                </a:cubicBezTo>
                <a:cubicBezTo>
                  <a:pt x="38" y="433"/>
                  <a:pt x="29" y="416"/>
                  <a:pt x="21" y="399"/>
                </a:cubicBezTo>
                <a:cubicBezTo>
                  <a:pt x="14" y="382"/>
                  <a:pt x="9" y="364"/>
                  <a:pt x="5" y="345"/>
                </a:cubicBezTo>
                <a:cubicBezTo>
                  <a:pt x="1" y="326"/>
                  <a:pt x="0" y="308"/>
                  <a:pt x="0" y="289"/>
                </a:cubicBezTo>
                <a:cubicBezTo>
                  <a:pt x="0" y="270"/>
                  <a:pt x="1" y="251"/>
                  <a:pt x="5" y="233"/>
                </a:cubicBezTo>
                <a:cubicBezTo>
                  <a:pt x="9" y="214"/>
                  <a:pt x="14" y="196"/>
                  <a:pt x="21" y="179"/>
                </a:cubicBezTo>
                <a:cubicBezTo>
                  <a:pt x="29" y="161"/>
                  <a:pt x="38" y="145"/>
                  <a:pt x="48" y="129"/>
                </a:cubicBezTo>
                <a:cubicBezTo>
                  <a:pt x="59" y="113"/>
                  <a:pt x="70" y="99"/>
                  <a:pt x="84" y="85"/>
                </a:cubicBezTo>
                <a:cubicBezTo>
                  <a:pt x="97" y="72"/>
                  <a:pt x="112" y="60"/>
                  <a:pt x="127" y="50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5"/>
                  <a:pt x="213" y="9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9"/>
                  <a:pt x="381" y="15"/>
                  <a:pt x="398" y="22"/>
                </a:cubicBezTo>
                <a:cubicBezTo>
                  <a:pt x="416" y="29"/>
                  <a:pt x="432" y="38"/>
                  <a:pt x="448" y="50"/>
                </a:cubicBezTo>
                <a:cubicBezTo>
                  <a:pt x="464" y="60"/>
                  <a:pt x="478" y="72"/>
                  <a:pt x="492" y="85"/>
                </a:cubicBezTo>
                <a:cubicBezTo>
                  <a:pt x="505" y="99"/>
                  <a:pt x="517" y="113"/>
                  <a:pt x="528" y="129"/>
                </a:cubicBezTo>
                <a:cubicBezTo>
                  <a:pt x="538" y="145"/>
                  <a:pt x="547" y="161"/>
                  <a:pt x="554" y="179"/>
                </a:cubicBezTo>
                <a:cubicBezTo>
                  <a:pt x="561" y="196"/>
                  <a:pt x="567" y="214"/>
                  <a:pt x="570" y="233"/>
                </a:cubicBezTo>
                <a:cubicBezTo>
                  <a:pt x="574" y="251"/>
                  <a:pt x="576" y="270"/>
                  <a:pt x="576" y="28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832680" y="446184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4"/>
                </a:moveTo>
                <a:cubicBezTo>
                  <a:pt x="427" y="228"/>
                  <a:pt x="426" y="242"/>
                  <a:pt x="423" y="255"/>
                </a:cubicBezTo>
                <a:cubicBezTo>
                  <a:pt x="421" y="269"/>
                  <a:pt x="417" y="283"/>
                  <a:pt x="411" y="295"/>
                </a:cubicBezTo>
                <a:cubicBezTo>
                  <a:pt x="406" y="308"/>
                  <a:pt x="399" y="321"/>
                  <a:pt x="391" y="332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5"/>
                  <a:pt x="344" y="383"/>
                  <a:pt x="333" y="391"/>
                </a:cubicBezTo>
                <a:cubicBezTo>
                  <a:pt x="321" y="399"/>
                  <a:pt x="309" y="405"/>
                  <a:pt x="296" y="411"/>
                </a:cubicBezTo>
                <a:cubicBezTo>
                  <a:pt x="283" y="416"/>
                  <a:pt x="270" y="420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0"/>
                  <a:pt x="146" y="416"/>
                  <a:pt x="133" y="411"/>
                </a:cubicBezTo>
                <a:cubicBezTo>
                  <a:pt x="120" y="405"/>
                  <a:pt x="107" y="399"/>
                  <a:pt x="96" y="391"/>
                </a:cubicBezTo>
                <a:cubicBezTo>
                  <a:pt x="84" y="383"/>
                  <a:pt x="73" y="375"/>
                  <a:pt x="64" y="365"/>
                </a:cubicBezTo>
                <a:cubicBezTo>
                  <a:pt x="54" y="355"/>
                  <a:pt x="45" y="344"/>
                  <a:pt x="37" y="332"/>
                </a:cubicBezTo>
                <a:cubicBezTo>
                  <a:pt x="28" y="321"/>
                  <a:pt x="22" y="308"/>
                  <a:pt x="16" y="295"/>
                </a:cubicBezTo>
                <a:cubicBezTo>
                  <a:pt x="11" y="283"/>
                  <a:pt x="7" y="269"/>
                  <a:pt x="4" y="255"/>
                </a:cubicBezTo>
                <a:cubicBezTo>
                  <a:pt x="1" y="242"/>
                  <a:pt x="0" y="228"/>
                  <a:pt x="0" y="214"/>
                </a:cubicBezTo>
                <a:cubicBezTo>
                  <a:pt x="0" y="200"/>
                  <a:pt x="1" y="186"/>
                  <a:pt x="4" y="171"/>
                </a:cubicBezTo>
                <a:cubicBezTo>
                  <a:pt x="7" y="158"/>
                  <a:pt x="11" y="144"/>
                  <a:pt x="16" y="131"/>
                </a:cubicBezTo>
                <a:cubicBezTo>
                  <a:pt x="22" y="118"/>
                  <a:pt x="28" y="106"/>
                  <a:pt x="37" y="94"/>
                </a:cubicBezTo>
                <a:cubicBezTo>
                  <a:pt x="45" y="83"/>
                  <a:pt x="54" y="72"/>
                  <a:pt x="64" y="62"/>
                </a:cubicBezTo>
                <a:cubicBezTo>
                  <a:pt x="73" y="52"/>
                  <a:pt x="84" y="43"/>
                  <a:pt x="96" y="36"/>
                </a:cubicBezTo>
                <a:cubicBezTo>
                  <a:pt x="107" y="28"/>
                  <a:pt x="120" y="21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1"/>
                  <a:pt x="321" y="28"/>
                  <a:pt x="333" y="36"/>
                </a:cubicBezTo>
                <a:cubicBezTo>
                  <a:pt x="344" y="43"/>
                  <a:pt x="355" y="52"/>
                  <a:pt x="365" y="62"/>
                </a:cubicBezTo>
                <a:cubicBezTo>
                  <a:pt x="375" y="72"/>
                  <a:pt x="384" y="83"/>
                  <a:pt x="391" y="94"/>
                </a:cubicBezTo>
                <a:cubicBezTo>
                  <a:pt x="399" y="106"/>
                  <a:pt x="406" y="118"/>
                  <a:pt x="411" y="131"/>
                </a:cubicBezTo>
                <a:cubicBezTo>
                  <a:pt x="417" y="144"/>
                  <a:pt x="421" y="158"/>
                  <a:pt x="423" y="171"/>
                </a:cubicBezTo>
                <a:cubicBezTo>
                  <a:pt x="426" y="186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863280" y="449244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8"/>
                </a:moveTo>
                <a:cubicBezTo>
                  <a:pt x="257" y="146"/>
                  <a:pt x="254" y="162"/>
                  <a:pt x="247" y="178"/>
                </a:cubicBezTo>
                <a:cubicBezTo>
                  <a:pt x="241" y="194"/>
                  <a:pt x="232" y="207"/>
                  <a:pt x="220" y="219"/>
                </a:cubicBezTo>
                <a:cubicBezTo>
                  <a:pt x="208" y="231"/>
                  <a:pt x="194" y="241"/>
                  <a:pt x="178" y="247"/>
                </a:cubicBezTo>
                <a:cubicBezTo>
                  <a:pt x="163" y="254"/>
                  <a:pt x="146" y="257"/>
                  <a:pt x="129" y="257"/>
                </a:cubicBezTo>
                <a:cubicBezTo>
                  <a:pt x="112" y="257"/>
                  <a:pt x="96" y="254"/>
                  <a:pt x="80" y="247"/>
                </a:cubicBezTo>
                <a:cubicBezTo>
                  <a:pt x="65" y="241"/>
                  <a:pt x="51" y="231"/>
                  <a:pt x="39" y="219"/>
                </a:cubicBezTo>
                <a:cubicBezTo>
                  <a:pt x="27" y="207"/>
                  <a:pt x="17" y="194"/>
                  <a:pt x="10" y="178"/>
                </a:cubicBezTo>
                <a:cubicBezTo>
                  <a:pt x="4" y="162"/>
                  <a:pt x="0" y="146"/>
                  <a:pt x="0" y="128"/>
                </a:cubicBezTo>
                <a:cubicBezTo>
                  <a:pt x="0" y="111"/>
                  <a:pt x="4" y="95"/>
                  <a:pt x="10" y="79"/>
                </a:cubicBezTo>
                <a:cubicBezTo>
                  <a:pt x="17" y="63"/>
                  <a:pt x="27" y="49"/>
                  <a:pt x="39" y="37"/>
                </a:cubicBezTo>
                <a:cubicBezTo>
                  <a:pt x="51" y="25"/>
                  <a:pt x="65" y="16"/>
                  <a:pt x="80" y="10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10"/>
                </a:cubicBezTo>
                <a:cubicBezTo>
                  <a:pt x="194" y="16"/>
                  <a:pt x="208" y="25"/>
                  <a:pt x="220" y="37"/>
                </a:cubicBezTo>
                <a:cubicBezTo>
                  <a:pt x="232" y="49"/>
                  <a:pt x="241" y="63"/>
                  <a:pt x="247" y="79"/>
                </a:cubicBezTo>
                <a:cubicBezTo>
                  <a:pt x="254" y="95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886320" y="451548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4"/>
                </a:moveTo>
                <a:cubicBezTo>
                  <a:pt x="129" y="72"/>
                  <a:pt x="128" y="81"/>
                  <a:pt x="124" y="88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1"/>
                  <a:pt x="26" y="116"/>
                  <a:pt x="20" y="110"/>
                </a:cubicBezTo>
                <a:cubicBezTo>
                  <a:pt x="13" y="104"/>
                  <a:pt x="8" y="97"/>
                  <a:pt x="5" y="88"/>
                </a:cubicBezTo>
                <a:cubicBezTo>
                  <a:pt x="2" y="81"/>
                  <a:pt x="0" y="72"/>
                  <a:pt x="0" y="64"/>
                </a:cubicBezTo>
                <a:cubicBezTo>
                  <a:pt x="0" y="55"/>
                  <a:pt x="2" y="47"/>
                  <a:pt x="5" y="39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39"/>
                </a:cubicBezTo>
                <a:cubicBezTo>
                  <a:pt x="128" y="47"/>
                  <a:pt x="129" y="55"/>
                  <a:pt x="129" y="6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906120" y="454068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3"/>
                  <a:pt x="126" y="360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903960" y="4526640"/>
            <a:ext cx="20160" cy="19800"/>
          </a:xfrm>
          <a:custGeom>
            <a:avLst/>
            <a:gdLst/>
            <a:ahLst/>
            <a:rect l="0" t="0" r="r" b="b"/>
            <a:pathLst>
              <a:path w="56" h="55">
                <a:moveTo>
                  <a:pt x="23" y="55"/>
                </a:moveTo>
                <a:cubicBezTo>
                  <a:pt x="17" y="55"/>
                  <a:pt x="12" y="53"/>
                  <a:pt x="8" y="49"/>
                </a:cubicBezTo>
                <a:cubicBezTo>
                  <a:pt x="-2" y="41"/>
                  <a:pt x="-2" y="26"/>
                  <a:pt x="8" y="18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4"/>
                  <a:pt x="59" y="28"/>
                  <a:pt x="50" y="37"/>
                </a:cubicBezTo>
                <a:lnTo>
                  <a:pt x="38" y="49"/>
                </a:lnTo>
                <a:cubicBezTo>
                  <a:pt x="33" y="53"/>
                  <a:pt x="28" y="55"/>
                  <a:pt x="23" y="5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954360" y="440028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50"/>
                </a:moveTo>
                <a:cubicBezTo>
                  <a:pt x="-4" y="194"/>
                  <a:pt x="4" y="250"/>
                  <a:pt x="4" y="250"/>
                </a:cubicBezTo>
                <a:lnTo>
                  <a:pt x="156" y="93"/>
                </a:lnTo>
                <a:cubicBezTo>
                  <a:pt x="162" y="61"/>
                  <a:pt x="145" y="8"/>
                  <a:pt x="119" y="1"/>
                </a:cubicBezTo>
                <a:cubicBezTo>
                  <a:pt x="94" y="-5"/>
                  <a:pt x="31" y="18"/>
                  <a:pt x="4" y="150"/>
                </a:cubicBezTo>
                <a:moveTo>
                  <a:pt x="112" y="257"/>
                </a:moveTo>
                <a:cubicBezTo>
                  <a:pt x="67" y="265"/>
                  <a:pt x="11" y="257"/>
                  <a:pt x="11" y="257"/>
                </a:cubicBezTo>
                <a:lnTo>
                  <a:pt x="170" y="106"/>
                </a:lnTo>
                <a:cubicBezTo>
                  <a:pt x="201" y="100"/>
                  <a:pt x="253" y="118"/>
                  <a:pt x="260" y="143"/>
                </a:cubicBezTo>
                <a:cubicBezTo>
                  <a:pt x="266" y="168"/>
                  <a:pt x="243" y="230"/>
                  <a:pt x="112" y="25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910800" y="442476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7"/>
                  <a:pt x="10" y="309"/>
                </a:cubicBezTo>
                <a:cubicBezTo>
                  <a:pt x="-7" y="291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7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747720" y="3777480"/>
            <a:ext cx="48150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Módulo: Programación – 1.º DAM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1065240" y="4350240"/>
            <a:ext cx="10155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Evaluación integral del diseño algorítmico, implementación y representación visual.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752400" y="1895400"/>
            <a:ext cx="5191200" cy="543240"/>
          </a:xfrm>
          <a:custGeom>
            <a:avLst/>
            <a:gdLst/>
            <a:ahLst/>
            <a:rect l="0" t="0" r="r" b="b"/>
            <a:pathLst>
              <a:path w="14420" h="1509">
                <a:moveTo>
                  <a:pt x="0" y="0"/>
                </a:moveTo>
                <a:lnTo>
                  <a:pt x="14420" y="0"/>
                </a:lnTo>
                <a:lnTo>
                  <a:pt x="1442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5943240" y="1895400"/>
            <a:ext cx="1334160" cy="543240"/>
          </a:xfrm>
          <a:custGeom>
            <a:avLst/>
            <a:gdLst/>
            <a:ahLst/>
            <a:rect l="0" t="0" r="r" b="b"/>
            <a:pathLst>
              <a:path w="3706" h="1509">
                <a:moveTo>
                  <a:pt x="0" y="0"/>
                </a:moveTo>
                <a:lnTo>
                  <a:pt x="3706" y="0"/>
                </a:lnTo>
                <a:lnTo>
                  <a:pt x="370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752400" y="2438280"/>
            <a:ext cx="5191200" cy="533520"/>
          </a:xfrm>
          <a:custGeom>
            <a:avLst/>
            <a:gdLst/>
            <a:ahLst/>
            <a:rect l="0" t="0" r="r" b="b"/>
            <a:pathLst>
              <a:path w="14420" h="1482">
                <a:moveTo>
                  <a:pt x="0" y="0"/>
                </a:moveTo>
                <a:lnTo>
                  <a:pt x="14420" y="0"/>
                </a:lnTo>
                <a:lnTo>
                  <a:pt x="14420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5943240" y="2438280"/>
            <a:ext cx="1334160" cy="533520"/>
          </a:xfrm>
          <a:custGeom>
            <a:avLst/>
            <a:gdLst/>
            <a:ahLst/>
            <a:rect l="0" t="0" r="r" b="b"/>
            <a:pathLst>
              <a:path w="3706" h="1482">
                <a:moveTo>
                  <a:pt x="0" y="0"/>
                </a:moveTo>
                <a:lnTo>
                  <a:pt x="3706" y="0"/>
                </a:lnTo>
                <a:lnTo>
                  <a:pt x="370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752400" y="2971440"/>
            <a:ext cx="5191200" cy="543600"/>
          </a:xfrm>
          <a:custGeom>
            <a:avLst/>
            <a:gdLst/>
            <a:ahLst/>
            <a:rect l="0" t="0" r="r" b="b"/>
            <a:pathLst>
              <a:path w="14420" h="1510">
                <a:moveTo>
                  <a:pt x="0" y="0"/>
                </a:moveTo>
                <a:lnTo>
                  <a:pt x="14420" y="0"/>
                </a:lnTo>
                <a:lnTo>
                  <a:pt x="14420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5943240" y="2971440"/>
            <a:ext cx="1334160" cy="543600"/>
          </a:xfrm>
          <a:custGeom>
            <a:avLst/>
            <a:gdLst/>
            <a:ahLst/>
            <a:rect l="0" t="0" r="r" b="b"/>
            <a:pathLst>
              <a:path w="3706" h="1510">
                <a:moveTo>
                  <a:pt x="0" y="0"/>
                </a:moveTo>
                <a:lnTo>
                  <a:pt x="3706" y="0"/>
                </a:lnTo>
                <a:lnTo>
                  <a:pt x="370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752400" y="3514680"/>
            <a:ext cx="5191200" cy="533520"/>
          </a:xfrm>
          <a:custGeom>
            <a:avLst/>
            <a:gdLst/>
            <a:ahLst/>
            <a:rect l="0" t="0" r="r" b="b"/>
            <a:pathLst>
              <a:path w="14420" h="1482">
                <a:moveTo>
                  <a:pt x="0" y="0"/>
                </a:moveTo>
                <a:lnTo>
                  <a:pt x="14420" y="0"/>
                </a:lnTo>
                <a:lnTo>
                  <a:pt x="14420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5943240" y="3514680"/>
            <a:ext cx="1334160" cy="533520"/>
          </a:xfrm>
          <a:custGeom>
            <a:avLst/>
            <a:gdLst/>
            <a:ahLst/>
            <a:rect l="0" t="0" r="r" b="b"/>
            <a:pathLst>
              <a:path w="3706" h="1482">
                <a:moveTo>
                  <a:pt x="0" y="0"/>
                </a:moveTo>
                <a:lnTo>
                  <a:pt x="3706" y="0"/>
                </a:lnTo>
                <a:lnTo>
                  <a:pt x="370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752400" y="4047840"/>
            <a:ext cx="5191200" cy="543240"/>
          </a:xfrm>
          <a:custGeom>
            <a:avLst/>
            <a:gdLst/>
            <a:ahLst/>
            <a:rect l="0" t="0" r="r" b="b"/>
            <a:pathLst>
              <a:path w="14420" h="1509">
                <a:moveTo>
                  <a:pt x="0" y="0"/>
                </a:moveTo>
                <a:lnTo>
                  <a:pt x="14420" y="0"/>
                </a:lnTo>
                <a:lnTo>
                  <a:pt x="1442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5943240" y="4047840"/>
            <a:ext cx="1334160" cy="543240"/>
          </a:xfrm>
          <a:custGeom>
            <a:avLst/>
            <a:gdLst/>
            <a:ahLst/>
            <a:rect l="0" t="0" r="r" b="b"/>
            <a:pathLst>
              <a:path w="3706" h="1509">
                <a:moveTo>
                  <a:pt x="0" y="0"/>
                </a:moveTo>
                <a:lnTo>
                  <a:pt x="3706" y="0"/>
                </a:lnTo>
                <a:lnTo>
                  <a:pt x="370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752400" y="4590720"/>
            <a:ext cx="5191200" cy="533880"/>
          </a:xfrm>
          <a:custGeom>
            <a:avLst/>
            <a:gdLst/>
            <a:ahLst/>
            <a:rect l="0" t="0" r="r" b="b"/>
            <a:pathLst>
              <a:path w="14420" h="1483">
                <a:moveTo>
                  <a:pt x="0" y="0"/>
                </a:moveTo>
                <a:lnTo>
                  <a:pt x="14420" y="0"/>
                </a:lnTo>
                <a:lnTo>
                  <a:pt x="14420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5943240" y="4590720"/>
            <a:ext cx="1334160" cy="533880"/>
          </a:xfrm>
          <a:custGeom>
            <a:avLst/>
            <a:gdLst/>
            <a:ahLst/>
            <a:rect l="0" t="0" r="r" b="b"/>
            <a:pathLst>
              <a:path w="3706" h="1483">
                <a:moveTo>
                  <a:pt x="0" y="0"/>
                </a:moveTo>
                <a:lnTo>
                  <a:pt x="3706" y="0"/>
                </a:lnTo>
                <a:lnTo>
                  <a:pt x="3706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752400" y="5124240"/>
            <a:ext cx="5191200" cy="543240"/>
          </a:xfrm>
          <a:custGeom>
            <a:avLst/>
            <a:gdLst/>
            <a:ahLst/>
            <a:rect l="0" t="0" r="r" b="b"/>
            <a:pathLst>
              <a:path w="14420" h="1509">
                <a:moveTo>
                  <a:pt x="0" y="0"/>
                </a:moveTo>
                <a:lnTo>
                  <a:pt x="14420" y="0"/>
                </a:lnTo>
                <a:lnTo>
                  <a:pt x="1442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5943240" y="5124240"/>
            <a:ext cx="1334160" cy="543240"/>
          </a:xfrm>
          <a:custGeom>
            <a:avLst/>
            <a:gdLst/>
            <a:ahLst/>
            <a:rect l="0" t="0" r="r" b="b"/>
            <a:pathLst>
              <a:path w="3706" h="1509">
                <a:moveTo>
                  <a:pt x="0" y="0"/>
                </a:moveTo>
                <a:lnTo>
                  <a:pt x="3706" y="0"/>
                </a:lnTo>
                <a:lnTo>
                  <a:pt x="370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752400" y="18954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752400" y="1895400"/>
            <a:ext cx="5200920" cy="9720"/>
          </a:xfrm>
          <a:custGeom>
            <a:avLst/>
            <a:gdLst/>
            <a:ahLst/>
            <a:rect l="0" t="0" r="r" b="b"/>
            <a:pathLst>
              <a:path w="14447" h="27">
                <a:moveTo>
                  <a:pt x="0" y="0"/>
                </a:moveTo>
                <a:lnTo>
                  <a:pt x="14447" y="0"/>
                </a:lnTo>
                <a:lnTo>
                  <a:pt x="1444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5943240" y="189540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5952960" y="1895400"/>
            <a:ext cx="1333800" cy="9720"/>
          </a:xfrm>
          <a:custGeom>
            <a:avLst/>
            <a:gdLst/>
            <a:ahLst/>
            <a:rect l="0" t="0" r="r" b="b"/>
            <a:pathLst>
              <a:path w="3705" h="27">
                <a:moveTo>
                  <a:pt x="0" y="0"/>
                </a:moveTo>
                <a:lnTo>
                  <a:pt x="3705" y="0"/>
                </a:lnTo>
                <a:lnTo>
                  <a:pt x="370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7277040" y="18954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752400" y="2428560"/>
            <a:ext cx="5200920" cy="10440"/>
          </a:xfrm>
          <a:custGeom>
            <a:avLst/>
            <a:gdLst/>
            <a:ahLst/>
            <a:rect l="0" t="0" r="r" b="b"/>
            <a:pathLst>
              <a:path w="14447" h="29">
                <a:moveTo>
                  <a:pt x="0" y="0"/>
                </a:moveTo>
                <a:lnTo>
                  <a:pt x="14447" y="0"/>
                </a:lnTo>
                <a:lnTo>
                  <a:pt x="14447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5952960" y="2428560"/>
            <a:ext cx="1333800" cy="10440"/>
          </a:xfrm>
          <a:custGeom>
            <a:avLst/>
            <a:gdLst/>
            <a:ahLst/>
            <a:rect l="0" t="0" r="r" b="b"/>
            <a:pathLst>
              <a:path w="3705" h="29">
                <a:moveTo>
                  <a:pt x="0" y="0"/>
                </a:moveTo>
                <a:lnTo>
                  <a:pt x="3705" y="0"/>
                </a:lnTo>
                <a:lnTo>
                  <a:pt x="370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752400" y="24382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5943240" y="24382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7277040" y="24382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75240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752400" y="2971440"/>
            <a:ext cx="5200920" cy="10440"/>
          </a:xfrm>
          <a:custGeom>
            <a:avLst/>
            <a:gdLst/>
            <a:ahLst/>
            <a:rect l="0" t="0" r="r" b="b"/>
            <a:pathLst>
              <a:path w="14447" h="29">
                <a:moveTo>
                  <a:pt x="0" y="0"/>
                </a:moveTo>
                <a:lnTo>
                  <a:pt x="14447" y="0"/>
                </a:lnTo>
                <a:lnTo>
                  <a:pt x="14447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5943240" y="298116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5952960" y="2971440"/>
            <a:ext cx="1333800" cy="10440"/>
          </a:xfrm>
          <a:custGeom>
            <a:avLst/>
            <a:gdLst/>
            <a:ahLst/>
            <a:rect l="0" t="0" r="r" b="b"/>
            <a:pathLst>
              <a:path w="3705" h="29">
                <a:moveTo>
                  <a:pt x="0" y="0"/>
                </a:moveTo>
                <a:lnTo>
                  <a:pt x="3705" y="0"/>
                </a:lnTo>
                <a:lnTo>
                  <a:pt x="370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727704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75240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752400" y="3504960"/>
            <a:ext cx="5200920" cy="10440"/>
          </a:xfrm>
          <a:custGeom>
            <a:avLst/>
            <a:gdLst/>
            <a:ahLst/>
            <a:rect l="0" t="0" r="r" b="b"/>
            <a:pathLst>
              <a:path w="14447" h="29">
                <a:moveTo>
                  <a:pt x="0" y="0"/>
                </a:moveTo>
                <a:lnTo>
                  <a:pt x="14447" y="0"/>
                </a:lnTo>
                <a:lnTo>
                  <a:pt x="14447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5943240" y="35146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5952960" y="3504960"/>
            <a:ext cx="1333800" cy="10440"/>
          </a:xfrm>
          <a:custGeom>
            <a:avLst/>
            <a:gdLst/>
            <a:ahLst/>
            <a:rect l="0" t="0" r="r" b="b"/>
            <a:pathLst>
              <a:path w="3705" h="29">
                <a:moveTo>
                  <a:pt x="0" y="0"/>
                </a:moveTo>
                <a:lnTo>
                  <a:pt x="3705" y="0"/>
                </a:lnTo>
                <a:lnTo>
                  <a:pt x="370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727704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75240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752400" y="4047840"/>
            <a:ext cx="5200920" cy="10440"/>
          </a:xfrm>
          <a:custGeom>
            <a:avLst/>
            <a:gdLst/>
            <a:ahLst/>
            <a:rect l="0" t="0" r="r" b="b"/>
            <a:pathLst>
              <a:path w="14447" h="29">
                <a:moveTo>
                  <a:pt x="0" y="0"/>
                </a:moveTo>
                <a:lnTo>
                  <a:pt x="14447" y="0"/>
                </a:lnTo>
                <a:lnTo>
                  <a:pt x="14447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5943240" y="405756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5952960" y="4047840"/>
            <a:ext cx="1333800" cy="10440"/>
          </a:xfrm>
          <a:custGeom>
            <a:avLst/>
            <a:gdLst/>
            <a:ahLst/>
            <a:rect l="0" t="0" r="r" b="b"/>
            <a:pathLst>
              <a:path w="3705" h="29">
                <a:moveTo>
                  <a:pt x="0" y="0"/>
                </a:moveTo>
                <a:lnTo>
                  <a:pt x="3705" y="0"/>
                </a:lnTo>
                <a:lnTo>
                  <a:pt x="370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727704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75240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752400" y="4581360"/>
            <a:ext cx="5200920" cy="9720"/>
          </a:xfrm>
          <a:custGeom>
            <a:avLst/>
            <a:gdLst/>
            <a:ahLst/>
            <a:rect l="0" t="0" r="r" b="b"/>
            <a:pathLst>
              <a:path w="14447" h="27">
                <a:moveTo>
                  <a:pt x="0" y="0"/>
                </a:moveTo>
                <a:lnTo>
                  <a:pt x="14447" y="0"/>
                </a:lnTo>
                <a:lnTo>
                  <a:pt x="1444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5943240" y="459072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5952960" y="4581360"/>
            <a:ext cx="1333800" cy="9720"/>
          </a:xfrm>
          <a:custGeom>
            <a:avLst/>
            <a:gdLst/>
            <a:ahLst/>
            <a:rect l="0" t="0" r="r" b="b"/>
            <a:pathLst>
              <a:path w="3705" h="27">
                <a:moveTo>
                  <a:pt x="0" y="0"/>
                </a:moveTo>
                <a:lnTo>
                  <a:pt x="3705" y="0"/>
                </a:lnTo>
                <a:lnTo>
                  <a:pt x="370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727704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752400" y="51339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752400" y="5124240"/>
            <a:ext cx="5200920" cy="10440"/>
          </a:xfrm>
          <a:custGeom>
            <a:avLst/>
            <a:gdLst/>
            <a:ahLst/>
            <a:rect l="0" t="0" r="r" b="b"/>
            <a:pathLst>
              <a:path w="14447" h="29">
                <a:moveTo>
                  <a:pt x="0" y="0"/>
                </a:moveTo>
                <a:lnTo>
                  <a:pt x="14447" y="0"/>
                </a:lnTo>
                <a:lnTo>
                  <a:pt x="14447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5943240" y="513396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5952960" y="5124240"/>
            <a:ext cx="1333800" cy="10440"/>
          </a:xfrm>
          <a:custGeom>
            <a:avLst/>
            <a:gdLst/>
            <a:ahLst/>
            <a:rect l="0" t="0" r="r" b="b"/>
            <a:pathLst>
              <a:path w="3705" h="29">
                <a:moveTo>
                  <a:pt x="0" y="0"/>
                </a:moveTo>
                <a:lnTo>
                  <a:pt x="3705" y="0"/>
                </a:lnTo>
                <a:lnTo>
                  <a:pt x="370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7277040" y="51339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752400" y="5657760"/>
            <a:ext cx="5200920" cy="9720"/>
          </a:xfrm>
          <a:custGeom>
            <a:avLst/>
            <a:gdLst/>
            <a:ahLst/>
            <a:rect l="0" t="0" r="r" b="b"/>
            <a:pathLst>
              <a:path w="14447" h="27">
                <a:moveTo>
                  <a:pt x="0" y="0"/>
                </a:moveTo>
                <a:lnTo>
                  <a:pt x="14447" y="0"/>
                </a:lnTo>
                <a:lnTo>
                  <a:pt x="1444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5952960" y="5657760"/>
            <a:ext cx="1333800" cy="9720"/>
          </a:xfrm>
          <a:custGeom>
            <a:avLst/>
            <a:gdLst/>
            <a:ahLst/>
            <a:rect l="0" t="0" r="r" b="b"/>
            <a:pathLst>
              <a:path w="3705" h="27">
                <a:moveTo>
                  <a:pt x="0" y="0"/>
                </a:moveTo>
                <a:lnTo>
                  <a:pt x="3705" y="0"/>
                </a:lnTo>
                <a:lnTo>
                  <a:pt x="370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821160" y="1287000"/>
            <a:ext cx="281880" cy="303840"/>
          </a:xfrm>
          <a:custGeom>
            <a:avLst/>
            <a:gdLst/>
            <a:ahLst/>
            <a:rect l="0" t="0" r="r" b="b"/>
            <a:pathLst>
              <a:path w="783" h="844">
                <a:moveTo>
                  <a:pt x="783" y="790"/>
                </a:moveTo>
                <a:cubicBezTo>
                  <a:pt x="783" y="820"/>
                  <a:pt x="758" y="844"/>
                  <a:pt x="727" y="844"/>
                </a:cubicBezTo>
                <a:lnTo>
                  <a:pt x="56" y="844"/>
                </a:lnTo>
                <a:cubicBezTo>
                  <a:pt x="25" y="844"/>
                  <a:pt x="0" y="820"/>
                  <a:pt x="0" y="790"/>
                </a:cubicBezTo>
                <a:lnTo>
                  <a:pt x="0" y="54"/>
                </a:lnTo>
                <a:cubicBezTo>
                  <a:pt x="0" y="24"/>
                  <a:pt x="25" y="0"/>
                  <a:pt x="56" y="0"/>
                </a:cubicBezTo>
                <a:lnTo>
                  <a:pt x="727" y="0"/>
                </a:lnTo>
                <a:cubicBezTo>
                  <a:pt x="758" y="0"/>
                  <a:pt x="783" y="24"/>
                  <a:pt x="783" y="54"/>
                </a:cubicBezTo>
                <a:lnTo>
                  <a:pt x="783" y="79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851400" y="1316520"/>
            <a:ext cx="221400" cy="244800"/>
          </a:xfrm>
          <a:custGeom>
            <a:avLst/>
            <a:gdLst/>
            <a:ahLst/>
            <a:rect l="0" t="0" r="r" b="b"/>
            <a:pathLst>
              <a:path w="615" h="680">
                <a:moveTo>
                  <a:pt x="615" y="653"/>
                </a:moveTo>
                <a:cubicBezTo>
                  <a:pt x="615" y="668"/>
                  <a:pt x="603" y="680"/>
                  <a:pt x="587" y="680"/>
                </a:cubicBezTo>
                <a:lnTo>
                  <a:pt x="28" y="680"/>
                </a:lnTo>
                <a:cubicBezTo>
                  <a:pt x="12" y="680"/>
                  <a:pt x="0" y="668"/>
                  <a:pt x="0" y="653"/>
                </a:cubicBezTo>
                <a:lnTo>
                  <a:pt x="0" y="27"/>
                </a:lnTo>
                <a:cubicBezTo>
                  <a:pt x="0" y="12"/>
                  <a:pt x="12" y="0"/>
                  <a:pt x="28" y="0"/>
                </a:cubicBezTo>
                <a:lnTo>
                  <a:pt x="587" y="0"/>
                </a:lnTo>
                <a:cubicBezTo>
                  <a:pt x="603" y="0"/>
                  <a:pt x="615" y="12"/>
                  <a:pt x="615" y="27"/>
                </a:cubicBezTo>
                <a:lnTo>
                  <a:pt x="615" y="653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871200" y="1238040"/>
            <a:ext cx="181440" cy="98280"/>
          </a:xfrm>
          <a:custGeom>
            <a:avLst/>
            <a:gdLst/>
            <a:ahLst/>
            <a:rect l="0" t="0" r="r" b="b"/>
            <a:pathLst>
              <a:path w="504" h="273">
                <a:moveTo>
                  <a:pt x="448" y="82"/>
                </a:moveTo>
                <a:lnTo>
                  <a:pt x="336" y="82"/>
                </a:lnTo>
                <a:cubicBezTo>
                  <a:pt x="336" y="37"/>
                  <a:pt x="298" y="0"/>
                  <a:pt x="252" y="0"/>
                </a:cubicBezTo>
                <a:cubicBezTo>
                  <a:pt x="206" y="0"/>
                  <a:pt x="168" y="37"/>
                  <a:pt x="168" y="82"/>
                </a:cubicBezTo>
                <a:lnTo>
                  <a:pt x="56" y="82"/>
                </a:lnTo>
                <a:cubicBezTo>
                  <a:pt x="25" y="82"/>
                  <a:pt x="0" y="106"/>
                  <a:pt x="0" y="136"/>
                </a:cubicBezTo>
                <a:lnTo>
                  <a:pt x="0" y="273"/>
                </a:lnTo>
                <a:lnTo>
                  <a:pt x="504" y="273"/>
                </a:lnTo>
                <a:lnTo>
                  <a:pt x="504" y="136"/>
                </a:lnTo>
                <a:cubicBezTo>
                  <a:pt x="504" y="106"/>
                  <a:pt x="479" y="82"/>
                  <a:pt x="448" y="82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941760" y="1247760"/>
            <a:ext cx="40680" cy="39600"/>
          </a:xfrm>
          <a:custGeom>
            <a:avLst/>
            <a:gdLst/>
            <a:ahLst/>
            <a:rect l="0" t="0" r="r" b="b"/>
            <a:pathLst>
              <a:path w="113" h="110">
                <a:moveTo>
                  <a:pt x="113" y="56"/>
                </a:moveTo>
                <a:cubicBezTo>
                  <a:pt x="113" y="63"/>
                  <a:pt x="111" y="70"/>
                  <a:pt x="108" y="76"/>
                </a:cubicBezTo>
                <a:cubicBezTo>
                  <a:pt x="106" y="83"/>
                  <a:pt x="101" y="89"/>
                  <a:pt x="95" y="94"/>
                </a:cubicBezTo>
                <a:cubicBezTo>
                  <a:pt x="90" y="99"/>
                  <a:pt x="84" y="103"/>
                  <a:pt x="77" y="106"/>
                </a:cubicBezTo>
                <a:cubicBezTo>
                  <a:pt x="70" y="109"/>
                  <a:pt x="63" y="110"/>
                  <a:pt x="56" y="110"/>
                </a:cubicBezTo>
                <a:cubicBezTo>
                  <a:pt x="48" y="110"/>
                  <a:pt x="41" y="109"/>
                  <a:pt x="34" y="106"/>
                </a:cubicBezTo>
                <a:cubicBezTo>
                  <a:pt x="28" y="103"/>
                  <a:pt x="22" y="99"/>
                  <a:pt x="16" y="94"/>
                </a:cubicBezTo>
                <a:cubicBezTo>
                  <a:pt x="11" y="89"/>
                  <a:pt x="7" y="83"/>
                  <a:pt x="4" y="76"/>
                </a:cubicBezTo>
                <a:cubicBezTo>
                  <a:pt x="1" y="70"/>
                  <a:pt x="0" y="63"/>
                  <a:pt x="0" y="56"/>
                </a:cubicBezTo>
                <a:cubicBezTo>
                  <a:pt x="0" y="48"/>
                  <a:pt x="1" y="41"/>
                  <a:pt x="4" y="34"/>
                </a:cubicBezTo>
                <a:cubicBezTo>
                  <a:pt x="7" y="27"/>
                  <a:pt x="11" y="21"/>
                  <a:pt x="16" y="16"/>
                </a:cubicBezTo>
                <a:cubicBezTo>
                  <a:pt x="22" y="11"/>
                  <a:pt x="28" y="7"/>
                  <a:pt x="34" y="4"/>
                </a:cubicBezTo>
                <a:cubicBezTo>
                  <a:pt x="41" y="2"/>
                  <a:pt x="48" y="0"/>
                  <a:pt x="56" y="0"/>
                </a:cubicBezTo>
                <a:cubicBezTo>
                  <a:pt x="63" y="0"/>
                  <a:pt x="70" y="2"/>
                  <a:pt x="77" y="4"/>
                </a:cubicBezTo>
                <a:cubicBezTo>
                  <a:pt x="84" y="7"/>
                  <a:pt x="90" y="11"/>
                  <a:pt x="95" y="16"/>
                </a:cubicBezTo>
                <a:cubicBezTo>
                  <a:pt x="101" y="21"/>
                  <a:pt x="106" y="27"/>
                  <a:pt x="108" y="34"/>
                </a:cubicBezTo>
                <a:cubicBezTo>
                  <a:pt x="111" y="41"/>
                  <a:pt x="113" y="48"/>
                  <a:pt x="113" y="56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871200" y="1365480"/>
            <a:ext cx="181440" cy="176400"/>
          </a:xfrm>
          <a:custGeom>
            <a:avLst/>
            <a:gdLst/>
            <a:ahLst/>
            <a:rect l="0" t="0" r="r" b="b"/>
            <a:pathLst>
              <a:path w="504" h="490">
                <a:moveTo>
                  <a:pt x="308" y="27"/>
                </a:moveTo>
                <a:cubicBezTo>
                  <a:pt x="308" y="42"/>
                  <a:pt x="295" y="54"/>
                  <a:pt x="280" y="54"/>
                </a:cubicBezTo>
                <a:lnTo>
                  <a:pt x="28" y="54"/>
                </a:lnTo>
                <a:cubicBezTo>
                  <a:pt x="13" y="54"/>
                  <a:pt x="0" y="42"/>
                  <a:pt x="0" y="27"/>
                </a:cubicBezTo>
                <a:cubicBezTo>
                  <a:pt x="0" y="12"/>
                  <a:pt x="13" y="0"/>
                  <a:pt x="28" y="0"/>
                </a:cubicBezTo>
                <a:lnTo>
                  <a:pt x="280" y="0"/>
                </a:lnTo>
                <a:cubicBezTo>
                  <a:pt x="295" y="0"/>
                  <a:pt x="308" y="12"/>
                  <a:pt x="308" y="27"/>
                </a:cubicBezTo>
                <a:moveTo>
                  <a:pt x="504" y="136"/>
                </a:moveTo>
                <a:cubicBezTo>
                  <a:pt x="504" y="151"/>
                  <a:pt x="492" y="163"/>
                  <a:pt x="476" y="163"/>
                </a:cubicBezTo>
                <a:lnTo>
                  <a:pt x="28" y="163"/>
                </a:lnTo>
                <a:cubicBezTo>
                  <a:pt x="13" y="163"/>
                  <a:pt x="0" y="151"/>
                  <a:pt x="0" y="136"/>
                </a:cubicBezTo>
                <a:cubicBezTo>
                  <a:pt x="0" y="121"/>
                  <a:pt x="13" y="108"/>
                  <a:pt x="28" y="108"/>
                </a:cubicBezTo>
                <a:lnTo>
                  <a:pt x="476" y="108"/>
                </a:lnTo>
                <a:cubicBezTo>
                  <a:pt x="492" y="108"/>
                  <a:pt x="504" y="121"/>
                  <a:pt x="504" y="136"/>
                </a:cubicBezTo>
                <a:moveTo>
                  <a:pt x="504" y="244"/>
                </a:moveTo>
                <a:cubicBezTo>
                  <a:pt x="504" y="259"/>
                  <a:pt x="492" y="272"/>
                  <a:pt x="476" y="272"/>
                </a:cubicBezTo>
                <a:lnTo>
                  <a:pt x="28" y="272"/>
                </a:lnTo>
                <a:cubicBezTo>
                  <a:pt x="13" y="272"/>
                  <a:pt x="0" y="259"/>
                  <a:pt x="0" y="244"/>
                </a:cubicBezTo>
                <a:cubicBezTo>
                  <a:pt x="0" y="229"/>
                  <a:pt x="13" y="217"/>
                  <a:pt x="28" y="217"/>
                </a:cubicBezTo>
                <a:lnTo>
                  <a:pt x="476" y="217"/>
                </a:lnTo>
                <a:cubicBezTo>
                  <a:pt x="492" y="217"/>
                  <a:pt x="504" y="229"/>
                  <a:pt x="504" y="244"/>
                </a:cubicBezTo>
                <a:moveTo>
                  <a:pt x="504" y="353"/>
                </a:moveTo>
                <a:cubicBezTo>
                  <a:pt x="504" y="369"/>
                  <a:pt x="492" y="381"/>
                  <a:pt x="476" y="381"/>
                </a:cubicBezTo>
                <a:lnTo>
                  <a:pt x="28" y="381"/>
                </a:lnTo>
                <a:cubicBezTo>
                  <a:pt x="13" y="381"/>
                  <a:pt x="0" y="369"/>
                  <a:pt x="0" y="353"/>
                </a:cubicBezTo>
                <a:cubicBezTo>
                  <a:pt x="0" y="338"/>
                  <a:pt x="13" y="326"/>
                  <a:pt x="28" y="326"/>
                </a:cubicBezTo>
                <a:lnTo>
                  <a:pt x="476" y="326"/>
                </a:lnTo>
                <a:cubicBezTo>
                  <a:pt x="492" y="326"/>
                  <a:pt x="504" y="338"/>
                  <a:pt x="504" y="353"/>
                </a:cubicBezTo>
                <a:moveTo>
                  <a:pt x="504" y="463"/>
                </a:moveTo>
                <a:cubicBezTo>
                  <a:pt x="504" y="478"/>
                  <a:pt x="492" y="490"/>
                  <a:pt x="476" y="490"/>
                </a:cubicBezTo>
                <a:lnTo>
                  <a:pt x="224" y="490"/>
                </a:lnTo>
                <a:cubicBezTo>
                  <a:pt x="208" y="490"/>
                  <a:pt x="196" y="478"/>
                  <a:pt x="196" y="463"/>
                </a:cubicBezTo>
                <a:cubicBezTo>
                  <a:pt x="196" y="448"/>
                  <a:pt x="208" y="436"/>
                  <a:pt x="224" y="436"/>
                </a:cubicBezTo>
                <a:lnTo>
                  <a:pt x="476" y="436"/>
                </a:lnTo>
                <a:cubicBezTo>
                  <a:pt x="492" y="436"/>
                  <a:pt x="504" y="448"/>
                  <a:pt x="504" y="463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1160280" y="1174680"/>
            <a:ext cx="39520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Criterios de evaluación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2884320" y="1978560"/>
            <a:ext cx="974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Criterio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6075360" y="1978560"/>
            <a:ext cx="1128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Peso (%)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880920" y="2511720"/>
            <a:ext cx="5529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Análisis del problema y definición de I/O 10%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880920" y="3054600"/>
            <a:ext cx="4920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Pseudocódigo y diagrama de flujo/Nassi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6075360" y="305460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20%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880920" y="3588120"/>
            <a:ext cx="3386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funcional en Python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6075360" y="358812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30%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880920" y="4131000"/>
            <a:ext cx="4001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Coherencia entre lógica y 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6075360" y="413100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10%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880920" y="4664520"/>
            <a:ext cx="3099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Prototipo visual en Figma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6075360" y="466452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20%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880920" y="5207400"/>
            <a:ext cx="4339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Documentación / presentación final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6075360" y="520740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10%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2190600" y="2705040"/>
            <a:ext cx="7201080" cy="543240"/>
          </a:xfrm>
          <a:custGeom>
            <a:avLst/>
            <a:gdLst/>
            <a:ahLst/>
            <a:rect l="0" t="0" r="r" b="b"/>
            <a:pathLst>
              <a:path w="20003" h="1509">
                <a:moveTo>
                  <a:pt x="0" y="0"/>
                </a:moveTo>
                <a:lnTo>
                  <a:pt x="20003" y="0"/>
                </a:lnTo>
                <a:lnTo>
                  <a:pt x="20003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2190600" y="3247920"/>
            <a:ext cx="7201080" cy="533520"/>
          </a:xfrm>
          <a:custGeom>
            <a:avLst/>
            <a:gdLst/>
            <a:ahLst/>
            <a:rect l="0" t="0" r="r" b="b"/>
            <a:pathLst>
              <a:path w="20003" h="1482">
                <a:moveTo>
                  <a:pt x="0" y="0"/>
                </a:moveTo>
                <a:lnTo>
                  <a:pt x="20003" y="0"/>
                </a:lnTo>
                <a:lnTo>
                  <a:pt x="20003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2190600" y="3781080"/>
            <a:ext cx="7201080" cy="543600"/>
          </a:xfrm>
          <a:custGeom>
            <a:avLst/>
            <a:gdLst/>
            <a:ahLst/>
            <a:rect l="0" t="0" r="r" b="b"/>
            <a:pathLst>
              <a:path w="20003" h="1510">
                <a:moveTo>
                  <a:pt x="0" y="0"/>
                </a:moveTo>
                <a:lnTo>
                  <a:pt x="20003" y="0"/>
                </a:lnTo>
                <a:lnTo>
                  <a:pt x="20003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2190600" y="4324320"/>
            <a:ext cx="7201080" cy="533520"/>
          </a:xfrm>
          <a:custGeom>
            <a:avLst/>
            <a:gdLst/>
            <a:ahLst/>
            <a:rect l="0" t="0" r="r" b="b"/>
            <a:pathLst>
              <a:path w="20003" h="1482">
                <a:moveTo>
                  <a:pt x="0" y="0"/>
                </a:moveTo>
                <a:lnTo>
                  <a:pt x="20003" y="0"/>
                </a:lnTo>
                <a:lnTo>
                  <a:pt x="20003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2190600" y="2705040"/>
            <a:ext cx="7201080" cy="9720"/>
          </a:xfrm>
          <a:custGeom>
            <a:avLst/>
            <a:gdLst/>
            <a:ahLst/>
            <a:rect l="0" t="0" r="r" b="b"/>
            <a:pathLst>
              <a:path w="20003" h="27">
                <a:moveTo>
                  <a:pt x="0" y="0"/>
                </a:moveTo>
                <a:lnTo>
                  <a:pt x="20003" y="0"/>
                </a:lnTo>
                <a:lnTo>
                  <a:pt x="2000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938196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2190600" y="3238200"/>
            <a:ext cx="7201080" cy="10080"/>
          </a:xfrm>
          <a:custGeom>
            <a:avLst/>
            <a:gdLst/>
            <a:ahLst/>
            <a:rect l="0" t="0" r="r" b="b"/>
            <a:pathLst>
              <a:path w="20003" h="28">
                <a:moveTo>
                  <a:pt x="0" y="0"/>
                </a:moveTo>
                <a:lnTo>
                  <a:pt x="20003" y="0"/>
                </a:lnTo>
                <a:lnTo>
                  <a:pt x="2000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938196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2190600" y="3781080"/>
            <a:ext cx="7201080" cy="10080"/>
          </a:xfrm>
          <a:custGeom>
            <a:avLst/>
            <a:gdLst/>
            <a:ahLst/>
            <a:rect l="0" t="0" r="r" b="b"/>
            <a:pathLst>
              <a:path w="20003" h="28">
                <a:moveTo>
                  <a:pt x="0" y="0"/>
                </a:moveTo>
                <a:lnTo>
                  <a:pt x="20003" y="0"/>
                </a:lnTo>
                <a:lnTo>
                  <a:pt x="2000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938196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2190600" y="4314600"/>
            <a:ext cx="7201080" cy="10080"/>
          </a:xfrm>
          <a:custGeom>
            <a:avLst/>
            <a:gdLst/>
            <a:ahLst/>
            <a:rect l="0" t="0" r="r" b="b"/>
            <a:pathLst>
              <a:path w="20003" h="28">
                <a:moveTo>
                  <a:pt x="0" y="0"/>
                </a:moveTo>
                <a:lnTo>
                  <a:pt x="20003" y="0"/>
                </a:lnTo>
                <a:lnTo>
                  <a:pt x="2000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938196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2190600" y="4857480"/>
            <a:ext cx="7201080" cy="10080"/>
          </a:xfrm>
          <a:custGeom>
            <a:avLst/>
            <a:gdLst/>
            <a:ahLst/>
            <a:rect l="0" t="0" r="r" b="b"/>
            <a:pathLst>
              <a:path w="20003" h="28">
                <a:moveTo>
                  <a:pt x="0" y="0"/>
                </a:moveTo>
                <a:lnTo>
                  <a:pt x="20003" y="0"/>
                </a:lnTo>
                <a:lnTo>
                  <a:pt x="2000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962640" y="2285640"/>
            <a:ext cx="119160" cy="74160"/>
          </a:xfrm>
          <a:custGeom>
            <a:avLst/>
            <a:gdLst/>
            <a:ahLst/>
            <a:rect l="0" t="0" r="r" b="b"/>
            <a:pathLst>
              <a:path w="331" h="206">
                <a:moveTo>
                  <a:pt x="331" y="57"/>
                </a:moveTo>
                <a:cubicBezTo>
                  <a:pt x="331" y="65"/>
                  <a:pt x="329" y="76"/>
                  <a:pt x="327" y="84"/>
                </a:cubicBezTo>
                <a:cubicBezTo>
                  <a:pt x="312" y="145"/>
                  <a:pt x="246" y="212"/>
                  <a:pt x="154" y="206"/>
                </a:cubicBezTo>
                <a:cubicBezTo>
                  <a:pt x="69" y="201"/>
                  <a:pt x="0" y="160"/>
                  <a:pt x="0" y="103"/>
                </a:cubicBezTo>
                <a:cubicBezTo>
                  <a:pt x="0" y="46"/>
                  <a:pt x="68" y="0"/>
                  <a:pt x="154" y="0"/>
                </a:cubicBezTo>
                <a:cubicBezTo>
                  <a:pt x="238" y="0"/>
                  <a:pt x="330" y="1"/>
                  <a:pt x="331" y="57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928440" y="2289240"/>
            <a:ext cx="151920" cy="46800"/>
          </a:xfrm>
          <a:custGeom>
            <a:avLst/>
            <a:gdLst/>
            <a:ahLst/>
            <a:rect l="0" t="0" r="r" b="b"/>
            <a:pathLst>
              <a:path w="422" h="130">
                <a:moveTo>
                  <a:pt x="249" y="0"/>
                </a:moveTo>
                <a:cubicBezTo>
                  <a:pt x="203" y="0"/>
                  <a:pt x="99" y="12"/>
                  <a:pt x="75" y="12"/>
                </a:cubicBezTo>
                <a:cubicBezTo>
                  <a:pt x="34" y="12"/>
                  <a:pt x="0" y="40"/>
                  <a:pt x="0" y="72"/>
                </a:cubicBezTo>
                <a:cubicBezTo>
                  <a:pt x="0" y="88"/>
                  <a:pt x="8" y="102"/>
                  <a:pt x="20" y="112"/>
                </a:cubicBezTo>
                <a:cubicBezTo>
                  <a:pt x="20" y="112"/>
                  <a:pt x="49" y="140"/>
                  <a:pt x="99" y="127"/>
                </a:cubicBezTo>
                <a:cubicBezTo>
                  <a:pt x="121" y="121"/>
                  <a:pt x="157" y="77"/>
                  <a:pt x="222" y="70"/>
                </a:cubicBezTo>
                <a:cubicBezTo>
                  <a:pt x="253" y="66"/>
                  <a:pt x="313" y="91"/>
                  <a:pt x="417" y="91"/>
                </a:cubicBezTo>
                <a:cubicBezTo>
                  <a:pt x="421" y="82"/>
                  <a:pt x="422" y="75"/>
                  <a:pt x="422" y="75"/>
                </a:cubicBezTo>
                <a:cubicBezTo>
                  <a:pt x="422" y="18"/>
                  <a:pt x="333" y="0"/>
                  <a:pt x="24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786600" y="2077560"/>
            <a:ext cx="349200" cy="248760"/>
          </a:xfrm>
          <a:custGeom>
            <a:avLst/>
            <a:gdLst/>
            <a:ahLst/>
            <a:rect l="0" t="0" r="r" b="b"/>
            <a:pathLst>
              <a:path w="970" h="691">
                <a:moveTo>
                  <a:pt x="816" y="663"/>
                </a:moveTo>
                <a:cubicBezTo>
                  <a:pt x="816" y="663"/>
                  <a:pt x="877" y="651"/>
                  <a:pt x="915" y="601"/>
                </a:cubicBezTo>
                <a:cubicBezTo>
                  <a:pt x="959" y="543"/>
                  <a:pt x="953" y="480"/>
                  <a:pt x="953" y="480"/>
                </a:cubicBezTo>
                <a:cubicBezTo>
                  <a:pt x="998" y="397"/>
                  <a:pt x="939" y="318"/>
                  <a:pt x="939" y="318"/>
                </a:cubicBezTo>
                <a:cubicBezTo>
                  <a:pt x="933" y="230"/>
                  <a:pt x="879" y="193"/>
                  <a:pt x="879" y="193"/>
                </a:cubicBezTo>
                <a:cubicBezTo>
                  <a:pt x="843" y="109"/>
                  <a:pt x="765" y="85"/>
                  <a:pt x="765" y="85"/>
                </a:cubicBezTo>
                <a:cubicBezTo>
                  <a:pt x="703" y="13"/>
                  <a:pt x="594" y="15"/>
                  <a:pt x="594" y="15"/>
                </a:cubicBezTo>
                <a:cubicBezTo>
                  <a:pt x="594" y="15"/>
                  <a:pt x="491" y="-22"/>
                  <a:pt x="350" y="20"/>
                </a:cubicBezTo>
                <a:cubicBezTo>
                  <a:pt x="327" y="27"/>
                  <a:pt x="249" y="43"/>
                  <a:pt x="191" y="78"/>
                </a:cubicBezTo>
                <a:cubicBezTo>
                  <a:pt x="11" y="189"/>
                  <a:pt x="-2" y="361"/>
                  <a:pt x="0" y="388"/>
                </a:cubicBezTo>
                <a:cubicBezTo>
                  <a:pt x="14" y="544"/>
                  <a:pt x="124" y="572"/>
                  <a:pt x="194" y="589"/>
                </a:cubicBezTo>
                <a:cubicBezTo>
                  <a:pt x="210" y="633"/>
                  <a:pt x="271" y="714"/>
                  <a:pt x="378" y="684"/>
                </a:cubicBezTo>
                <a:cubicBezTo>
                  <a:pt x="511" y="661"/>
                  <a:pt x="567" y="621"/>
                  <a:pt x="600" y="621"/>
                </a:cubicBezTo>
                <a:cubicBezTo>
                  <a:pt x="632" y="621"/>
                  <a:pt x="723" y="656"/>
                  <a:pt x="816" y="663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806040" y="2100240"/>
            <a:ext cx="302400" cy="194760"/>
          </a:xfrm>
          <a:custGeom>
            <a:avLst/>
            <a:gdLst/>
            <a:ahLst/>
            <a:rect l="0" t="0" r="r" b="b"/>
            <a:pathLst>
              <a:path w="840" h="541">
                <a:moveTo>
                  <a:pt x="425" y="348"/>
                </a:moveTo>
                <a:cubicBezTo>
                  <a:pt x="490" y="313"/>
                  <a:pt x="526" y="317"/>
                  <a:pt x="557" y="319"/>
                </a:cubicBezTo>
                <a:cubicBezTo>
                  <a:pt x="567" y="320"/>
                  <a:pt x="576" y="321"/>
                  <a:pt x="586" y="321"/>
                </a:cubicBezTo>
                <a:cubicBezTo>
                  <a:pt x="641" y="320"/>
                  <a:pt x="686" y="296"/>
                  <a:pt x="707" y="274"/>
                </a:cubicBezTo>
                <a:cubicBezTo>
                  <a:pt x="712" y="268"/>
                  <a:pt x="711" y="259"/>
                  <a:pt x="705" y="254"/>
                </a:cubicBezTo>
                <a:cubicBezTo>
                  <a:pt x="700" y="249"/>
                  <a:pt x="690" y="249"/>
                  <a:pt x="685" y="255"/>
                </a:cubicBezTo>
                <a:cubicBezTo>
                  <a:pt x="669" y="273"/>
                  <a:pt x="632" y="292"/>
                  <a:pt x="585" y="293"/>
                </a:cubicBezTo>
                <a:cubicBezTo>
                  <a:pt x="577" y="293"/>
                  <a:pt x="568" y="292"/>
                  <a:pt x="559" y="292"/>
                </a:cubicBezTo>
                <a:cubicBezTo>
                  <a:pt x="526" y="289"/>
                  <a:pt x="485" y="285"/>
                  <a:pt x="412" y="324"/>
                </a:cubicBezTo>
                <a:cubicBezTo>
                  <a:pt x="394" y="334"/>
                  <a:pt x="368" y="338"/>
                  <a:pt x="341" y="340"/>
                </a:cubicBezTo>
                <a:cubicBezTo>
                  <a:pt x="279" y="252"/>
                  <a:pt x="316" y="175"/>
                  <a:pt x="327" y="156"/>
                </a:cubicBezTo>
                <a:cubicBezTo>
                  <a:pt x="328" y="156"/>
                  <a:pt x="329" y="157"/>
                  <a:pt x="330" y="157"/>
                </a:cubicBezTo>
                <a:cubicBezTo>
                  <a:pt x="341" y="157"/>
                  <a:pt x="352" y="154"/>
                  <a:pt x="362" y="148"/>
                </a:cubicBezTo>
                <a:cubicBezTo>
                  <a:pt x="369" y="144"/>
                  <a:pt x="371" y="136"/>
                  <a:pt x="368" y="129"/>
                </a:cubicBezTo>
                <a:cubicBezTo>
                  <a:pt x="364" y="122"/>
                  <a:pt x="355" y="120"/>
                  <a:pt x="349" y="124"/>
                </a:cubicBezTo>
                <a:cubicBezTo>
                  <a:pt x="331" y="134"/>
                  <a:pt x="307" y="128"/>
                  <a:pt x="296" y="111"/>
                </a:cubicBezTo>
                <a:cubicBezTo>
                  <a:pt x="292" y="104"/>
                  <a:pt x="283" y="102"/>
                  <a:pt x="277" y="107"/>
                </a:cubicBezTo>
                <a:cubicBezTo>
                  <a:pt x="270" y="111"/>
                  <a:pt x="268" y="119"/>
                  <a:pt x="273" y="126"/>
                </a:cubicBezTo>
                <a:cubicBezTo>
                  <a:pt x="279" y="136"/>
                  <a:pt x="289" y="144"/>
                  <a:pt x="299" y="149"/>
                </a:cubicBezTo>
                <a:cubicBezTo>
                  <a:pt x="285" y="179"/>
                  <a:pt x="257" y="257"/>
                  <a:pt x="309" y="343"/>
                </a:cubicBezTo>
                <a:cubicBezTo>
                  <a:pt x="272" y="347"/>
                  <a:pt x="235" y="352"/>
                  <a:pt x="206" y="371"/>
                </a:cubicBezTo>
                <a:cubicBezTo>
                  <a:pt x="188" y="384"/>
                  <a:pt x="169" y="402"/>
                  <a:pt x="154" y="422"/>
                </a:cubicBezTo>
                <a:cubicBezTo>
                  <a:pt x="136" y="419"/>
                  <a:pt x="72" y="403"/>
                  <a:pt x="61" y="331"/>
                </a:cubicBezTo>
                <a:cubicBezTo>
                  <a:pt x="68" y="325"/>
                  <a:pt x="74" y="318"/>
                  <a:pt x="77" y="309"/>
                </a:cubicBezTo>
                <a:cubicBezTo>
                  <a:pt x="80" y="302"/>
                  <a:pt x="76" y="294"/>
                  <a:pt x="69" y="291"/>
                </a:cubicBezTo>
                <a:cubicBezTo>
                  <a:pt x="62" y="288"/>
                  <a:pt x="54" y="292"/>
                  <a:pt x="51" y="299"/>
                </a:cubicBezTo>
                <a:cubicBezTo>
                  <a:pt x="49" y="305"/>
                  <a:pt x="44" y="310"/>
                  <a:pt x="38" y="312"/>
                </a:cubicBezTo>
                <a:cubicBezTo>
                  <a:pt x="33" y="314"/>
                  <a:pt x="26" y="313"/>
                  <a:pt x="20" y="310"/>
                </a:cubicBezTo>
                <a:cubicBezTo>
                  <a:pt x="14" y="306"/>
                  <a:pt x="5" y="309"/>
                  <a:pt x="1" y="315"/>
                </a:cubicBezTo>
                <a:cubicBezTo>
                  <a:pt x="-2" y="322"/>
                  <a:pt x="0" y="331"/>
                  <a:pt x="7" y="334"/>
                </a:cubicBezTo>
                <a:cubicBezTo>
                  <a:pt x="15" y="339"/>
                  <a:pt x="23" y="341"/>
                  <a:pt x="32" y="341"/>
                </a:cubicBezTo>
                <a:cubicBezTo>
                  <a:pt x="33" y="341"/>
                  <a:pt x="34" y="341"/>
                  <a:pt x="35" y="340"/>
                </a:cubicBezTo>
                <a:cubicBezTo>
                  <a:pt x="48" y="409"/>
                  <a:pt x="101" y="438"/>
                  <a:pt x="139" y="447"/>
                </a:cubicBezTo>
                <a:cubicBezTo>
                  <a:pt x="134" y="458"/>
                  <a:pt x="131" y="469"/>
                  <a:pt x="130" y="481"/>
                </a:cubicBezTo>
                <a:cubicBezTo>
                  <a:pt x="129" y="488"/>
                  <a:pt x="135" y="495"/>
                  <a:pt x="142" y="496"/>
                </a:cubicBezTo>
                <a:lnTo>
                  <a:pt x="144" y="496"/>
                </a:lnTo>
                <a:cubicBezTo>
                  <a:pt x="151" y="496"/>
                  <a:pt x="157" y="490"/>
                  <a:pt x="158" y="483"/>
                </a:cubicBezTo>
                <a:cubicBezTo>
                  <a:pt x="161" y="449"/>
                  <a:pt x="193" y="414"/>
                  <a:pt x="222" y="395"/>
                </a:cubicBezTo>
                <a:cubicBezTo>
                  <a:pt x="249" y="378"/>
                  <a:pt x="288" y="373"/>
                  <a:pt x="326" y="370"/>
                </a:cubicBezTo>
                <a:cubicBezTo>
                  <a:pt x="363" y="366"/>
                  <a:pt x="398" y="363"/>
                  <a:pt x="425" y="348"/>
                </a:cubicBezTo>
                <a:moveTo>
                  <a:pt x="786" y="306"/>
                </a:moveTo>
                <a:cubicBezTo>
                  <a:pt x="782" y="313"/>
                  <a:pt x="785" y="322"/>
                  <a:pt x="791" y="325"/>
                </a:cubicBezTo>
                <a:cubicBezTo>
                  <a:pt x="793" y="326"/>
                  <a:pt x="796" y="327"/>
                  <a:pt x="798" y="327"/>
                </a:cubicBezTo>
                <a:cubicBezTo>
                  <a:pt x="803" y="327"/>
                  <a:pt x="808" y="324"/>
                  <a:pt x="810" y="320"/>
                </a:cubicBezTo>
                <a:cubicBezTo>
                  <a:pt x="811" y="319"/>
                  <a:pt x="862" y="223"/>
                  <a:pt x="766" y="159"/>
                </a:cubicBezTo>
                <a:cubicBezTo>
                  <a:pt x="760" y="155"/>
                  <a:pt x="751" y="157"/>
                  <a:pt x="747" y="163"/>
                </a:cubicBezTo>
                <a:cubicBezTo>
                  <a:pt x="743" y="170"/>
                  <a:pt x="744" y="178"/>
                  <a:pt x="751" y="183"/>
                </a:cubicBezTo>
                <a:cubicBezTo>
                  <a:pt x="825" y="232"/>
                  <a:pt x="787" y="303"/>
                  <a:pt x="786" y="306"/>
                </a:cubicBezTo>
                <a:moveTo>
                  <a:pt x="206" y="81"/>
                </a:moveTo>
                <a:cubicBezTo>
                  <a:pt x="210" y="81"/>
                  <a:pt x="215" y="79"/>
                  <a:pt x="217" y="75"/>
                </a:cubicBezTo>
                <a:cubicBezTo>
                  <a:pt x="258" y="19"/>
                  <a:pt x="314" y="38"/>
                  <a:pt x="316" y="39"/>
                </a:cubicBezTo>
                <a:cubicBezTo>
                  <a:pt x="323" y="42"/>
                  <a:pt x="331" y="38"/>
                  <a:pt x="334" y="31"/>
                </a:cubicBezTo>
                <a:cubicBezTo>
                  <a:pt x="337" y="23"/>
                  <a:pt x="333" y="15"/>
                  <a:pt x="326" y="13"/>
                </a:cubicBezTo>
                <a:cubicBezTo>
                  <a:pt x="299" y="3"/>
                  <a:pt x="237" y="0"/>
                  <a:pt x="195" y="59"/>
                </a:cubicBezTo>
                <a:cubicBezTo>
                  <a:pt x="190" y="65"/>
                  <a:pt x="191" y="74"/>
                  <a:pt x="198" y="78"/>
                </a:cubicBezTo>
                <a:cubicBezTo>
                  <a:pt x="200" y="80"/>
                  <a:pt x="203" y="81"/>
                  <a:pt x="206" y="81"/>
                </a:cubicBezTo>
                <a:moveTo>
                  <a:pt x="571" y="28"/>
                </a:moveTo>
                <a:cubicBezTo>
                  <a:pt x="633" y="23"/>
                  <a:pt x="661" y="68"/>
                  <a:pt x="663" y="70"/>
                </a:cubicBezTo>
                <a:cubicBezTo>
                  <a:pt x="665" y="75"/>
                  <a:pt x="670" y="77"/>
                  <a:pt x="675" y="77"/>
                </a:cubicBezTo>
                <a:cubicBezTo>
                  <a:pt x="677" y="77"/>
                  <a:pt x="680" y="77"/>
                  <a:pt x="682" y="75"/>
                </a:cubicBezTo>
                <a:cubicBezTo>
                  <a:pt x="688" y="71"/>
                  <a:pt x="691" y="63"/>
                  <a:pt x="687" y="56"/>
                </a:cubicBezTo>
                <a:cubicBezTo>
                  <a:pt x="685" y="54"/>
                  <a:pt x="649" y="-6"/>
                  <a:pt x="569" y="0"/>
                </a:cubicBezTo>
                <a:cubicBezTo>
                  <a:pt x="561" y="1"/>
                  <a:pt x="555" y="8"/>
                  <a:pt x="556" y="15"/>
                </a:cubicBezTo>
                <a:cubicBezTo>
                  <a:pt x="557" y="23"/>
                  <a:pt x="564" y="29"/>
                  <a:pt x="571" y="28"/>
                </a:cubicBezTo>
                <a:moveTo>
                  <a:pt x="828" y="437"/>
                </a:moveTo>
                <a:cubicBezTo>
                  <a:pt x="821" y="437"/>
                  <a:pt x="813" y="442"/>
                  <a:pt x="812" y="450"/>
                </a:cubicBezTo>
                <a:cubicBezTo>
                  <a:pt x="812" y="450"/>
                  <a:pt x="808" y="498"/>
                  <a:pt x="759" y="514"/>
                </a:cubicBezTo>
                <a:cubicBezTo>
                  <a:pt x="752" y="516"/>
                  <a:pt x="748" y="524"/>
                  <a:pt x="750" y="532"/>
                </a:cubicBezTo>
                <a:cubicBezTo>
                  <a:pt x="752" y="538"/>
                  <a:pt x="758" y="541"/>
                  <a:pt x="764" y="541"/>
                </a:cubicBezTo>
                <a:cubicBezTo>
                  <a:pt x="765" y="541"/>
                  <a:pt x="766" y="541"/>
                  <a:pt x="768" y="541"/>
                </a:cubicBezTo>
                <a:cubicBezTo>
                  <a:pt x="834" y="519"/>
                  <a:pt x="840" y="455"/>
                  <a:pt x="840" y="452"/>
                </a:cubicBezTo>
                <a:cubicBezTo>
                  <a:pt x="841" y="445"/>
                  <a:pt x="835" y="438"/>
                  <a:pt x="828" y="437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851040" y="2103480"/>
            <a:ext cx="228960" cy="188640"/>
          </a:xfrm>
          <a:custGeom>
            <a:avLst/>
            <a:gdLst/>
            <a:ahLst/>
            <a:rect l="0" t="0" r="r" b="b"/>
            <a:pathLst>
              <a:path w="636" h="524">
                <a:moveTo>
                  <a:pt x="11" y="293"/>
                </a:moveTo>
                <a:cubicBezTo>
                  <a:pt x="9" y="300"/>
                  <a:pt x="14" y="308"/>
                  <a:pt x="21" y="310"/>
                </a:cubicBezTo>
                <a:cubicBezTo>
                  <a:pt x="22" y="310"/>
                  <a:pt x="24" y="310"/>
                  <a:pt x="25" y="310"/>
                </a:cubicBezTo>
                <a:cubicBezTo>
                  <a:pt x="31" y="310"/>
                  <a:pt x="37" y="306"/>
                  <a:pt x="38" y="300"/>
                </a:cubicBezTo>
                <a:cubicBezTo>
                  <a:pt x="44" y="280"/>
                  <a:pt x="64" y="267"/>
                  <a:pt x="84" y="271"/>
                </a:cubicBezTo>
                <a:cubicBezTo>
                  <a:pt x="92" y="273"/>
                  <a:pt x="99" y="268"/>
                  <a:pt x="101" y="261"/>
                </a:cubicBezTo>
                <a:cubicBezTo>
                  <a:pt x="102" y="253"/>
                  <a:pt x="98" y="246"/>
                  <a:pt x="90" y="244"/>
                </a:cubicBezTo>
                <a:cubicBezTo>
                  <a:pt x="78" y="242"/>
                  <a:pt x="66" y="243"/>
                  <a:pt x="55" y="247"/>
                </a:cubicBezTo>
                <a:cubicBezTo>
                  <a:pt x="23" y="191"/>
                  <a:pt x="29" y="135"/>
                  <a:pt x="29" y="134"/>
                </a:cubicBezTo>
                <a:cubicBezTo>
                  <a:pt x="30" y="127"/>
                  <a:pt x="25" y="120"/>
                  <a:pt x="17" y="119"/>
                </a:cubicBezTo>
                <a:cubicBezTo>
                  <a:pt x="10" y="118"/>
                  <a:pt x="2" y="123"/>
                  <a:pt x="1" y="131"/>
                </a:cubicBezTo>
                <a:cubicBezTo>
                  <a:pt x="1" y="133"/>
                  <a:pt x="-6" y="196"/>
                  <a:pt x="31" y="260"/>
                </a:cubicBezTo>
                <a:cubicBezTo>
                  <a:pt x="22" y="269"/>
                  <a:pt x="15" y="280"/>
                  <a:pt x="11" y="293"/>
                </a:cubicBezTo>
                <a:moveTo>
                  <a:pt x="323" y="224"/>
                </a:moveTo>
                <a:cubicBezTo>
                  <a:pt x="335" y="213"/>
                  <a:pt x="353" y="213"/>
                  <a:pt x="364" y="224"/>
                </a:cubicBezTo>
                <a:cubicBezTo>
                  <a:pt x="367" y="227"/>
                  <a:pt x="370" y="228"/>
                  <a:pt x="374" y="228"/>
                </a:cubicBezTo>
                <a:cubicBezTo>
                  <a:pt x="378" y="228"/>
                  <a:pt x="381" y="226"/>
                  <a:pt x="384" y="224"/>
                </a:cubicBezTo>
                <a:cubicBezTo>
                  <a:pt x="389" y="218"/>
                  <a:pt x="389" y="209"/>
                  <a:pt x="384" y="204"/>
                </a:cubicBezTo>
                <a:cubicBezTo>
                  <a:pt x="377" y="198"/>
                  <a:pt x="369" y="194"/>
                  <a:pt x="361" y="191"/>
                </a:cubicBezTo>
                <a:cubicBezTo>
                  <a:pt x="370" y="163"/>
                  <a:pt x="366" y="149"/>
                  <a:pt x="359" y="125"/>
                </a:cubicBezTo>
                <a:cubicBezTo>
                  <a:pt x="357" y="121"/>
                  <a:pt x="356" y="117"/>
                  <a:pt x="354" y="111"/>
                </a:cubicBezTo>
                <a:lnTo>
                  <a:pt x="353" y="109"/>
                </a:lnTo>
                <a:cubicBezTo>
                  <a:pt x="343" y="75"/>
                  <a:pt x="337" y="53"/>
                  <a:pt x="356" y="21"/>
                </a:cubicBezTo>
                <a:cubicBezTo>
                  <a:pt x="360" y="15"/>
                  <a:pt x="358" y="6"/>
                  <a:pt x="351" y="2"/>
                </a:cubicBezTo>
                <a:cubicBezTo>
                  <a:pt x="345" y="-2"/>
                  <a:pt x="336" y="0"/>
                  <a:pt x="332" y="7"/>
                </a:cubicBezTo>
                <a:cubicBezTo>
                  <a:pt x="306" y="49"/>
                  <a:pt x="316" y="80"/>
                  <a:pt x="327" y="117"/>
                </a:cubicBezTo>
                <a:lnTo>
                  <a:pt x="328" y="120"/>
                </a:lnTo>
                <a:cubicBezTo>
                  <a:pt x="329" y="125"/>
                  <a:pt x="331" y="130"/>
                  <a:pt x="332" y="134"/>
                </a:cubicBezTo>
                <a:cubicBezTo>
                  <a:pt x="339" y="155"/>
                  <a:pt x="341" y="163"/>
                  <a:pt x="333" y="189"/>
                </a:cubicBezTo>
                <a:cubicBezTo>
                  <a:pt x="322" y="191"/>
                  <a:pt x="312" y="196"/>
                  <a:pt x="304" y="203"/>
                </a:cubicBezTo>
                <a:cubicBezTo>
                  <a:pt x="299" y="208"/>
                  <a:pt x="298" y="217"/>
                  <a:pt x="304" y="223"/>
                </a:cubicBezTo>
                <a:cubicBezTo>
                  <a:pt x="309" y="229"/>
                  <a:pt x="318" y="229"/>
                  <a:pt x="323" y="224"/>
                </a:cubicBezTo>
                <a:moveTo>
                  <a:pt x="502" y="139"/>
                </a:moveTo>
                <a:cubicBezTo>
                  <a:pt x="510" y="139"/>
                  <a:pt x="519" y="137"/>
                  <a:pt x="526" y="134"/>
                </a:cubicBezTo>
                <a:cubicBezTo>
                  <a:pt x="533" y="131"/>
                  <a:pt x="536" y="122"/>
                  <a:pt x="533" y="115"/>
                </a:cubicBezTo>
                <a:cubicBezTo>
                  <a:pt x="530" y="108"/>
                  <a:pt x="521" y="105"/>
                  <a:pt x="514" y="109"/>
                </a:cubicBezTo>
                <a:cubicBezTo>
                  <a:pt x="500" y="115"/>
                  <a:pt x="482" y="109"/>
                  <a:pt x="475" y="96"/>
                </a:cubicBezTo>
                <a:cubicBezTo>
                  <a:pt x="471" y="89"/>
                  <a:pt x="463" y="86"/>
                  <a:pt x="456" y="90"/>
                </a:cubicBezTo>
                <a:cubicBezTo>
                  <a:pt x="449" y="94"/>
                  <a:pt x="446" y="102"/>
                  <a:pt x="450" y="109"/>
                </a:cubicBezTo>
                <a:cubicBezTo>
                  <a:pt x="455" y="118"/>
                  <a:pt x="463" y="126"/>
                  <a:pt x="471" y="131"/>
                </a:cubicBezTo>
                <a:cubicBezTo>
                  <a:pt x="456" y="168"/>
                  <a:pt x="465" y="207"/>
                  <a:pt x="472" y="228"/>
                </a:cubicBezTo>
                <a:cubicBezTo>
                  <a:pt x="474" y="233"/>
                  <a:pt x="479" y="237"/>
                  <a:pt x="485" y="237"/>
                </a:cubicBezTo>
                <a:cubicBezTo>
                  <a:pt x="486" y="237"/>
                  <a:pt x="488" y="237"/>
                  <a:pt x="489" y="236"/>
                </a:cubicBezTo>
                <a:cubicBezTo>
                  <a:pt x="498" y="234"/>
                  <a:pt x="502" y="226"/>
                  <a:pt x="499" y="219"/>
                </a:cubicBezTo>
                <a:cubicBezTo>
                  <a:pt x="495" y="205"/>
                  <a:pt x="484" y="170"/>
                  <a:pt x="499" y="139"/>
                </a:cubicBezTo>
                <a:cubicBezTo>
                  <a:pt x="500" y="139"/>
                  <a:pt x="501" y="139"/>
                  <a:pt x="502" y="139"/>
                </a:cubicBezTo>
                <a:moveTo>
                  <a:pt x="636" y="404"/>
                </a:moveTo>
                <a:cubicBezTo>
                  <a:pt x="636" y="396"/>
                  <a:pt x="629" y="390"/>
                  <a:pt x="621" y="390"/>
                </a:cubicBezTo>
                <a:cubicBezTo>
                  <a:pt x="593" y="392"/>
                  <a:pt x="569" y="371"/>
                  <a:pt x="567" y="343"/>
                </a:cubicBezTo>
                <a:cubicBezTo>
                  <a:pt x="566" y="335"/>
                  <a:pt x="560" y="329"/>
                  <a:pt x="552" y="330"/>
                </a:cubicBezTo>
                <a:cubicBezTo>
                  <a:pt x="544" y="330"/>
                  <a:pt x="539" y="337"/>
                  <a:pt x="539" y="345"/>
                </a:cubicBezTo>
                <a:cubicBezTo>
                  <a:pt x="540" y="361"/>
                  <a:pt x="547" y="376"/>
                  <a:pt x="556" y="388"/>
                </a:cubicBezTo>
                <a:cubicBezTo>
                  <a:pt x="534" y="415"/>
                  <a:pt x="504" y="422"/>
                  <a:pt x="487" y="424"/>
                </a:cubicBezTo>
                <a:cubicBezTo>
                  <a:pt x="472" y="426"/>
                  <a:pt x="460" y="424"/>
                  <a:pt x="445" y="423"/>
                </a:cubicBezTo>
                <a:cubicBezTo>
                  <a:pt x="432" y="421"/>
                  <a:pt x="416" y="419"/>
                  <a:pt x="398" y="420"/>
                </a:cubicBezTo>
                <a:lnTo>
                  <a:pt x="397" y="420"/>
                </a:lnTo>
                <a:cubicBezTo>
                  <a:pt x="397" y="412"/>
                  <a:pt x="395" y="400"/>
                  <a:pt x="389" y="391"/>
                </a:cubicBezTo>
                <a:cubicBezTo>
                  <a:pt x="385" y="384"/>
                  <a:pt x="376" y="382"/>
                  <a:pt x="370" y="386"/>
                </a:cubicBezTo>
                <a:cubicBezTo>
                  <a:pt x="363" y="390"/>
                  <a:pt x="361" y="399"/>
                  <a:pt x="365" y="405"/>
                </a:cubicBezTo>
                <a:cubicBezTo>
                  <a:pt x="369" y="411"/>
                  <a:pt x="370" y="421"/>
                  <a:pt x="370" y="426"/>
                </a:cubicBezTo>
                <a:cubicBezTo>
                  <a:pt x="356" y="431"/>
                  <a:pt x="343" y="438"/>
                  <a:pt x="332" y="445"/>
                </a:cubicBezTo>
                <a:cubicBezTo>
                  <a:pt x="313" y="458"/>
                  <a:pt x="297" y="468"/>
                  <a:pt x="274" y="463"/>
                </a:cubicBezTo>
                <a:cubicBezTo>
                  <a:pt x="253" y="458"/>
                  <a:pt x="232" y="457"/>
                  <a:pt x="214" y="460"/>
                </a:cubicBezTo>
                <a:cubicBezTo>
                  <a:pt x="211" y="453"/>
                  <a:pt x="207" y="444"/>
                  <a:pt x="200" y="438"/>
                </a:cubicBezTo>
                <a:cubicBezTo>
                  <a:pt x="194" y="433"/>
                  <a:pt x="185" y="433"/>
                  <a:pt x="180" y="438"/>
                </a:cubicBezTo>
                <a:cubicBezTo>
                  <a:pt x="175" y="444"/>
                  <a:pt x="175" y="453"/>
                  <a:pt x="181" y="458"/>
                </a:cubicBezTo>
                <a:cubicBezTo>
                  <a:pt x="183" y="460"/>
                  <a:pt x="185" y="464"/>
                  <a:pt x="186" y="467"/>
                </a:cubicBezTo>
                <a:cubicBezTo>
                  <a:pt x="156" y="480"/>
                  <a:pt x="140" y="501"/>
                  <a:pt x="139" y="502"/>
                </a:cubicBezTo>
                <a:cubicBezTo>
                  <a:pt x="135" y="508"/>
                  <a:pt x="136" y="517"/>
                  <a:pt x="143" y="521"/>
                </a:cubicBezTo>
                <a:cubicBezTo>
                  <a:pt x="145" y="523"/>
                  <a:pt x="148" y="524"/>
                  <a:pt x="151" y="524"/>
                </a:cubicBezTo>
                <a:cubicBezTo>
                  <a:pt x="155" y="524"/>
                  <a:pt x="159" y="522"/>
                  <a:pt x="162" y="518"/>
                </a:cubicBezTo>
                <a:cubicBezTo>
                  <a:pt x="162" y="518"/>
                  <a:pt x="178" y="497"/>
                  <a:pt x="208" y="489"/>
                </a:cubicBezTo>
                <a:cubicBezTo>
                  <a:pt x="224" y="485"/>
                  <a:pt x="246" y="485"/>
                  <a:pt x="268" y="490"/>
                </a:cubicBezTo>
                <a:cubicBezTo>
                  <a:pt x="274" y="492"/>
                  <a:pt x="280" y="492"/>
                  <a:pt x="285" y="492"/>
                </a:cubicBezTo>
                <a:cubicBezTo>
                  <a:pt x="288" y="498"/>
                  <a:pt x="289" y="505"/>
                  <a:pt x="289" y="508"/>
                </a:cubicBezTo>
                <a:cubicBezTo>
                  <a:pt x="289" y="516"/>
                  <a:pt x="295" y="521"/>
                  <a:pt x="303" y="521"/>
                </a:cubicBezTo>
                <a:lnTo>
                  <a:pt x="304" y="521"/>
                </a:lnTo>
                <a:cubicBezTo>
                  <a:pt x="311" y="521"/>
                  <a:pt x="317" y="514"/>
                  <a:pt x="317" y="507"/>
                </a:cubicBezTo>
                <a:cubicBezTo>
                  <a:pt x="317" y="505"/>
                  <a:pt x="316" y="497"/>
                  <a:pt x="313" y="488"/>
                </a:cubicBezTo>
                <a:cubicBezTo>
                  <a:pt x="326" y="483"/>
                  <a:pt x="337" y="476"/>
                  <a:pt x="348" y="469"/>
                </a:cubicBezTo>
                <a:cubicBezTo>
                  <a:pt x="364" y="458"/>
                  <a:pt x="379" y="448"/>
                  <a:pt x="399" y="448"/>
                </a:cubicBezTo>
                <a:cubicBezTo>
                  <a:pt x="415" y="447"/>
                  <a:pt x="429" y="449"/>
                  <a:pt x="442" y="450"/>
                </a:cubicBezTo>
                <a:cubicBezTo>
                  <a:pt x="455" y="452"/>
                  <a:pt x="468" y="453"/>
                  <a:pt x="482" y="452"/>
                </a:cubicBezTo>
                <a:cubicBezTo>
                  <a:pt x="485" y="459"/>
                  <a:pt x="485" y="469"/>
                  <a:pt x="484" y="472"/>
                </a:cubicBezTo>
                <a:cubicBezTo>
                  <a:pt x="484" y="479"/>
                  <a:pt x="489" y="486"/>
                  <a:pt x="498" y="487"/>
                </a:cubicBezTo>
                <a:lnTo>
                  <a:pt x="499" y="487"/>
                </a:lnTo>
                <a:cubicBezTo>
                  <a:pt x="506" y="487"/>
                  <a:pt x="512" y="482"/>
                  <a:pt x="513" y="475"/>
                </a:cubicBezTo>
                <a:cubicBezTo>
                  <a:pt x="513" y="474"/>
                  <a:pt x="515" y="461"/>
                  <a:pt x="511" y="448"/>
                </a:cubicBezTo>
                <a:cubicBezTo>
                  <a:pt x="532" y="442"/>
                  <a:pt x="556" y="431"/>
                  <a:pt x="577" y="407"/>
                </a:cubicBezTo>
                <a:cubicBezTo>
                  <a:pt x="589" y="414"/>
                  <a:pt x="603" y="419"/>
                  <a:pt x="618" y="419"/>
                </a:cubicBezTo>
                <a:cubicBezTo>
                  <a:pt x="620" y="419"/>
                  <a:pt x="621" y="418"/>
                  <a:pt x="623" y="418"/>
                </a:cubicBezTo>
                <a:cubicBezTo>
                  <a:pt x="631" y="418"/>
                  <a:pt x="637" y="411"/>
                  <a:pt x="636" y="40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1160280" y="1974600"/>
            <a:ext cx="3733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Análisis del problema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505692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2315160" y="3321360"/>
            <a:ext cx="5513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 se identifican claramente entradas/salidas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2315160" y="3864240"/>
            <a:ext cx="6487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Entradas/salidas identificadas pero sin lógica definida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2315160" y="4397760"/>
            <a:ext cx="6937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Análisis completo con supuestos y estructura de solución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2190600" y="2705040"/>
            <a:ext cx="6467760" cy="543240"/>
          </a:xfrm>
          <a:custGeom>
            <a:avLst/>
            <a:gdLst/>
            <a:ahLst/>
            <a:rect l="0" t="0" r="r" b="b"/>
            <a:pathLst>
              <a:path w="17966" h="1509">
                <a:moveTo>
                  <a:pt x="0" y="0"/>
                </a:moveTo>
                <a:lnTo>
                  <a:pt x="17966" y="0"/>
                </a:lnTo>
                <a:lnTo>
                  <a:pt x="1796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2190600" y="3247920"/>
            <a:ext cx="6467760" cy="533520"/>
          </a:xfrm>
          <a:custGeom>
            <a:avLst/>
            <a:gdLst/>
            <a:ahLst/>
            <a:rect l="0" t="0" r="r" b="b"/>
            <a:pathLst>
              <a:path w="17966" h="1482">
                <a:moveTo>
                  <a:pt x="0" y="0"/>
                </a:moveTo>
                <a:lnTo>
                  <a:pt x="17966" y="0"/>
                </a:lnTo>
                <a:lnTo>
                  <a:pt x="1796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2190600" y="3781080"/>
            <a:ext cx="6467760" cy="543600"/>
          </a:xfrm>
          <a:custGeom>
            <a:avLst/>
            <a:gdLst/>
            <a:ahLst/>
            <a:rect l="0" t="0" r="r" b="b"/>
            <a:pathLst>
              <a:path w="17966" h="1510">
                <a:moveTo>
                  <a:pt x="0" y="0"/>
                </a:moveTo>
                <a:lnTo>
                  <a:pt x="17966" y="0"/>
                </a:lnTo>
                <a:lnTo>
                  <a:pt x="1796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2190600" y="4324320"/>
            <a:ext cx="6467760" cy="533520"/>
          </a:xfrm>
          <a:custGeom>
            <a:avLst/>
            <a:gdLst/>
            <a:ahLst/>
            <a:rect l="0" t="0" r="r" b="b"/>
            <a:pathLst>
              <a:path w="17966" h="1482">
                <a:moveTo>
                  <a:pt x="0" y="0"/>
                </a:moveTo>
                <a:lnTo>
                  <a:pt x="17966" y="0"/>
                </a:lnTo>
                <a:lnTo>
                  <a:pt x="1796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2190600" y="2705040"/>
            <a:ext cx="6477480" cy="9720"/>
          </a:xfrm>
          <a:custGeom>
            <a:avLst/>
            <a:gdLst/>
            <a:ahLst/>
            <a:rect l="0" t="0" r="r" b="b"/>
            <a:pathLst>
              <a:path w="17993" h="27">
                <a:moveTo>
                  <a:pt x="0" y="0"/>
                </a:moveTo>
                <a:lnTo>
                  <a:pt x="17993" y="0"/>
                </a:lnTo>
                <a:lnTo>
                  <a:pt x="1799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865800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2190600" y="3238200"/>
            <a:ext cx="6477480" cy="10080"/>
          </a:xfrm>
          <a:custGeom>
            <a:avLst/>
            <a:gdLst/>
            <a:ahLst/>
            <a:rect l="0" t="0" r="r" b="b"/>
            <a:pathLst>
              <a:path w="17993" h="28">
                <a:moveTo>
                  <a:pt x="0" y="0"/>
                </a:moveTo>
                <a:lnTo>
                  <a:pt x="17993" y="0"/>
                </a:lnTo>
                <a:lnTo>
                  <a:pt x="1799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865800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2190600" y="3781080"/>
            <a:ext cx="6477480" cy="10080"/>
          </a:xfrm>
          <a:custGeom>
            <a:avLst/>
            <a:gdLst/>
            <a:ahLst/>
            <a:rect l="0" t="0" r="r" b="b"/>
            <a:pathLst>
              <a:path w="17993" h="28">
                <a:moveTo>
                  <a:pt x="0" y="0"/>
                </a:moveTo>
                <a:lnTo>
                  <a:pt x="17993" y="0"/>
                </a:lnTo>
                <a:lnTo>
                  <a:pt x="1799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865800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2190600" y="4314600"/>
            <a:ext cx="6477480" cy="10080"/>
          </a:xfrm>
          <a:custGeom>
            <a:avLst/>
            <a:gdLst/>
            <a:ahLst/>
            <a:rect l="0" t="0" r="r" b="b"/>
            <a:pathLst>
              <a:path w="17993" h="28">
                <a:moveTo>
                  <a:pt x="0" y="0"/>
                </a:moveTo>
                <a:lnTo>
                  <a:pt x="17993" y="0"/>
                </a:lnTo>
                <a:lnTo>
                  <a:pt x="1799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865800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2190600" y="4857480"/>
            <a:ext cx="6477480" cy="10080"/>
          </a:xfrm>
          <a:custGeom>
            <a:avLst/>
            <a:gdLst/>
            <a:ahLst/>
            <a:rect l="0" t="0" r="r" b="b"/>
            <a:pathLst>
              <a:path w="17993" h="28">
                <a:moveTo>
                  <a:pt x="0" y="0"/>
                </a:moveTo>
                <a:lnTo>
                  <a:pt x="17993" y="0"/>
                </a:lnTo>
                <a:lnTo>
                  <a:pt x="1799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1008000" y="2265480"/>
            <a:ext cx="127440" cy="127080"/>
          </a:xfrm>
          <a:custGeom>
            <a:avLst/>
            <a:gdLst/>
            <a:ahLst/>
            <a:rect l="0" t="0" r="r" b="b"/>
            <a:pathLst>
              <a:path w="354" h="353">
                <a:moveTo>
                  <a:pt x="354" y="308"/>
                </a:moveTo>
                <a:cubicBezTo>
                  <a:pt x="336" y="249"/>
                  <a:pt x="306" y="138"/>
                  <a:pt x="289" y="96"/>
                </a:cubicBezTo>
                <a:cubicBezTo>
                  <a:pt x="275" y="62"/>
                  <a:pt x="262" y="28"/>
                  <a:pt x="246" y="11"/>
                </a:cubicBezTo>
                <a:cubicBezTo>
                  <a:pt x="230" y="-5"/>
                  <a:pt x="202" y="-3"/>
                  <a:pt x="185" y="13"/>
                </a:cubicBezTo>
                <a:cubicBezTo>
                  <a:pt x="185" y="13"/>
                  <a:pt x="116" y="60"/>
                  <a:pt x="91" y="91"/>
                </a:cubicBezTo>
                <a:cubicBezTo>
                  <a:pt x="60" y="115"/>
                  <a:pt x="13" y="185"/>
                  <a:pt x="13" y="185"/>
                </a:cubicBezTo>
                <a:cubicBezTo>
                  <a:pt x="-3" y="201"/>
                  <a:pt x="-4" y="229"/>
                  <a:pt x="12" y="245"/>
                </a:cubicBezTo>
                <a:cubicBezTo>
                  <a:pt x="28" y="261"/>
                  <a:pt x="62" y="275"/>
                  <a:pt x="96" y="289"/>
                </a:cubicBezTo>
                <a:cubicBezTo>
                  <a:pt x="138" y="306"/>
                  <a:pt x="250" y="335"/>
                  <a:pt x="308" y="353"/>
                </a:cubicBezTo>
                <a:cubicBezTo>
                  <a:pt x="318" y="357"/>
                  <a:pt x="357" y="318"/>
                  <a:pt x="354" y="308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783720" y="2040840"/>
            <a:ext cx="143640" cy="143640"/>
          </a:xfrm>
          <a:custGeom>
            <a:avLst/>
            <a:gdLst/>
            <a:ahLst/>
            <a:rect l="0" t="0" r="r" b="b"/>
            <a:pathLst>
              <a:path w="399" h="399">
                <a:moveTo>
                  <a:pt x="374" y="142"/>
                </a:moveTo>
                <a:cubicBezTo>
                  <a:pt x="407" y="174"/>
                  <a:pt x="407" y="226"/>
                  <a:pt x="374" y="258"/>
                </a:cubicBezTo>
                <a:lnTo>
                  <a:pt x="258" y="375"/>
                </a:lnTo>
                <a:cubicBezTo>
                  <a:pt x="226" y="407"/>
                  <a:pt x="173" y="407"/>
                  <a:pt x="141" y="375"/>
                </a:cubicBezTo>
                <a:lnTo>
                  <a:pt x="25" y="258"/>
                </a:lnTo>
                <a:cubicBezTo>
                  <a:pt x="-8" y="226"/>
                  <a:pt x="-8" y="174"/>
                  <a:pt x="25" y="142"/>
                </a:cubicBezTo>
                <a:lnTo>
                  <a:pt x="141" y="24"/>
                </a:lnTo>
                <a:cubicBezTo>
                  <a:pt x="173" y="-8"/>
                  <a:pt x="226" y="-8"/>
                  <a:pt x="258" y="24"/>
                </a:cubicBezTo>
                <a:lnTo>
                  <a:pt x="374" y="142"/>
                </a:ln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855360" y="2112480"/>
            <a:ext cx="241200" cy="241200"/>
          </a:xfrm>
          <a:custGeom>
            <a:avLst/>
            <a:gdLst/>
            <a:ahLst/>
            <a:rect l="0" t="0" r="r" b="b"/>
            <a:pathLst>
              <a:path w="670" h="670">
                <a:moveTo>
                  <a:pt x="670" y="436"/>
                </a:moveTo>
                <a:lnTo>
                  <a:pt x="552" y="554"/>
                </a:lnTo>
                <a:lnTo>
                  <a:pt x="436" y="670"/>
                </a:lnTo>
                <a:lnTo>
                  <a:pt x="0" y="233"/>
                </a:lnTo>
                <a:lnTo>
                  <a:pt x="232" y="0"/>
                </a:lnTo>
                <a:lnTo>
                  <a:pt x="670" y="436"/>
                </a:ln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1103400" y="2360880"/>
            <a:ext cx="37080" cy="36720"/>
          </a:xfrm>
          <a:custGeom>
            <a:avLst/>
            <a:gdLst/>
            <a:ahLst/>
            <a:rect l="0" t="0" r="r" b="b"/>
            <a:pathLst>
              <a:path w="103" h="102">
                <a:moveTo>
                  <a:pt x="0" y="75"/>
                </a:moveTo>
                <a:cubicBezTo>
                  <a:pt x="0" y="75"/>
                  <a:pt x="77" y="117"/>
                  <a:pt x="97" y="97"/>
                </a:cubicBezTo>
                <a:cubicBezTo>
                  <a:pt x="119" y="76"/>
                  <a:pt x="76" y="0"/>
                  <a:pt x="76" y="0"/>
                </a:cubicBezTo>
                <a:cubicBezTo>
                  <a:pt x="76" y="0"/>
                  <a:pt x="3" y="1"/>
                  <a:pt x="0" y="75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802800" y="2060280"/>
            <a:ext cx="136440" cy="136440"/>
          </a:xfrm>
          <a:custGeom>
            <a:avLst/>
            <a:gdLst/>
            <a:ahLst/>
            <a:rect l="0" t="0" r="r" b="b"/>
            <a:pathLst>
              <a:path w="379" h="379">
                <a:moveTo>
                  <a:pt x="0" y="233"/>
                </a:moveTo>
                <a:lnTo>
                  <a:pt x="234" y="0"/>
                </a:lnTo>
                <a:lnTo>
                  <a:pt x="379" y="146"/>
                </a:lnTo>
                <a:lnTo>
                  <a:pt x="146" y="379"/>
                </a:lnTo>
                <a:lnTo>
                  <a:pt x="0" y="233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813240" y="2070720"/>
            <a:ext cx="115560" cy="115560"/>
          </a:xfrm>
          <a:custGeom>
            <a:avLst/>
            <a:gdLst/>
            <a:ahLst/>
            <a:rect l="0" t="0" r="r" b="b"/>
            <a:pathLst>
              <a:path w="321" h="321">
                <a:moveTo>
                  <a:pt x="0" y="233"/>
                </a:moveTo>
                <a:lnTo>
                  <a:pt x="234" y="0"/>
                </a:lnTo>
                <a:lnTo>
                  <a:pt x="263" y="29"/>
                </a:lnTo>
                <a:lnTo>
                  <a:pt x="29" y="262"/>
                </a:lnTo>
                <a:lnTo>
                  <a:pt x="0" y="233"/>
                </a:lnTo>
                <a:moveTo>
                  <a:pt x="58" y="292"/>
                </a:moveTo>
                <a:lnTo>
                  <a:pt x="292" y="58"/>
                </a:lnTo>
                <a:lnTo>
                  <a:pt x="321" y="87"/>
                </a:lnTo>
                <a:lnTo>
                  <a:pt x="87" y="321"/>
                </a:lnTo>
                <a:lnTo>
                  <a:pt x="58" y="292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1160280" y="1974600"/>
            <a:ext cx="44863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Pseudocódigo y diagrama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469260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2315160" y="3321360"/>
            <a:ext cx="5366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Incompletos o con errores lógicos evidentes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 txBox="1"/>
          <p:nvPr/>
        </p:nvSpPr>
        <p:spPr>
          <a:xfrm>
            <a:off x="2315160" y="3864240"/>
            <a:ext cx="5857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Correctos pero con faltas de detalle o estructura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 txBox="1"/>
          <p:nvPr/>
        </p:nvSpPr>
        <p:spPr>
          <a:xfrm>
            <a:off x="2315160" y="4397760"/>
            <a:ext cx="6209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Claros, estructurados, legibles y coherentes entre sí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2190600" y="2705040"/>
            <a:ext cx="8048880" cy="543240"/>
          </a:xfrm>
          <a:custGeom>
            <a:avLst/>
            <a:gdLst/>
            <a:ahLst/>
            <a:rect l="0" t="0" r="r" b="b"/>
            <a:pathLst>
              <a:path w="22358" h="1509">
                <a:moveTo>
                  <a:pt x="0" y="0"/>
                </a:moveTo>
                <a:lnTo>
                  <a:pt x="22358" y="0"/>
                </a:lnTo>
                <a:lnTo>
                  <a:pt x="2235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2190600" y="3247920"/>
            <a:ext cx="8048880" cy="533520"/>
          </a:xfrm>
          <a:custGeom>
            <a:avLst/>
            <a:gdLst/>
            <a:ahLst/>
            <a:rect l="0" t="0" r="r" b="b"/>
            <a:pathLst>
              <a:path w="22358" h="1482">
                <a:moveTo>
                  <a:pt x="0" y="0"/>
                </a:moveTo>
                <a:lnTo>
                  <a:pt x="22358" y="0"/>
                </a:lnTo>
                <a:lnTo>
                  <a:pt x="2235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2190600" y="3781080"/>
            <a:ext cx="8048880" cy="543600"/>
          </a:xfrm>
          <a:custGeom>
            <a:avLst/>
            <a:gdLst/>
            <a:ahLst/>
            <a:rect l="0" t="0" r="r" b="b"/>
            <a:pathLst>
              <a:path w="22358" h="1510">
                <a:moveTo>
                  <a:pt x="0" y="0"/>
                </a:moveTo>
                <a:lnTo>
                  <a:pt x="22358" y="0"/>
                </a:lnTo>
                <a:lnTo>
                  <a:pt x="2235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2190600" y="4324320"/>
            <a:ext cx="8048880" cy="533520"/>
          </a:xfrm>
          <a:custGeom>
            <a:avLst/>
            <a:gdLst/>
            <a:ahLst/>
            <a:rect l="0" t="0" r="r" b="b"/>
            <a:pathLst>
              <a:path w="22358" h="1482">
                <a:moveTo>
                  <a:pt x="0" y="0"/>
                </a:moveTo>
                <a:lnTo>
                  <a:pt x="22358" y="0"/>
                </a:lnTo>
                <a:lnTo>
                  <a:pt x="2235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2190600" y="2705040"/>
            <a:ext cx="8048880" cy="9720"/>
          </a:xfrm>
          <a:custGeom>
            <a:avLst/>
            <a:gdLst/>
            <a:ahLst/>
            <a:rect l="0" t="0" r="r" b="b"/>
            <a:pathLst>
              <a:path w="22358" h="27">
                <a:moveTo>
                  <a:pt x="0" y="0"/>
                </a:moveTo>
                <a:lnTo>
                  <a:pt x="22358" y="0"/>
                </a:lnTo>
                <a:lnTo>
                  <a:pt x="2235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1022976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2190600" y="3238200"/>
            <a:ext cx="8048880" cy="10080"/>
          </a:xfrm>
          <a:custGeom>
            <a:avLst/>
            <a:gdLst/>
            <a:ahLst/>
            <a:rect l="0" t="0" r="r" b="b"/>
            <a:pathLst>
              <a:path w="22358" h="28">
                <a:moveTo>
                  <a:pt x="0" y="0"/>
                </a:moveTo>
                <a:lnTo>
                  <a:pt x="22358" y="0"/>
                </a:lnTo>
                <a:lnTo>
                  <a:pt x="2235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1022976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2190600" y="3781080"/>
            <a:ext cx="8048880" cy="10080"/>
          </a:xfrm>
          <a:custGeom>
            <a:avLst/>
            <a:gdLst/>
            <a:ahLst/>
            <a:rect l="0" t="0" r="r" b="b"/>
            <a:pathLst>
              <a:path w="22358" h="28">
                <a:moveTo>
                  <a:pt x="0" y="0"/>
                </a:moveTo>
                <a:lnTo>
                  <a:pt x="22358" y="0"/>
                </a:lnTo>
                <a:lnTo>
                  <a:pt x="2235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1022976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2190600" y="4314600"/>
            <a:ext cx="8048880" cy="10080"/>
          </a:xfrm>
          <a:custGeom>
            <a:avLst/>
            <a:gdLst/>
            <a:ahLst/>
            <a:rect l="0" t="0" r="r" b="b"/>
            <a:pathLst>
              <a:path w="22358" h="28">
                <a:moveTo>
                  <a:pt x="0" y="0"/>
                </a:moveTo>
                <a:lnTo>
                  <a:pt x="22358" y="0"/>
                </a:lnTo>
                <a:lnTo>
                  <a:pt x="2235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1022976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2190600" y="4857480"/>
            <a:ext cx="8048880" cy="10080"/>
          </a:xfrm>
          <a:custGeom>
            <a:avLst/>
            <a:gdLst/>
            <a:ahLst/>
            <a:rect l="0" t="0" r="r" b="b"/>
            <a:pathLst>
              <a:path w="22358" h="28">
                <a:moveTo>
                  <a:pt x="0" y="0"/>
                </a:moveTo>
                <a:lnTo>
                  <a:pt x="22358" y="0"/>
                </a:lnTo>
                <a:lnTo>
                  <a:pt x="2235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780840" y="2098440"/>
            <a:ext cx="362160" cy="302040"/>
          </a:xfrm>
          <a:custGeom>
            <a:avLst/>
            <a:gdLst/>
            <a:ahLst/>
            <a:rect l="0" t="0" r="r" b="b"/>
            <a:pathLst>
              <a:path w="1006" h="839">
                <a:moveTo>
                  <a:pt x="951" y="646"/>
                </a:moveTo>
                <a:cubicBezTo>
                  <a:pt x="939" y="619"/>
                  <a:pt x="926" y="590"/>
                  <a:pt x="895" y="590"/>
                </a:cubicBezTo>
                <a:lnTo>
                  <a:pt x="867" y="590"/>
                </a:lnTo>
                <a:cubicBezTo>
                  <a:pt x="898" y="590"/>
                  <a:pt x="923" y="565"/>
                  <a:pt x="923" y="534"/>
                </a:cubicBezTo>
                <a:lnTo>
                  <a:pt x="923" y="56"/>
                </a:lnTo>
                <a:cubicBezTo>
                  <a:pt x="923" y="25"/>
                  <a:pt x="898" y="0"/>
                  <a:pt x="867" y="0"/>
                </a:cubicBezTo>
                <a:lnTo>
                  <a:pt x="140" y="0"/>
                </a:lnTo>
                <a:cubicBezTo>
                  <a:pt x="109" y="0"/>
                  <a:pt x="84" y="25"/>
                  <a:pt x="84" y="56"/>
                </a:cubicBezTo>
                <a:lnTo>
                  <a:pt x="84" y="534"/>
                </a:lnTo>
                <a:cubicBezTo>
                  <a:pt x="84" y="565"/>
                  <a:pt x="109" y="590"/>
                  <a:pt x="140" y="590"/>
                </a:cubicBezTo>
                <a:lnTo>
                  <a:pt x="112" y="590"/>
                </a:lnTo>
                <a:cubicBezTo>
                  <a:pt x="81" y="590"/>
                  <a:pt x="65" y="618"/>
                  <a:pt x="56" y="646"/>
                </a:cubicBezTo>
                <a:lnTo>
                  <a:pt x="0" y="783"/>
                </a:lnTo>
                <a:cubicBezTo>
                  <a:pt x="0" y="814"/>
                  <a:pt x="25" y="839"/>
                  <a:pt x="56" y="839"/>
                </a:cubicBezTo>
                <a:lnTo>
                  <a:pt x="951" y="839"/>
                </a:lnTo>
                <a:cubicBezTo>
                  <a:pt x="981" y="839"/>
                  <a:pt x="1006" y="814"/>
                  <a:pt x="1006" y="783"/>
                </a:cubicBezTo>
                <a:lnTo>
                  <a:pt x="951" y="646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780840" y="2380680"/>
            <a:ext cx="362160" cy="19800"/>
          </a:xfrm>
          <a:custGeom>
            <a:avLst/>
            <a:gdLst/>
            <a:ahLst/>
            <a:rect l="0" t="0" r="r" b="b"/>
            <a:pathLst>
              <a:path w="1006" h="55">
                <a:moveTo>
                  <a:pt x="0" y="0"/>
                </a:moveTo>
                <a:lnTo>
                  <a:pt x="0" y="2"/>
                </a:lnTo>
                <a:lnTo>
                  <a:pt x="5" y="21"/>
                </a:lnTo>
                <a:cubicBezTo>
                  <a:pt x="14" y="41"/>
                  <a:pt x="33" y="55"/>
                  <a:pt x="56" y="55"/>
                </a:cubicBezTo>
                <a:lnTo>
                  <a:pt x="951" y="55"/>
                </a:lnTo>
                <a:cubicBezTo>
                  <a:pt x="981" y="55"/>
                  <a:pt x="1005" y="30"/>
                  <a:pt x="100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831240" y="2118600"/>
            <a:ext cx="261720" cy="172080"/>
          </a:xfrm>
          <a:custGeom>
            <a:avLst/>
            <a:gdLst/>
            <a:ahLst/>
            <a:rect l="0" t="0" r="r" b="b"/>
            <a:pathLst>
              <a:path w="727" h="478">
                <a:moveTo>
                  <a:pt x="727" y="450"/>
                </a:moveTo>
                <a:cubicBezTo>
                  <a:pt x="727" y="465"/>
                  <a:pt x="714" y="478"/>
                  <a:pt x="699" y="478"/>
                </a:cubicBezTo>
                <a:lnTo>
                  <a:pt x="28" y="478"/>
                </a:lnTo>
                <a:cubicBezTo>
                  <a:pt x="12" y="478"/>
                  <a:pt x="0" y="465"/>
                  <a:pt x="0" y="450"/>
                </a:cubicBezTo>
                <a:lnTo>
                  <a:pt x="0" y="28"/>
                </a:lnTo>
                <a:cubicBezTo>
                  <a:pt x="0" y="13"/>
                  <a:pt x="12" y="0"/>
                  <a:pt x="28" y="0"/>
                </a:cubicBezTo>
                <a:lnTo>
                  <a:pt x="699" y="0"/>
                </a:lnTo>
                <a:cubicBezTo>
                  <a:pt x="714" y="0"/>
                  <a:pt x="727" y="13"/>
                  <a:pt x="727" y="28"/>
                </a:cubicBezTo>
                <a:lnTo>
                  <a:pt x="727" y="450"/>
                </a:lnTo>
                <a:close/>
              </a:path>
            </a:pathLst>
          </a:custGeom>
          <a:solidFill>
            <a:srgbClr val="5da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813240" y="2319840"/>
            <a:ext cx="299160" cy="41040"/>
          </a:xfrm>
          <a:custGeom>
            <a:avLst/>
            <a:gdLst/>
            <a:ahLst/>
            <a:rect l="0" t="0" r="r" b="b"/>
            <a:pathLst>
              <a:path w="831" h="114">
                <a:moveTo>
                  <a:pt x="830" y="85"/>
                </a:moveTo>
                <a:lnTo>
                  <a:pt x="809" y="24"/>
                </a:lnTo>
                <a:cubicBezTo>
                  <a:pt x="802" y="11"/>
                  <a:pt x="791" y="0"/>
                  <a:pt x="776" y="0"/>
                </a:cubicBezTo>
                <a:lnTo>
                  <a:pt x="53" y="0"/>
                </a:lnTo>
                <a:cubicBezTo>
                  <a:pt x="37" y="0"/>
                  <a:pt x="27" y="12"/>
                  <a:pt x="21" y="29"/>
                </a:cubicBezTo>
                <a:lnTo>
                  <a:pt x="1" y="85"/>
                </a:lnTo>
                <a:cubicBezTo>
                  <a:pt x="-5" y="101"/>
                  <a:pt x="14" y="114"/>
                  <a:pt x="29" y="114"/>
                </a:cubicBezTo>
                <a:lnTo>
                  <a:pt x="241" y="114"/>
                </a:lnTo>
                <a:cubicBezTo>
                  <a:pt x="241" y="114"/>
                  <a:pt x="267" y="112"/>
                  <a:pt x="272" y="96"/>
                </a:cubicBezTo>
                <a:cubicBezTo>
                  <a:pt x="277" y="78"/>
                  <a:pt x="283" y="50"/>
                  <a:pt x="285" y="45"/>
                </a:cubicBezTo>
                <a:cubicBezTo>
                  <a:pt x="287" y="38"/>
                  <a:pt x="295" y="31"/>
                  <a:pt x="309" y="31"/>
                </a:cubicBezTo>
                <a:lnTo>
                  <a:pt x="548" y="31"/>
                </a:lnTo>
                <a:cubicBezTo>
                  <a:pt x="562" y="31"/>
                  <a:pt x="569" y="38"/>
                  <a:pt x="571" y="46"/>
                </a:cubicBezTo>
                <a:cubicBezTo>
                  <a:pt x="572" y="52"/>
                  <a:pt x="579" y="78"/>
                  <a:pt x="583" y="96"/>
                </a:cubicBezTo>
                <a:cubicBezTo>
                  <a:pt x="586" y="113"/>
                  <a:pt x="617" y="114"/>
                  <a:pt x="617" y="114"/>
                </a:cubicBezTo>
                <a:lnTo>
                  <a:pt x="802" y="114"/>
                </a:lnTo>
                <a:cubicBezTo>
                  <a:pt x="818" y="114"/>
                  <a:pt x="836" y="99"/>
                  <a:pt x="830" y="85"/>
                </a:cubicBezTo>
                <a:close/>
              </a:path>
            </a:pathLst>
          </a:custGeom>
          <a:solidFill>
            <a:srgbClr val="aebbc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922680" y="2340720"/>
            <a:ext cx="88920" cy="30600"/>
          </a:xfrm>
          <a:custGeom>
            <a:avLst/>
            <a:gdLst/>
            <a:ahLst/>
            <a:rect l="0" t="0" r="r" b="b"/>
            <a:pathLst>
              <a:path w="247" h="85">
                <a:moveTo>
                  <a:pt x="232" y="85"/>
                </a:moveTo>
                <a:lnTo>
                  <a:pt x="15" y="85"/>
                </a:lnTo>
                <a:cubicBezTo>
                  <a:pt x="3" y="85"/>
                  <a:pt x="-1" y="76"/>
                  <a:pt x="0" y="67"/>
                </a:cubicBezTo>
                <a:cubicBezTo>
                  <a:pt x="2" y="57"/>
                  <a:pt x="11" y="16"/>
                  <a:pt x="12" y="12"/>
                </a:cubicBezTo>
                <a:cubicBezTo>
                  <a:pt x="12" y="6"/>
                  <a:pt x="19" y="0"/>
                  <a:pt x="26" y="0"/>
                </a:cubicBezTo>
                <a:lnTo>
                  <a:pt x="222" y="0"/>
                </a:lnTo>
                <a:cubicBezTo>
                  <a:pt x="231" y="0"/>
                  <a:pt x="236" y="5"/>
                  <a:pt x="238" y="15"/>
                </a:cubicBezTo>
                <a:cubicBezTo>
                  <a:pt x="239" y="24"/>
                  <a:pt x="246" y="61"/>
                  <a:pt x="247" y="69"/>
                </a:cubicBezTo>
                <a:cubicBezTo>
                  <a:pt x="247" y="77"/>
                  <a:pt x="242" y="85"/>
                  <a:pt x="232" y="85"/>
                </a:cubicBez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1160280" y="1974600"/>
            <a:ext cx="31305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Código en Python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548028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2315160" y="3321360"/>
            <a:ext cx="5819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 funciona o tiene errores graves de ejecución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 txBox="1"/>
          <p:nvPr/>
        </p:nvSpPr>
        <p:spPr>
          <a:xfrm>
            <a:off x="2315160" y="3864240"/>
            <a:ext cx="65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Funciona parcialmente; falta modularidad o validación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 txBox="1"/>
          <p:nvPr/>
        </p:nvSpPr>
        <p:spPr>
          <a:xfrm>
            <a:off x="2315160" y="4397760"/>
            <a:ext cx="7782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Funcional, bien estructurado, con funciones y manejo de errores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2190600" y="2705040"/>
            <a:ext cx="7877520" cy="543240"/>
          </a:xfrm>
          <a:custGeom>
            <a:avLst/>
            <a:gdLst/>
            <a:ahLst/>
            <a:rect l="0" t="0" r="r" b="b"/>
            <a:pathLst>
              <a:path w="21882" h="1509">
                <a:moveTo>
                  <a:pt x="0" y="0"/>
                </a:moveTo>
                <a:lnTo>
                  <a:pt x="21882" y="0"/>
                </a:lnTo>
                <a:lnTo>
                  <a:pt x="21882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2190600" y="3247920"/>
            <a:ext cx="7877520" cy="533520"/>
          </a:xfrm>
          <a:custGeom>
            <a:avLst/>
            <a:gdLst/>
            <a:ahLst/>
            <a:rect l="0" t="0" r="r" b="b"/>
            <a:pathLst>
              <a:path w="21882" h="1482">
                <a:moveTo>
                  <a:pt x="0" y="0"/>
                </a:moveTo>
                <a:lnTo>
                  <a:pt x="21882" y="0"/>
                </a:lnTo>
                <a:lnTo>
                  <a:pt x="21882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2190600" y="3781080"/>
            <a:ext cx="7877520" cy="543600"/>
          </a:xfrm>
          <a:custGeom>
            <a:avLst/>
            <a:gdLst/>
            <a:ahLst/>
            <a:rect l="0" t="0" r="r" b="b"/>
            <a:pathLst>
              <a:path w="21882" h="1510">
                <a:moveTo>
                  <a:pt x="0" y="0"/>
                </a:moveTo>
                <a:lnTo>
                  <a:pt x="21882" y="0"/>
                </a:lnTo>
                <a:lnTo>
                  <a:pt x="21882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2190600" y="4324320"/>
            <a:ext cx="7877520" cy="533520"/>
          </a:xfrm>
          <a:custGeom>
            <a:avLst/>
            <a:gdLst/>
            <a:ahLst/>
            <a:rect l="0" t="0" r="r" b="b"/>
            <a:pathLst>
              <a:path w="21882" h="1482">
                <a:moveTo>
                  <a:pt x="0" y="0"/>
                </a:moveTo>
                <a:lnTo>
                  <a:pt x="21882" y="0"/>
                </a:lnTo>
                <a:lnTo>
                  <a:pt x="21882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2190600" y="2705040"/>
            <a:ext cx="7877520" cy="9720"/>
          </a:xfrm>
          <a:custGeom>
            <a:avLst/>
            <a:gdLst/>
            <a:ahLst/>
            <a:rect l="0" t="0" r="r" b="b"/>
            <a:pathLst>
              <a:path w="21882" h="27">
                <a:moveTo>
                  <a:pt x="0" y="0"/>
                </a:moveTo>
                <a:lnTo>
                  <a:pt x="21882" y="0"/>
                </a:lnTo>
                <a:lnTo>
                  <a:pt x="2188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1005804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2190600" y="3238200"/>
            <a:ext cx="7877520" cy="10080"/>
          </a:xfrm>
          <a:custGeom>
            <a:avLst/>
            <a:gdLst/>
            <a:ahLst/>
            <a:rect l="0" t="0" r="r" b="b"/>
            <a:pathLst>
              <a:path w="21882" h="28">
                <a:moveTo>
                  <a:pt x="0" y="0"/>
                </a:moveTo>
                <a:lnTo>
                  <a:pt x="21882" y="0"/>
                </a:lnTo>
                <a:lnTo>
                  <a:pt x="2188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1005804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2190600" y="3781080"/>
            <a:ext cx="7877520" cy="10080"/>
          </a:xfrm>
          <a:custGeom>
            <a:avLst/>
            <a:gdLst/>
            <a:ahLst/>
            <a:rect l="0" t="0" r="r" b="b"/>
            <a:pathLst>
              <a:path w="21882" h="28">
                <a:moveTo>
                  <a:pt x="0" y="0"/>
                </a:moveTo>
                <a:lnTo>
                  <a:pt x="21882" y="0"/>
                </a:lnTo>
                <a:lnTo>
                  <a:pt x="2188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1005804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2190600" y="4314600"/>
            <a:ext cx="7877520" cy="10080"/>
          </a:xfrm>
          <a:custGeom>
            <a:avLst/>
            <a:gdLst/>
            <a:ahLst/>
            <a:rect l="0" t="0" r="r" b="b"/>
            <a:pathLst>
              <a:path w="21882" h="28">
                <a:moveTo>
                  <a:pt x="0" y="0"/>
                </a:moveTo>
                <a:lnTo>
                  <a:pt x="21882" y="0"/>
                </a:lnTo>
                <a:lnTo>
                  <a:pt x="2188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1005804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2190600" y="4857480"/>
            <a:ext cx="7877520" cy="10080"/>
          </a:xfrm>
          <a:custGeom>
            <a:avLst/>
            <a:gdLst/>
            <a:ahLst/>
            <a:rect l="0" t="0" r="r" b="b"/>
            <a:pathLst>
              <a:path w="21882" h="28">
                <a:moveTo>
                  <a:pt x="0" y="0"/>
                </a:moveTo>
                <a:lnTo>
                  <a:pt x="21882" y="0"/>
                </a:lnTo>
                <a:lnTo>
                  <a:pt x="2188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780840" y="203832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894"/>
                </a:moveTo>
                <a:cubicBezTo>
                  <a:pt x="1006" y="956"/>
                  <a:pt x="956" y="1006"/>
                  <a:pt x="895" y="1006"/>
                </a:cubicBezTo>
                <a:lnTo>
                  <a:pt x="112" y="1006"/>
                </a:lnTo>
                <a:cubicBezTo>
                  <a:pt x="50" y="1006"/>
                  <a:pt x="0" y="956"/>
                  <a:pt x="0" y="894"/>
                </a:cubicBezTo>
                <a:lnTo>
                  <a:pt x="0" y="111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1"/>
                </a:cubicBezTo>
                <a:lnTo>
                  <a:pt x="1006" y="894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821160" y="2078280"/>
            <a:ext cx="281520" cy="281880"/>
          </a:xfrm>
          <a:custGeom>
            <a:avLst/>
            <a:gdLst/>
            <a:ahLst/>
            <a:rect l="0" t="0" r="r" b="b"/>
            <a:pathLst>
              <a:path w="782" h="783">
                <a:moveTo>
                  <a:pt x="510" y="511"/>
                </a:moveTo>
                <a:lnTo>
                  <a:pt x="589" y="590"/>
                </a:lnTo>
                <a:cubicBezTo>
                  <a:pt x="480" y="699"/>
                  <a:pt x="302" y="699"/>
                  <a:pt x="193" y="590"/>
                </a:cubicBezTo>
                <a:cubicBezTo>
                  <a:pt x="131" y="527"/>
                  <a:pt x="104" y="442"/>
                  <a:pt x="114" y="360"/>
                </a:cubicBezTo>
                <a:lnTo>
                  <a:pt x="1" y="370"/>
                </a:lnTo>
                <a:cubicBezTo>
                  <a:pt x="-5" y="478"/>
                  <a:pt x="32" y="587"/>
                  <a:pt x="114" y="669"/>
                </a:cubicBezTo>
                <a:cubicBezTo>
                  <a:pt x="267" y="821"/>
                  <a:pt x="516" y="821"/>
                  <a:pt x="668" y="669"/>
                </a:cubicBezTo>
                <a:lnTo>
                  <a:pt x="747" y="748"/>
                </a:lnTo>
                <a:lnTo>
                  <a:pt x="771" y="487"/>
                </a:lnTo>
                <a:lnTo>
                  <a:pt x="510" y="511"/>
                </a:lnTo>
                <a:moveTo>
                  <a:pt x="668" y="116"/>
                </a:moveTo>
                <a:cubicBezTo>
                  <a:pt x="516" y="-38"/>
                  <a:pt x="267" y="-38"/>
                  <a:pt x="114" y="116"/>
                </a:cubicBezTo>
                <a:lnTo>
                  <a:pt x="35" y="36"/>
                </a:lnTo>
                <a:lnTo>
                  <a:pt x="12" y="298"/>
                </a:lnTo>
                <a:lnTo>
                  <a:pt x="272" y="274"/>
                </a:lnTo>
                <a:lnTo>
                  <a:pt x="193" y="195"/>
                </a:lnTo>
                <a:cubicBezTo>
                  <a:pt x="302" y="86"/>
                  <a:pt x="480" y="86"/>
                  <a:pt x="589" y="195"/>
                </a:cubicBezTo>
                <a:cubicBezTo>
                  <a:pt x="652" y="258"/>
                  <a:pt x="678" y="343"/>
                  <a:pt x="669" y="425"/>
                </a:cubicBezTo>
                <a:lnTo>
                  <a:pt x="782" y="414"/>
                </a:lnTo>
                <a:cubicBezTo>
                  <a:pt x="788" y="307"/>
                  <a:pt x="750" y="198"/>
                  <a:pt x="668" y="11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 txBox="1"/>
          <p:nvPr/>
        </p:nvSpPr>
        <p:spPr>
          <a:xfrm>
            <a:off x="1160280" y="1974600"/>
            <a:ext cx="30913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Coherencia lógica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 txBox="1"/>
          <p:nvPr/>
        </p:nvSpPr>
        <p:spPr>
          <a:xfrm>
            <a:off x="539532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 txBox="1"/>
          <p:nvPr/>
        </p:nvSpPr>
        <p:spPr>
          <a:xfrm>
            <a:off x="2315160" y="3321360"/>
            <a:ext cx="7280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 código no refleja lo diseñado en pseudocódigo/diagrama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 txBox="1"/>
          <p:nvPr/>
        </p:nvSpPr>
        <p:spPr>
          <a:xfrm>
            <a:off x="2315160" y="3864240"/>
            <a:ext cx="7612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Hay correspondencia general pero con diferencias sustanciales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 txBox="1"/>
          <p:nvPr/>
        </p:nvSpPr>
        <p:spPr>
          <a:xfrm>
            <a:off x="2315160" y="4397760"/>
            <a:ext cx="5032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Total coherencia entre diseño y ejecución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2190600" y="2705040"/>
            <a:ext cx="7268040" cy="543240"/>
          </a:xfrm>
          <a:custGeom>
            <a:avLst/>
            <a:gdLst/>
            <a:ahLst/>
            <a:rect l="0" t="0" r="r" b="b"/>
            <a:pathLst>
              <a:path w="20189" h="1509">
                <a:moveTo>
                  <a:pt x="0" y="0"/>
                </a:moveTo>
                <a:lnTo>
                  <a:pt x="20189" y="0"/>
                </a:lnTo>
                <a:lnTo>
                  <a:pt x="20189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2190600" y="3247920"/>
            <a:ext cx="7268040" cy="533520"/>
          </a:xfrm>
          <a:custGeom>
            <a:avLst/>
            <a:gdLst/>
            <a:ahLst/>
            <a:rect l="0" t="0" r="r" b="b"/>
            <a:pathLst>
              <a:path w="20189" h="1482">
                <a:moveTo>
                  <a:pt x="0" y="0"/>
                </a:moveTo>
                <a:lnTo>
                  <a:pt x="20189" y="0"/>
                </a:lnTo>
                <a:lnTo>
                  <a:pt x="20189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2190600" y="3781080"/>
            <a:ext cx="7268040" cy="543600"/>
          </a:xfrm>
          <a:custGeom>
            <a:avLst/>
            <a:gdLst/>
            <a:ahLst/>
            <a:rect l="0" t="0" r="r" b="b"/>
            <a:pathLst>
              <a:path w="20189" h="1510">
                <a:moveTo>
                  <a:pt x="0" y="0"/>
                </a:moveTo>
                <a:lnTo>
                  <a:pt x="20189" y="0"/>
                </a:lnTo>
                <a:lnTo>
                  <a:pt x="20189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2190600" y="4324320"/>
            <a:ext cx="7268040" cy="533520"/>
          </a:xfrm>
          <a:custGeom>
            <a:avLst/>
            <a:gdLst/>
            <a:ahLst/>
            <a:rect l="0" t="0" r="r" b="b"/>
            <a:pathLst>
              <a:path w="20189" h="1482">
                <a:moveTo>
                  <a:pt x="0" y="0"/>
                </a:moveTo>
                <a:lnTo>
                  <a:pt x="20189" y="0"/>
                </a:lnTo>
                <a:lnTo>
                  <a:pt x="20189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2190600" y="2705040"/>
            <a:ext cx="7277400" cy="9720"/>
          </a:xfrm>
          <a:custGeom>
            <a:avLst/>
            <a:gdLst/>
            <a:ahLst/>
            <a:rect l="0" t="0" r="r" b="b"/>
            <a:pathLst>
              <a:path w="20215" h="27">
                <a:moveTo>
                  <a:pt x="0" y="0"/>
                </a:moveTo>
                <a:lnTo>
                  <a:pt x="20215" y="0"/>
                </a:lnTo>
                <a:lnTo>
                  <a:pt x="2021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945828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2190600" y="3238200"/>
            <a:ext cx="7277400" cy="10080"/>
          </a:xfrm>
          <a:custGeom>
            <a:avLst/>
            <a:gdLst/>
            <a:ahLst/>
            <a:rect l="0" t="0" r="r" b="b"/>
            <a:pathLst>
              <a:path w="20215" h="28">
                <a:moveTo>
                  <a:pt x="0" y="0"/>
                </a:moveTo>
                <a:lnTo>
                  <a:pt x="20215" y="0"/>
                </a:lnTo>
                <a:lnTo>
                  <a:pt x="2021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945828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2190600" y="3781080"/>
            <a:ext cx="7277400" cy="10080"/>
          </a:xfrm>
          <a:custGeom>
            <a:avLst/>
            <a:gdLst/>
            <a:ahLst/>
            <a:rect l="0" t="0" r="r" b="b"/>
            <a:pathLst>
              <a:path w="20215" h="28">
                <a:moveTo>
                  <a:pt x="0" y="0"/>
                </a:moveTo>
                <a:lnTo>
                  <a:pt x="20215" y="0"/>
                </a:lnTo>
                <a:lnTo>
                  <a:pt x="2021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/>
          <p:nvPr/>
        </p:nvSpPr>
        <p:spPr>
          <a:xfrm>
            <a:off x="945828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/>
          <p:nvPr/>
        </p:nvSpPr>
        <p:spPr>
          <a:xfrm>
            <a:off x="2190600" y="4314600"/>
            <a:ext cx="7277400" cy="10080"/>
          </a:xfrm>
          <a:custGeom>
            <a:avLst/>
            <a:gdLst/>
            <a:ahLst/>
            <a:rect l="0" t="0" r="r" b="b"/>
            <a:pathLst>
              <a:path w="20215" h="28">
                <a:moveTo>
                  <a:pt x="0" y="0"/>
                </a:moveTo>
                <a:lnTo>
                  <a:pt x="20215" y="0"/>
                </a:lnTo>
                <a:lnTo>
                  <a:pt x="2021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945828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0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2190600" y="4857480"/>
            <a:ext cx="7277400" cy="10080"/>
          </a:xfrm>
          <a:custGeom>
            <a:avLst/>
            <a:gdLst/>
            <a:ahLst/>
            <a:rect l="0" t="0" r="r" b="b"/>
            <a:pathLst>
              <a:path w="20215" h="28">
                <a:moveTo>
                  <a:pt x="0" y="0"/>
                </a:moveTo>
                <a:lnTo>
                  <a:pt x="20215" y="0"/>
                </a:lnTo>
                <a:lnTo>
                  <a:pt x="2021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/>
          <p:nvPr/>
        </p:nvSpPr>
        <p:spPr>
          <a:xfrm>
            <a:off x="780840" y="2069640"/>
            <a:ext cx="362160" cy="310680"/>
          </a:xfrm>
          <a:custGeom>
            <a:avLst/>
            <a:gdLst/>
            <a:ahLst/>
            <a:rect l="0" t="0" r="r" b="b"/>
            <a:pathLst>
              <a:path w="1006" h="863">
                <a:moveTo>
                  <a:pt x="504" y="0"/>
                </a:moveTo>
                <a:cubicBezTo>
                  <a:pt x="225" y="0"/>
                  <a:pt x="0" y="193"/>
                  <a:pt x="0" y="431"/>
                </a:cubicBezTo>
                <a:cubicBezTo>
                  <a:pt x="0" y="461"/>
                  <a:pt x="4" y="490"/>
                  <a:pt x="10" y="518"/>
                </a:cubicBezTo>
                <a:cubicBezTo>
                  <a:pt x="60" y="604"/>
                  <a:pt x="94" y="550"/>
                  <a:pt x="251" y="471"/>
                </a:cubicBezTo>
                <a:cubicBezTo>
                  <a:pt x="412" y="391"/>
                  <a:pt x="251" y="583"/>
                  <a:pt x="196" y="695"/>
                </a:cubicBezTo>
                <a:cubicBezTo>
                  <a:pt x="178" y="730"/>
                  <a:pt x="188" y="759"/>
                  <a:pt x="211" y="783"/>
                </a:cubicBezTo>
                <a:cubicBezTo>
                  <a:pt x="293" y="833"/>
                  <a:pt x="395" y="863"/>
                  <a:pt x="504" y="863"/>
                </a:cubicBezTo>
                <a:cubicBezTo>
                  <a:pt x="781" y="863"/>
                  <a:pt x="1006" y="669"/>
                  <a:pt x="1006" y="431"/>
                </a:cubicBezTo>
                <a:cubicBezTo>
                  <a:pt x="1006" y="193"/>
                  <a:pt x="781" y="0"/>
                  <a:pt x="504" y="0"/>
                </a:cubicBezTo>
                <a:moveTo>
                  <a:pt x="583" y="683"/>
                </a:moveTo>
                <a:cubicBezTo>
                  <a:pt x="572" y="722"/>
                  <a:pt x="515" y="738"/>
                  <a:pt x="455" y="720"/>
                </a:cubicBezTo>
                <a:cubicBezTo>
                  <a:pt x="394" y="702"/>
                  <a:pt x="355" y="657"/>
                  <a:pt x="366" y="619"/>
                </a:cubicBezTo>
                <a:cubicBezTo>
                  <a:pt x="377" y="582"/>
                  <a:pt x="434" y="565"/>
                  <a:pt x="494" y="583"/>
                </a:cubicBezTo>
                <a:cubicBezTo>
                  <a:pt x="555" y="601"/>
                  <a:pt x="594" y="646"/>
                  <a:pt x="583" y="683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851400" y="2118600"/>
            <a:ext cx="60480" cy="60840"/>
          </a:xfrm>
          <a:custGeom>
            <a:avLst/>
            <a:gdLst/>
            <a:ahLst/>
            <a:rect l="0" t="0" r="r" b="b"/>
            <a:pathLst>
              <a:path w="168" h="169">
                <a:moveTo>
                  <a:pt x="168" y="85"/>
                </a:moveTo>
                <a:cubicBezTo>
                  <a:pt x="168" y="96"/>
                  <a:pt x="166" y="107"/>
                  <a:pt x="162" y="117"/>
                </a:cubicBezTo>
                <a:cubicBezTo>
                  <a:pt x="158" y="127"/>
                  <a:pt x="151" y="136"/>
                  <a:pt x="144" y="144"/>
                </a:cubicBezTo>
                <a:cubicBezTo>
                  <a:pt x="136" y="152"/>
                  <a:pt x="127" y="158"/>
                  <a:pt x="116" y="162"/>
                </a:cubicBezTo>
                <a:cubicBezTo>
                  <a:pt x="106" y="166"/>
                  <a:pt x="95" y="169"/>
                  <a:pt x="84" y="169"/>
                </a:cubicBezTo>
                <a:cubicBezTo>
                  <a:pt x="73" y="169"/>
                  <a:pt x="63" y="166"/>
                  <a:pt x="51" y="162"/>
                </a:cubicBezTo>
                <a:cubicBezTo>
                  <a:pt x="41" y="158"/>
                  <a:pt x="32" y="152"/>
                  <a:pt x="24" y="144"/>
                </a:cubicBezTo>
                <a:cubicBezTo>
                  <a:pt x="16" y="136"/>
                  <a:pt x="10" y="127"/>
                  <a:pt x="6" y="117"/>
                </a:cubicBezTo>
                <a:cubicBezTo>
                  <a:pt x="2" y="107"/>
                  <a:pt x="0" y="96"/>
                  <a:pt x="0" y="85"/>
                </a:cubicBezTo>
                <a:cubicBezTo>
                  <a:pt x="0" y="74"/>
                  <a:pt x="2" y="63"/>
                  <a:pt x="6" y="53"/>
                </a:cubicBezTo>
                <a:cubicBezTo>
                  <a:pt x="10" y="41"/>
                  <a:pt x="16" y="32"/>
                  <a:pt x="24" y="25"/>
                </a:cubicBezTo>
                <a:cubicBezTo>
                  <a:pt x="32" y="17"/>
                  <a:pt x="41" y="11"/>
                  <a:pt x="51" y="6"/>
                </a:cubicBezTo>
                <a:cubicBezTo>
                  <a:pt x="63" y="2"/>
                  <a:pt x="73" y="0"/>
                  <a:pt x="84" y="0"/>
                </a:cubicBezTo>
                <a:cubicBezTo>
                  <a:pt x="95" y="0"/>
                  <a:pt x="106" y="2"/>
                  <a:pt x="116" y="6"/>
                </a:cubicBezTo>
                <a:cubicBezTo>
                  <a:pt x="127" y="11"/>
                  <a:pt x="136" y="17"/>
                  <a:pt x="144" y="25"/>
                </a:cubicBezTo>
                <a:cubicBezTo>
                  <a:pt x="151" y="32"/>
                  <a:pt x="158" y="41"/>
                  <a:pt x="162" y="53"/>
                </a:cubicBezTo>
                <a:cubicBezTo>
                  <a:pt x="166" y="63"/>
                  <a:pt x="168" y="74"/>
                  <a:pt x="168" y="85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4" name=""/>
          <p:cNvSpPr/>
          <p:nvPr/>
        </p:nvSpPr>
        <p:spPr>
          <a:xfrm>
            <a:off x="951840" y="2098440"/>
            <a:ext cx="60480" cy="60840"/>
          </a:xfrm>
          <a:custGeom>
            <a:avLst/>
            <a:gdLst/>
            <a:ahLst/>
            <a:rect l="0" t="0" r="r" b="b"/>
            <a:pathLst>
              <a:path w="168" h="169">
                <a:moveTo>
                  <a:pt x="168" y="84"/>
                </a:moveTo>
                <a:cubicBezTo>
                  <a:pt x="168" y="95"/>
                  <a:pt x="166" y="107"/>
                  <a:pt x="162" y="117"/>
                </a:cubicBezTo>
                <a:cubicBezTo>
                  <a:pt x="158" y="127"/>
                  <a:pt x="152" y="136"/>
                  <a:pt x="144" y="144"/>
                </a:cubicBezTo>
                <a:cubicBezTo>
                  <a:pt x="136" y="152"/>
                  <a:pt x="127" y="158"/>
                  <a:pt x="117" y="162"/>
                </a:cubicBezTo>
                <a:cubicBezTo>
                  <a:pt x="105" y="167"/>
                  <a:pt x="95" y="169"/>
                  <a:pt x="84" y="169"/>
                </a:cubicBezTo>
                <a:cubicBezTo>
                  <a:pt x="73" y="169"/>
                  <a:pt x="62" y="167"/>
                  <a:pt x="52" y="162"/>
                </a:cubicBezTo>
                <a:cubicBezTo>
                  <a:pt x="41" y="158"/>
                  <a:pt x="32" y="152"/>
                  <a:pt x="24" y="144"/>
                </a:cubicBezTo>
                <a:cubicBezTo>
                  <a:pt x="17" y="136"/>
                  <a:pt x="10" y="127"/>
                  <a:pt x="6" y="117"/>
                </a:cubicBezTo>
                <a:cubicBezTo>
                  <a:pt x="2" y="107"/>
                  <a:pt x="0" y="95"/>
                  <a:pt x="0" y="84"/>
                </a:cubicBezTo>
                <a:cubicBezTo>
                  <a:pt x="0" y="73"/>
                  <a:pt x="2" y="62"/>
                  <a:pt x="6" y="52"/>
                </a:cubicBezTo>
                <a:cubicBezTo>
                  <a:pt x="10" y="42"/>
                  <a:pt x="17" y="33"/>
                  <a:pt x="24" y="25"/>
                </a:cubicBezTo>
                <a:cubicBezTo>
                  <a:pt x="32" y="17"/>
                  <a:pt x="41" y="11"/>
                  <a:pt x="52" y="7"/>
                </a:cubicBezTo>
                <a:cubicBezTo>
                  <a:pt x="62" y="2"/>
                  <a:pt x="73" y="0"/>
                  <a:pt x="84" y="0"/>
                </a:cubicBezTo>
                <a:cubicBezTo>
                  <a:pt x="95" y="0"/>
                  <a:pt x="105" y="2"/>
                  <a:pt x="117" y="7"/>
                </a:cubicBezTo>
                <a:cubicBezTo>
                  <a:pt x="127" y="11"/>
                  <a:pt x="136" y="17"/>
                  <a:pt x="144" y="25"/>
                </a:cubicBezTo>
                <a:cubicBezTo>
                  <a:pt x="152" y="33"/>
                  <a:pt x="158" y="42"/>
                  <a:pt x="162" y="52"/>
                </a:cubicBezTo>
                <a:cubicBezTo>
                  <a:pt x="166" y="62"/>
                  <a:pt x="168" y="73"/>
                  <a:pt x="168" y="84"/>
                </a:cubicBez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1042200" y="2158920"/>
            <a:ext cx="60840" cy="60480"/>
          </a:xfrm>
          <a:custGeom>
            <a:avLst/>
            <a:gdLst/>
            <a:ahLst/>
            <a:rect l="0" t="0" r="r" b="b"/>
            <a:pathLst>
              <a:path w="169" h="168">
                <a:moveTo>
                  <a:pt x="169" y="84"/>
                </a:moveTo>
                <a:cubicBezTo>
                  <a:pt x="169" y="95"/>
                  <a:pt x="167" y="106"/>
                  <a:pt x="162" y="117"/>
                </a:cubicBezTo>
                <a:cubicBezTo>
                  <a:pt x="158" y="127"/>
                  <a:pt x="152" y="136"/>
                  <a:pt x="144" y="144"/>
                </a:cubicBezTo>
                <a:cubicBezTo>
                  <a:pt x="136" y="152"/>
                  <a:pt x="127" y="158"/>
                  <a:pt x="117" y="162"/>
                </a:cubicBezTo>
                <a:cubicBezTo>
                  <a:pt x="107" y="166"/>
                  <a:pt x="96" y="168"/>
                  <a:pt x="85" y="168"/>
                </a:cubicBezTo>
                <a:cubicBezTo>
                  <a:pt x="74" y="168"/>
                  <a:pt x="63" y="166"/>
                  <a:pt x="53" y="162"/>
                </a:cubicBezTo>
                <a:cubicBezTo>
                  <a:pt x="43" y="158"/>
                  <a:pt x="34" y="152"/>
                  <a:pt x="25" y="144"/>
                </a:cubicBezTo>
                <a:cubicBezTo>
                  <a:pt x="17" y="136"/>
                  <a:pt x="11" y="127"/>
                  <a:pt x="7" y="117"/>
                </a:cubicBezTo>
                <a:cubicBezTo>
                  <a:pt x="2" y="106"/>
                  <a:pt x="0" y="95"/>
                  <a:pt x="0" y="84"/>
                </a:cubicBezTo>
                <a:cubicBezTo>
                  <a:pt x="0" y="72"/>
                  <a:pt x="2" y="62"/>
                  <a:pt x="7" y="51"/>
                </a:cubicBezTo>
                <a:cubicBezTo>
                  <a:pt x="11" y="41"/>
                  <a:pt x="17" y="32"/>
                  <a:pt x="25" y="24"/>
                </a:cubicBezTo>
                <a:cubicBezTo>
                  <a:pt x="34" y="16"/>
                  <a:pt x="43" y="10"/>
                  <a:pt x="53" y="6"/>
                </a:cubicBezTo>
                <a:cubicBezTo>
                  <a:pt x="63" y="2"/>
                  <a:pt x="74" y="0"/>
                  <a:pt x="85" y="0"/>
                </a:cubicBezTo>
                <a:cubicBezTo>
                  <a:pt x="96" y="0"/>
                  <a:pt x="107" y="2"/>
                  <a:pt x="117" y="6"/>
                </a:cubicBezTo>
                <a:cubicBezTo>
                  <a:pt x="127" y="10"/>
                  <a:pt x="136" y="16"/>
                  <a:pt x="144" y="24"/>
                </a:cubicBezTo>
                <a:cubicBezTo>
                  <a:pt x="152" y="32"/>
                  <a:pt x="158" y="41"/>
                  <a:pt x="162" y="51"/>
                </a:cubicBezTo>
                <a:cubicBezTo>
                  <a:pt x="167" y="62"/>
                  <a:pt x="169" y="72"/>
                  <a:pt x="169" y="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"/>
          <p:cNvSpPr/>
          <p:nvPr/>
        </p:nvSpPr>
        <p:spPr>
          <a:xfrm>
            <a:off x="1032120" y="2249280"/>
            <a:ext cx="60840" cy="60840"/>
          </a:xfrm>
          <a:custGeom>
            <a:avLst/>
            <a:gdLst/>
            <a:ahLst/>
            <a:rect l="0" t="0" r="r" b="b"/>
            <a:pathLst>
              <a:path w="169" h="169">
                <a:moveTo>
                  <a:pt x="169" y="85"/>
                </a:moveTo>
                <a:cubicBezTo>
                  <a:pt x="169" y="96"/>
                  <a:pt x="167" y="107"/>
                  <a:pt x="162" y="117"/>
                </a:cubicBezTo>
                <a:cubicBezTo>
                  <a:pt x="158" y="127"/>
                  <a:pt x="152" y="136"/>
                  <a:pt x="144" y="144"/>
                </a:cubicBezTo>
                <a:cubicBezTo>
                  <a:pt x="136" y="152"/>
                  <a:pt x="127" y="158"/>
                  <a:pt x="117" y="162"/>
                </a:cubicBezTo>
                <a:cubicBezTo>
                  <a:pt x="107" y="167"/>
                  <a:pt x="96" y="169"/>
                  <a:pt x="85" y="169"/>
                </a:cubicBezTo>
                <a:cubicBezTo>
                  <a:pt x="74" y="169"/>
                  <a:pt x="63" y="167"/>
                  <a:pt x="52" y="162"/>
                </a:cubicBezTo>
                <a:cubicBezTo>
                  <a:pt x="42" y="158"/>
                  <a:pt x="33" y="152"/>
                  <a:pt x="25" y="144"/>
                </a:cubicBezTo>
                <a:cubicBezTo>
                  <a:pt x="17" y="136"/>
                  <a:pt x="11" y="127"/>
                  <a:pt x="7" y="117"/>
                </a:cubicBezTo>
                <a:cubicBezTo>
                  <a:pt x="2" y="107"/>
                  <a:pt x="0" y="96"/>
                  <a:pt x="0" y="85"/>
                </a:cubicBezTo>
                <a:cubicBezTo>
                  <a:pt x="0" y="74"/>
                  <a:pt x="2" y="63"/>
                  <a:pt x="7" y="53"/>
                </a:cubicBezTo>
                <a:cubicBezTo>
                  <a:pt x="11" y="43"/>
                  <a:pt x="17" y="33"/>
                  <a:pt x="25" y="26"/>
                </a:cubicBezTo>
                <a:cubicBezTo>
                  <a:pt x="33" y="18"/>
                  <a:pt x="42" y="11"/>
                  <a:pt x="52" y="6"/>
                </a:cubicBezTo>
                <a:cubicBezTo>
                  <a:pt x="63" y="2"/>
                  <a:pt x="74" y="0"/>
                  <a:pt x="85" y="0"/>
                </a:cubicBezTo>
                <a:cubicBezTo>
                  <a:pt x="96" y="0"/>
                  <a:pt x="107" y="2"/>
                  <a:pt x="117" y="6"/>
                </a:cubicBezTo>
                <a:cubicBezTo>
                  <a:pt x="127" y="11"/>
                  <a:pt x="136" y="18"/>
                  <a:pt x="144" y="26"/>
                </a:cubicBezTo>
                <a:cubicBezTo>
                  <a:pt x="152" y="33"/>
                  <a:pt x="158" y="43"/>
                  <a:pt x="162" y="53"/>
                </a:cubicBezTo>
                <a:cubicBezTo>
                  <a:pt x="167" y="63"/>
                  <a:pt x="169" y="74"/>
                  <a:pt x="169" y="85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"/>
          <p:cNvSpPr txBox="1"/>
          <p:nvPr/>
        </p:nvSpPr>
        <p:spPr>
          <a:xfrm>
            <a:off x="1160280" y="1974600"/>
            <a:ext cx="33742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Prototipo en Figma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"/>
          <p:cNvSpPr txBox="1"/>
          <p:nvPr/>
        </p:nvSpPr>
        <p:spPr>
          <a:xfrm>
            <a:off x="509256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"/>
          <p:cNvSpPr txBox="1"/>
          <p:nvPr/>
        </p:nvSpPr>
        <p:spPr>
          <a:xfrm>
            <a:off x="2315160" y="3321360"/>
            <a:ext cx="6540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 se entrega o es genérico, sin relación con la lógica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"/>
          <p:cNvSpPr txBox="1"/>
          <p:nvPr/>
        </p:nvSpPr>
        <p:spPr>
          <a:xfrm>
            <a:off x="2315160" y="3864240"/>
            <a:ext cx="6692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Refleja parcialmente el algoritmo o el flujo de pantallas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"/>
          <p:cNvSpPr txBox="1"/>
          <p:nvPr/>
        </p:nvSpPr>
        <p:spPr>
          <a:xfrm>
            <a:off x="2315160" y="4397760"/>
            <a:ext cx="7008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Simula con claridad el flujo del programa y sus decisiones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3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4" name=""/>
          <p:cNvSpPr/>
          <p:nvPr/>
        </p:nvSpPr>
        <p:spPr>
          <a:xfrm>
            <a:off x="2190600" y="2705040"/>
            <a:ext cx="7925040" cy="543240"/>
          </a:xfrm>
          <a:custGeom>
            <a:avLst/>
            <a:gdLst/>
            <a:ahLst/>
            <a:rect l="0" t="0" r="r" b="b"/>
            <a:pathLst>
              <a:path w="22014" h="1509">
                <a:moveTo>
                  <a:pt x="0" y="0"/>
                </a:moveTo>
                <a:lnTo>
                  <a:pt x="22014" y="0"/>
                </a:lnTo>
                <a:lnTo>
                  <a:pt x="2201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5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6" name=""/>
          <p:cNvSpPr/>
          <p:nvPr/>
        </p:nvSpPr>
        <p:spPr>
          <a:xfrm>
            <a:off x="2190600" y="3247920"/>
            <a:ext cx="7925040" cy="533520"/>
          </a:xfrm>
          <a:custGeom>
            <a:avLst/>
            <a:gdLst/>
            <a:ahLst/>
            <a:rect l="0" t="0" r="r" b="b"/>
            <a:pathLst>
              <a:path w="22014" h="1482">
                <a:moveTo>
                  <a:pt x="0" y="0"/>
                </a:moveTo>
                <a:lnTo>
                  <a:pt x="22014" y="0"/>
                </a:lnTo>
                <a:lnTo>
                  <a:pt x="2201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7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8" name=""/>
          <p:cNvSpPr/>
          <p:nvPr/>
        </p:nvSpPr>
        <p:spPr>
          <a:xfrm>
            <a:off x="2190600" y="3781080"/>
            <a:ext cx="7925040" cy="543600"/>
          </a:xfrm>
          <a:custGeom>
            <a:avLst/>
            <a:gdLst/>
            <a:ahLst/>
            <a:rect l="0" t="0" r="r" b="b"/>
            <a:pathLst>
              <a:path w="22014" h="1510">
                <a:moveTo>
                  <a:pt x="0" y="0"/>
                </a:moveTo>
                <a:lnTo>
                  <a:pt x="22014" y="0"/>
                </a:lnTo>
                <a:lnTo>
                  <a:pt x="22014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9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0" name=""/>
          <p:cNvSpPr/>
          <p:nvPr/>
        </p:nvSpPr>
        <p:spPr>
          <a:xfrm>
            <a:off x="2190600" y="4324320"/>
            <a:ext cx="7925040" cy="533520"/>
          </a:xfrm>
          <a:custGeom>
            <a:avLst/>
            <a:gdLst/>
            <a:ahLst/>
            <a:rect l="0" t="0" r="r" b="b"/>
            <a:pathLst>
              <a:path w="22014" h="1482">
                <a:moveTo>
                  <a:pt x="0" y="0"/>
                </a:moveTo>
                <a:lnTo>
                  <a:pt x="22014" y="0"/>
                </a:lnTo>
                <a:lnTo>
                  <a:pt x="2201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1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2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3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4" name=""/>
          <p:cNvSpPr/>
          <p:nvPr/>
        </p:nvSpPr>
        <p:spPr>
          <a:xfrm>
            <a:off x="2190600" y="2705040"/>
            <a:ext cx="7934760" cy="9720"/>
          </a:xfrm>
          <a:custGeom>
            <a:avLst/>
            <a:gdLst/>
            <a:ahLst/>
            <a:rect l="0" t="0" r="r" b="b"/>
            <a:pathLst>
              <a:path w="22041" h="27">
                <a:moveTo>
                  <a:pt x="0" y="0"/>
                </a:moveTo>
                <a:lnTo>
                  <a:pt x="22041" y="0"/>
                </a:lnTo>
                <a:lnTo>
                  <a:pt x="2204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101152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6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7" name=""/>
          <p:cNvSpPr/>
          <p:nvPr/>
        </p:nvSpPr>
        <p:spPr>
          <a:xfrm>
            <a:off x="2190600" y="3238200"/>
            <a:ext cx="7934760" cy="10080"/>
          </a:xfrm>
          <a:custGeom>
            <a:avLst/>
            <a:gdLst/>
            <a:ahLst/>
            <a:rect l="0" t="0" r="r" b="b"/>
            <a:pathLst>
              <a:path w="22041" h="28">
                <a:moveTo>
                  <a:pt x="0" y="0"/>
                </a:moveTo>
                <a:lnTo>
                  <a:pt x="22041" y="0"/>
                </a:lnTo>
                <a:lnTo>
                  <a:pt x="2204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8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9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0" name=""/>
          <p:cNvSpPr/>
          <p:nvPr/>
        </p:nvSpPr>
        <p:spPr>
          <a:xfrm>
            <a:off x="101152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1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2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3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4" name=""/>
          <p:cNvSpPr/>
          <p:nvPr/>
        </p:nvSpPr>
        <p:spPr>
          <a:xfrm>
            <a:off x="2190600" y="3781080"/>
            <a:ext cx="7934760" cy="10080"/>
          </a:xfrm>
          <a:custGeom>
            <a:avLst/>
            <a:gdLst/>
            <a:ahLst/>
            <a:rect l="0" t="0" r="r" b="b"/>
            <a:pathLst>
              <a:path w="22041" h="28">
                <a:moveTo>
                  <a:pt x="0" y="0"/>
                </a:moveTo>
                <a:lnTo>
                  <a:pt x="22041" y="0"/>
                </a:lnTo>
                <a:lnTo>
                  <a:pt x="2204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5" name=""/>
          <p:cNvSpPr/>
          <p:nvPr/>
        </p:nvSpPr>
        <p:spPr>
          <a:xfrm>
            <a:off x="101152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6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7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8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9" name=""/>
          <p:cNvSpPr/>
          <p:nvPr/>
        </p:nvSpPr>
        <p:spPr>
          <a:xfrm>
            <a:off x="2190600" y="4314600"/>
            <a:ext cx="7934760" cy="10080"/>
          </a:xfrm>
          <a:custGeom>
            <a:avLst/>
            <a:gdLst/>
            <a:ahLst/>
            <a:rect l="0" t="0" r="r" b="b"/>
            <a:pathLst>
              <a:path w="22041" h="28">
                <a:moveTo>
                  <a:pt x="0" y="0"/>
                </a:moveTo>
                <a:lnTo>
                  <a:pt x="22041" y="0"/>
                </a:lnTo>
                <a:lnTo>
                  <a:pt x="2204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0" name=""/>
          <p:cNvSpPr/>
          <p:nvPr/>
        </p:nvSpPr>
        <p:spPr>
          <a:xfrm>
            <a:off x="101152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1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2" name=""/>
          <p:cNvSpPr/>
          <p:nvPr/>
        </p:nvSpPr>
        <p:spPr>
          <a:xfrm>
            <a:off x="2190600" y="4857480"/>
            <a:ext cx="7934760" cy="10080"/>
          </a:xfrm>
          <a:custGeom>
            <a:avLst/>
            <a:gdLst/>
            <a:ahLst/>
            <a:rect l="0" t="0" r="r" b="b"/>
            <a:pathLst>
              <a:path w="22041" h="28">
                <a:moveTo>
                  <a:pt x="0" y="0"/>
                </a:moveTo>
                <a:lnTo>
                  <a:pt x="22041" y="0"/>
                </a:lnTo>
                <a:lnTo>
                  <a:pt x="2204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3" name=""/>
          <p:cNvSpPr/>
          <p:nvPr/>
        </p:nvSpPr>
        <p:spPr>
          <a:xfrm>
            <a:off x="790920" y="2038320"/>
            <a:ext cx="302040" cy="362160"/>
          </a:xfrm>
          <a:custGeom>
            <a:avLst/>
            <a:gdLst/>
            <a:ahLst/>
            <a:rect l="0" t="0" r="r" b="b"/>
            <a:pathLst>
              <a:path w="839" h="1006">
                <a:moveTo>
                  <a:pt x="839" y="894"/>
                </a:moveTo>
                <a:cubicBezTo>
                  <a:pt x="839" y="956"/>
                  <a:pt x="789" y="1006"/>
                  <a:pt x="726" y="1006"/>
                </a:cubicBezTo>
                <a:lnTo>
                  <a:pt x="112" y="1006"/>
                </a:lnTo>
                <a:cubicBezTo>
                  <a:pt x="50" y="1006"/>
                  <a:pt x="0" y="956"/>
                  <a:pt x="0" y="894"/>
                </a:cubicBezTo>
                <a:lnTo>
                  <a:pt x="0" y="111"/>
                </a:lnTo>
                <a:cubicBezTo>
                  <a:pt x="0" y="50"/>
                  <a:pt x="50" y="0"/>
                  <a:pt x="112" y="0"/>
                </a:cubicBezTo>
                <a:lnTo>
                  <a:pt x="726" y="0"/>
                </a:lnTo>
                <a:cubicBezTo>
                  <a:pt x="789" y="0"/>
                  <a:pt x="839" y="50"/>
                  <a:pt x="839" y="111"/>
                </a:cubicBezTo>
                <a:lnTo>
                  <a:pt x="839" y="894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4" name=""/>
          <p:cNvSpPr/>
          <p:nvPr/>
        </p:nvSpPr>
        <p:spPr>
          <a:xfrm>
            <a:off x="831240" y="2108520"/>
            <a:ext cx="221400" cy="221760"/>
          </a:xfrm>
          <a:custGeom>
            <a:avLst/>
            <a:gdLst/>
            <a:ahLst/>
            <a:rect l="0" t="0" r="r" b="b"/>
            <a:pathLst>
              <a:path w="615" h="616">
                <a:moveTo>
                  <a:pt x="615" y="475"/>
                </a:moveTo>
                <a:cubicBezTo>
                  <a:pt x="615" y="490"/>
                  <a:pt x="603" y="503"/>
                  <a:pt x="587" y="503"/>
                </a:cubicBezTo>
                <a:lnTo>
                  <a:pt x="28" y="503"/>
                </a:lnTo>
                <a:cubicBezTo>
                  <a:pt x="12" y="503"/>
                  <a:pt x="0" y="490"/>
                  <a:pt x="0" y="475"/>
                </a:cubicBezTo>
                <a:cubicBezTo>
                  <a:pt x="0" y="459"/>
                  <a:pt x="12" y="447"/>
                  <a:pt x="28" y="447"/>
                </a:cubicBezTo>
                <a:lnTo>
                  <a:pt x="587" y="447"/>
                </a:lnTo>
                <a:cubicBezTo>
                  <a:pt x="603" y="447"/>
                  <a:pt x="615" y="459"/>
                  <a:pt x="615" y="475"/>
                </a:cubicBezTo>
                <a:moveTo>
                  <a:pt x="167" y="587"/>
                </a:moveTo>
                <a:cubicBezTo>
                  <a:pt x="167" y="603"/>
                  <a:pt x="155" y="616"/>
                  <a:pt x="139" y="616"/>
                </a:cubicBezTo>
                <a:lnTo>
                  <a:pt x="28" y="616"/>
                </a:lnTo>
                <a:cubicBezTo>
                  <a:pt x="12" y="616"/>
                  <a:pt x="0" y="603"/>
                  <a:pt x="0" y="587"/>
                </a:cubicBezTo>
                <a:cubicBezTo>
                  <a:pt x="0" y="571"/>
                  <a:pt x="12" y="559"/>
                  <a:pt x="28" y="559"/>
                </a:cubicBezTo>
                <a:lnTo>
                  <a:pt x="139" y="559"/>
                </a:lnTo>
                <a:cubicBezTo>
                  <a:pt x="155" y="559"/>
                  <a:pt x="167" y="571"/>
                  <a:pt x="167" y="587"/>
                </a:cubicBezTo>
                <a:moveTo>
                  <a:pt x="615" y="28"/>
                </a:moveTo>
                <a:cubicBezTo>
                  <a:pt x="615" y="43"/>
                  <a:pt x="603" y="56"/>
                  <a:pt x="587" y="56"/>
                </a:cubicBezTo>
                <a:lnTo>
                  <a:pt x="28" y="56"/>
                </a:lnTo>
                <a:cubicBezTo>
                  <a:pt x="12" y="56"/>
                  <a:pt x="0" y="43"/>
                  <a:pt x="0" y="28"/>
                </a:cubicBezTo>
                <a:cubicBezTo>
                  <a:pt x="0" y="13"/>
                  <a:pt x="12" y="0"/>
                  <a:pt x="28" y="0"/>
                </a:cubicBezTo>
                <a:lnTo>
                  <a:pt x="587" y="0"/>
                </a:lnTo>
                <a:cubicBezTo>
                  <a:pt x="603" y="0"/>
                  <a:pt x="615" y="13"/>
                  <a:pt x="615" y="28"/>
                </a:cubicBezTo>
                <a:moveTo>
                  <a:pt x="615" y="140"/>
                </a:moveTo>
                <a:cubicBezTo>
                  <a:pt x="615" y="155"/>
                  <a:pt x="603" y="168"/>
                  <a:pt x="587" y="168"/>
                </a:cubicBezTo>
                <a:lnTo>
                  <a:pt x="28" y="168"/>
                </a:lnTo>
                <a:cubicBezTo>
                  <a:pt x="12" y="168"/>
                  <a:pt x="0" y="155"/>
                  <a:pt x="0" y="140"/>
                </a:cubicBezTo>
                <a:cubicBezTo>
                  <a:pt x="0" y="124"/>
                  <a:pt x="12" y="112"/>
                  <a:pt x="28" y="112"/>
                </a:cubicBezTo>
                <a:lnTo>
                  <a:pt x="587" y="112"/>
                </a:lnTo>
                <a:cubicBezTo>
                  <a:pt x="603" y="112"/>
                  <a:pt x="615" y="124"/>
                  <a:pt x="615" y="140"/>
                </a:cubicBezTo>
                <a:moveTo>
                  <a:pt x="615" y="251"/>
                </a:moveTo>
                <a:cubicBezTo>
                  <a:pt x="615" y="267"/>
                  <a:pt x="603" y="279"/>
                  <a:pt x="587" y="279"/>
                </a:cubicBezTo>
                <a:lnTo>
                  <a:pt x="28" y="279"/>
                </a:lnTo>
                <a:cubicBezTo>
                  <a:pt x="12" y="279"/>
                  <a:pt x="0" y="267"/>
                  <a:pt x="0" y="251"/>
                </a:cubicBezTo>
                <a:cubicBezTo>
                  <a:pt x="0" y="236"/>
                  <a:pt x="12" y="224"/>
                  <a:pt x="28" y="224"/>
                </a:cubicBezTo>
                <a:lnTo>
                  <a:pt x="587" y="224"/>
                </a:lnTo>
                <a:cubicBezTo>
                  <a:pt x="603" y="224"/>
                  <a:pt x="615" y="236"/>
                  <a:pt x="615" y="251"/>
                </a:cubicBezTo>
                <a:moveTo>
                  <a:pt x="615" y="363"/>
                </a:moveTo>
                <a:cubicBezTo>
                  <a:pt x="615" y="379"/>
                  <a:pt x="603" y="391"/>
                  <a:pt x="587" y="391"/>
                </a:cubicBezTo>
                <a:lnTo>
                  <a:pt x="28" y="391"/>
                </a:lnTo>
                <a:cubicBezTo>
                  <a:pt x="12" y="391"/>
                  <a:pt x="0" y="379"/>
                  <a:pt x="0" y="363"/>
                </a:cubicBezTo>
                <a:cubicBezTo>
                  <a:pt x="0" y="348"/>
                  <a:pt x="12" y="335"/>
                  <a:pt x="28" y="335"/>
                </a:cubicBezTo>
                <a:lnTo>
                  <a:pt x="587" y="335"/>
                </a:lnTo>
                <a:cubicBezTo>
                  <a:pt x="603" y="335"/>
                  <a:pt x="615" y="348"/>
                  <a:pt x="615" y="363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5" name=""/>
          <p:cNvSpPr/>
          <p:nvPr/>
        </p:nvSpPr>
        <p:spPr>
          <a:xfrm>
            <a:off x="866520" y="2097000"/>
            <a:ext cx="226440" cy="232920"/>
          </a:xfrm>
          <a:custGeom>
            <a:avLst/>
            <a:gdLst/>
            <a:ahLst/>
            <a:rect l="0" t="0" r="r" b="b"/>
            <a:pathLst>
              <a:path w="629" h="647">
                <a:moveTo>
                  <a:pt x="629" y="12"/>
                </a:moveTo>
                <a:cubicBezTo>
                  <a:pt x="606" y="-3"/>
                  <a:pt x="578" y="-4"/>
                  <a:pt x="558" y="11"/>
                </a:cubicBezTo>
                <a:lnTo>
                  <a:pt x="536" y="29"/>
                </a:lnTo>
                <a:lnTo>
                  <a:pt x="495" y="63"/>
                </a:lnTo>
                <a:lnTo>
                  <a:pt x="492" y="65"/>
                </a:lnTo>
                <a:lnTo>
                  <a:pt x="426" y="119"/>
                </a:lnTo>
                <a:lnTo>
                  <a:pt x="93" y="391"/>
                </a:lnTo>
                <a:cubicBezTo>
                  <a:pt x="81" y="401"/>
                  <a:pt x="71" y="425"/>
                  <a:pt x="60" y="449"/>
                </a:cubicBezTo>
                <a:cubicBezTo>
                  <a:pt x="50" y="473"/>
                  <a:pt x="33" y="528"/>
                  <a:pt x="20" y="571"/>
                </a:cubicBezTo>
                <a:cubicBezTo>
                  <a:pt x="16" y="578"/>
                  <a:pt x="-10" y="623"/>
                  <a:pt x="5" y="640"/>
                </a:cubicBezTo>
                <a:cubicBezTo>
                  <a:pt x="19" y="657"/>
                  <a:pt x="70" y="640"/>
                  <a:pt x="76" y="638"/>
                </a:cubicBezTo>
                <a:cubicBezTo>
                  <a:pt x="122" y="633"/>
                  <a:pt x="180" y="627"/>
                  <a:pt x="206" y="622"/>
                </a:cubicBezTo>
                <a:cubicBezTo>
                  <a:pt x="232" y="616"/>
                  <a:pt x="258" y="611"/>
                  <a:pt x="270" y="601"/>
                </a:cubicBezTo>
                <a:cubicBezTo>
                  <a:pt x="270" y="600"/>
                  <a:pt x="270" y="600"/>
                  <a:pt x="271" y="600"/>
                </a:cubicBezTo>
                <a:lnTo>
                  <a:pt x="603" y="330"/>
                </a:lnTo>
                <a:lnTo>
                  <a:pt x="625" y="311"/>
                </a:lnTo>
                <a:lnTo>
                  <a:pt x="629" y="308"/>
                </a:lnTo>
                <a:lnTo>
                  <a:pt x="629" y="12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6" name=""/>
          <p:cNvSpPr/>
          <p:nvPr/>
        </p:nvSpPr>
        <p:spPr>
          <a:xfrm>
            <a:off x="870480" y="2214000"/>
            <a:ext cx="96840" cy="96840"/>
          </a:xfrm>
          <a:custGeom>
            <a:avLst/>
            <a:gdLst/>
            <a:ahLst/>
            <a:rect l="0" t="0" r="r" b="b"/>
            <a:pathLst>
              <a:path w="269" h="269">
                <a:moveTo>
                  <a:pt x="259" y="141"/>
                </a:moveTo>
                <a:cubicBezTo>
                  <a:pt x="259" y="141"/>
                  <a:pt x="223" y="88"/>
                  <a:pt x="200" y="69"/>
                </a:cubicBezTo>
                <a:cubicBezTo>
                  <a:pt x="181" y="46"/>
                  <a:pt x="129" y="10"/>
                  <a:pt x="129" y="10"/>
                </a:cubicBezTo>
                <a:cubicBezTo>
                  <a:pt x="115" y="-2"/>
                  <a:pt x="94" y="-3"/>
                  <a:pt x="82" y="9"/>
                </a:cubicBezTo>
                <a:cubicBezTo>
                  <a:pt x="70" y="21"/>
                  <a:pt x="60" y="47"/>
                  <a:pt x="49" y="73"/>
                </a:cubicBezTo>
                <a:cubicBezTo>
                  <a:pt x="36" y="105"/>
                  <a:pt x="14" y="190"/>
                  <a:pt x="0" y="235"/>
                </a:cubicBezTo>
                <a:cubicBezTo>
                  <a:pt x="-2" y="242"/>
                  <a:pt x="14" y="222"/>
                  <a:pt x="14" y="229"/>
                </a:cubicBezTo>
                <a:cubicBezTo>
                  <a:pt x="14" y="234"/>
                  <a:pt x="15" y="240"/>
                  <a:pt x="16" y="245"/>
                </a:cubicBezTo>
                <a:lnTo>
                  <a:pt x="12" y="250"/>
                </a:lnTo>
                <a:lnTo>
                  <a:pt x="18" y="251"/>
                </a:lnTo>
                <a:cubicBezTo>
                  <a:pt x="18" y="254"/>
                  <a:pt x="19" y="256"/>
                  <a:pt x="20" y="257"/>
                </a:cubicBezTo>
                <a:lnTo>
                  <a:pt x="24" y="253"/>
                </a:lnTo>
                <a:cubicBezTo>
                  <a:pt x="29" y="254"/>
                  <a:pt x="35" y="256"/>
                  <a:pt x="40" y="255"/>
                </a:cubicBezTo>
                <a:cubicBezTo>
                  <a:pt x="47" y="255"/>
                  <a:pt x="27" y="272"/>
                  <a:pt x="34" y="269"/>
                </a:cubicBezTo>
                <a:cubicBezTo>
                  <a:pt x="79" y="256"/>
                  <a:pt x="164" y="233"/>
                  <a:pt x="196" y="220"/>
                </a:cubicBezTo>
                <a:cubicBezTo>
                  <a:pt x="222" y="209"/>
                  <a:pt x="248" y="199"/>
                  <a:pt x="260" y="187"/>
                </a:cubicBezTo>
                <a:cubicBezTo>
                  <a:pt x="272" y="175"/>
                  <a:pt x="271" y="154"/>
                  <a:pt x="259" y="141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7" name=""/>
          <p:cNvSpPr/>
          <p:nvPr/>
        </p:nvSpPr>
        <p:spPr>
          <a:xfrm>
            <a:off x="1028880" y="2043360"/>
            <a:ext cx="109080" cy="109080"/>
          </a:xfrm>
          <a:custGeom>
            <a:avLst/>
            <a:gdLst/>
            <a:ahLst/>
            <a:rect l="0" t="0" r="r" b="b"/>
            <a:pathLst>
              <a:path w="303" h="303">
                <a:moveTo>
                  <a:pt x="19" y="107"/>
                </a:moveTo>
                <a:cubicBezTo>
                  <a:pt x="-6" y="132"/>
                  <a:pt x="-6" y="171"/>
                  <a:pt x="19" y="196"/>
                </a:cubicBezTo>
                <a:lnTo>
                  <a:pt x="107" y="285"/>
                </a:lnTo>
                <a:cubicBezTo>
                  <a:pt x="132" y="309"/>
                  <a:pt x="172" y="309"/>
                  <a:pt x="196" y="285"/>
                </a:cubicBezTo>
                <a:lnTo>
                  <a:pt x="284" y="196"/>
                </a:lnTo>
                <a:cubicBezTo>
                  <a:pt x="309" y="171"/>
                  <a:pt x="309" y="132"/>
                  <a:pt x="284" y="107"/>
                </a:cubicBezTo>
                <a:lnTo>
                  <a:pt x="196" y="19"/>
                </a:lnTo>
                <a:cubicBezTo>
                  <a:pt x="172" y="-6"/>
                  <a:pt x="132" y="-6"/>
                  <a:pt x="107" y="19"/>
                </a:cubicBezTo>
                <a:lnTo>
                  <a:pt x="19" y="107"/>
                </a:ln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8" name=""/>
          <p:cNvSpPr/>
          <p:nvPr/>
        </p:nvSpPr>
        <p:spPr>
          <a:xfrm>
            <a:off x="900000" y="2097720"/>
            <a:ext cx="183600" cy="183600"/>
          </a:xfrm>
          <a:custGeom>
            <a:avLst/>
            <a:gdLst/>
            <a:ahLst/>
            <a:rect l="0" t="0" r="r" b="b"/>
            <a:pathLst>
              <a:path w="510" h="510">
                <a:moveTo>
                  <a:pt x="0" y="333"/>
                </a:moveTo>
                <a:lnTo>
                  <a:pt x="89" y="422"/>
                </a:lnTo>
                <a:lnTo>
                  <a:pt x="177" y="510"/>
                </a:lnTo>
                <a:lnTo>
                  <a:pt x="510" y="178"/>
                </a:lnTo>
                <a:lnTo>
                  <a:pt x="333" y="0"/>
                </a:lnTo>
                <a:lnTo>
                  <a:pt x="0" y="333"/>
                </a:ln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9" name=""/>
          <p:cNvSpPr/>
          <p:nvPr/>
        </p:nvSpPr>
        <p:spPr>
          <a:xfrm>
            <a:off x="866520" y="2286720"/>
            <a:ext cx="28080" cy="28080"/>
          </a:xfrm>
          <a:custGeom>
            <a:avLst/>
            <a:gdLst/>
            <a:ahLst/>
            <a:rect l="0" t="0" r="r" b="b"/>
            <a:pathLst>
              <a:path w="78" h="78">
                <a:moveTo>
                  <a:pt x="78" y="57"/>
                </a:moveTo>
                <a:cubicBezTo>
                  <a:pt x="78" y="57"/>
                  <a:pt x="20" y="90"/>
                  <a:pt x="4" y="74"/>
                </a:cubicBezTo>
                <a:cubicBezTo>
                  <a:pt x="-12" y="58"/>
                  <a:pt x="21" y="0"/>
                  <a:pt x="21" y="0"/>
                </a:cubicBezTo>
                <a:cubicBezTo>
                  <a:pt x="21" y="0"/>
                  <a:pt x="75" y="2"/>
                  <a:pt x="78" y="57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0" name=""/>
          <p:cNvSpPr/>
          <p:nvPr/>
        </p:nvSpPr>
        <p:spPr>
          <a:xfrm>
            <a:off x="1019520" y="2058120"/>
            <a:ext cx="103680" cy="103680"/>
          </a:xfrm>
          <a:custGeom>
            <a:avLst/>
            <a:gdLst/>
            <a:ahLst/>
            <a:rect l="0" t="0" r="r" b="b"/>
            <a:pathLst>
              <a:path w="288" h="288">
                <a:moveTo>
                  <a:pt x="0" y="110"/>
                </a:moveTo>
                <a:lnTo>
                  <a:pt x="110" y="0"/>
                </a:lnTo>
                <a:lnTo>
                  <a:pt x="288" y="178"/>
                </a:lnTo>
                <a:lnTo>
                  <a:pt x="177" y="288"/>
                </a:lnTo>
                <a:lnTo>
                  <a:pt x="0" y="11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1" name=""/>
          <p:cNvSpPr/>
          <p:nvPr/>
        </p:nvSpPr>
        <p:spPr>
          <a:xfrm>
            <a:off x="1027440" y="2066040"/>
            <a:ext cx="87840" cy="87840"/>
          </a:xfrm>
          <a:custGeom>
            <a:avLst/>
            <a:gdLst/>
            <a:ahLst/>
            <a:rect l="0" t="0" r="r" b="b"/>
            <a:pathLst>
              <a:path w="244" h="244">
                <a:moveTo>
                  <a:pt x="44" y="22"/>
                </a:moveTo>
                <a:lnTo>
                  <a:pt x="66" y="0"/>
                </a:lnTo>
                <a:lnTo>
                  <a:pt x="244" y="177"/>
                </a:lnTo>
                <a:lnTo>
                  <a:pt x="222" y="199"/>
                </a:lnTo>
                <a:lnTo>
                  <a:pt x="44" y="22"/>
                </a:lnTo>
                <a:moveTo>
                  <a:pt x="0" y="66"/>
                </a:moveTo>
                <a:lnTo>
                  <a:pt x="22" y="44"/>
                </a:lnTo>
                <a:lnTo>
                  <a:pt x="200" y="222"/>
                </a:lnTo>
                <a:lnTo>
                  <a:pt x="177" y="244"/>
                </a:lnTo>
                <a:lnTo>
                  <a:pt x="0" y="66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2" name=""/>
          <p:cNvSpPr txBox="1"/>
          <p:nvPr/>
        </p:nvSpPr>
        <p:spPr>
          <a:xfrm>
            <a:off x="1160280" y="1974600"/>
            <a:ext cx="52948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Documentación / Presentación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3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4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5" name=""/>
          <p:cNvSpPr txBox="1"/>
          <p:nvPr/>
        </p:nvSpPr>
        <p:spPr>
          <a:xfrm>
            <a:off x="542196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6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7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8" name=""/>
          <p:cNvSpPr txBox="1"/>
          <p:nvPr/>
        </p:nvSpPr>
        <p:spPr>
          <a:xfrm>
            <a:off x="2315160" y="3321360"/>
            <a:ext cx="5466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 entrega explicación ni defiende el trabajo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9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0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1" name=""/>
          <p:cNvSpPr txBox="1"/>
          <p:nvPr/>
        </p:nvSpPr>
        <p:spPr>
          <a:xfrm>
            <a:off x="2315160" y="3864240"/>
            <a:ext cx="4443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Explica parcialmente o con dificultad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2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3" name=""/>
          <p:cNvSpPr txBox="1"/>
          <p:nvPr/>
        </p:nvSpPr>
        <p:spPr>
          <a:xfrm>
            <a:off x="2315160" y="4397760"/>
            <a:ext cx="7666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Presentación clara, razonada y con capacidad de mejora propia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8" name=""/>
          <p:cNvSpPr/>
          <p:nvPr/>
        </p:nvSpPr>
        <p:spPr>
          <a:xfrm>
            <a:off x="780840" y="161892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895"/>
                </a:moveTo>
                <a:cubicBezTo>
                  <a:pt x="1006" y="957"/>
                  <a:pt x="956" y="1007"/>
                  <a:pt x="895" y="1007"/>
                </a:cubicBezTo>
                <a:lnTo>
                  <a:pt x="112" y="1007"/>
                </a:lnTo>
                <a:cubicBezTo>
                  <a:pt x="50" y="1007"/>
                  <a:pt x="0" y="957"/>
                  <a:pt x="0" y="895"/>
                </a:cubicBezTo>
                <a:lnTo>
                  <a:pt x="0" y="113"/>
                </a:lnTo>
                <a:cubicBezTo>
                  <a:pt x="0" y="51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1"/>
                  <a:pt x="1006" y="113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9" name=""/>
          <p:cNvSpPr/>
          <p:nvPr/>
        </p:nvSpPr>
        <p:spPr>
          <a:xfrm>
            <a:off x="838440" y="1679040"/>
            <a:ext cx="248760" cy="244440"/>
          </a:xfrm>
          <a:custGeom>
            <a:avLst/>
            <a:gdLst/>
            <a:ahLst/>
            <a:rect l="0" t="0" r="r" b="b"/>
            <a:pathLst>
              <a:path w="691" h="679">
                <a:moveTo>
                  <a:pt x="659" y="11"/>
                </a:moveTo>
                <a:cubicBezTo>
                  <a:pt x="627" y="-10"/>
                  <a:pt x="583" y="-1"/>
                  <a:pt x="562" y="32"/>
                </a:cubicBezTo>
                <a:lnTo>
                  <a:pt x="258" y="501"/>
                </a:lnTo>
                <a:lnTo>
                  <a:pt x="118" y="370"/>
                </a:lnTo>
                <a:cubicBezTo>
                  <a:pt x="89" y="344"/>
                  <a:pt x="44" y="346"/>
                  <a:pt x="18" y="374"/>
                </a:cubicBezTo>
                <a:cubicBezTo>
                  <a:pt x="-8" y="403"/>
                  <a:pt x="-6" y="448"/>
                  <a:pt x="22" y="474"/>
                </a:cubicBezTo>
                <a:lnTo>
                  <a:pt x="224" y="660"/>
                </a:lnTo>
                <a:cubicBezTo>
                  <a:pt x="238" y="673"/>
                  <a:pt x="255" y="679"/>
                  <a:pt x="272" y="679"/>
                </a:cubicBezTo>
                <a:cubicBezTo>
                  <a:pt x="290" y="679"/>
                  <a:pt x="315" y="671"/>
                  <a:pt x="330" y="647"/>
                </a:cubicBezTo>
                <a:cubicBezTo>
                  <a:pt x="340" y="633"/>
                  <a:pt x="679" y="108"/>
                  <a:pt x="679" y="108"/>
                </a:cubicBezTo>
                <a:cubicBezTo>
                  <a:pt x="700" y="75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0" name=""/>
          <p:cNvSpPr/>
          <p:nvPr/>
        </p:nvSpPr>
        <p:spPr>
          <a:xfrm>
            <a:off x="773280" y="235944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0"/>
                </a:lnTo>
                <a:cubicBezTo>
                  <a:pt x="82" y="396"/>
                  <a:pt x="41" y="397"/>
                  <a:pt x="17" y="423"/>
                </a:cubicBezTo>
                <a:cubicBezTo>
                  <a:pt x="-7" y="449"/>
                  <a:pt x="-5" y="489"/>
                  <a:pt x="21" y="514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5"/>
                </a:cubicBezTo>
                <a:lnTo>
                  <a:pt x="749" y="98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1" name=""/>
          <p:cNvSpPr txBox="1"/>
          <p:nvPr/>
        </p:nvSpPr>
        <p:spPr>
          <a:xfrm>
            <a:off x="1160280" y="1555560"/>
            <a:ext cx="27579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Evaluación final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2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3" name=""/>
          <p:cNvSpPr txBox="1"/>
          <p:nvPr/>
        </p:nvSpPr>
        <p:spPr>
          <a:xfrm>
            <a:off x="1065240" y="2302200"/>
            <a:ext cx="2864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El proyecto demuestra: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4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5" name=""/>
          <p:cNvSpPr txBox="1"/>
          <p:nvPr/>
        </p:nvSpPr>
        <p:spPr>
          <a:xfrm>
            <a:off x="1300320" y="2864160"/>
            <a:ext cx="4648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Pensamiento algorítmico estructurado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6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7" name=""/>
          <p:cNvSpPr txBox="1"/>
          <p:nvPr/>
        </p:nvSpPr>
        <p:spPr>
          <a:xfrm>
            <a:off x="1300320" y="3350160"/>
            <a:ext cx="4886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Capacidad de implementación funcional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8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9" name=""/>
          <p:cNvSpPr txBox="1"/>
          <p:nvPr/>
        </p:nvSpPr>
        <p:spPr>
          <a:xfrm>
            <a:off x="1300320" y="3835800"/>
            <a:ext cx="6528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Relación entre lógica, código y experiencia de usuario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0" name=""/>
          <p:cNvSpPr/>
          <p:nvPr/>
        </p:nvSpPr>
        <p:spPr>
          <a:xfrm>
            <a:off x="771480" y="49338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409"/>
                  <a:pt x="765" y="434"/>
                  <a:pt x="761" y="458"/>
                </a:cubicBezTo>
                <a:cubicBezTo>
                  <a:pt x="756" y="483"/>
                  <a:pt x="748" y="508"/>
                  <a:pt x="739" y="531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29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29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1"/>
                </a:cubicBezTo>
                <a:cubicBezTo>
                  <a:pt x="19" y="508"/>
                  <a:pt x="12" y="483"/>
                  <a:pt x="7" y="458"/>
                </a:cubicBezTo>
                <a:cubicBezTo>
                  <a:pt x="2" y="434"/>
                  <a:pt x="0" y="409"/>
                  <a:pt x="0" y="384"/>
                </a:cubicBezTo>
                <a:cubicBezTo>
                  <a:pt x="0" y="358"/>
                  <a:pt x="2" y="333"/>
                  <a:pt x="7" y="309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3"/>
                  <a:pt x="50" y="191"/>
                  <a:pt x="64" y="170"/>
                </a:cubicBezTo>
                <a:cubicBezTo>
                  <a:pt x="78" y="149"/>
                  <a:pt x="94" y="130"/>
                  <a:pt x="112" y="112"/>
                </a:cubicBezTo>
                <a:cubicBezTo>
                  <a:pt x="130" y="94"/>
                  <a:pt x="149" y="79"/>
                  <a:pt x="170" y="65"/>
                </a:cubicBezTo>
                <a:cubicBezTo>
                  <a:pt x="191" y="51"/>
                  <a:pt x="213" y="39"/>
                  <a:pt x="236" y="29"/>
                </a:cubicBezTo>
                <a:cubicBezTo>
                  <a:pt x="260" y="19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19"/>
                  <a:pt x="530" y="29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4"/>
                  <a:pt x="656" y="112"/>
                </a:cubicBezTo>
                <a:cubicBezTo>
                  <a:pt x="673" y="130"/>
                  <a:pt x="689" y="149"/>
                  <a:pt x="703" y="170"/>
                </a:cubicBezTo>
                <a:cubicBezTo>
                  <a:pt x="717" y="191"/>
                  <a:pt x="729" y="213"/>
                  <a:pt x="739" y="237"/>
                </a:cubicBezTo>
                <a:cubicBezTo>
                  <a:pt x="748" y="260"/>
                  <a:pt x="756" y="284"/>
                  <a:pt x="761" y="309"/>
                </a:cubicBezTo>
                <a:cubicBezTo>
                  <a:pt x="765" y="333"/>
                  <a:pt x="768" y="358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1" name=""/>
          <p:cNvSpPr/>
          <p:nvPr/>
        </p:nvSpPr>
        <p:spPr>
          <a:xfrm>
            <a:off x="806040" y="496836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9"/>
                </a:moveTo>
                <a:cubicBezTo>
                  <a:pt x="576" y="307"/>
                  <a:pt x="574" y="326"/>
                  <a:pt x="570" y="345"/>
                </a:cubicBezTo>
                <a:cubicBezTo>
                  <a:pt x="567" y="363"/>
                  <a:pt x="561" y="381"/>
                  <a:pt x="554" y="399"/>
                </a:cubicBezTo>
                <a:cubicBezTo>
                  <a:pt x="547" y="416"/>
                  <a:pt x="538" y="433"/>
                  <a:pt x="528" y="448"/>
                </a:cubicBezTo>
                <a:cubicBezTo>
                  <a:pt x="517" y="464"/>
                  <a:pt x="505" y="479"/>
                  <a:pt x="492" y="492"/>
                </a:cubicBezTo>
                <a:cubicBezTo>
                  <a:pt x="478" y="505"/>
                  <a:pt x="464" y="517"/>
                  <a:pt x="448" y="528"/>
                </a:cubicBezTo>
                <a:cubicBezTo>
                  <a:pt x="432" y="538"/>
                  <a:pt x="416" y="547"/>
                  <a:pt x="398" y="554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4"/>
                  <a:pt x="306" y="576"/>
                  <a:pt x="287" y="576"/>
                </a:cubicBezTo>
                <a:cubicBezTo>
                  <a:pt x="268" y="576"/>
                  <a:pt x="250" y="574"/>
                  <a:pt x="231" y="571"/>
                </a:cubicBezTo>
                <a:cubicBezTo>
                  <a:pt x="213" y="567"/>
                  <a:pt x="195" y="562"/>
                  <a:pt x="177" y="554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5"/>
                  <a:pt x="84" y="492"/>
                </a:cubicBezTo>
                <a:cubicBezTo>
                  <a:pt x="70" y="479"/>
                  <a:pt x="59" y="464"/>
                  <a:pt x="48" y="448"/>
                </a:cubicBezTo>
                <a:cubicBezTo>
                  <a:pt x="38" y="433"/>
                  <a:pt x="29" y="416"/>
                  <a:pt x="21" y="399"/>
                </a:cubicBezTo>
                <a:cubicBezTo>
                  <a:pt x="14" y="381"/>
                  <a:pt x="9" y="363"/>
                  <a:pt x="5" y="345"/>
                </a:cubicBezTo>
                <a:cubicBezTo>
                  <a:pt x="1" y="326"/>
                  <a:pt x="0" y="307"/>
                  <a:pt x="0" y="289"/>
                </a:cubicBezTo>
                <a:cubicBezTo>
                  <a:pt x="0" y="269"/>
                  <a:pt x="1" y="250"/>
                  <a:pt x="5" y="231"/>
                </a:cubicBezTo>
                <a:cubicBezTo>
                  <a:pt x="9" y="213"/>
                  <a:pt x="14" y="195"/>
                  <a:pt x="21" y="177"/>
                </a:cubicBezTo>
                <a:cubicBezTo>
                  <a:pt x="29" y="160"/>
                  <a:pt x="38" y="143"/>
                  <a:pt x="48" y="128"/>
                </a:cubicBezTo>
                <a:cubicBezTo>
                  <a:pt x="59" y="112"/>
                  <a:pt x="70" y="97"/>
                  <a:pt x="84" y="84"/>
                </a:cubicBezTo>
                <a:cubicBezTo>
                  <a:pt x="97" y="71"/>
                  <a:pt x="112" y="59"/>
                  <a:pt x="127" y="48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5"/>
                  <a:pt x="213" y="9"/>
                  <a:pt x="231" y="5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5"/>
                </a:cubicBezTo>
                <a:cubicBezTo>
                  <a:pt x="363" y="9"/>
                  <a:pt x="381" y="15"/>
                  <a:pt x="398" y="22"/>
                </a:cubicBezTo>
                <a:cubicBezTo>
                  <a:pt x="416" y="29"/>
                  <a:pt x="432" y="38"/>
                  <a:pt x="448" y="48"/>
                </a:cubicBezTo>
                <a:cubicBezTo>
                  <a:pt x="464" y="59"/>
                  <a:pt x="478" y="71"/>
                  <a:pt x="492" y="84"/>
                </a:cubicBezTo>
                <a:cubicBezTo>
                  <a:pt x="505" y="97"/>
                  <a:pt x="517" y="112"/>
                  <a:pt x="528" y="128"/>
                </a:cubicBezTo>
                <a:cubicBezTo>
                  <a:pt x="538" y="143"/>
                  <a:pt x="547" y="160"/>
                  <a:pt x="554" y="177"/>
                </a:cubicBezTo>
                <a:cubicBezTo>
                  <a:pt x="561" y="195"/>
                  <a:pt x="567" y="213"/>
                  <a:pt x="570" y="231"/>
                </a:cubicBezTo>
                <a:cubicBezTo>
                  <a:pt x="574" y="250"/>
                  <a:pt x="576" y="269"/>
                  <a:pt x="576" y="28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2" name=""/>
          <p:cNvSpPr/>
          <p:nvPr/>
        </p:nvSpPr>
        <p:spPr>
          <a:xfrm>
            <a:off x="832680" y="499500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427" y="214"/>
                </a:moveTo>
                <a:cubicBezTo>
                  <a:pt x="427" y="228"/>
                  <a:pt x="426" y="241"/>
                  <a:pt x="423" y="255"/>
                </a:cubicBezTo>
                <a:cubicBezTo>
                  <a:pt x="421" y="269"/>
                  <a:pt x="417" y="282"/>
                  <a:pt x="411" y="295"/>
                </a:cubicBezTo>
                <a:cubicBezTo>
                  <a:pt x="406" y="308"/>
                  <a:pt x="399" y="320"/>
                  <a:pt x="391" y="332"/>
                </a:cubicBezTo>
                <a:cubicBezTo>
                  <a:pt x="384" y="344"/>
                  <a:pt x="375" y="354"/>
                  <a:pt x="365" y="364"/>
                </a:cubicBezTo>
                <a:cubicBezTo>
                  <a:pt x="355" y="374"/>
                  <a:pt x="344" y="383"/>
                  <a:pt x="333" y="391"/>
                </a:cubicBezTo>
                <a:cubicBezTo>
                  <a:pt x="321" y="400"/>
                  <a:pt x="309" y="406"/>
                  <a:pt x="296" y="411"/>
                </a:cubicBezTo>
                <a:cubicBezTo>
                  <a:pt x="283" y="417"/>
                  <a:pt x="270" y="421"/>
                  <a:pt x="256" y="424"/>
                </a:cubicBezTo>
                <a:cubicBezTo>
                  <a:pt x="242" y="426"/>
                  <a:pt x="228" y="428"/>
                  <a:pt x="214" y="428"/>
                </a:cubicBezTo>
                <a:cubicBezTo>
                  <a:pt x="200" y="428"/>
                  <a:pt x="186" y="426"/>
                  <a:pt x="173" y="424"/>
                </a:cubicBezTo>
                <a:cubicBezTo>
                  <a:pt x="159" y="421"/>
                  <a:pt x="146" y="417"/>
                  <a:pt x="133" y="411"/>
                </a:cubicBezTo>
                <a:cubicBezTo>
                  <a:pt x="120" y="406"/>
                  <a:pt x="107" y="400"/>
                  <a:pt x="96" y="391"/>
                </a:cubicBezTo>
                <a:cubicBezTo>
                  <a:pt x="84" y="383"/>
                  <a:pt x="73" y="374"/>
                  <a:pt x="64" y="364"/>
                </a:cubicBezTo>
                <a:cubicBezTo>
                  <a:pt x="54" y="354"/>
                  <a:pt x="45" y="344"/>
                  <a:pt x="37" y="332"/>
                </a:cubicBezTo>
                <a:cubicBezTo>
                  <a:pt x="28" y="320"/>
                  <a:pt x="22" y="308"/>
                  <a:pt x="16" y="295"/>
                </a:cubicBezTo>
                <a:cubicBezTo>
                  <a:pt x="11" y="282"/>
                  <a:pt x="7" y="269"/>
                  <a:pt x="4" y="255"/>
                </a:cubicBezTo>
                <a:cubicBezTo>
                  <a:pt x="1" y="241"/>
                  <a:pt x="0" y="228"/>
                  <a:pt x="0" y="214"/>
                </a:cubicBezTo>
                <a:cubicBezTo>
                  <a:pt x="0" y="200"/>
                  <a:pt x="1" y="186"/>
                  <a:pt x="4" y="172"/>
                </a:cubicBezTo>
                <a:cubicBezTo>
                  <a:pt x="7" y="158"/>
                  <a:pt x="11" y="145"/>
                  <a:pt x="16" y="132"/>
                </a:cubicBezTo>
                <a:cubicBezTo>
                  <a:pt x="22" y="119"/>
                  <a:pt x="28" y="107"/>
                  <a:pt x="37" y="95"/>
                </a:cubicBezTo>
                <a:cubicBezTo>
                  <a:pt x="45" y="84"/>
                  <a:pt x="54" y="73"/>
                  <a:pt x="64" y="63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9"/>
                  <a:pt x="120" y="22"/>
                  <a:pt x="133" y="17"/>
                </a:cubicBezTo>
                <a:cubicBezTo>
                  <a:pt x="146" y="11"/>
                  <a:pt x="159" y="7"/>
                  <a:pt x="173" y="5"/>
                </a:cubicBezTo>
                <a:cubicBezTo>
                  <a:pt x="186" y="2"/>
                  <a:pt x="200" y="0"/>
                  <a:pt x="214" y="0"/>
                </a:cubicBezTo>
                <a:cubicBezTo>
                  <a:pt x="228" y="0"/>
                  <a:pt x="242" y="2"/>
                  <a:pt x="256" y="5"/>
                </a:cubicBezTo>
                <a:cubicBezTo>
                  <a:pt x="270" y="7"/>
                  <a:pt x="283" y="11"/>
                  <a:pt x="296" y="17"/>
                </a:cubicBezTo>
                <a:cubicBezTo>
                  <a:pt x="309" y="22"/>
                  <a:pt x="321" y="29"/>
                  <a:pt x="333" y="36"/>
                </a:cubicBezTo>
                <a:cubicBezTo>
                  <a:pt x="344" y="44"/>
                  <a:pt x="355" y="53"/>
                  <a:pt x="365" y="63"/>
                </a:cubicBezTo>
                <a:cubicBezTo>
                  <a:pt x="375" y="73"/>
                  <a:pt x="384" y="84"/>
                  <a:pt x="391" y="95"/>
                </a:cubicBezTo>
                <a:cubicBezTo>
                  <a:pt x="399" y="107"/>
                  <a:pt x="406" y="119"/>
                  <a:pt x="411" y="132"/>
                </a:cubicBezTo>
                <a:cubicBezTo>
                  <a:pt x="417" y="145"/>
                  <a:pt x="421" y="158"/>
                  <a:pt x="423" y="172"/>
                </a:cubicBezTo>
                <a:cubicBezTo>
                  <a:pt x="426" y="186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3" name=""/>
          <p:cNvSpPr/>
          <p:nvPr/>
        </p:nvSpPr>
        <p:spPr>
          <a:xfrm>
            <a:off x="863280" y="5025960"/>
            <a:ext cx="92520" cy="92160"/>
          </a:xfrm>
          <a:custGeom>
            <a:avLst/>
            <a:gdLst/>
            <a:ahLst/>
            <a:rect l="0" t="0" r="r" b="b"/>
            <a:pathLst>
              <a:path w="257" h="256">
                <a:moveTo>
                  <a:pt x="257" y="128"/>
                </a:moveTo>
                <a:cubicBezTo>
                  <a:pt x="257" y="145"/>
                  <a:pt x="254" y="161"/>
                  <a:pt x="247" y="177"/>
                </a:cubicBezTo>
                <a:cubicBezTo>
                  <a:pt x="241" y="193"/>
                  <a:pt x="232" y="207"/>
                  <a:pt x="220" y="219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6"/>
                  <a:pt x="129" y="256"/>
                </a:cubicBezTo>
                <a:cubicBezTo>
                  <a:pt x="112" y="256"/>
                  <a:pt x="96" y="253"/>
                  <a:pt x="80" y="247"/>
                </a:cubicBezTo>
                <a:cubicBezTo>
                  <a:pt x="65" y="240"/>
                  <a:pt x="51" y="231"/>
                  <a:pt x="39" y="219"/>
                </a:cubicBezTo>
                <a:cubicBezTo>
                  <a:pt x="27" y="207"/>
                  <a:pt x="17" y="193"/>
                  <a:pt x="10" y="177"/>
                </a:cubicBezTo>
                <a:cubicBezTo>
                  <a:pt x="4" y="161"/>
                  <a:pt x="0" y="145"/>
                  <a:pt x="0" y="128"/>
                </a:cubicBezTo>
                <a:cubicBezTo>
                  <a:pt x="0" y="111"/>
                  <a:pt x="4" y="94"/>
                  <a:pt x="10" y="79"/>
                </a:cubicBezTo>
                <a:cubicBezTo>
                  <a:pt x="17" y="63"/>
                  <a:pt x="27" y="49"/>
                  <a:pt x="39" y="37"/>
                </a:cubicBezTo>
                <a:cubicBezTo>
                  <a:pt x="51" y="25"/>
                  <a:pt x="65" y="16"/>
                  <a:pt x="80" y="9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9"/>
                </a:cubicBezTo>
                <a:cubicBezTo>
                  <a:pt x="194" y="16"/>
                  <a:pt x="208" y="25"/>
                  <a:pt x="220" y="37"/>
                </a:cubicBezTo>
                <a:cubicBezTo>
                  <a:pt x="232" y="49"/>
                  <a:pt x="241" y="63"/>
                  <a:pt x="247" y="79"/>
                </a:cubicBezTo>
                <a:cubicBezTo>
                  <a:pt x="254" y="94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4" name=""/>
          <p:cNvSpPr/>
          <p:nvPr/>
        </p:nvSpPr>
        <p:spPr>
          <a:xfrm>
            <a:off x="886320" y="504900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3"/>
                  <a:pt x="128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0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0"/>
                  <a:pt x="26" y="116"/>
                  <a:pt x="20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3"/>
                  <a:pt x="0" y="65"/>
                </a:cubicBezTo>
                <a:cubicBezTo>
                  <a:pt x="0" y="56"/>
                  <a:pt x="2" y="48"/>
                  <a:pt x="5" y="40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4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4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40"/>
                </a:cubicBezTo>
                <a:cubicBezTo>
                  <a:pt x="128" y="48"/>
                  <a:pt x="129" y="56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5" name=""/>
          <p:cNvSpPr/>
          <p:nvPr/>
        </p:nvSpPr>
        <p:spPr>
          <a:xfrm>
            <a:off x="906120" y="507420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3"/>
                  <a:pt x="126" y="360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6" name=""/>
          <p:cNvSpPr/>
          <p:nvPr/>
        </p:nvSpPr>
        <p:spPr>
          <a:xfrm>
            <a:off x="903960" y="505980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4"/>
                  <a:pt x="8" y="50"/>
                </a:cubicBezTo>
                <a:cubicBezTo>
                  <a:pt x="-2" y="41"/>
                  <a:pt x="-2" y="28"/>
                  <a:pt x="8" y="20"/>
                </a:cubicBezTo>
                <a:lnTo>
                  <a:pt x="20" y="7"/>
                </a:lnTo>
                <a:cubicBezTo>
                  <a:pt x="28" y="-2"/>
                  <a:pt x="41" y="-2"/>
                  <a:pt x="50" y="7"/>
                </a:cubicBezTo>
                <a:cubicBezTo>
                  <a:pt x="59" y="16"/>
                  <a:pt x="59" y="29"/>
                  <a:pt x="50" y="38"/>
                </a:cubicBezTo>
                <a:lnTo>
                  <a:pt x="38" y="50"/>
                </a:lnTo>
                <a:cubicBezTo>
                  <a:pt x="33" y="54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7" name=""/>
          <p:cNvSpPr/>
          <p:nvPr/>
        </p:nvSpPr>
        <p:spPr>
          <a:xfrm>
            <a:off x="954360" y="493380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4"/>
                  <a:pt x="4" y="250"/>
                  <a:pt x="4" y="250"/>
                </a:cubicBezTo>
                <a:lnTo>
                  <a:pt x="156" y="91"/>
                </a:lnTo>
                <a:cubicBezTo>
                  <a:pt x="162" y="60"/>
                  <a:pt x="145" y="7"/>
                  <a:pt x="119" y="1"/>
                </a:cubicBezTo>
                <a:cubicBezTo>
                  <a:pt x="94" y="-6"/>
                  <a:pt x="31" y="18"/>
                  <a:pt x="4" y="149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5"/>
                </a:lnTo>
                <a:cubicBezTo>
                  <a:pt x="201" y="99"/>
                  <a:pt x="253" y="116"/>
                  <a:pt x="260" y="142"/>
                </a:cubicBezTo>
                <a:cubicBezTo>
                  <a:pt x="266" y="168"/>
                  <a:pt x="243" y="230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8" name=""/>
          <p:cNvSpPr/>
          <p:nvPr/>
        </p:nvSpPr>
        <p:spPr>
          <a:xfrm>
            <a:off x="910800" y="495792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30"/>
                </a:moveTo>
                <a:lnTo>
                  <a:pt x="64" y="309"/>
                </a:lnTo>
                <a:cubicBezTo>
                  <a:pt x="56" y="316"/>
                  <a:pt x="28" y="328"/>
                  <a:pt x="10" y="310"/>
                </a:cubicBezTo>
                <a:cubicBezTo>
                  <a:pt x="-7" y="292"/>
                  <a:pt x="2" y="265"/>
                  <a:pt x="9" y="258"/>
                </a:cubicBezTo>
                <a:lnTo>
                  <a:pt x="292" y="8"/>
                </a:lnTo>
                <a:cubicBezTo>
                  <a:pt x="292" y="8"/>
                  <a:pt x="306" y="-6"/>
                  <a:pt x="316" y="4"/>
                </a:cubicBezTo>
                <a:cubicBezTo>
                  <a:pt x="327" y="15"/>
                  <a:pt x="313" y="30"/>
                  <a:pt x="313" y="30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9" name=""/>
          <p:cNvSpPr txBox="1"/>
          <p:nvPr/>
        </p:nvSpPr>
        <p:spPr>
          <a:xfrm>
            <a:off x="1300320" y="4321440"/>
            <a:ext cx="4957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Autonomía y creatividad en la resolución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0" name=""/>
          <p:cNvSpPr txBox="1"/>
          <p:nvPr/>
        </p:nvSpPr>
        <p:spPr>
          <a:xfrm>
            <a:off x="1065240" y="4883400"/>
            <a:ext cx="7333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¡Un puente completo entre análisis, programación y diseño!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