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5400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5832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4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2"/>
                  <a:pt x="522" y="92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49624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1"/>
                </a:moveTo>
                <a:cubicBezTo>
                  <a:pt x="1008" y="821"/>
                  <a:pt x="1084" y="805"/>
                  <a:pt x="1131" y="744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3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1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2432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2"/>
                </a:moveTo>
                <a:cubicBezTo>
                  <a:pt x="608" y="389"/>
                  <a:pt x="651" y="393"/>
                  <a:pt x="690" y="397"/>
                </a:cubicBezTo>
                <a:cubicBezTo>
                  <a:pt x="702" y="398"/>
                  <a:pt x="714" y="399"/>
                  <a:pt x="725" y="399"/>
                </a:cubicBezTo>
                <a:cubicBezTo>
                  <a:pt x="794" y="397"/>
                  <a:pt x="849" y="368"/>
                  <a:pt x="874" y="340"/>
                </a:cubicBezTo>
                <a:cubicBezTo>
                  <a:pt x="880" y="333"/>
                  <a:pt x="879" y="322"/>
                  <a:pt x="872" y="316"/>
                </a:cubicBezTo>
                <a:cubicBezTo>
                  <a:pt x="865" y="309"/>
                  <a:pt x="854" y="310"/>
                  <a:pt x="848" y="317"/>
                </a:cubicBezTo>
                <a:cubicBezTo>
                  <a:pt x="829" y="339"/>
                  <a:pt x="782" y="363"/>
                  <a:pt x="724" y="364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4"/>
                  <a:pt x="511" y="402"/>
                </a:cubicBezTo>
                <a:cubicBezTo>
                  <a:pt x="488" y="414"/>
                  <a:pt x="456" y="419"/>
                  <a:pt x="422" y="422"/>
                </a:cubicBezTo>
                <a:cubicBezTo>
                  <a:pt x="346" y="313"/>
                  <a:pt x="392" y="218"/>
                  <a:pt x="405" y="195"/>
                </a:cubicBezTo>
                <a:cubicBezTo>
                  <a:pt x="406" y="195"/>
                  <a:pt x="408" y="195"/>
                  <a:pt x="409" y="195"/>
                </a:cubicBezTo>
                <a:cubicBezTo>
                  <a:pt x="423" y="195"/>
                  <a:pt x="437" y="192"/>
                  <a:pt x="449" y="185"/>
                </a:cubicBezTo>
                <a:cubicBezTo>
                  <a:pt x="457" y="180"/>
                  <a:pt x="460" y="170"/>
                  <a:pt x="456" y="161"/>
                </a:cubicBezTo>
                <a:cubicBezTo>
                  <a:pt x="451" y="153"/>
                  <a:pt x="440" y="150"/>
                  <a:pt x="432" y="155"/>
                </a:cubicBezTo>
                <a:cubicBezTo>
                  <a:pt x="410" y="167"/>
                  <a:pt x="381" y="160"/>
                  <a:pt x="367" y="139"/>
                </a:cubicBezTo>
                <a:cubicBezTo>
                  <a:pt x="362" y="131"/>
                  <a:pt x="351" y="128"/>
                  <a:pt x="343" y="133"/>
                </a:cubicBezTo>
                <a:cubicBezTo>
                  <a:pt x="335" y="139"/>
                  <a:pt x="333" y="149"/>
                  <a:pt x="338" y="157"/>
                </a:cubicBezTo>
                <a:cubicBezTo>
                  <a:pt x="346" y="170"/>
                  <a:pt x="358" y="180"/>
                  <a:pt x="371" y="186"/>
                </a:cubicBezTo>
                <a:cubicBezTo>
                  <a:pt x="353" y="223"/>
                  <a:pt x="319" y="319"/>
                  <a:pt x="384" y="426"/>
                </a:cubicBezTo>
                <a:cubicBezTo>
                  <a:pt x="338" y="431"/>
                  <a:pt x="291" y="437"/>
                  <a:pt x="255" y="460"/>
                </a:cubicBezTo>
                <a:cubicBezTo>
                  <a:pt x="232" y="475"/>
                  <a:pt x="209" y="497"/>
                  <a:pt x="191" y="522"/>
                </a:cubicBezTo>
                <a:cubicBezTo>
                  <a:pt x="169" y="518"/>
                  <a:pt x="89" y="499"/>
                  <a:pt x="75" y="411"/>
                </a:cubicBezTo>
                <a:cubicBezTo>
                  <a:pt x="84" y="404"/>
                  <a:pt x="91" y="395"/>
                  <a:pt x="95" y="384"/>
                </a:cubicBezTo>
                <a:cubicBezTo>
                  <a:pt x="99" y="375"/>
                  <a:pt x="94" y="365"/>
                  <a:pt x="86" y="362"/>
                </a:cubicBezTo>
                <a:cubicBezTo>
                  <a:pt x="77" y="358"/>
                  <a:pt x="67" y="363"/>
                  <a:pt x="63" y="371"/>
                </a:cubicBezTo>
                <a:cubicBezTo>
                  <a:pt x="60" y="379"/>
                  <a:pt x="55" y="385"/>
                  <a:pt x="47" y="387"/>
                </a:cubicBezTo>
                <a:cubicBezTo>
                  <a:pt x="40" y="390"/>
                  <a:pt x="33" y="389"/>
                  <a:pt x="25" y="385"/>
                </a:cubicBezTo>
                <a:cubicBezTo>
                  <a:pt x="17" y="380"/>
                  <a:pt x="6" y="383"/>
                  <a:pt x="2" y="392"/>
                </a:cubicBezTo>
                <a:cubicBezTo>
                  <a:pt x="-3" y="400"/>
                  <a:pt x="0" y="410"/>
                  <a:pt x="8" y="415"/>
                </a:cubicBezTo>
                <a:cubicBezTo>
                  <a:pt x="18" y="421"/>
                  <a:pt x="29" y="423"/>
                  <a:pt x="39" y="423"/>
                </a:cubicBezTo>
                <a:cubicBezTo>
                  <a:pt x="40" y="423"/>
                  <a:pt x="42" y="423"/>
                  <a:pt x="43" y="423"/>
                </a:cubicBezTo>
                <a:cubicBezTo>
                  <a:pt x="59" y="506"/>
                  <a:pt x="125" y="543"/>
                  <a:pt x="172" y="554"/>
                </a:cubicBezTo>
                <a:cubicBezTo>
                  <a:pt x="166" y="567"/>
                  <a:pt x="162" y="581"/>
                  <a:pt x="160" y="595"/>
                </a:cubicBezTo>
                <a:cubicBezTo>
                  <a:pt x="160" y="604"/>
                  <a:pt x="167" y="613"/>
                  <a:pt x="176" y="614"/>
                </a:cubicBezTo>
                <a:lnTo>
                  <a:pt x="178" y="614"/>
                </a:lnTo>
                <a:cubicBezTo>
                  <a:pt x="187" y="614"/>
                  <a:pt x="194" y="607"/>
                  <a:pt x="195" y="598"/>
                </a:cubicBezTo>
                <a:cubicBezTo>
                  <a:pt x="199" y="556"/>
                  <a:pt x="239" y="512"/>
                  <a:pt x="274" y="489"/>
                </a:cubicBezTo>
                <a:cubicBezTo>
                  <a:pt x="307" y="468"/>
                  <a:pt x="357" y="463"/>
                  <a:pt x="404" y="459"/>
                </a:cubicBezTo>
                <a:cubicBezTo>
                  <a:pt x="450" y="455"/>
                  <a:pt x="493" y="451"/>
                  <a:pt x="527" y="432"/>
                </a:cubicBezTo>
                <a:moveTo>
                  <a:pt x="972" y="380"/>
                </a:moveTo>
                <a:cubicBezTo>
                  <a:pt x="967" y="389"/>
                  <a:pt x="970" y="399"/>
                  <a:pt x="979" y="404"/>
                </a:cubicBezTo>
                <a:cubicBezTo>
                  <a:pt x="981" y="405"/>
                  <a:pt x="984" y="406"/>
                  <a:pt x="987" y="406"/>
                </a:cubicBezTo>
                <a:cubicBezTo>
                  <a:pt x="993" y="406"/>
                  <a:pt x="999" y="403"/>
                  <a:pt x="1002" y="397"/>
                </a:cubicBezTo>
                <a:cubicBezTo>
                  <a:pt x="1003" y="396"/>
                  <a:pt x="1066" y="278"/>
                  <a:pt x="948" y="199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2"/>
                  <a:pt x="928" y="227"/>
                </a:cubicBezTo>
                <a:cubicBezTo>
                  <a:pt x="1020" y="289"/>
                  <a:pt x="974" y="377"/>
                  <a:pt x="972" y="380"/>
                </a:cubicBezTo>
                <a:moveTo>
                  <a:pt x="255" y="102"/>
                </a:moveTo>
                <a:cubicBezTo>
                  <a:pt x="260" y="102"/>
                  <a:pt x="265" y="99"/>
                  <a:pt x="269" y="94"/>
                </a:cubicBezTo>
                <a:cubicBezTo>
                  <a:pt x="320" y="25"/>
                  <a:pt x="389" y="49"/>
                  <a:pt x="392" y="50"/>
                </a:cubicBezTo>
                <a:cubicBezTo>
                  <a:pt x="401" y="53"/>
                  <a:pt x="411" y="48"/>
                  <a:pt x="414" y="39"/>
                </a:cubicBezTo>
                <a:cubicBezTo>
                  <a:pt x="418" y="31"/>
                  <a:pt x="413" y="21"/>
                  <a:pt x="404" y="17"/>
                </a:cubicBezTo>
                <a:cubicBezTo>
                  <a:pt x="371" y="5"/>
                  <a:pt x="293" y="0"/>
                  <a:pt x="241" y="74"/>
                </a:cubicBezTo>
                <a:cubicBezTo>
                  <a:pt x="235" y="82"/>
                  <a:pt x="237" y="93"/>
                  <a:pt x="245" y="98"/>
                </a:cubicBezTo>
                <a:cubicBezTo>
                  <a:pt x="248" y="101"/>
                  <a:pt x="251" y="102"/>
                  <a:pt x="255" y="102"/>
                </a:cubicBezTo>
                <a:moveTo>
                  <a:pt x="707" y="36"/>
                </a:moveTo>
                <a:cubicBezTo>
                  <a:pt x="784" y="30"/>
                  <a:pt x="819" y="86"/>
                  <a:pt x="821" y="88"/>
                </a:cubicBezTo>
                <a:cubicBezTo>
                  <a:pt x="824" y="94"/>
                  <a:pt x="830" y="97"/>
                  <a:pt x="836" y="97"/>
                </a:cubicBezTo>
                <a:cubicBezTo>
                  <a:pt x="838" y="97"/>
                  <a:pt x="842" y="96"/>
                  <a:pt x="844" y="95"/>
                </a:cubicBezTo>
                <a:cubicBezTo>
                  <a:pt x="852" y="90"/>
                  <a:pt x="855" y="79"/>
                  <a:pt x="850" y="71"/>
                </a:cubicBezTo>
                <a:cubicBezTo>
                  <a:pt x="849" y="68"/>
                  <a:pt x="804" y="-7"/>
                  <a:pt x="705" y="1"/>
                </a:cubicBezTo>
                <a:cubicBezTo>
                  <a:pt x="695" y="3"/>
                  <a:pt x="688" y="11"/>
                  <a:pt x="689" y="21"/>
                </a:cubicBezTo>
                <a:cubicBezTo>
                  <a:pt x="689" y="30"/>
                  <a:pt x="698" y="37"/>
                  <a:pt x="707" y="36"/>
                </a:cubicBezTo>
                <a:moveTo>
                  <a:pt x="1023" y="541"/>
                </a:moveTo>
                <a:cubicBezTo>
                  <a:pt x="1015" y="541"/>
                  <a:pt x="1005" y="547"/>
                  <a:pt x="1005" y="557"/>
                </a:cubicBezTo>
                <a:cubicBezTo>
                  <a:pt x="1005" y="557"/>
                  <a:pt x="999" y="616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70"/>
                  <a:pt x="950" y="669"/>
                </a:cubicBezTo>
                <a:cubicBezTo>
                  <a:pt x="1031" y="642"/>
                  <a:pt x="1039" y="563"/>
                  <a:pt x="1039" y="560"/>
                </a:cubicBezTo>
                <a:cubicBezTo>
                  <a:pt x="1040" y="550"/>
                  <a:pt x="1033" y="542"/>
                  <a:pt x="1023" y="54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2864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0"/>
                </a:moveTo>
                <a:cubicBezTo>
                  <a:pt x="11" y="369"/>
                  <a:pt x="16" y="379"/>
                  <a:pt x="26" y="381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7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9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9"/>
                </a:moveTo>
                <a:cubicBezTo>
                  <a:pt x="785" y="489"/>
                  <a:pt x="777" y="482"/>
                  <a:pt x="768" y="482"/>
                </a:cubicBezTo>
                <a:cubicBezTo>
                  <a:pt x="733" y="485"/>
                  <a:pt x="703" y="458"/>
                  <a:pt x="700" y="424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5"/>
                  <a:pt x="481" y="483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9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3"/>
                  <a:pt x="531" y="555"/>
                  <a:pt x="547" y="556"/>
                </a:cubicBezTo>
                <a:cubicBezTo>
                  <a:pt x="563" y="558"/>
                  <a:pt x="579" y="560"/>
                  <a:pt x="597" y="559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7096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24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289320"/>
            <a:ext cx="4681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Lenguajes de programación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63320"/>
            <a:ext cx="49460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Tipos, características y paradigmas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1377360" y="3151440"/>
            <a:ext cx="169200" cy="138240"/>
          </a:xfrm>
          <a:custGeom>
            <a:avLst/>
            <a:gdLst/>
            <a:ahLst/>
            <a:rect l="0" t="0" r="r" b="b"/>
            <a:pathLst>
              <a:path w="470" h="384">
                <a:moveTo>
                  <a:pt x="0" y="0"/>
                </a:moveTo>
                <a:lnTo>
                  <a:pt x="470" y="0"/>
                </a:lnTo>
                <a:lnTo>
                  <a:pt x="470" y="384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1354320" y="313596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86" y="427"/>
                </a:moveTo>
                <a:cubicBezTo>
                  <a:pt x="86" y="451"/>
                  <a:pt x="73" y="470"/>
                  <a:pt x="57" y="470"/>
                </a:cubicBezTo>
                <a:lnTo>
                  <a:pt x="29" y="470"/>
                </a:lnTo>
                <a:cubicBezTo>
                  <a:pt x="13" y="470"/>
                  <a:pt x="0" y="451"/>
                  <a:pt x="0" y="427"/>
                </a:cubicBezTo>
                <a:lnTo>
                  <a:pt x="0" y="43"/>
                </a:lnTo>
                <a:cubicBezTo>
                  <a:pt x="0" y="19"/>
                  <a:pt x="13" y="0"/>
                  <a:pt x="29" y="0"/>
                </a:cubicBezTo>
                <a:lnTo>
                  <a:pt x="57" y="0"/>
                </a:lnTo>
                <a:cubicBezTo>
                  <a:pt x="73" y="0"/>
                  <a:pt x="86" y="19"/>
                  <a:pt x="86" y="43"/>
                </a:cubicBezTo>
                <a:lnTo>
                  <a:pt x="86" y="427"/>
                </a:lnTo>
                <a:moveTo>
                  <a:pt x="598" y="427"/>
                </a:moveTo>
                <a:cubicBezTo>
                  <a:pt x="598" y="451"/>
                  <a:pt x="586" y="470"/>
                  <a:pt x="570" y="470"/>
                </a:cubicBezTo>
                <a:lnTo>
                  <a:pt x="541" y="470"/>
                </a:lnTo>
                <a:cubicBezTo>
                  <a:pt x="526" y="470"/>
                  <a:pt x="513" y="451"/>
                  <a:pt x="513" y="427"/>
                </a:cubicBezTo>
                <a:lnTo>
                  <a:pt x="513" y="43"/>
                </a:lnTo>
                <a:cubicBezTo>
                  <a:pt x="513" y="19"/>
                  <a:pt x="526" y="0"/>
                  <a:pt x="541" y="0"/>
                </a:cubicBezTo>
                <a:lnTo>
                  <a:pt x="570" y="0"/>
                </a:lnTo>
                <a:cubicBezTo>
                  <a:pt x="586" y="0"/>
                  <a:pt x="598" y="19"/>
                  <a:pt x="598" y="43"/>
                </a:cubicBezTo>
                <a:lnTo>
                  <a:pt x="598" y="427"/>
                </a:lnTo>
                <a:moveTo>
                  <a:pt x="257" y="427"/>
                </a:moveTo>
                <a:cubicBezTo>
                  <a:pt x="257" y="451"/>
                  <a:pt x="245" y="470"/>
                  <a:pt x="229" y="470"/>
                </a:cubicBezTo>
                <a:lnTo>
                  <a:pt x="200" y="470"/>
                </a:lnTo>
                <a:cubicBezTo>
                  <a:pt x="185" y="470"/>
                  <a:pt x="172" y="451"/>
                  <a:pt x="172" y="427"/>
                </a:cubicBezTo>
                <a:lnTo>
                  <a:pt x="172" y="43"/>
                </a:lnTo>
                <a:cubicBezTo>
                  <a:pt x="172" y="19"/>
                  <a:pt x="185" y="0"/>
                  <a:pt x="200" y="0"/>
                </a:cubicBezTo>
                <a:lnTo>
                  <a:pt x="229" y="0"/>
                </a:lnTo>
                <a:cubicBezTo>
                  <a:pt x="245" y="0"/>
                  <a:pt x="257" y="19"/>
                  <a:pt x="257" y="43"/>
                </a:cubicBezTo>
                <a:lnTo>
                  <a:pt x="257" y="427"/>
                </a:lnTo>
                <a:moveTo>
                  <a:pt x="428" y="427"/>
                </a:moveTo>
                <a:cubicBezTo>
                  <a:pt x="428" y="451"/>
                  <a:pt x="415" y="470"/>
                  <a:pt x="399" y="470"/>
                </a:cubicBezTo>
                <a:lnTo>
                  <a:pt x="371" y="470"/>
                </a:lnTo>
                <a:cubicBezTo>
                  <a:pt x="355" y="470"/>
                  <a:pt x="342" y="451"/>
                  <a:pt x="342" y="427"/>
                </a:cubicBezTo>
                <a:lnTo>
                  <a:pt x="342" y="43"/>
                </a:lnTo>
                <a:cubicBezTo>
                  <a:pt x="342" y="19"/>
                  <a:pt x="355" y="0"/>
                  <a:pt x="371" y="0"/>
                </a:cubicBezTo>
                <a:lnTo>
                  <a:pt x="399" y="0"/>
                </a:lnTo>
                <a:cubicBezTo>
                  <a:pt x="415" y="0"/>
                  <a:pt x="428" y="19"/>
                  <a:pt x="428" y="43"/>
                </a:cubicBezTo>
                <a:lnTo>
                  <a:pt x="428" y="42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1346760" y="3281760"/>
            <a:ext cx="230760" cy="30960"/>
          </a:xfrm>
          <a:custGeom>
            <a:avLst/>
            <a:gdLst/>
            <a:ahLst/>
            <a:rect l="0" t="0" r="r" b="b"/>
            <a:pathLst>
              <a:path w="641" h="86">
                <a:moveTo>
                  <a:pt x="641" y="43"/>
                </a:moveTo>
                <a:cubicBezTo>
                  <a:pt x="641" y="67"/>
                  <a:pt x="621" y="86"/>
                  <a:pt x="598" y="86"/>
                </a:cubicBezTo>
                <a:lnTo>
                  <a:pt x="43" y="86"/>
                </a:lnTo>
                <a:cubicBezTo>
                  <a:pt x="19" y="86"/>
                  <a:pt x="0" y="67"/>
                  <a:pt x="0" y="43"/>
                </a:cubicBezTo>
                <a:cubicBezTo>
                  <a:pt x="0" y="19"/>
                  <a:pt x="19" y="0"/>
                  <a:pt x="43" y="0"/>
                </a:cubicBezTo>
                <a:lnTo>
                  <a:pt x="598" y="0"/>
                </a:lnTo>
                <a:cubicBezTo>
                  <a:pt x="621" y="0"/>
                  <a:pt x="641" y="19"/>
                  <a:pt x="641" y="43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1331640" y="3296880"/>
            <a:ext cx="261000" cy="31320"/>
          </a:xfrm>
          <a:custGeom>
            <a:avLst/>
            <a:gdLst/>
            <a:ahLst/>
            <a:rect l="0" t="0" r="r" b="b"/>
            <a:pathLst>
              <a:path w="725" h="87">
                <a:moveTo>
                  <a:pt x="725" y="43"/>
                </a:moveTo>
                <a:cubicBezTo>
                  <a:pt x="725" y="68"/>
                  <a:pt x="706" y="87"/>
                  <a:pt x="683" y="87"/>
                </a:cubicBezTo>
                <a:lnTo>
                  <a:pt x="42" y="87"/>
                </a:lnTo>
                <a:cubicBezTo>
                  <a:pt x="19" y="87"/>
                  <a:pt x="0" y="68"/>
                  <a:pt x="0" y="43"/>
                </a:cubicBezTo>
                <a:cubicBezTo>
                  <a:pt x="0" y="20"/>
                  <a:pt x="19" y="0"/>
                  <a:pt x="42" y="0"/>
                </a:cubicBezTo>
                <a:lnTo>
                  <a:pt x="683" y="0"/>
                </a:lnTo>
                <a:cubicBezTo>
                  <a:pt x="706" y="0"/>
                  <a:pt x="725" y="20"/>
                  <a:pt x="725" y="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1323720" y="3312360"/>
            <a:ext cx="276480" cy="23400"/>
          </a:xfrm>
          <a:custGeom>
            <a:avLst/>
            <a:gdLst/>
            <a:ahLst/>
            <a:rect l="0" t="0" r="r" b="b"/>
            <a:pathLst>
              <a:path w="768" h="65">
                <a:moveTo>
                  <a:pt x="768" y="33"/>
                </a:moveTo>
                <a:cubicBezTo>
                  <a:pt x="768" y="51"/>
                  <a:pt x="754" y="65"/>
                  <a:pt x="737" y="65"/>
                </a:cubicBezTo>
                <a:lnTo>
                  <a:pt x="32" y="65"/>
                </a:lnTo>
                <a:cubicBezTo>
                  <a:pt x="15" y="65"/>
                  <a:pt x="0" y="51"/>
                  <a:pt x="0" y="33"/>
                </a:cubicBezTo>
                <a:cubicBezTo>
                  <a:pt x="0" y="14"/>
                  <a:pt x="15" y="0"/>
                  <a:pt x="32" y="0"/>
                </a:cubicBezTo>
                <a:lnTo>
                  <a:pt x="737" y="0"/>
                </a:lnTo>
                <a:cubicBezTo>
                  <a:pt x="754" y="0"/>
                  <a:pt x="768" y="14"/>
                  <a:pt x="768" y="3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1346760" y="3128400"/>
            <a:ext cx="230760" cy="38520"/>
          </a:xfrm>
          <a:custGeom>
            <a:avLst/>
            <a:gdLst/>
            <a:ahLst/>
            <a:rect l="0" t="0" r="r" b="b"/>
            <a:pathLst>
              <a:path w="641" h="107">
                <a:moveTo>
                  <a:pt x="641" y="42"/>
                </a:moveTo>
                <a:cubicBezTo>
                  <a:pt x="641" y="19"/>
                  <a:pt x="620" y="0"/>
                  <a:pt x="595" y="0"/>
                </a:cubicBezTo>
                <a:lnTo>
                  <a:pt x="43" y="0"/>
                </a:lnTo>
                <a:cubicBezTo>
                  <a:pt x="18" y="0"/>
                  <a:pt x="0" y="19"/>
                  <a:pt x="0" y="42"/>
                </a:cubicBezTo>
                <a:cubicBezTo>
                  <a:pt x="0" y="59"/>
                  <a:pt x="8" y="73"/>
                  <a:pt x="21" y="80"/>
                </a:cubicBezTo>
                <a:lnTo>
                  <a:pt x="21" y="107"/>
                </a:lnTo>
                <a:lnTo>
                  <a:pt x="107" y="107"/>
                </a:lnTo>
                <a:lnTo>
                  <a:pt x="107" y="86"/>
                </a:lnTo>
                <a:lnTo>
                  <a:pt x="192" y="86"/>
                </a:lnTo>
                <a:lnTo>
                  <a:pt x="192" y="107"/>
                </a:lnTo>
                <a:lnTo>
                  <a:pt x="277" y="107"/>
                </a:lnTo>
                <a:lnTo>
                  <a:pt x="277" y="86"/>
                </a:lnTo>
                <a:lnTo>
                  <a:pt x="362" y="86"/>
                </a:lnTo>
                <a:lnTo>
                  <a:pt x="362" y="107"/>
                </a:lnTo>
                <a:lnTo>
                  <a:pt x="449" y="107"/>
                </a:lnTo>
                <a:lnTo>
                  <a:pt x="449" y="86"/>
                </a:lnTo>
                <a:lnTo>
                  <a:pt x="534" y="86"/>
                </a:lnTo>
                <a:lnTo>
                  <a:pt x="534" y="107"/>
                </a:lnTo>
                <a:lnTo>
                  <a:pt x="619" y="107"/>
                </a:lnTo>
                <a:lnTo>
                  <a:pt x="619" y="79"/>
                </a:lnTo>
                <a:cubicBezTo>
                  <a:pt x="632" y="72"/>
                  <a:pt x="641" y="58"/>
                  <a:pt x="641" y="42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1339200" y="3066840"/>
            <a:ext cx="245880" cy="69480"/>
          </a:xfrm>
          <a:custGeom>
            <a:avLst/>
            <a:gdLst/>
            <a:ahLst/>
            <a:rect l="0" t="0" r="r" b="b"/>
            <a:pathLst>
              <a:path w="683" h="193">
                <a:moveTo>
                  <a:pt x="0" y="181"/>
                </a:moveTo>
                <a:cubicBezTo>
                  <a:pt x="0" y="158"/>
                  <a:pt x="21" y="149"/>
                  <a:pt x="21" y="149"/>
                </a:cubicBezTo>
                <a:lnTo>
                  <a:pt x="340" y="0"/>
                </a:lnTo>
                <a:lnTo>
                  <a:pt x="661" y="149"/>
                </a:lnTo>
                <a:cubicBezTo>
                  <a:pt x="661" y="149"/>
                  <a:pt x="683" y="154"/>
                  <a:pt x="683" y="181"/>
                </a:cubicBezTo>
                <a:lnTo>
                  <a:pt x="683" y="193"/>
                </a:lnTo>
                <a:lnTo>
                  <a:pt x="0" y="193"/>
                </a:lnTo>
                <a:lnTo>
                  <a:pt x="0" y="18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1369800" y="3086280"/>
            <a:ext cx="184680" cy="50040"/>
          </a:xfrm>
          <a:custGeom>
            <a:avLst/>
            <a:gdLst/>
            <a:ahLst/>
            <a:rect l="0" t="0" r="r" b="b"/>
            <a:pathLst>
              <a:path w="513" h="139">
                <a:moveTo>
                  <a:pt x="257" y="0"/>
                </a:moveTo>
                <a:cubicBezTo>
                  <a:pt x="257" y="0"/>
                  <a:pt x="37" y="104"/>
                  <a:pt x="14" y="113"/>
                </a:cubicBezTo>
                <a:cubicBezTo>
                  <a:pt x="-8" y="123"/>
                  <a:pt x="-1" y="139"/>
                  <a:pt x="14" y="139"/>
                </a:cubicBezTo>
                <a:lnTo>
                  <a:pt x="498" y="139"/>
                </a:lnTo>
                <a:cubicBezTo>
                  <a:pt x="520" y="139"/>
                  <a:pt x="515" y="121"/>
                  <a:pt x="497" y="111"/>
                </a:cubicBezTo>
                <a:cubicBezTo>
                  <a:pt x="479" y="102"/>
                  <a:pt x="257" y="0"/>
                  <a:pt x="257" y="0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1339200" y="3128400"/>
            <a:ext cx="245880" cy="15480"/>
          </a:xfrm>
          <a:custGeom>
            <a:avLst/>
            <a:gdLst/>
            <a:ahLst/>
            <a:rect l="0" t="0" r="r" b="b"/>
            <a:pathLst>
              <a:path w="683" h="43">
                <a:moveTo>
                  <a:pt x="683" y="21"/>
                </a:moveTo>
                <a:cubicBezTo>
                  <a:pt x="683" y="34"/>
                  <a:pt x="673" y="43"/>
                  <a:pt x="662" y="43"/>
                </a:cubicBezTo>
                <a:lnTo>
                  <a:pt x="21" y="43"/>
                </a:lnTo>
                <a:cubicBezTo>
                  <a:pt x="9" y="43"/>
                  <a:pt x="0" y="34"/>
                  <a:pt x="0" y="21"/>
                </a:cubicBezTo>
                <a:cubicBezTo>
                  <a:pt x="0" y="9"/>
                  <a:pt x="9" y="0"/>
                  <a:pt x="21" y="0"/>
                </a:cubicBezTo>
                <a:lnTo>
                  <a:pt x="662" y="0"/>
                </a:lnTo>
                <a:cubicBezTo>
                  <a:pt x="673" y="0"/>
                  <a:pt x="683" y="9"/>
                  <a:pt x="683" y="2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747720" y="2444040"/>
            <a:ext cx="2242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 generación: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2800080" y="304776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3"/>
                  <a:pt x="2620" y="39"/>
                  <a:pt x="2627" y="47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3" y="79"/>
                  <a:pt x="2657" y="89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3" y="138"/>
                  <a:pt x="2674" y="148"/>
                  <a:pt x="2674" y="159"/>
                </a:cubicBezTo>
                <a:lnTo>
                  <a:pt x="2674" y="874"/>
                </a:lnTo>
                <a:cubicBezTo>
                  <a:pt x="2674" y="885"/>
                  <a:pt x="2673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5"/>
                  <a:pt x="2653" y="954"/>
                  <a:pt x="2647" y="962"/>
                </a:cubicBezTo>
                <a:cubicBezTo>
                  <a:pt x="2641" y="971"/>
                  <a:pt x="2634" y="979"/>
                  <a:pt x="2627" y="987"/>
                </a:cubicBezTo>
                <a:cubicBezTo>
                  <a:pt x="2620" y="994"/>
                  <a:pt x="2612" y="1000"/>
                  <a:pt x="2603" y="1006"/>
                </a:cubicBezTo>
                <a:cubicBezTo>
                  <a:pt x="2594" y="1012"/>
                  <a:pt x="2585" y="1017"/>
                  <a:pt x="2576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7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1617480" y="3016800"/>
            <a:ext cx="117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Clásicos: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2891880" y="31395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Pascal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3895560" y="304776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71" y="0"/>
                </a:lnTo>
                <a:cubicBezTo>
                  <a:pt x="2181" y="0"/>
                  <a:pt x="2191" y="1"/>
                  <a:pt x="2202" y="3"/>
                </a:cubicBezTo>
                <a:cubicBezTo>
                  <a:pt x="2212" y="5"/>
                  <a:pt x="2222" y="8"/>
                  <a:pt x="2231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7" y="33"/>
                  <a:pt x="2275" y="39"/>
                  <a:pt x="2283" y="47"/>
                </a:cubicBezTo>
                <a:cubicBezTo>
                  <a:pt x="2290" y="54"/>
                  <a:pt x="2297" y="62"/>
                  <a:pt x="2303" y="71"/>
                </a:cubicBezTo>
                <a:cubicBezTo>
                  <a:pt x="2308" y="79"/>
                  <a:pt x="2313" y="89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5"/>
                  <a:pt x="2308" y="954"/>
                  <a:pt x="2303" y="962"/>
                </a:cubicBezTo>
                <a:cubicBezTo>
                  <a:pt x="2297" y="971"/>
                  <a:pt x="2290" y="979"/>
                  <a:pt x="2283" y="987"/>
                </a:cubicBezTo>
                <a:cubicBezTo>
                  <a:pt x="2275" y="994"/>
                  <a:pt x="2267" y="1000"/>
                  <a:pt x="2259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1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7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3760560" y="3016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1323720" y="3552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1335600" y="3643200"/>
            <a:ext cx="257040" cy="94680"/>
          </a:xfrm>
          <a:custGeom>
            <a:avLst/>
            <a:gdLst/>
            <a:ahLst/>
            <a:rect l="0" t="0" r="r" b="b"/>
            <a:pathLst>
              <a:path w="714" h="263">
                <a:moveTo>
                  <a:pt x="0" y="28"/>
                </a:moveTo>
                <a:cubicBezTo>
                  <a:pt x="0" y="10"/>
                  <a:pt x="11" y="0"/>
                  <a:pt x="27" y="0"/>
                </a:cubicBezTo>
                <a:cubicBezTo>
                  <a:pt x="34" y="0"/>
                  <a:pt x="45" y="5"/>
                  <a:pt x="50" y="12"/>
                </a:cubicBezTo>
                <a:lnTo>
                  <a:pt x="165" y="165"/>
                </a:lnTo>
                <a:lnTo>
                  <a:pt x="165" y="28"/>
                </a:lnTo>
                <a:cubicBezTo>
                  <a:pt x="165" y="10"/>
                  <a:pt x="177" y="0"/>
                  <a:pt x="192" y="0"/>
                </a:cubicBezTo>
                <a:cubicBezTo>
                  <a:pt x="208" y="0"/>
                  <a:pt x="221" y="10"/>
                  <a:pt x="221" y="28"/>
                </a:cubicBezTo>
                <a:lnTo>
                  <a:pt x="221" y="235"/>
                </a:lnTo>
                <a:cubicBezTo>
                  <a:pt x="221" y="253"/>
                  <a:pt x="208" y="263"/>
                  <a:pt x="192" y="263"/>
                </a:cubicBezTo>
                <a:cubicBezTo>
                  <a:pt x="186" y="263"/>
                  <a:pt x="175" y="258"/>
                  <a:pt x="170" y="251"/>
                </a:cubicBezTo>
                <a:lnTo>
                  <a:pt x="55" y="99"/>
                </a:lnTo>
                <a:lnTo>
                  <a:pt x="54" y="99"/>
                </a:lnTo>
                <a:lnTo>
                  <a:pt x="54" y="235"/>
                </a:lnTo>
                <a:cubicBezTo>
                  <a:pt x="54" y="253"/>
                  <a:pt x="43" y="263"/>
                  <a:pt x="27" y="263"/>
                </a:cubicBezTo>
                <a:cubicBezTo>
                  <a:pt x="11" y="263"/>
                  <a:pt x="0" y="253"/>
                  <a:pt x="0" y="235"/>
                </a:cubicBezTo>
                <a:lnTo>
                  <a:pt x="0" y="28"/>
                </a:lnTo>
                <a:moveTo>
                  <a:pt x="237" y="34"/>
                </a:moveTo>
                <a:cubicBezTo>
                  <a:pt x="237" y="15"/>
                  <a:pt x="246" y="2"/>
                  <a:pt x="265" y="2"/>
                </a:cubicBezTo>
                <a:lnTo>
                  <a:pt x="355" y="2"/>
                </a:lnTo>
                <a:cubicBezTo>
                  <a:pt x="372" y="2"/>
                  <a:pt x="380" y="14"/>
                  <a:pt x="380" y="27"/>
                </a:cubicBezTo>
                <a:cubicBezTo>
                  <a:pt x="380" y="39"/>
                  <a:pt x="372" y="52"/>
                  <a:pt x="355" y="52"/>
                </a:cubicBezTo>
                <a:lnTo>
                  <a:pt x="291" y="52"/>
                </a:lnTo>
                <a:lnTo>
                  <a:pt x="291" y="105"/>
                </a:lnTo>
                <a:lnTo>
                  <a:pt x="350" y="105"/>
                </a:lnTo>
                <a:cubicBezTo>
                  <a:pt x="368" y="105"/>
                  <a:pt x="377" y="117"/>
                  <a:pt x="377" y="130"/>
                </a:cubicBezTo>
                <a:cubicBezTo>
                  <a:pt x="377" y="142"/>
                  <a:pt x="368" y="155"/>
                  <a:pt x="350" y="155"/>
                </a:cubicBezTo>
                <a:lnTo>
                  <a:pt x="291" y="155"/>
                </a:lnTo>
                <a:lnTo>
                  <a:pt x="291" y="210"/>
                </a:lnTo>
                <a:lnTo>
                  <a:pt x="358" y="210"/>
                </a:lnTo>
                <a:cubicBezTo>
                  <a:pt x="375" y="210"/>
                  <a:pt x="384" y="222"/>
                  <a:pt x="384" y="236"/>
                </a:cubicBezTo>
                <a:cubicBezTo>
                  <a:pt x="384" y="248"/>
                  <a:pt x="375" y="261"/>
                  <a:pt x="358" y="261"/>
                </a:cubicBezTo>
                <a:lnTo>
                  <a:pt x="265" y="261"/>
                </a:lnTo>
                <a:cubicBezTo>
                  <a:pt x="249" y="261"/>
                  <a:pt x="237" y="250"/>
                  <a:pt x="237" y="234"/>
                </a:cubicBezTo>
                <a:lnTo>
                  <a:pt x="237" y="34"/>
                </a:lnTo>
                <a:moveTo>
                  <a:pt x="392" y="36"/>
                </a:moveTo>
                <a:cubicBezTo>
                  <a:pt x="391" y="31"/>
                  <a:pt x="391" y="29"/>
                  <a:pt x="391" y="24"/>
                </a:cubicBezTo>
                <a:cubicBezTo>
                  <a:pt x="391" y="12"/>
                  <a:pt x="401" y="0"/>
                  <a:pt x="417" y="0"/>
                </a:cubicBezTo>
                <a:cubicBezTo>
                  <a:pt x="434" y="0"/>
                  <a:pt x="442" y="10"/>
                  <a:pt x="446" y="26"/>
                </a:cubicBezTo>
                <a:lnTo>
                  <a:pt x="476" y="180"/>
                </a:lnTo>
                <a:lnTo>
                  <a:pt x="477" y="180"/>
                </a:lnTo>
                <a:lnTo>
                  <a:pt x="524" y="21"/>
                </a:lnTo>
                <a:cubicBezTo>
                  <a:pt x="528" y="8"/>
                  <a:pt x="539" y="0"/>
                  <a:pt x="553" y="0"/>
                </a:cubicBezTo>
                <a:cubicBezTo>
                  <a:pt x="566" y="0"/>
                  <a:pt x="577" y="8"/>
                  <a:pt x="581" y="21"/>
                </a:cubicBezTo>
                <a:lnTo>
                  <a:pt x="628" y="180"/>
                </a:lnTo>
                <a:lnTo>
                  <a:pt x="629" y="180"/>
                </a:lnTo>
                <a:lnTo>
                  <a:pt x="659" y="26"/>
                </a:lnTo>
                <a:cubicBezTo>
                  <a:pt x="663" y="10"/>
                  <a:pt x="671" y="0"/>
                  <a:pt x="688" y="0"/>
                </a:cubicBezTo>
                <a:cubicBezTo>
                  <a:pt x="704" y="0"/>
                  <a:pt x="714" y="12"/>
                  <a:pt x="714" y="24"/>
                </a:cubicBezTo>
                <a:cubicBezTo>
                  <a:pt x="714" y="29"/>
                  <a:pt x="714" y="31"/>
                  <a:pt x="713" y="36"/>
                </a:cubicBezTo>
                <a:lnTo>
                  <a:pt x="667" y="235"/>
                </a:lnTo>
                <a:cubicBezTo>
                  <a:pt x="663" y="250"/>
                  <a:pt x="651" y="263"/>
                  <a:pt x="631" y="263"/>
                </a:cubicBezTo>
                <a:cubicBezTo>
                  <a:pt x="613" y="263"/>
                  <a:pt x="599" y="252"/>
                  <a:pt x="595" y="237"/>
                </a:cubicBezTo>
                <a:lnTo>
                  <a:pt x="553" y="96"/>
                </a:lnTo>
                <a:lnTo>
                  <a:pt x="552" y="96"/>
                </a:lnTo>
                <a:lnTo>
                  <a:pt x="510" y="237"/>
                </a:lnTo>
                <a:cubicBezTo>
                  <a:pt x="506" y="252"/>
                  <a:pt x="492" y="263"/>
                  <a:pt x="474" y="263"/>
                </a:cubicBezTo>
                <a:cubicBezTo>
                  <a:pt x="454" y="263"/>
                  <a:pt x="442" y="250"/>
                  <a:pt x="438" y="235"/>
                </a:cubicBezTo>
                <a:lnTo>
                  <a:pt x="392" y="3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3990240" y="31395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COBOL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3076560" y="3533760"/>
            <a:ext cx="962280" cy="371520"/>
          </a:xfrm>
          <a:custGeom>
            <a:avLst/>
            <a:gdLst/>
            <a:ahLst/>
            <a:rect l="0" t="0" r="r" b="b"/>
            <a:pathLst>
              <a:path w="2673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4" y="16"/>
                  <a:pt x="2594" y="21"/>
                  <a:pt x="2602" y="26"/>
                </a:cubicBezTo>
                <a:cubicBezTo>
                  <a:pt x="2611" y="32"/>
                  <a:pt x="2619" y="39"/>
                  <a:pt x="2626" y="46"/>
                </a:cubicBezTo>
                <a:cubicBezTo>
                  <a:pt x="2634" y="53"/>
                  <a:pt x="2640" y="61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3"/>
                </a:lnTo>
                <a:cubicBezTo>
                  <a:pt x="2673" y="883"/>
                  <a:pt x="2672" y="893"/>
                  <a:pt x="2670" y="904"/>
                </a:cubicBezTo>
                <a:cubicBezTo>
                  <a:pt x="2668" y="914"/>
                  <a:pt x="2665" y="924"/>
                  <a:pt x="2661" y="933"/>
                </a:cubicBezTo>
                <a:cubicBezTo>
                  <a:pt x="2657" y="943"/>
                  <a:pt x="2652" y="952"/>
                  <a:pt x="2646" y="961"/>
                </a:cubicBezTo>
                <a:cubicBezTo>
                  <a:pt x="2640" y="970"/>
                  <a:pt x="2634" y="978"/>
                  <a:pt x="2626" y="985"/>
                </a:cubicBezTo>
                <a:cubicBezTo>
                  <a:pt x="2619" y="992"/>
                  <a:pt x="2611" y="999"/>
                  <a:pt x="2602" y="1005"/>
                </a:cubicBezTo>
                <a:cubicBezTo>
                  <a:pt x="2594" y="1011"/>
                  <a:pt x="2584" y="1016"/>
                  <a:pt x="2575" y="1020"/>
                </a:cubicBezTo>
                <a:cubicBezTo>
                  <a:pt x="2565" y="1024"/>
                  <a:pt x="2555" y="1027"/>
                  <a:pt x="2545" y="1029"/>
                </a:cubicBezTo>
                <a:cubicBezTo>
                  <a:pt x="2535" y="1031"/>
                  <a:pt x="2525" y="1032"/>
                  <a:pt x="2514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5"/>
                </a:cubicBezTo>
                <a:cubicBezTo>
                  <a:pt x="61" y="999"/>
                  <a:pt x="53" y="992"/>
                  <a:pt x="46" y="985"/>
                </a:cubicBezTo>
                <a:cubicBezTo>
                  <a:pt x="39" y="978"/>
                  <a:pt x="32" y="970"/>
                  <a:pt x="26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617480" y="3502440"/>
            <a:ext cx="145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Modernos: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3171240" y="36252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Kotlin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4171680" y="3533760"/>
            <a:ext cx="448200" cy="371520"/>
          </a:xfrm>
          <a:custGeom>
            <a:avLst/>
            <a:gdLst/>
            <a:ahLst/>
            <a:rect l="0" t="0" r="r" b="b"/>
            <a:pathLst>
              <a:path w="1245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6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6" y="21"/>
                  <a:pt x="1174" y="26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3"/>
                  <a:pt x="1212" y="61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7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73"/>
                </a:lnTo>
                <a:cubicBezTo>
                  <a:pt x="1245" y="883"/>
                  <a:pt x="1244" y="893"/>
                  <a:pt x="1242" y="904"/>
                </a:cubicBezTo>
                <a:cubicBezTo>
                  <a:pt x="1240" y="914"/>
                  <a:pt x="1237" y="924"/>
                  <a:pt x="1233" y="933"/>
                </a:cubicBezTo>
                <a:cubicBezTo>
                  <a:pt x="1229" y="943"/>
                  <a:pt x="1224" y="952"/>
                  <a:pt x="1218" y="961"/>
                </a:cubicBezTo>
                <a:cubicBezTo>
                  <a:pt x="1212" y="970"/>
                  <a:pt x="1206" y="978"/>
                  <a:pt x="1198" y="985"/>
                </a:cubicBezTo>
                <a:cubicBezTo>
                  <a:pt x="1191" y="992"/>
                  <a:pt x="1183" y="999"/>
                  <a:pt x="1174" y="1005"/>
                </a:cubicBezTo>
                <a:cubicBezTo>
                  <a:pt x="1166" y="1011"/>
                  <a:pt x="1156" y="1016"/>
                  <a:pt x="1147" y="1020"/>
                </a:cubicBezTo>
                <a:cubicBezTo>
                  <a:pt x="1137" y="1024"/>
                  <a:pt x="1127" y="1027"/>
                  <a:pt x="1117" y="1029"/>
                </a:cubicBezTo>
                <a:cubicBezTo>
                  <a:pt x="1107" y="1031"/>
                  <a:pt x="1096" y="1032"/>
                  <a:pt x="1086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1"/>
                  <a:pt x="71" y="1005"/>
                </a:cubicBezTo>
                <a:cubicBezTo>
                  <a:pt x="62" y="999"/>
                  <a:pt x="54" y="992"/>
                  <a:pt x="47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4039920" y="3502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4269240" y="362520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4752720" y="3533760"/>
            <a:ext cx="705240" cy="371520"/>
          </a:xfrm>
          <a:custGeom>
            <a:avLst/>
            <a:gdLst/>
            <a:ahLst/>
            <a:rect l="0" t="0" r="r" b="b"/>
            <a:pathLst>
              <a:path w="1959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1" y="8"/>
                  <a:pt x="1861" y="12"/>
                </a:cubicBezTo>
                <a:cubicBezTo>
                  <a:pt x="1871" y="16"/>
                  <a:pt x="1880" y="21"/>
                  <a:pt x="1889" y="26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3"/>
                  <a:pt x="1927" y="61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3"/>
                </a:lnTo>
                <a:cubicBezTo>
                  <a:pt x="1959" y="883"/>
                  <a:pt x="1958" y="893"/>
                  <a:pt x="1956" y="904"/>
                </a:cubicBezTo>
                <a:cubicBezTo>
                  <a:pt x="1954" y="914"/>
                  <a:pt x="1951" y="924"/>
                  <a:pt x="1947" y="933"/>
                </a:cubicBezTo>
                <a:cubicBezTo>
                  <a:pt x="1943" y="943"/>
                  <a:pt x="1938" y="952"/>
                  <a:pt x="1932" y="961"/>
                </a:cubicBezTo>
                <a:cubicBezTo>
                  <a:pt x="1927" y="970"/>
                  <a:pt x="1920" y="978"/>
                  <a:pt x="1913" y="985"/>
                </a:cubicBezTo>
                <a:cubicBezTo>
                  <a:pt x="1905" y="992"/>
                  <a:pt x="1897" y="999"/>
                  <a:pt x="1889" y="1005"/>
                </a:cubicBezTo>
                <a:cubicBezTo>
                  <a:pt x="1880" y="1011"/>
                  <a:pt x="1871" y="1016"/>
                  <a:pt x="1861" y="1020"/>
                </a:cubicBezTo>
                <a:cubicBezTo>
                  <a:pt x="1851" y="1024"/>
                  <a:pt x="1842" y="1027"/>
                  <a:pt x="1831" y="1029"/>
                </a:cubicBezTo>
                <a:cubicBezTo>
                  <a:pt x="1821" y="1031"/>
                  <a:pt x="1811" y="1032"/>
                  <a:pt x="1800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1"/>
                  <a:pt x="71" y="1005"/>
                </a:cubicBezTo>
                <a:cubicBezTo>
                  <a:pt x="62" y="999"/>
                  <a:pt x="54" y="992"/>
                  <a:pt x="47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4621320" y="3502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1331640" y="4115160"/>
            <a:ext cx="191880" cy="192240"/>
          </a:xfrm>
          <a:custGeom>
            <a:avLst/>
            <a:gdLst/>
            <a:ahLst/>
            <a:rect l="0" t="0" r="r" b="b"/>
            <a:pathLst>
              <a:path w="533" h="534">
                <a:moveTo>
                  <a:pt x="0" y="150"/>
                </a:moveTo>
                <a:lnTo>
                  <a:pt x="170" y="0"/>
                </a:lnTo>
                <a:lnTo>
                  <a:pt x="512" y="22"/>
                </a:lnTo>
                <a:lnTo>
                  <a:pt x="533" y="363"/>
                </a:lnTo>
                <a:lnTo>
                  <a:pt x="384" y="534"/>
                </a:lnTo>
                <a:cubicBezTo>
                  <a:pt x="384" y="534"/>
                  <a:pt x="384" y="406"/>
                  <a:pt x="255" y="278"/>
                </a:cubicBezTo>
                <a:cubicBezTo>
                  <a:pt x="127" y="150"/>
                  <a:pt x="0" y="150"/>
                  <a:pt x="0" y="15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1331280" y="4200840"/>
            <a:ext cx="108000" cy="106560"/>
          </a:xfrm>
          <a:custGeom>
            <a:avLst/>
            <a:gdLst/>
            <a:ahLst/>
            <a:rect l="0" t="0" r="r" b="b"/>
            <a:pathLst>
              <a:path w="300" h="296">
                <a:moveTo>
                  <a:pt x="0" y="296"/>
                </a:moveTo>
                <a:cubicBezTo>
                  <a:pt x="0" y="296"/>
                  <a:pt x="-1" y="125"/>
                  <a:pt x="65" y="60"/>
                </a:cubicBezTo>
                <a:cubicBezTo>
                  <a:pt x="129" y="-4"/>
                  <a:pt x="300" y="0"/>
                  <a:pt x="300" y="0"/>
                </a:cubicBezTo>
                <a:cubicBezTo>
                  <a:pt x="300" y="0"/>
                  <a:pt x="300" y="167"/>
                  <a:pt x="236" y="231"/>
                </a:cubicBezTo>
                <a:cubicBezTo>
                  <a:pt x="172" y="296"/>
                  <a:pt x="0" y="296"/>
                  <a:pt x="0" y="2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1362240" y="4214880"/>
            <a:ext cx="61560" cy="61920"/>
          </a:xfrm>
          <a:custGeom>
            <a:avLst/>
            <a:gdLst/>
            <a:ahLst/>
            <a:rect l="0" t="0" r="r" b="b"/>
            <a:pathLst>
              <a:path w="171" h="172">
                <a:moveTo>
                  <a:pt x="171" y="85"/>
                </a:moveTo>
                <a:cubicBezTo>
                  <a:pt x="171" y="97"/>
                  <a:pt x="169" y="108"/>
                  <a:pt x="165" y="119"/>
                </a:cubicBezTo>
                <a:cubicBezTo>
                  <a:pt x="160" y="129"/>
                  <a:pt x="154" y="139"/>
                  <a:pt x="146" y="147"/>
                </a:cubicBezTo>
                <a:cubicBezTo>
                  <a:pt x="138" y="155"/>
                  <a:pt x="129" y="161"/>
                  <a:pt x="119" y="165"/>
                </a:cubicBezTo>
                <a:cubicBezTo>
                  <a:pt x="108" y="169"/>
                  <a:pt x="97" y="172"/>
                  <a:pt x="86" y="172"/>
                </a:cubicBezTo>
                <a:cubicBezTo>
                  <a:pt x="75" y="172"/>
                  <a:pt x="64" y="169"/>
                  <a:pt x="53" y="165"/>
                </a:cubicBezTo>
                <a:cubicBezTo>
                  <a:pt x="43" y="161"/>
                  <a:pt x="33" y="155"/>
                  <a:pt x="25" y="147"/>
                </a:cubicBezTo>
                <a:cubicBezTo>
                  <a:pt x="17" y="139"/>
                  <a:pt x="11" y="129"/>
                  <a:pt x="6" y="119"/>
                </a:cubicBezTo>
                <a:cubicBezTo>
                  <a:pt x="2" y="108"/>
                  <a:pt x="0" y="97"/>
                  <a:pt x="0" y="85"/>
                </a:cubicBezTo>
                <a:cubicBezTo>
                  <a:pt x="0" y="74"/>
                  <a:pt x="2" y="63"/>
                  <a:pt x="6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3" y="11"/>
                  <a:pt x="53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7" y="0"/>
                  <a:pt x="108" y="2"/>
                  <a:pt x="119" y="7"/>
                </a:cubicBezTo>
                <a:cubicBezTo>
                  <a:pt x="129" y="11"/>
                  <a:pt x="138" y="17"/>
                  <a:pt x="146" y="25"/>
                </a:cubicBezTo>
                <a:cubicBezTo>
                  <a:pt x="154" y="33"/>
                  <a:pt x="160" y="42"/>
                  <a:pt x="165" y="53"/>
                </a:cubicBezTo>
                <a:cubicBezTo>
                  <a:pt x="169" y="63"/>
                  <a:pt x="171" y="74"/>
                  <a:pt x="171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1391400" y="4038480"/>
            <a:ext cx="208800" cy="209160"/>
          </a:xfrm>
          <a:custGeom>
            <a:avLst/>
            <a:gdLst/>
            <a:ahLst/>
            <a:rect l="0" t="0" r="r" b="b"/>
            <a:pathLst>
              <a:path w="580" h="581">
                <a:moveTo>
                  <a:pt x="580" y="0"/>
                </a:moveTo>
                <a:cubicBezTo>
                  <a:pt x="580" y="0"/>
                  <a:pt x="366" y="0"/>
                  <a:pt x="111" y="214"/>
                </a:cubicBezTo>
                <a:cubicBezTo>
                  <a:pt x="-17" y="321"/>
                  <a:pt x="-17" y="512"/>
                  <a:pt x="25" y="555"/>
                </a:cubicBezTo>
                <a:cubicBezTo>
                  <a:pt x="68" y="598"/>
                  <a:pt x="260" y="598"/>
                  <a:pt x="366" y="470"/>
                </a:cubicBezTo>
                <a:cubicBezTo>
                  <a:pt x="580" y="214"/>
                  <a:pt x="580" y="0"/>
                  <a:pt x="58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1503000" y="407664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8" y="0"/>
                </a:moveTo>
                <a:cubicBezTo>
                  <a:pt x="43" y="0"/>
                  <a:pt x="13" y="21"/>
                  <a:pt x="0" y="51"/>
                </a:cubicBezTo>
                <a:cubicBezTo>
                  <a:pt x="11" y="46"/>
                  <a:pt x="23" y="43"/>
                  <a:pt x="35" y="43"/>
                </a:cubicBezTo>
                <a:cubicBezTo>
                  <a:pt x="82" y="43"/>
                  <a:pt x="121" y="81"/>
                  <a:pt x="121" y="129"/>
                </a:cubicBezTo>
                <a:cubicBezTo>
                  <a:pt x="121" y="142"/>
                  <a:pt x="117" y="154"/>
                  <a:pt x="113" y="164"/>
                </a:cubicBezTo>
                <a:cubicBezTo>
                  <a:pt x="143" y="151"/>
                  <a:pt x="164" y="121"/>
                  <a:pt x="164" y="86"/>
                </a:cubicBezTo>
                <a:cubicBezTo>
                  <a:pt x="164" y="39"/>
                  <a:pt x="12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1385280" y="413748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6"/>
                  <a:pt x="21" y="214"/>
                </a:cubicBezTo>
                <a:cubicBezTo>
                  <a:pt x="42" y="193"/>
                  <a:pt x="299" y="-20"/>
                  <a:pt x="320" y="1"/>
                </a:cubicBezTo>
                <a:cubicBezTo>
                  <a:pt x="342" y="22"/>
                  <a:pt x="128" y="279"/>
                  <a:pt x="106" y="300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4851000" y="36252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Rust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3267000" y="401940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085" y="0"/>
                </a:lnTo>
                <a:cubicBezTo>
                  <a:pt x="1096" y="0"/>
                  <a:pt x="1106" y="1"/>
                  <a:pt x="1116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2" y="32"/>
                  <a:pt x="1190" y="39"/>
                  <a:pt x="1198" y="46"/>
                </a:cubicBezTo>
                <a:cubicBezTo>
                  <a:pt x="1205" y="54"/>
                  <a:pt x="1212" y="62"/>
                  <a:pt x="1217" y="70"/>
                </a:cubicBezTo>
                <a:cubicBezTo>
                  <a:pt x="1223" y="79"/>
                  <a:pt x="1228" y="88"/>
                  <a:pt x="1232" y="98"/>
                </a:cubicBezTo>
                <a:cubicBezTo>
                  <a:pt x="1236" y="108"/>
                  <a:pt x="1239" y="117"/>
                  <a:pt x="1241" y="128"/>
                </a:cubicBezTo>
                <a:cubicBezTo>
                  <a:pt x="1243" y="138"/>
                  <a:pt x="1244" y="148"/>
                  <a:pt x="1244" y="159"/>
                </a:cubicBezTo>
                <a:lnTo>
                  <a:pt x="1244" y="874"/>
                </a:lnTo>
                <a:cubicBezTo>
                  <a:pt x="1244" y="884"/>
                  <a:pt x="1243" y="895"/>
                  <a:pt x="1241" y="905"/>
                </a:cubicBezTo>
                <a:cubicBezTo>
                  <a:pt x="1239" y="915"/>
                  <a:pt x="1236" y="925"/>
                  <a:pt x="1232" y="935"/>
                </a:cubicBezTo>
                <a:cubicBezTo>
                  <a:pt x="1228" y="944"/>
                  <a:pt x="1223" y="954"/>
                  <a:pt x="1217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0" y="994"/>
                  <a:pt x="1182" y="1000"/>
                  <a:pt x="1174" y="1006"/>
                </a:cubicBezTo>
                <a:cubicBezTo>
                  <a:pt x="1165" y="1012"/>
                  <a:pt x="1156" y="1017"/>
                  <a:pt x="1146" y="1021"/>
                </a:cubicBezTo>
                <a:cubicBezTo>
                  <a:pt x="1137" y="1025"/>
                  <a:pt x="1127" y="1028"/>
                  <a:pt x="1116" y="1030"/>
                </a:cubicBezTo>
                <a:cubicBezTo>
                  <a:pt x="1106" y="1032"/>
                  <a:pt x="1096" y="1033"/>
                  <a:pt x="1085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1617480" y="3988080"/>
            <a:ext cx="164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Emergentes: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3359520" y="411120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Q#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3848040" y="40194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19" y="54"/>
                  <a:pt x="1926" y="62"/>
                  <a:pt x="1932" y="70"/>
                </a:cubicBezTo>
                <a:cubicBezTo>
                  <a:pt x="1938" y="79"/>
                  <a:pt x="1943" y="88"/>
                  <a:pt x="1946" y="98"/>
                </a:cubicBezTo>
                <a:cubicBezTo>
                  <a:pt x="1950" y="108"/>
                  <a:pt x="1953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3" y="915"/>
                  <a:pt x="1950" y="925"/>
                  <a:pt x="1946" y="935"/>
                </a:cubicBezTo>
                <a:cubicBezTo>
                  <a:pt x="1943" y="944"/>
                  <a:pt x="1938" y="954"/>
                  <a:pt x="1932" y="962"/>
                </a:cubicBezTo>
                <a:cubicBezTo>
                  <a:pt x="1926" y="971"/>
                  <a:pt x="1919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9" y="1021"/>
                </a:cubicBezTo>
                <a:cubicBezTo>
                  <a:pt x="89" y="1017"/>
                  <a:pt x="80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3711600" y="3988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3941280" y="41112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Cirq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4686120" y="40194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20" y="54"/>
                  <a:pt x="1926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4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4551480" y="3988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4781160" y="41112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Mojo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52400" y="1895400"/>
            <a:ext cx="1467000" cy="543240"/>
          </a:xfrm>
          <a:custGeom>
            <a:avLst/>
            <a:gdLst/>
            <a:ahLst/>
            <a:rect l="0" t="0" r="r" b="b"/>
            <a:pathLst>
              <a:path w="4075" h="1509">
                <a:moveTo>
                  <a:pt x="0" y="0"/>
                </a:moveTo>
                <a:lnTo>
                  <a:pt x="4075" y="0"/>
                </a:lnTo>
                <a:lnTo>
                  <a:pt x="407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2219040" y="1895400"/>
            <a:ext cx="4638960" cy="543240"/>
          </a:xfrm>
          <a:custGeom>
            <a:avLst/>
            <a:gdLst/>
            <a:ahLst/>
            <a:rect l="0" t="0" r="r" b="b"/>
            <a:pathLst>
              <a:path w="12886" h="1509">
                <a:moveTo>
                  <a:pt x="0" y="0"/>
                </a:moveTo>
                <a:lnTo>
                  <a:pt x="12886" y="0"/>
                </a:lnTo>
                <a:lnTo>
                  <a:pt x="1288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752400" y="2438280"/>
            <a:ext cx="1467000" cy="533520"/>
          </a:xfrm>
          <a:custGeom>
            <a:avLst/>
            <a:gdLst/>
            <a:ahLst/>
            <a:rect l="0" t="0" r="r" b="b"/>
            <a:pathLst>
              <a:path w="4075" h="1482">
                <a:moveTo>
                  <a:pt x="0" y="0"/>
                </a:moveTo>
                <a:lnTo>
                  <a:pt x="4075" y="0"/>
                </a:lnTo>
                <a:lnTo>
                  <a:pt x="407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2219040" y="2438280"/>
            <a:ext cx="4638960" cy="533520"/>
          </a:xfrm>
          <a:custGeom>
            <a:avLst/>
            <a:gdLst/>
            <a:ahLst/>
            <a:rect l="0" t="0" r="r" b="b"/>
            <a:pathLst>
              <a:path w="12886" h="1482">
                <a:moveTo>
                  <a:pt x="0" y="0"/>
                </a:moveTo>
                <a:lnTo>
                  <a:pt x="12886" y="0"/>
                </a:lnTo>
                <a:lnTo>
                  <a:pt x="1288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752400" y="2971440"/>
            <a:ext cx="1467000" cy="543600"/>
          </a:xfrm>
          <a:custGeom>
            <a:avLst/>
            <a:gdLst/>
            <a:ahLst/>
            <a:rect l="0" t="0" r="r" b="b"/>
            <a:pathLst>
              <a:path w="4075" h="1510">
                <a:moveTo>
                  <a:pt x="0" y="0"/>
                </a:moveTo>
                <a:lnTo>
                  <a:pt x="4075" y="0"/>
                </a:lnTo>
                <a:lnTo>
                  <a:pt x="407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2219040" y="2971440"/>
            <a:ext cx="4638960" cy="543600"/>
          </a:xfrm>
          <a:custGeom>
            <a:avLst/>
            <a:gdLst/>
            <a:ahLst/>
            <a:rect l="0" t="0" r="r" b="b"/>
            <a:pathLst>
              <a:path w="12886" h="1510">
                <a:moveTo>
                  <a:pt x="0" y="0"/>
                </a:moveTo>
                <a:lnTo>
                  <a:pt x="12886" y="0"/>
                </a:lnTo>
                <a:lnTo>
                  <a:pt x="1288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52400" y="3514680"/>
            <a:ext cx="1467000" cy="533520"/>
          </a:xfrm>
          <a:custGeom>
            <a:avLst/>
            <a:gdLst/>
            <a:ahLst/>
            <a:rect l="0" t="0" r="r" b="b"/>
            <a:pathLst>
              <a:path w="4075" h="1482">
                <a:moveTo>
                  <a:pt x="0" y="0"/>
                </a:moveTo>
                <a:lnTo>
                  <a:pt x="4075" y="0"/>
                </a:lnTo>
                <a:lnTo>
                  <a:pt x="407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2219040" y="3514680"/>
            <a:ext cx="4638960" cy="533520"/>
          </a:xfrm>
          <a:custGeom>
            <a:avLst/>
            <a:gdLst/>
            <a:ahLst/>
            <a:rect l="0" t="0" r="r" b="b"/>
            <a:pathLst>
              <a:path w="12886" h="1482">
                <a:moveTo>
                  <a:pt x="0" y="0"/>
                </a:moveTo>
                <a:lnTo>
                  <a:pt x="12886" y="0"/>
                </a:lnTo>
                <a:lnTo>
                  <a:pt x="1288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752400" y="4047840"/>
            <a:ext cx="1467000" cy="543240"/>
          </a:xfrm>
          <a:custGeom>
            <a:avLst/>
            <a:gdLst/>
            <a:ahLst/>
            <a:rect l="0" t="0" r="r" b="b"/>
            <a:pathLst>
              <a:path w="4075" h="1509">
                <a:moveTo>
                  <a:pt x="0" y="0"/>
                </a:moveTo>
                <a:lnTo>
                  <a:pt x="4075" y="0"/>
                </a:lnTo>
                <a:lnTo>
                  <a:pt x="407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2219040" y="4047840"/>
            <a:ext cx="4638960" cy="543240"/>
          </a:xfrm>
          <a:custGeom>
            <a:avLst/>
            <a:gdLst/>
            <a:ahLst/>
            <a:rect l="0" t="0" r="r" b="b"/>
            <a:pathLst>
              <a:path w="12886" h="1509">
                <a:moveTo>
                  <a:pt x="0" y="0"/>
                </a:moveTo>
                <a:lnTo>
                  <a:pt x="12886" y="0"/>
                </a:lnTo>
                <a:lnTo>
                  <a:pt x="1288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52400" y="4590720"/>
            <a:ext cx="1467000" cy="533880"/>
          </a:xfrm>
          <a:custGeom>
            <a:avLst/>
            <a:gdLst/>
            <a:ahLst/>
            <a:rect l="0" t="0" r="r" b="b"/>
            <a:pathLst>
              <a:path w="4075" h="1483">
                <a:moveTo>
                  <a:pt x="0" y="0"/>
                </a:moveTo>
                <a:lnTo>
                  <a:pt x="4075" y="0"/>
                </a:lnTo>
                <a:lnTo>
                  <a:pt x="407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2219040" y="4590720"/>
            <a:ext cx="4638960" cy="533880"/>
          </a:xfrm>
          <a:custGeom>
            <a:avLst/>
            <a:gdLst/>
            <a:ahLst/>
            <a:rect l="0" t="0" r="r" b="b"/>
            <a:pathLst>
              <a:path w="12886" h="1483">
                <a:moveTo>
                  <a:pt x="0" y="0"/>
                </a:moveTo>
                <a:lnTo>
                  <a:pt x="12886" y="0"/>
                </a:lnTo>
                <a:lnTo>
                  <a:pt x="1288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752400" y="5124240"/>
            <a:ext cx="1467000" cy="543240"/>
          </a:xfrm>
          <a:custGeom>
            <a:avLst/>
            <a:gdLst/>
            <a:ahLst/>
            <a:rect l="0" t="0" r="r" b="b"/>
            <a:pathLst>
              <a:path w="4075" h="1509">
                <a:moveTo>
                  <a:pt x="0" y="0"/>
                </a:moveTo>
                <a:lnTo>
                  <a:pt x="4075" y="0"/>
                </a:lnTo>
                <a:lnTo>
                  <a:pt x="407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2219040" y="5124240"/>
            <a:ext cx="4638960" cy="543240"/>
          </a:xfrm>
          <a:custGeom>
            <a:avLst/>
            <a:gdLst/>
            <a:ahLst/>
            <a:rect l="0" t="0" r="r" b="b"/>
            <a:pathLst>
              <a:path w="12886" h="1509">
                <a:moveTo>
                  <a:pt x="0" y="0"/>
                </a:moveTo>
                <a:lnTo>
                  <a:pt x="12886" y="0"/>
                </a:lnTo>
                <a:lnTo>
                  <a:pt x="1288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752400" y="1895400"/>
            <a:ext cx="1467000" cy="9720"/>
          </a:xfrm>
          <a:custGeom>
            <a:avLst/>
            <a:gdLst/>
            <a:ahLst/>
            <a:rect l="0" t="0" r="r" b="b"/>
            <a:pathLst>
              <a:path w="4075" h="27">
                <a:moveTo>
                  <a:pt x="0" y="0"/>
                </a:moveTo>
                <a:lnTo>
                  <a:pt x="4075" y="0"/>
                </a:lnTo>
                <a:lnTo>
                  <a:pt x="407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220968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2219040" y="1895400"/>
            <a:ext cx="4638960" cy="9720"/>
          </a:xfrm>
          <a:custGeom>
            <a:avLst/>
            <a:gdLst/>
            <a:ahLst/>
            <a:rect l="0" t="0" r="r" b="b"/>
            <a:pathLst>
              <a:path w="12886" h="27">
                <a:moveTo>
                  <a:pt x="0" y="0"/>
                </a:moveTo>
                <a:lnTo>
                  <a:pt x="12886" y="0"/>
                </a:lnTo>
                <a:lnTo>
                  <a:pt x="128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684828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752400" y="2428560"/>
            <a:ext cx="1467000" cy="10440"/>
          </a:xfrm>
          <a:custGeom>
            <a:avLst/>
            <a:gdLst/>
            <a:ahLst/>
            <a:rect l="0" t="0" r="r" b="b"/>
            <a:pathLst>
              <a:path w="4075" h="29">
                <a:moveTo>
                  <a:pt x="0" y="0"/>
                </a:moveTo>
                <a:lnTo>
                  <a:pt x="4075" y="0"/>
                </a:lnTo>
                <a:lnTo>
                  <a:pt x="407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2219040" y="2428560"/>
            <a:ext cx="4638960" cy="10440"/>
          </a:xfrm>
          <a:custGeom>
            <a:avLst/>
            <a:gdLst/>
            <a:ahLst/>
            <a:rect l="0" t="0" r="r" b="b"/>
            <a:pathLst>
              <a:path w="12886" h="29">
                <a:moveTo>
                  <a:pt x="0" y="0"/>
                </a:moveTo>
                <a:lnTo>
                  <a:pt x="12886" y="0"/>
                </a:lnTo>
                <a:lnTo>
                  <a:pt x="1288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220968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684828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752400" y="2971440"/>
            <a:ext cx="1467000" cy="10440"/>
          </a:xfrm>
          <a:custGeom>
            <a:avLst/>
            <a:gdLst/>
            <a:ahLst/>
            <a:rect l="0" t="0" r="r" b="b"/>
            <a:pathLst>
              <a:path w="4075" h="29">
                <a:moveTo>
                  <a:pt x="0" y="0"/>
                </a:moveTo>
                <a:lnTo>
                  <a:pt x="4075" y="0"/>
                </a:lnTo>
                <a:lnTo>
                  <a:pt x="407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220968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2219040" y="2971440"/>
            <a:ext cx="4638960" cy="10440"/>
          </a:xfrm>
          <a:custGeom>
            <a:avLst/>
            <a:gdLst/>
            <a:ahLst/>
            <a:rect l="0" t="0" r="r" b="b"/>
            <a:pathLst>
              <a:path w="12886" h="29">
                <a:moveTo>
                  <a:pt x="0" y="0"/>
                </a:moveTo>
                <a:lnTo>
                  <a:pt x="12886" y="0"/>
                </a:lnTo>
                <a:lnTo>
                  <a:pt x="1288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684828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752400" y="3504960"/>
            <a:ext cx="1467000" cy="10440"/>
          </a:xfrm>
          <a:custGeom>
            <a:avLst/>
            <a:gdLst/>
            <a:ahLst/>
            <a:rect l="0" t="0" r="r" b="b"/>
            <a:pathLst>
              <a:path w="4075" h="29">
                <a:moveTo>
                  <a:pt x="0" y="0"/>
                </a:moveTo>
                <a:lnTo>
                  <a:pt x="4075" y="0"/>
                </a:lnTo>
                <a:lnTo>
                  <a:pt x="407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220968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2219040" y="3504960"/>
            <a:ext cx="4638960" cy="10440"/>
          </a:xfrm>
          <a:custGeom>
            <a:avLst/>
            <a:gdLst/>
            <a:ahLst/>
            <a:rect l="0" t="0" r="r" b="b"/>
            <a:pathLst>
              <a:path w="12886" h="29">
                <a:moveTo>
                  <a:pt x="0" y="0"/>
                </a:moveTo>
                <a:lnTo>
                  <a:pt x="12886" y="0"/>
                </a:lnTo>
                <a:lnTo>
                  <a:pt x="1288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684828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752400" y="4047840"/>
            <a:ext cx="1467000" cy="10440"/>
          </a:xfrm>
          <a:custGeom>
            <a:avLst/>
            <a:gdLst/>
            <a:ahLst/>
            <a:rect l="0" t="0" r="r" b="b"/>
            <a:pathLst>
              <a:path w="4075" h="29">
                <a:moveTo>
                  <a:pt x="0" y="0"/>
                </a:moveTo>
                <a:lnTo>
                  <a:pt x="4075" y="0"/>
                </a:lnTo>
                <a:lnTo>
                  <a:pt x="407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220968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2219040" y="4047840"/>
            <a:ext cx="4638960" cy="10440"/>
          </a:xfrm>
          <a:custGeom>
            <a:avLst/>
            <a:gdLst/>
            <a:ahLst/>
            <a:rect l="0" t="0" r="r" b="b"/>
            <a:pathLst>
              <a:path w="12886" h="29">
                <a:moveTo>
                  <a:pt x="0" y="0"/>
                </a:moveTo>
                <a:lnTo>
                  <a:pt x="12886" y="0"/>
                </a:lnTo>
                <a:lnTo>
                  <a:pt x="1288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684828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752400" y="4581360"/>
            <a:ext cx="1467000" cy="9720"/>
          </a:xfrm>
          <a:custGeom>
            <a:avLst/>
            <a:gdLst/>
            <a:ahLst/>
            <a:rect l="0" t="0" r="r" b="b"/>
            <a:pathLst>
              <a:path w="4075" h="27">
                <a:moveTo>
                  <a:pt x="0" y="0"/>
                </a:moveTo>
                <a:lnTo>
                  <a:pt x="4075" y="0"/>
                </a:lnTo>
                <a:lnTo>
                  <a:pt x="407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220968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2219040" y="4581360"/>
            <a:ext cx="4638960" cy="9720"/>
          </a:xfrm>
          <a:custGeom>
            <a:avLst/>
            <a:gdLst/>
            <a:ahLst/>
            <a:rect l="0" t="0" r="r" b="b"/>
            <a:pathLst>
              <a:path w="12886" h="27">
                <a:moveTo>
                  <a:pt x="0" y="0"/>
                </a:moveTo>
                <a:lnTo>
                  <a:pt x="12886" y="0"/>
                </a:lnTo>
                <a:lnTo>
                  <a:pt x="128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684828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752400" y="5124240"/>
            <a:ext cx="1467000" cy="10440"/>
          </a:xfrm>
          <a:custGeom>
            <a:avLst/>
            <a:gdLst/>
            <a:ahLst/>
            <a:rect l="0" t="0" r="r" b="b"/>
            <a:pathLst>
              <a:path w="4075" h="29">
                <a:moveTo>
                  <a:pt x="0" y="0"/>
                </a:moveTo>
                <a:lnTo>
                  <a:pt x="4075" y="0"/>
                </a:lnTo>
                <a:lnTo>
                  <a:pt x="407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220968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2219040" y="5124240"/>
            <a:ext cx="4638960" cy="10440"/>
          </a:xfrm>
          <a:custGeom>
            <a:avLst/>
            <a:gdLst/>
            <a:ahLst/>
            <a:rect l="0" t="0" r="r" b="b"/>
            <a:pathLst>
              <a:path w="12886" h="29">
                <a:moveTo>
                  <a:pt x="0" y="0"/>
                </a:moveTo>
                <a:lnTo>
                  <a:pt x="12886" y="0"/>
                </a:lnTo>
                <a:lnTo>
                  <a:pt x="1288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684828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752400" y="5657760"/>
            <a:ext cx="1467000" cy="9720"/>
          </a:xfrm>
          <a:custGeom>
            <a:avLst/>
            <a:gdLst/>
            <a:ahLst/>
            <a:rect l="0" t="0" r="r" b="b"/>
            <a:pathLst>
              <a:path w="4075" h="27">
                <a:moveTo>
                  <a:pt x="0" y="0"/>
                </a:moveTo>
                <a:lnTo>
                  <a:pt x="4075" y="0"/>
                </a:lnTo>
                <a:lnTo>
                  <a:pt x="407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2219040" y="5657760"/>
            <a:ext cx="4638960" cy="9720"/>
          </a:xfrm>
          <a:custGeom>
            <a:avLst/>
            <a:gdLst/>
            <a:ahLst/>
            <a:rect l="0" t="0" r="r" b="b"/>
            <a:pathLst>
              <a:path w="12886" h="27">
                <a:moveTo>
                  <a:pt x="0" y="0"/>
                </a:moveTo>
                <a:lnTo>
                  <a:pt x="12886" y="0"/>
                </a:lnTo>
                <a:lnTo>
                  <a:pt x="128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747720" y="1174680"/>
            <a:ext cx="5051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1.5 Lenguajes y usos comunes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916920" y="1978560"/>
            <a:ext cx="117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3523680" y="1978560"/>
            <a:ext cx="209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 principales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880920" y="2511720"/>
            <a:ext cx="82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C/C++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2343600" y="2511720"/>
            <a:ext cx="437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Sistemas, controladores, embebidos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880920" y="3054600"/>
            <a:ext cx="51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2343600" y="3054600"/>
            <a:ext cx="348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Apps empresariales, Android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880920" y="3588120"/>
            <a:ext cx="85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2343600" y="3588120"/>
            <a:ext cx="306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IA, datos, automatización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880920" y="4131000"/>
            <a:ext cx="120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JavaScript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2343600" y="4131000"/>
            <a:ext cx="301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Web frontend y backend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880920" y="4664520"/>
            <a:ext cx="48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SQL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2343600" y="4664520"/>
            <a:ext cx="331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Bases de datos relacionales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880920" y="5207400"/>
            <a:ext cx="37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Q#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2343600" y="5207400"/>
            <a:ext cx="278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cuántica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821160" y="2460960"/>
            <a:ext cx="176760" cy="57960"/>
          </a:xfrm>
          <a:custGeom>
            <a:avLst/>
            <a:gdLst/>
            <a:ahLst/>
            <a:rect l="0" t="0" r="r" b="b"/>
            <a:pathLst>
              <a:path w="491" h="161">
                <a:moveTo>
                  <a:pt x="417" y="0"/>
                </a:moveTo>
                <a:lnTo>
                  <a:pt x="75" y="0"/>
                </a:lnTo>
                <a:cubicBezTo>
                  <a:pt x="34" y="0"/>
                  <a:pt x="0" y="34"/>
                  <a:pt x="0" y="75"/>
                </a:cubicBezTo>
                <a:lnTo>
                  <a:pt x="0" y="161"/>
                </a:lnTo>
                <a:lnTo>
                  <a:pt x="64" y="161"/>
                </a:lnTo>
                <a:lnTo>
                  <a:pt x="64" y="75"/>
                </a:lnTo>
                <a:cubicBezTo>
                  <a:pt x="64" y="69"/>
                  <a:pt x="69" y="64"/>
                  <a:pt x="75" y="64"/>
                </a:cubicBezTo>
                <a:lnTo>
                  <a:pt x="417" y="64"/>
                </a:lnTo>
                <a:cubicBezTo>
                  <a:pt x="423" y="64"/>
                  <a:pt x="427" y="69"/>
                  <a:pt x="427" y="75"/>
                </a:cubicBezTo>
                <a:lnTo>
                  <a:pt x="427" y="161"/>
                </a:lnTo>
                <a:lnTo>
                  <a:pt x="491" y="161"/>
                </a:lnTo>
                <a:lnTo>
                  <a:pt x="491" y="75"/>
                </a:lnTo>
                <a:cubicBezTo>
                  <a:pt x="491" y="34"/>
                  <a:pt x="458" y="0"/>
                  <a:pt x="417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771480" y="2514240"/>
            <a:ext cx="276480" cy="219600"/>
          </a:xfrm>
          <a:custGeom>
            <a:avLst/>
            <a:gdLst/>
            <a:ahLst/>
            <a:rect l="0" t="0" r="r" b="b"/>
            <a:pathLst>
              <a:path w="768" h="610">
                <a:moveTo>
                  <a:pt x="768" y="520"/>
                </a:moveTo>
                <a:cubicBezTo>
                  <a:pt x="768" y="520"/>
                  <a:pt x="768" y="610"/>
                  <a:pt x="678" y="610"/>
                </a:cubicBezTo>
                <a:lnTo>
                  <a:pt x="90" y="610"/>
                </a:lnTo>
                <a:cubicBezTo>
                  <a:pt x="0" y="610"/>
                  <a:pt x="0" y="520"/>
                  <a:pt x="0" y="520"/>
                </a:cubicBezTo>
                <a:lnTo>
                  <a:pt x="0" y="91"/>
                </a:lnTo>
                <a:cubicBezTo>
                  <a:pt x="0" y="0"/>
                  <a:pt x="90" y="0"/>
                  <a:pt x="90" y="0"/>
                </a:cubicBezTo>
                <a:lnTo>
                  <a:pt x="678" y="0"/>
                </a:lnTo>
                <a:cubicBezTo>
                  <a:pt x="678" y="0"/>
                  <a:pt x="768" y="0"/>
                  <a:pt x="768" y="91"/>
                </a:cubicBezTo>
                <a:lnTo>
                  <a:pt x="768" y="520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802080" y="2626200"/>
            <a:ext cx="215280" cy="15480"/>
          </a:xfrm>
          <a:custGeom>
            <a:avLst/>
            <a:gdLst/>
            <a:ahLst/>
            <a:rect l="0" t="0" r="r" b="b"/>
            <a:pathLst>
              <a:path w="598" h="43">
                <a:moveTo>
                  <a:pt x="0" y="0"/>
                </a:moveTo>
                <a:lnTo>
                  <a:pt x="598" y="0"/>
                </a:lnTo>
                <a:lnTo>
                  <a:pt x="598" y="43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771480" y="2572200"/>
            <a:ext cx="276480" cy="131040"/>
          </a:xfrm>
          <a:custGeom>
            <a:avLst/>
            <a:gdLst/>
            <a:ahLst/>
            <a:rect l="0" t="0" r="r" b="b"/>
            <a:pathLst>
              <a:path w="768" h="364">
                <a:moveTo>
                  <a:pt x="0" y="0"/>
                </a:moveTo>
                <a:lnTo>
                  <a:pt x="768" y="0"/>
                </a:lnTo>
                <a:lnTo>
                  <a:pt x="768" y="43"/>
                </a:lnTo>
                <a:lnTo>
                  <a:pt x="0" y="43"/>
                </a:lnTo>
                <a:lnTo>
                  <a:pt x="0" y="0"/>
                </a:lnTo>
                <a:moveTo>
                  <a:pt x="85" y="192"/>
                </a:moveTo>
                <a:lnTo>
                  <a:pt x="683" y="192"/>
                </a:lnTo>
                <a:lnTo>
                  <a:pt x="683" y="235"/>
                </a:lnTo>
                <a:lnTo>
                  <a:pt x="85" y="235"/>
                </a:lnTo>
                <a:lnTo>
                  <a:pt x="85" y="192"/>
                </a:lnTo>
                <a:moveTo>
                  <a:pt x="85" y="321"/>
                </a:moveTo>
                <a:lnTo>
                  <a:pt x="683" y="321"/>
                </a:lnTo>
                <a:lnTo>
                  <a:pt x="683" y="364"/>
                </a:lnTo>
                <a:lnTo>
                  <a:pt x="85" y="364"/>
                </a:lnTo>
                <a:lnTo>
                  <a:pt x="85" y="32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802080" y="2672280"/>
            <a:ext cx="215280" cy="15480"/>
          </a:xfrm>
          <a:custGeom>
            <a:avLst/>
            <a:gdLst/>
            <a:ahLst/>
            <a:rect l="0" t="0" r="r" b="b"/>
            <a:pathLst>
              <a:path w="598" h="43">
                <a:moveTo>
                  <a:pt x="0" y="0"/>
                </a:moveTo>
                <a:lnTo>
                  <a:pt x="598" y="0"/>
                </a:lnTo>
                <a:lnTo>
                  <a:pt x="598" y="43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825120" y="2557080"/>
            <a:ext cx="169200" cy="46440"/>
          </a:xfrm>
          <a:custGeom>
            <a:avLst/>
            <a:gdLst/>
            <a:ahLst/>
            <a:rect l="0" t="0" r="r" b="b"/>
            <a:pathLst>
              <a:path w="470" h="129">
                <a:moveTo>
                  <a:pt x="64" y="129"/>
                </a:moveTo>
                <a:lnTo>
                  <a:pt x="21" y="129"/>
                </a:lnTo>
                <a:cubicBezTo>
                  <a:pt x="9" y="129"/>
                  <a:pt x="0" y="119"/>
                  <a:pt x="0" y="107"/>
                </a:cubicBez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64" y="0"/>
                </a:lnTo>
                <a:cubicBezTo>
                  <a:pt x="76" y="0"/>
                  <a:pt x="85" y="9"/>
                  <a:pt x="85" y="21"/>
                </a:cubicBezTo>
                <a:lnTo>
                  <a:pt x="85" y="107"/>
                </a:lnTo>
                <a:cubicBezTo>
                  <a:pt x="85" y="119"/>
                  <a:pt x="76" y="129"/>
                  <a:pt x="64" y="129"/>
                </a:cubicBezTo>
                <a:moveTo>
                  <a:pt x="448" y="129"/>
                </a:moveTo>
                <a:lnTo>
                  <a:pt x="406" y="129"/>
                </a:lnTo>
                <a:cubicBezTo>
                  <a:pt x="394" y="129"/>
                  <a:pt x="384" y="119"/>
                  <a:pt x="384" y="107"/>
                </a:cubicBezTo>
                <a:lnTo>
                  <a:pt x="384" y="21"/>
                </a:lnTo>
                <a:cubicBezTo>
                  <a:pt x="384" y="9"/>
                  <a:pt x="394" y="0"/>
                  <a:pt x="406" y="0"/>
                </a:cubicBezTo>
                <a:lnTo>
                  <a:pt x="448" y="0"/>
                </a:lnTo>
                <a:cubicBezTo>
                  <a:pt x="460" y="0"/>
                  <a:pt x="470" y="9"/>
                  <a:pt x="470" y="21"/>
                </a:cubicBezTo>
                <a:lnTo>
                  <a:pt x="470" y="107"/>
                </a:lnTo>
                <a:cubicBezTo>
                  <a:pt x="470" y="119"/>
                  <a:pt x="460" y="129"/>
                  <a:pt x="448" y="129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825120" y="2587680"/>
            <a:ext cx="169200" cy="15840"/>
          </a:xfrm>
          <a:custGeom>
            <a:avLst/>
            <a:gdLst/>
            <a:ahLst/>
            <a:rect l="0" t="0" r="r" b="b"/>
            <a:pathLst>
              <a:path w="470" h="44">
                <a:moveTo>
                  <a:pt x="384" y="0"/>
                </a:moveTo>
                <a:lnTo>
                  <a:pt x="384" y="22"/>
                </a:lnTo>
                <a:cubicBezTo>
                  <a:pt x="384" y="34"/>
                  <a:pt x="394" y="44"/>
                  <a:pt x="406" y="44"/>
                </a:cubicBezTo>
                <a:lnTo>
                  <a:pt x="448" y="44"/>
                </a:lnTo>
                <a:cubicBezTo>
                  <a:pt x="460" y="44"/>
                  <a:pt x="470" y="34"/>
                  <a:pt x="470" y="22"/>
                </a:cubicBezTo>
                <a:lnTo>
                  <a:pt x="470" y="0"/>
                </a:lnTo>
                <a:lnTo>
                  <a:pt x="384" y="0"/>
                </a:lnTo>
                <a:moveTo>
                  <a:pt x="0" y="0"/>
                </a:moveTo>
                <a:lnTo>
                  <a:pt x="0" y="22"/>
                </a:lnTo>
                <a:cubicBezTo>
                  <a:pt x="0" y="34"/>
                  <a:pt x="9" y="44"/>
                  <a:pt x="21" y="44"/>
                </a:cubicBezTo>
                <a:lnTo>
                  <a:pt x="64" y="44"/>
                </a:lnTo>
                <a:cubicBezTo>
                  <a:pt x="76" y="44"/>
                  <a:pt x="85" y="34"/>
                  <a:pt x="85" y="22"/>
                </a:cubicBezTo>
                <a:lnTo>
                  <a:pt x="85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832680" y="2572200"/>
            <a:ext cx="153720" cy="23400"/>
          </a:xfrm>
          <a:custGeom>
            <a:avLst/>
            <a:gdLst/>
            <a:ahLst/>
            <a:rect l="0" t="0" r="r" b="b"/>
            <a:pathLst>
              <a:path w="427" h="65">
                <a:moveTo>
                  <a:pt x="385" y="0"/>
                </a:moveTo>
                <a:lnTo>
                  <a:pt x="427" y="0"/>
                </a:lnTo>
                <a:lnTo>
                  <a:pt x="427" y="65"/>
                </a:lnTo>
                <a:lnTo>
                  <a:pt x="385" y="65"/>
                </a:lnTo>
                <a:lnTo>
                  <a:pt x="385" y="0"/>
                </a:lnTo>
                <a:moveTo>
                  <a:pt x="0" y="0"/>
                </a:moveTo>
                <a:lnTo>
                  <a:pt x="44" y="0"/>
                </a:lnTo>
                <a:lnTo>
                  <a:pt x="44" y="65"/>
                </a:lnTo>
                <a:lnTo>
                  <a:pt x="0" y="6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747720" y="1670040"/>
            <a:ext cx="5211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1.6 Herramientas de desarrollo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3009600" y="243828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1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0" y="16"/>
                  <a:pt x="1510" y="21"/>
                  <a:pt x="1518" y="27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50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8"/>
                </a:cubicBezTo>
                <a:cubicBezTo>
                  <a:pt x="1588" y="138"/>
                  <a:pt x="1589" y="148"/>
                  <a:pt x="1589" y="159"/>
                </a:cubicBezTo>
                <a:lnTo>
                  <a:pt x="1589" y="873"/>
                </a:lnTo>
                <a:cubicBezTo>
                  <a:pt x="1589" y="883"/>
                  <a:pt x="1588" y="894"/>
                  <a:pt x="1586" y="904"/>
                </a:cubicBezTo>
                <a:cubicBezTo>
                  <a:pt x="1584" y="914"/>
                  <a:pt x="1581" y="924"/>
                  <a:pt x="1577" y="934"/>
                </a:cubicBezTo>
                <a:cubicBezTo>
                  <a:pt x="1573" y="943"/>
                  <a:pt x="1568" y="952"/>
                  <a:pt x="1562" y="962"/>
                </a:cubicBezTo>
                <a:cubicBezTo>
                  <a:pt x="1556" y="971"/>
                  <a:pt x="1550" y="979"/>
                  <a:pt x="1542" y="986"/>
                </a:cubicBezTo>
                <a:cubicBezTo>
                  <a:pt x="1535" y="994"/>
                  <a:pt x="1527" y="1000"/>
                  <a:pt x="1518" y="1006"/>
                </a:cubicBezTo>
                <a:cubicBezTo>
                  <a:pt x="1510" y="1012"/>
                  <a:pt x="1500" y="1017"/>
                  <a:pt x="1491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1" y="1032"/>
                  <a:pt x="1441" y="1033"/>
                  <a:pt x="143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2"/>
                  <a:pt x="16" y="943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1065240" y="2406960"/>
            <a:ext cx="200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Compiladores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3103560" y="25300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gcc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3724200" y="243828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3" y="98"/>
                </a:cubicBezTo>
                <a:cubicBezTo>
                  <a:pt x="17" y="88"/>
                  <a:pt x="22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5" y="39"/>
                  <a:pt x="63" y="32"/>
                  <a:pt x="71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3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3" y="54"/>
                  <a:pt x="2270" y="62"/>
                  <a:pt x="2276" y="70"/>
                </a:cubicBezTo>
                <a:cubicBezTo>
                  <a:pt x="2282" y="79"/>
                  <a:pt x="2287" y="88"/>
                  <a:pt x="2290" y="98"/>
                </a:cubicBezTo>
                <a:cubicBezTo>
                  <a:pt x="2294" y="107"/>
                  <a:pt x="2297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3"/>
                </a:lnTo>
                <a:cubicBezTo>
                  <a:pt x="2303" y="883"/>
                  <a:pt x="2302" y="894"/>
                  <a:pt x="2300" y="904"/>
                </a:cubicBezTo>
                <a:cubicBezTo>
                  <a:pt x="2297" y="914"/>
                  <a:pt x="2294" y="924"/>
                  <a:pt x="2290" y="934"/>
                </a:cubicBezTo>
                <a:cubicBezTo>
                  <a:pt x="2287" y="943"/>
                  <a:pt x="2282" y="952"/>
                  <a:pt x="2276" y="962"/>
                </a:cubicBezTo>
                <a:cubicBezTo>
                  <a:pt x="2270" y="971"/>
                  <a:pt x="2263" y="979"/>
                  <a:pt x="2256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3" y="1012"/>
                  <a:pt x="2214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4" y="1033"/>
                  <a:pt x="2144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9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3" y="1000"/>
                  <a:pt x="55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2" y="952"/>
                  <a:pt x="17" y="943"/>
                  <a:pt x="13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3584880" y="2406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883080" y="2903400"/>
            <a:ext cx="137520" cy="137160"/>
          </a:xfrm>
          <a:custGeom>
            <a:avLst/>
            <a:gdLst/>
            <a:ahLst/>
            <a:rect l="0" t="0" r="r" b="b"/>
            <a:pathLst>
              <a:path w="382" h="381">
                <a:moveTo>
                  <a:pt x="0" y="233"/>
                </a:moveTo>
                <a:lnTo>
                  <a:pt x="233" y="0"/>
                </a:lnTo>
                <a:lnTo>
                  <a:pt x="382" y="149"/>
                </a:lnTo>
                <a:lnTo>
                  <a:pt x="149" y="381"/>
                </a:lnTo>
                <a:lnTo>
                  <a:pt x="0" y="23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783720" y="2963520"/>
            <a:ext cx="216360" cy="177120"/>
          </a:xfrm>
          <a:custGeom>
            <a:avLst/>
            <a:gdLst/>
            <a:ahLst/>
            <a:rect l="0" t="0" r="r" b="b"/>
            <a:pathLst>
              <a:path w="601" h="492">
                <a:moveTo>
                  <a:pt x="138" y="492"/>
                </a:moveTo>
                <a:cubicBezTo>
                  <a:pt x="19" y="484"/>
                  <a:pt x="-2" y="400"/>
                  <a:pt x="0" y="354"/>
                </a:cubicBezTo>
                <a:cubicBezTo>
                  <a:pt x="7" y="245"/>
                  <a:pt x="333" y="0"/>
                  <a:pt x="333" y="0"/>
                </a:cubicBezTo>
                <a:lnTo>
                  <a:pt x="601" y="42"/>
                </a:lnTo>
                <a:cubicBezTo>
                  <a:pt x="601" y="42"/>
                  <a:pt x="229" y="499"/>
                  <a:pt x="138" y="49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772200" y="2877120"/>
            <a:ext cx="275040" cy="275400"/>
          </a:xfrm>
          <a:custGeom>
            <a:avLst/>
            <a:gdLst/>
            <a:ahLst/>
            <a:rect l="0" t="0" r="r" b="b"/>
            <a:pathLst>
              <a:path w="764" h="765">
                <a:moveTo>
                  <a:pt x="688" y="78"/>
                </a:moveTo>
                <a:cubicBezTo>
                  <a:pt x="625" y="15"/>
                  <a:pt x="555" y="-16"/>
                  <a:pt x="530" y="9"/>
                </a:cubicBezTo>
                <a:lnTo>
                  <a:pt x="530" y="10"/>
                </a:lnTo>
                <a:lnTo>
                  <a:pt x="529" y="10"/>
                </a:lnTo>
                <a:lnTo>
                  <a:pt x="47" y="493"/>
                </a:lnTo>
                <a:cubicBezTo>
                  <a:pt x="16" y="523"/>
                  <a:pt x="0" y="563"/>
                  <a:pt x="0" y="605"/>
                </a:cubicBezTo>
                <a:cubicBezTo>
                  <a:pt x="0" y="648"/>
                  <a:pt x="16" y="688"/>
                  <a:pt x="47" y="718"/>
                </a:cubicBezTo>
                <a:cubicBezTo>
                  <a:pt x="77" y="748"/>
                  <a:pt x="117" y="765"/>
                  <a:pt x="159" y="765"/>
                </a:cubicBezTo>
                <a:cubicBezTo>
                  <a:pt x="202" y="765"/>
                  <a:pt x="242" y="748"/>
                  <a:pt x="272" y="718"/>
                </a:cubicBezTo>
                <a:lnTo>
                  <a:pt x="755" y="236"/>
                </a:lnTo>
                <a:lnTo>
                  <a:pt x="756" y="235"/>
                </a:lnTo>
                <a:cubicBezTo>
                  <a:pt x="780" y="211"/>
                  <a:pt x="750" y="140"/>
                  <a:pt x="688" y="78"/>
                </a:cubicBezTo>
                <a:moveTo>
                  <a:pt x="227" y="673"/>
                </a:moveTo>
                <a:cubicBezTo>
                  <a:pt x="209" y="691"/>
                  <a:pt x="185" y="701"/>
                  <a:pt x="159" y="701"/>
                </a:cubicBezTo>
                <a:cubicBezTo>
                  <a:pt x="134" y="701"/>
                  <a:pt x="110" y="691"/>
                  <a:pt x="92" y="673"/>
                </a:cubicBezTo>
                <a:cubicBezTo>
                  <a:pt x="74" y="655"/>
                  <a:pt x="64" y="631"/>
                  <a:pt x="64" y="605"/>
                </a:cubicBezTo>
                <a:cubicBezTo>
                  <a:pt x="64" y="580"/>
                  <a:pt x="74" y="556"/>
                  <a:pt x="92" y="538"/>
                </a:cubicBezTo>
                <a:lnTo>
                  <a:pt x="540" y="90"/>
                </a:lnTo>
                <a:cubicBezTo>
                  <a:pt x="554" y="115"/>
                  <a:pt x="573" y="141"/>
                  <a:pt x="599" y="167"/>
                </a:cubicBezTo>
                <a:cubicBezTo>
                  <a:pt x="624" y="192"/>
                  <a:pt x="651" y="212"/>
                  <a:pt x="675" y="225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820800" y="2961360"/>
            <a:ext cx="175320" cy="144000"/>
          </a:xfrm>
          <a:custGeom>
            <a:avLst/>
            <a:gdLst/>
            <a:ahLst/>
            <a:rect l="0" t="0" r="r" b="b"/>
            <a:pathLst>
              <a:path w="487" h="400">
                <a:moveTo>
                  <a:pt x="487" y="43"/>
                </a:moveTo>
                <a:cubicBezTo>
                  <a:pt x="486" y="51"/>
                  <a:pt x="431" y="59"/>
                  <a:pt x="365" y="50"/>
                </a:cubicBezTo>
                <a:cubicBezTo>
                  <a:pt x="299" y="42"/>
                  <a:pt x="248" y="24"/>
                  <a:pt x="249" y="12"/>
                </a:cubicBezTo>
                <a:cubicBezTo>
                  <a:pt x="251" y="-1"/>
                  <a:pt x="305" y="-4"/>
                  <a:pt x="371" y="4"/>
                </a:cubicBezTo>
                <a:cubicBezTo>
                  <a:pt x="437" y="13"/>
                  <a:pt x="489" y="30"/>
                  <a:pt x="487" y="43"/>
                </a:cubicBezTo>
                <a:moveTo>
                  <a:pt x="95" y="258"/>
                </a:moveTo>
                <a:cubicBezTo>
                  <a:pt x="88" y="265"/>
                  <a:pt x="77" y="265"/>
                  <a:pt x="71" y="258"/>
                </a:cubicBezTo>
                <a:cubicBezTo>
                  <a:pt x="64" y="252"/>
                  <a:pt x="64" y="241"/>
                  <a:pt x="71" y="234"/>
                </a:cubicBezTo>
                <a:cubicBezTo>
                  <a:pt x="77" y="228"/>
                  <a:pt x="88" y="228"/>
                  <a:pt x="95" y="234"/>
                </a:cubicBezTo>
                <a:cubicBezTo>
                  <a:pt x="101" y="241"/>
                  <a:pt x="101" y="252"/>
                  <a:pt x="95" y="258"/>
                </a:cubicBezTo>
                <a:moveTo>
                  <a:pt x="165" y="314"/>
                </a:moveTo>
                <a:cubicBezTo>
                  <a:pt x="155" y="325"/>
                  <a:pt x="137" y="325"/>
                  <a:pt x="126" y="314"/>
                </a:cubicBezTo>
                <a:cubicBezTo>
                  <a:pt x="115" y="303"/>
                  <a:pt x="115" y="286"/>
                  <a:pt x="126" y="275"/>
                </a:cubicBezTo>
                <a:cubicBezTo>
                  <a:pt x="137" y="264"/>
                  <a:pt x="155" y="264"/>
                  <a:pt x="165" y="275"/>
                </a:cubicBezTo>
                <a:cubicBezTo>
                  <a:pt x="176" y="286"/>
                  <a:pt x="176" y="303"/>
                  <a:pt x="165" y="314"/>
                </a:cubicBezTo>
                <a:moveTo>
                  <a:pt x="201" y="201"/>
                </a:moveTo>
                <a:cubicBezTo>
                  <a:pt x="191" y="211"/>
                  <a:pt x="174" y="211"/>
                  <a:pt x="164" y="201"/>
                </a:cubicBezTo>
                <a:cubicBezTo>
                  <a:pt x="154" y="191"/>
                  <a:pt x="154" y="174"/>
                  <a:pt x="164" y="164"/>
                </a:cubicBezTo>
                <a:cubicBezTo>
                  <a:pt x="174" y="154"/>
                  <a:pt x="191" y="154"/>
                  <a:pt x="201" y="164"/>
                </a:cubicBezTo>
                <a:cubicBezTo>
                  <a:pt x="211" y="174"/>
                  <a:pt x="211" y="191"/>
                  <a:pt x="201" y="201"/>
                </a:cubicBezTo>
                <a:moveTo>
                  <a:pt x="55" y="390"/>
                </a:moveTo>
                <a:cubicBezTo>
                  <a:pt x="42" y="403"/>
                  <a:pt x="22" y="403"/>
                  <a:pt x="10" y="390"/>
                </a:cubicBezTo>
                <a:cubicBezTo>
                  <a:pt x="-3" y="378"/>
                  <a:pt x="-3" y="358"/>
                  <a:pt x="10" y="345"/>
                </a:cubicBezTo>
                <a:cubicBezTo>
                  <a:pt x="22" y="332"/>
                  <a:pt x="42" y="332"/>
                  <a:pt x="55" y="345"/>
                </a:cubicBezTo>
                <a:cubicBezTo>
                  <a:pt x="67" y="358"/>
                  <a:pt x="67" y="378"/>
                  <a:pt x="55" y="390"/>
                </a:cubicBezTo>
                <a:moveTo>
                  <a:pt x="298" y="194"/>
                </a:moveTo>
                <a:cubicBezTo>
                  <a:pt x="289" y="203"/>
                  <a:pt x="275" y="203"/>
                  <a:pt x="266" y="194"/>
                </a:cubicBezTo>
                <a:cubicBezTo>
                  <a:pt x="257" y="185"/>
                  <a:pt x="257" y="171"/>
                  <a:pt x="266" y="162"/>
                </a:cubicBezTo>
                <a:cubicBezTo>
                  <a:pt x="275" y="154"/>
                  <a:pt x="289" y="154"/>
                  <a:pt x="298" y="162"/>
                </a:cubicBezTo>
                <a:cubicBezTo>
                  <a:pt x="306" y="171"/>
                  <a:pt x="306" y="185"/>
                  <a:pt x="298" y="194"/>
                </a:cubicBezTo>
                <a:moveTo>
                  <a:pt x="272" y="103"/>
                </a:moveTo>
                <a:cubicBezTo>
                  <a:pt x="266" y="109"/>
                  <a:pt x="257" y="109"/>
                  <a:pt x="251" y="103"/>
                </a:cubicBezTo>
                <a:cubicBezTo>
                  <a:pt x="245" y="97"/>
                  <a:pt x="245" y="88"/>
                  <a:pt x="251" y="82"/>
                </a:cubicBezTo>
                <a:cubicBezTo>
                  <a:pt x="257" y="76"/>
                  <a:pt x="266" y="76"/>
                  <a:pt x="272" y="82"/>
                </a:cubicBezTo>
                <a:cubicBezTo>
                  <a:pt x="278" y="88"/>
                  <a:pt x="278" y="97"/>
                  <a:pt x="272" y="103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980640" y="2889360"/>
            <a:ext cx="54360" cy="54720"/>
          </a:xfrm>
          <a:custGeom>
            <a:avLst/>
            <a:gdLst/>
            <a:ahLst/>
            <a:rect l="0" t="0" r="r" b="b"/>
            <a:pathLst>
              <a:path w="151" h="152">
                <a:moveTo>
                  <a:pt x="94" y="58"/>
                </a:moveTo>
                <a:cubicBezTo>
                  <a:pt x="104" y="68"/>
                  <a:pt x="113" y="78"/>
                  <a:pt x="121" y="88"/>
                </a:cubicBezTo>
                <a:cubicBezTo>
                  <a:pt x="129" y="98"/>
                  <a:pt x="136" y="107"/>
                  <a:pt x="141" y="115"/>
                </a:cubicBezTo>
                <a:cubicBezTo>
                  <a:pt x="146" y="124"/>
                  <a:pt x="149" y="131"/>
                  <a:pt x="151" y="137"/>
                </a:cubicBezTo>
                <a:cubicBezTo>
                  <a:pt x="152" y="143"/>
                  <a:pt x="152" y="147"/>
                  <a:pt x="149" y="149"/>
                </a:cubicBezTo>
                <a:cubicBezTo>
                  <a:pt x="147" y="153"/>
                  <a:pt x="143" y="153"/>
                  <a:pt x="137" y="152"/>
                </a:cubicBezTo>
                <a:cubicBezTo>
                  <a:pt x="131" y="149"/>
                  <a:pt x="124" y="146"/>
                  <a:pt x="115" y="141"/>
                </a:cubicBezTo>
                <a:cubicBezTo>
                  <a:pt x="107" y="135"/>
                  <a:pt x="98" y="129"/>
                  <a:pt x="88" y="121"/>
                </a:cubicBezTo>
                <a:cubicBezTo>
                  <a:pt x="78" y="113"/>
                  <a:pt x="68" y="104"/>
                  <a:pt x="59" y="94"/>
                </a:cubicBezTo>
                <a:cubicBezTo>
                  <a:pt x="48" y="84"/>
                  <a:pt x="39" y="75"/>
                  <a:pt x="31" y="65"/>
                </a:cubicBezTo>
                <a:cubicBezTo>
                  <a:pt x="23" y="55"/>
                  <a:pt x="16" y="46"/>
                  <a:pt x="11" y="37"/>
                </a:cubicBezTo>
                <a:cubicBezTo>
                  <a:pt x="6" y="29"/>
                  <a:pt x="3" y="21"/>
                  <a:pt x="1" y="16"/>
                </a:cubicBezTo>
                <a:cubicBezTo>
                  <a:pt x="0" y="10"/>
                  <a:pt x="0" y="6"/>
                  <a:pt x="2" y="3"/>
                </a:cubicBezTo>
                <a:cubicBezTo>
                  <a:pt x="5" y="1"/>
                  <a:pt x="9" y="-1"/>
                  <a:pt x="15" y="2"/>
                </a:cubicBezTo>
                <a:cubicBezTo>
                  <a:pt x="21" y="3"/>
                  <a:pt x="28" y="7"/>
                  <a:pt x="36" y="12"/>
                </a:cubicBezTo>
                <a:cubicBezTo>
                  <a:pt x="45" y="17"/>
                  <a:pt x="55" y="24"/>
                  <a:pt x="65" y="32"/>
                </a:cubicBezTo>
                <a:cubicBezTo>
                  <a:pt x="75" y="40"/>
                  <a:pt x="85" y="49"/>
                  <a:pt x="94" y="5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3814560" y="25300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javac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2638080" y="285732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5" y="21"/>
                  <a:pt x="2603" y="27"/>
                </a:cubicBezTo>
                <a:cubicBezTo>
                  <a:pt x="2612" y="33"/>
                  <a:pt x="2620" y="39"/>
                  <a:pt x="2627" y="46"/>
                </a:cubicBezTo>
                <a:cubicBezTo>
                  <a:pt x="2635" y="54"/>
                  <a:pt x="2641" y="62"/>
                  <a:pt x="2647" y="71"/>
                </a:cubicBezTo>
                <a:cubicBezTo>
                  <a:pt x="2653" y="79"/>
                  <a:pt x="2658" y="88"/>
                  <a:pt x="2662" y="98"/>
                </a:cubicBezTo>
                <a:cubicBezTo>
                  <a:pt x="2666" y="108"/>
                  <a:pt x="2669" y="118"/>
                  <a:pt x="2671" y="128"/>
                </a:cubicBezTo>
                <a:cubicBezTo>
                  <a:pt x="2673" y="138"/>
                  <a:pt x="2674" y="148"/>
                  <a:pt x="2674" y="159"/>
                </a:cubicBezTo>
                <a:lnTo>
                  <a:pt x="2674" y="874"/>
                </a:lnTo>
                <a:cubicBezTo>
                  <a:pt x="2674" y="885"/>
                  <a:pt x="2673" y="895"/>
                  <a:pt x="2671" y="905"/>
                </a:cubicBezTo>
                <a:cubicBezTo>
                  <a:pt x="2669" y="915"/>
                  <a:pt x="2666" y="925"/>
                  <a:pt x="2662" y="935"/>
                </a:cubicBezTo>
                <a:cubicBezTo>
                  <a:pt x="2658" y="945"/>
                  <a:pt x="2653" y="954"/>
                  <a:pt x="2647" y="962"/>
                </a:cubicBezTo>
                <a:cubicBezTo>
                  <a:pt x="2641" y="971"/>
                  <a:pt x="2635" y="979"/>
                  <a:pt x="2627" y="986"/>
                </a:cubicBezTo>
                <a:cubicBezTo>
                  <a:pt x="2620" y="994"/>
                  <a:pt x="2612" y="1000"/>
                  <a:pt x="2603" y="1006"/>
                </a:cubicBezTo>
                <a:cubicBezTo>
                  <a:pt x="2595" y="1012"/>
                  <a:pt x="2585" y="1017"/>
                  <a:pt x="2576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1065240" y="2826000"/>
            <a:ext cx="164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Intérpretes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 txBox="1"/>
          <p:nvPr/>
        </p:nvSpPr>
        <p:spPr>
          <a:xfrm>
            <a:off x="2736360" y="294912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python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3743280" y="285732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6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5" y="905"/>
                </a:cubicBezTo>
                <a:cubicBezTo>
                  <a:pt x="1953" y="915"/>
                  <a:pt x="1950" y="925"/>
                  <a:pt x="1946" y="935"/>
                </a:cubicBezTo>
                <a:cubicBezTo>
                  <a:pt x="1942" y="945"/>
                  <a:pt x="1938" y="954"/>
                  <a:pt x="1932" y="962"/>
                </a:cubicBezTo>
                <a:cubicBezTo>
                  <a:pt x="1926" y="971"/>
                  <a:pt x="1919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3605040" y="2826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771480" y="3341520"/>
            <a:ext cx="276480" cy="230400"/>
          </a:xfrm>
          <a:custGeom>
            <a:avLst/>
            <a:gdLst/>
            <a:ahLst/>
            <a:rect l="0" t="0" r="r" b="b"/>
            <a:pathLst>
              <a:path w="768" h="640">
                <a:moveTo>
                  <a:pt x="725" y="492"/>
                </a:moveTo>
                <a:cubicBezTo>
                  <a:pt x="716" y="472"/>
                  <a:pt x="706" y="449"/>
                  <a:pt x="683" y="449"/>
                </a:cubicBezTo>
                <a:lnTo>
                  <a:pt x="661" y="449"/>
                </a:lnTo>
                <a:cubicBezTo>
                  <a:pt x="685" y="449"/>
                  <a:pt x="704" y="430"/>
                  <a:pt x="704" y="407"/>
                </a:cubicBezTo>
                <a:lnTo>
                  <a:pt x="704" y="43"/>
                </a:lnTo>
                <a:cubicBezTo>
                  <a:pt x="704" y="19"/>
                  <a:pt x="685" y="0"/>
                  <a:pt x="661" y="0"/>
                </a:cubicBezTo>
                <a:lnTo>
                  <a:pt x="106" y="0"/>
                </a:lnTo>
                <a:cubicBezTo>
                  <a:pt x="83" y="0"/>
                  <a:pt x="64" y="19"/>
                  <a:pt x="64" y="43"/>
                </a:cubicBezTo>
                <a:lnTo>
                  <a:pt x="64" y="407"/>
                </a:lnTo>
                <a:cubicBezTo>
                  <a:pt x="64" y="430"/>
                  <a:pt x="83" y="449"/>
                  <a:pt x="106" y="449"/>
                </a:cubicBezTo>
                <a:lnTo>
                  <a:pt x="85" y="449"/>
                </a:lnTo>
                <a:cubicBezTo>
                  <a:pt x="61" y="449"/>
                  <a:pt x="49" y="471"/>
                  <a:pt x="42" y="492"/>
                </a:cubicBezTo>
                <a:lnTo>
                  <a:pt x="0" y="597"/>
                </a:lnTo>
                <a:cubicBezTo>
                  <a:pt x="0" y="620"/>
                  <a:pt x="19" y="640"/>
                  <a:pt x="42" y="640"/>
                </a:cubicBezTo>
                <a:lnTo>
                  <a:pt x="725" y="640"/>
                </a:lnTo>
                <a:cubicBezTo>
                  <a:pt x="749" y="640"/>
                  <a:pt x="768" y="620"/>
                  <a:pt x="768" y="597"/>
                </a:cubicBezTo>
                <a:lnTo>
                  <a:pt x="725" y="49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771480" y="3556800"/>
            <a:ext cx="276480" cy="15120"/>
          </a:xfrm>
          <a:custGeom>
            <a:avLst/>
            <a:gdLst/>
            <a:ahLst/>
            <a:rect l="0" t="0" r="r" b="b"/>
            <a:pathLst>
              <a:path w="768" h="42">
                <a:moveTo>
                  <a:pt x="0" y="0"/>
                </a:moveTo>
                <a:lnTo>
                  <a:pt x="0" y="2"/>
                </a:lnTo>
                <a:lnTo>
                  <a:pt x="4" y="16"/>
                </a:lnTo>
                <a:cubicBezTo>
                  <a:pt x="10" y="32"/>
                  <a:pt x="25" y="42"/>
                  <a:pt x="42" y="42"/>
                </a:cubicBezTo>
                <a:lnTo>
                  <a:pt x="725" y="42"/>
                </a:lnTo>
                <a:cubicBezTo>
                  <a:pt x="748" y="42"/>
                  <a:pt x="767" y="24"/>
                  <a:pt x="76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809640" y="3357000"/>
            <a:ext cx="199800" cy="131400"/>
          </a:xfrm>
          <a:custGeom>
            <a:avLst/>
            <a:gdLst/>
            <a:ahLst/>
            <a:rect l="0" t="0" r="r" b="b"/>
            <a:pathLst>
              <a:path w="555" h="365">
                <a:moveTo>
                  <a:pt x="555" y="343"/>
                </a:moveTo>
                <a:cubicBezTo>
                  <a:pt x="555" y="355"/>
                  <a:pt x="546" y="365"/>
                  <a:pt x="534" y="365"/>
                </a:cubicBezTo>
                <a:lnTo>
                  <a:pt x="22" y="365"/>
                </a:lnTo>
                <a:cubicBezTo>
                  <a:pt x="10" y="365"/>
                  <a:pt x="0" y="355"/>
                  <a:pt x="0" y="343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534" y="0"/>
                </a:lnTo>
                <a:cubicBezTo>
                  <a:pt x="546" y="0"/>
                  <a:pt x="555" y="9"/>
                  <a:pt x="555" y="21"/>
                </a:cubicBezTo>
                <a:lnTo>
                  <a:pt x="555" y="343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795960" y="3510720"/>
            <a:ext cx="228600" cy="30960"/>
          </a:xfrm>
          <a:custGeom>
            <a:avLst/>
            <a:gdLst/>
            <a:ahLst/>
            <a:rect l="0" t="0" r="r" b="b"/>
            <a:pathLst>
              <a:path w="635" h="86">
                <a:moveTo>
                  <a:pt x="634" y="64"/>
                </a:moveTo>
                <a:lnTo>
                  <a:pt x="618" y="17"/>
                </a:lnTo>
                <a:cubicBezTo>
                  <a:pt x="613" y="8"/>
                  <a:pt x="604" y="0"/>
                  <a:pt x="592" y="0"/>
                </a:cubicBezTo>
                <a:lnTo>
                  <a:pt x="42" y="0"/>
                </a:lnTo>
                <a:cubicBezTo>
                  <a:pt x="30" y="0"/>
                  <a:pt x="22" y="8"/>
                  <a:pt x="17" y="22"/>
                </a:cubicBezTo>
                <a:lnTo>
                  <a:pt x="1" y="64"/>
                </a:lnTo>
                <a:cubicBezTo>
                  <a:pt x="-3" y="77"/>
                  <a:pt x="12" y="86"/>
                  <a:pt x="24" y="86"/>
                </a:cubicBezTo>
                <a:lnTo>
                  <a:pt x="185" y="86"/>
                </a:lnTo>
                <a:cubicBezTo>
                  <a:pt x="185" y="86"/>
                  <a:pt x="205" y="85"/>
                  <a:pt x="209" y="73"/>
                </a:cubicBezTo>
                <a:cubicBezTo>
                  <a:pt x="213" y="58"/>
                  <a:pt x="217" y="38"/>
                  <a:pt x="218" y="34"/>
                </a:cubicBezTo>
                <a:cubicBezTo>
                  <a:pt x="220" y="28"/>
                  <a:pt x="227" y="23"/>
                  <a:pt x="237" y="23"/>
                </a:cubicBezTo>
                <a:lnTo>
                  <a:pt x="420" y="23"/>
                </a:lnTo>
                <a:cubicBezTo>
                  <a:pt x="430" y="23"/>
                  <a:pt x="435" y="28"/>
                  <a:pt x="437" y="35"/>
                </a:cubicBezTo>
                <a:cubicBezTo>
                  <a:pt x="438" y="39"/>
                  <a:pt x="443" y="59"/>
                  <a:pt x="446" y="74"/>
                </a:cubicBezTo>
                <a:cubicBezTo>
                  <a:pt x="449" y="86"/>
                  <a:pt x="472" y="86"/>
                  <a:pt x="472" y="86"/>
                </a:cubicBezTo>
                <a:lnTo>
                  <a:pt x="613" y="86"/>
                </a:lnTo>
                <a:cubicBezTo>
                  <a:pt x="624" y="86"/>
                  <a:pt x="640" y="76"/>
                  <a:pt x="634" y="64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879480" y="3526560"/>
            <a:ext cx="68040" cy="23400"/>
          </a:xfrm>
          <a:custGeom>
            <a:avLst/>
            <a:gdLst/>
            <a:ahLst/>
            <a:rect l="0" t="0" r="r" b="b"/>
            <a:pathLst>
              <a:path w="189" h="65">
                <a:moveTo>
                  <a:pt x="178" y="65"/>
                </a:moveTo>
                <a:lnTo>
                  <a:pt x="11" y="65"/>
                </a:lnTo>
                <a:cubicBezTo>
                  <a:pt x="3" y="65"/>
                  <a:pt x="-1" y="58"/>
                  <a:pt x="0" y="50"/>
                </a:cubicBezTo>
                <a:cubicBezTo>
                  <a:pt x="2" y="43"/>
                  <a:pt x="8" y="11"/>
                  <a:pt x="9" y="8"/>
                </a:cubicBezTo>
                <a:cubicBezTo>
                  <a:pt x="9" y="4"/>
                  <a:pt x="14" y="0"/>
                  <a:pt x="20" y="0"/>
                </a:cubicBezTo>
                <a:lnTo>
                  <a:pt x="170" y="0"/>
                </a:lnTo>
                <a:cubicBezTo>
                  <a:pt x="177" y="0"/>
                  <a:pt x="181" y="3"/>
                  <a:pt x="182" y="10"/>
                </a:cubicBezTo>
                <a:cubicBezTo>
                  <a:pt x="183" y="17"/>
                  <a:pt x="188" y="46"/>
                  <a:pt x="189" y="52"/>
                </a:cubicBezTo>
                <a:cubicBezTo>
                  <a:pt x="189" y="59"/>
                  <a:pt x="185" y="65"/>
                  <a:pt x="178" y="6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3834360" y="29491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node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1047600" y="3962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1065240" y="3245400"/>
            <a:ext cx="69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1047600" y="4448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1300320" y="3807360"/>
            <a:ext cx="229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 Studio Code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1047600" y="4933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1300320" y="4293000"/>
            <a:ext cx="76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IntelliJ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1300320" y="4778640"/>
            <a:ext cx="221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Replit (en la nube)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809640" y="2053440"/>
            <a:ext cx="222840" cy="153720"/>
          </a:xfrm>
          <a:custGeom>
            <a:avLst/>
            <a:gdLst/>
            <a:ahLst/>
            <a:rect l="0" t="0" r="r" b="b"/>
            <a:pathLst>
              <a:path w="619" h="427">
                <a:moveTo>
                  <a:pt x="469" y="129"/>
                </a:moveTo>
                <a:cubicBezTo>
                  <a:pt x="454" y="129"/>
                  <a:pt x="440" y="131"/>
                  <a:pt x="426" y="135"/>
                </a:cubicBezTo>
                <a:cubicBezTo>
                  <a:pt x="426" y="133"/>
                  <a:pt x="426" y="131"/>
                  <a:pt x="426" y="129"/>
                </a:cubicBezTo>
                <a:cubicBezTo>
                  <a:pt x="426" y="58"/>
                  <a:pt x="369" y="0"/>
                  <a:pt x="299" y="0"/>
                </a:cubicBezTo>
                <a:cubicBezTo>
                  <a:pt x="240" y="0"/>
                  <a:pt x="190" y="40"/>
                  <a:pt x="175" y="96"/>
                </a:cubicBezTo>
                <a:cubicBezTo>
                  <a:pt x="161" y="90"/>
                  <a:pt x="145" y="86"/>
                  <a:pt x="128" y="86"/>
                </a:cubicBezTo>
                <a:cubicBezTo>
                  <a:pt x="57" y="86"/>
                  <a:pt x="0" y="144"/>
                  <a:pt x="0" y="214"/>
                </a:cubicBezTo>
                <a:cubicBezTo>
                  <a:pt x="0" y="285"/>
                  <a:pt x="57" y="342"/>
                  <a:pt x="128" y="342"/>
                </a:cubicBezTo>
                <a:cubicBezTo>
                  <a:pt x="187" y="342"/>
                  <a:pt x="237" y="302"/>
                  <a:pt x="251" y="248"/>
                </a:cubicBezTo>
                <a:cubicBezTo>
                  <a:pt x="266" y="254"/>
                  <a:pt x="282" y="257"/>
                  <a:pt x="299" y="257"/>
                </a:cubicBezTo>
                <a:cubicBezTo>
                  <a:pt x="307" y="257"/>
                  <a:pt x="314" y="256"/>
                  <a:pt x="322" y="255"/>
                </a:cubicBezTo>
                <a:cubicBezTo>
                  <a:pt x="321" y="262"/>
                  <a:pt x="320" y="270"/>
                  <a:pt x="320" y="278"/>
                </a:cubicBezTo>
                <a:cubicBezTo>
                  <a:pt x="320" y="361"/>
                  <a:pt x="387" y="427"/>
                  <a:pt x="469" y="427"/>
                </a:cubicBezTo>
                <a:cubicBezTo>
                  <a:pt x="552" y="427"/>
                  <a:pt x="619" y="361"/>
                  <a:pt x="619" y="278"/>
                </a:cubicBezTo>
                <a:cubicBezTo>
                  <a:pt x="619" y="196"/>
                  <a:pt x="552" y="129"/>
                  <a:pt x="469" y="12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771480" y="2130120"/>
            <a:ext cx="276480" cy="154080"/>
          </a:xfrm>
          <a:custGeom>
            <a:avLst/>
            <a:gdLst/>
            <a:ahLst/>
            <a:rect l="0" t="0" r="r" b="b"/>
            <a:pathLst>
              <a:path w="768" h="428">
                <a:moveTo>
                  <a:pt x="661" y="213"/>
                </a:moveTo>
                <a:cubicBezTo>
                  <a:pt x="651" y="213"/>
                  <a:pt x="642" y="215"/>
                  <a:pt x="633" y="218"/>
                </a:cubicBezTo>
                <a:cubicBezTo>
                  <a:pt x="637" y="207"/>
                  <a:pt x="640" y="194"/>
                  <a:pt x="640" y="182"/>
                </a:cubicBezTo>
                <a:cubicBezTo>
                  <a:pt x="640" y="129"/>
                  <a:pt x="597" y="86"/>
                  <a:pt x="544" y="86"/>
                </a:cubicBezTo>
                <a:cubicBezTo>
                  <a:pt x="521" y="86"/>
                  <a:pt x="502" y="93"/>
                  <a:pt x="486" y="105"/>
                </a:cubicBezTo>
                <a:cubicBezTo>
                  <a:pt x="471" y="45"/>
                  <a:pt x="416" y="0"/>
                  <a:pt x="351" y="0"/>
                </a:cubicBezTo>
                <a:cubicBezTo>
                  <a:pt x="291" y="0"/>
                  <a:pt x="240" y="39"/>
                  <a:pt x="221" y="93"/>
                </a:cubicBezTo>
                <a:cubicBezTo>
                  <a:pt x="205" y="88"/>
                  <a:pt x="188" y="86"/>
                  <a:pt x="170" y="86"/>
                </a:cubicBezTo>
                <a:cubicBezTo>
                  <a:pt x="76" y="86"/>
                  <a:pt x="0" y="162"/>
                  <a:pt x="0" y="256"/>
                </a:cubicBezTo>
                <a:cubicBezTo>
                  <a:pt x="0" y="351"/>
                  <a:pt x="76" y="428"/>
                  <a:pt x="170" y="428"/>
                </a:cubicBezTo>
                <a:lnTo>
                  <a:pt x="661" y="428"/>
                </a:lnTo>
                <a:cubicBezTo>
                  <a:pt x="720" y="428"/>
                  <a:pt x="768" y="380"/>
                  <a:pt x="768" y="321"/>
                </a:cubicBezTo>
                <a:cubicBezTo>
                  <a:pt x="768" y="262"/>
                  <a:pt x="720" y="213"/>
                  <a:pt x="661" y="21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747720" y="1251000"/>
            <a:ext cx="3967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1.7 Tendencias actuales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5848200" y="201924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3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86" y="0"/>
                </a:lnTo>
                <a:cubicBezTo>
                  <a:pt x="1096" y="0"/>
                  <a:pt x="1106" y="1"/>
                  <a:pt x="1117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6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5" y="54"/>
                  <a:pt x="1212" y="63"/>
                  <a:pt x="1218" y="71"/>
                </a:cubicBezTo>
                <a:cubicBezTo>
                  <a:pt x="1223" y="80"/>
                  <a:pt x="1228" y="89"/>
                  <a:pt x="1232" y="99"/>
                </a:cubicBezTo>
                <a:cubicBezTo>
                  <a:pt x="1236" y="108"/>
                  <a:pt x="1239" y="118"/>
                  <a:pt x="1241" y="128"/>
                </a:cubicBezTo>
                <a:cubicBezTo>
                  <a:pt x="1243" y="139"/>
                  <a:pt x="1244" y="149"/>
                  <a:pt x="1244" y="159"/>
                </a:cubicBezTo>
                <a:lnTo>
                  <a:pt x="1244" y="874"/>
                </a:lnTo>
                <a:cubicBezTo>
                  <a:pt x="1244" y="884"/>
                  <a:pt x="1243" y="895"/>
                  <a:pt x="1241" y="905"/>
                </a:cubicBezTo>
                <a:cubicBezTo>
                  <a:pt x="1239" y="915"/>
                  <a:pt x="1236" y="925"/>
                  <a:pt x="1232" y="935"/>
                </a:cubicBezTo>
                <a:cubicBezTo>
                  <a:pt x="1228" y="944"/>
                  <a:pt x="1223" y="953"/>
                  <a:pt x="1218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1" y="993"/>
                  <a:pt x="1183" y="1000"/>
                  <a:pt x="1174" y="1006"/>
                </a:cubicBezTo>
                <a:cubicBezTo>
                  <a:pt x="1165" y="1012"/>
                  <a:pt x="1156" y="1016"/>
                  <a:pt x="1146" y="1020"/>
                </a:cubicBezTo>
                <a:cubicBezTo>
                  <a:pt x="1137" y="1024"/>
                  <a:pt x="1127" y="1027"/>
                  <a:pt x="1117" y="1029"/>
                </a:cubicBezTo>
                <a:cubicBezTo>
                  <a:pt x="1106" y="1032"/>
                  <a:pt x="1096" y="1033"/>
                  <a:pt x="10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1065240" y="1987920"/>
            <a:ext cx="484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Cloud-native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desarrollo para la nube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5946840" y="21106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6438600" y="201924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4" y="54"/>
                  <a:pt x="2641" y="63"/>
                  <a:pt x="2647" y="71"/>
                </a:cubicBezTo>
                <a:cubicBezTo>
                  <a:pt x="2653" y="80"/>
                  <a:pt x="2658" y="89"/>
                  <a:pt x="2662" y="99"/>
                </a:cubicBezTo>
                <a:cubicBezTo>
                  <a:pt x="2666" y="108"/>
                  <a:pt x="2669" y="118"/>
                  <a:pt x="2671" y="128"/>
                </a:cubicBezTo>
                <a:cubicBezTo>
                  <a:pt x="2673" y="139"/>
                  <a:pt x="2674" y="149"/>
                  <a:pt x="2674" y="159"/>
                </a:cubicBezTo>
                <a:lnTo>
                  <a:pt x="2674" y="874"/>
                </a:lnTo>
                <a:cubicBezTo>
                  <a:pt x="2674" y="884"/>
                  <a:pt x="2673" y="895"/>
                  <a:pt x="2671" y="905"/>
                </a:cubicBezTo>
                <a:cubicBezTo>
                  <a:pt x="2669" y="915"/>
                  <a:pt x="2666" y="925"/>
                  <a:pt x="2662" y="935"/>
                </a:cubicBezTo>
                <a:cubicBezTo>
                  <a:pt x="2658" y="944"/>
                  <a:pt x="2653" y="953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3"/>
                  <a:pt x="2612" y="1000"/>
                  <a:pt x="2603" y="1006"/>
                </a:cubicBezTo>
                <a:cubicBezTo>
                  <a:pt x="2594" y="1012"/>
                  <a:pt x="2585" y="1016"/>
                  <a:pt x="2576" y="1020"/>
                </a:cubicBezTo>
                <a:cubicBezTo>
                  <a:pt x="2566" y="1024"/>
                  <a:pt x="2556" y="1027"/>
                  <a:pt x="2546" y="1029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6298920" y="1987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 txBox="1"/>
          <p:nvPr/>
        </p:nvSpPr>
        <p:spPr>
          <a:xfrm>
            <a:off x="6528240" y="21106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Python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910080" y="264636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5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883800" y="264888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775800" y="248724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790560" y="250452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8"/>
                  <a:pt x="402" y="241"/>
                  <a:pt x="426" y="243"/>
                </a:cubicBezTo>
                <a:cubicBezTo>
                  <a:pt x="433" y="244"/>
                  <a:pt x="441" y="244"/>
                  <a:pt x="448" y="244"/>
                </a:cubicBezTo>
                <a:cubicBezTo>
                  <a:pt x="490" y="243"/>
                  <a:pt x="524" y="225"/>
                  <a:pt x="540" y="208"/>
                </a:cubicBezTo>
                <a:cubicBezTo>
                  <a:pt x="543" y="204"/>
                  <a:pt x="543" y="197"/>
                  <a:pt x="539" y="193"/>
                </a:cubicBezTo>
                <a:cubicBezTo>
                  <a:pt x="534" y="189"/>
                  <a:pt x="527" y="190"/>
                  <a:pt x="523" y="194"/>
                </a:cubicBezTo>
                <a:cubicBezTo>
                  <a:pt x="512" y="207"/>
                  <a:pt x="483" y="222"/>
                  <a:pt x="447" y="223"/>
                </a:cubicBezTo>
                <a:cubicBezTo>
                  <a:pt x="441" y="223"/>
                  <a:pt x="435" y="223"/>
                  <a:pt x="428" y="222"/>
                </a:cubicBezTo>
                <a:cubicBezTo>
                  <a:pt x="402" y="220"/>
                  <a:pt x="371" y="217"/>
                  <a:pt x="316" y="246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1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2"/>
                </a:cubicBezTo>
                <a:cubicBezTo>
                  <a:pt x="283" y="110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7"/>
                  <a:pt x="212" y="81"/>
                </a:cubicBezTo>
                <a:cubicBezTo>
                  <a:pt x="207" y="84"/>
                  <a:pt x="206" y="90"/>
                  <a:pt x="209" y="95"/>
                </a:cubicBezTo>
                <a:cubicBezTo>
                  <a:pt x="214" y="103"/>
                  <a:pt x="221" y="109"/>
                  <a:pt x="229" y="113"/>
                </a:cubicBezTo>
                <a:cubicBezTo>
                  <a:pt x="218" y="136"/>
                  <a:pt x="197" y="195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8"/>
                  <a:pt x="57" y="242"/>
                  <a:pt x="60" y="235"/>
                </a:cubicBezTo>
                <a:cubicBezTo>
                  <a:pt x="62" y="230"/>
                  <a:pt x="59" y="224"/>
                  <a:pt x="54" y="222"/>
                </a:cubicBezTo>
                <a:cubicBezTo>
                  <a:pt x="48" y="219"/>
                  <a:pt x="41" y="222"/>
                  <a:pt x="39" y="228"/>
                </a:cubicBezTo>
                <a:cubicBezTo>
                  <a:pt x="37" y="232"/>
                  <a:pt x="34" y="236"/>
                  <a:pt x="29" y="237"/>
                </a:cubicBezTo>
                <a:cubicBezTo>
                  <a:pt x="25" y="239"/>
                  <a:pt x="20" y="238"/>
                  <a:pt x="16" y="236"/>
                </a:cubicBezTo>
                <a:cubicBezTo>
                  <a:pt x="10" y="233"/>
                  <a:pt x="4" y="235"/>
                  <a:pt x="1" y="240"/>
                </a:cubicBezTo>
                <a:cubicBezTo>
                  <a:pt x="-2" y="245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2"/>
                  <a:pt x="104" y="377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2"/>
                  <a:pt x="148" y="315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3"/>
                </a:moveTo>
                <a:cubicBezTo>
                  <a:pt x="597" y="238"/>
                  <a:pt x="599" y="245"/>
                  <a:pt x="604" y="248"/>
                </a:cubicBezTo>
                <a:cubicBezTo>
                  <a:pt x="606" y="248"/>
                  <a:pt x="608" y="249"/>
                  <a:pt x="609" y="249"/>
                </a:cubicBezTo>
                <a:cubicBezTo>
                  <a:pt x="613" y="249"/>
                  <a:pt x="617" y="247"/>
                  <a:pt x="619" y="243"/>
                </a:cubicBezTo>
                <a:cubicBezTo>
                  <a:pt x="619" y="243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5"/>
                  <a:pt x="573" y="139"/>
                </a:cubicBezTo>
                <a:cubicBezTo>
                  <a:pt x="630" y="177"/>
                  <a:pt x="601" y="231"/>
                  <a:pt x="600" y="233"/>
                </a:cubicBezTo>
                <a:moveTo>
                  <a:pt x="158" y="61"/>
                </a:moveTo>
                <a:cubicBezTo>
                  <a:pt x="161" y="61"/>
                  <a:pt x="165" y="60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1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0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2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824760" y="250704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29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8"/>
                </a:cubicBezTo>
                <a:cubicBezTo>
                  <a:pt x="70" y="209"/>
                  <a:pt x="75" y="205"/>
                  <a:pt x="77" y="199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6"/>
                  <a:pt x="22" y="104"/>
                  <a:pt x="22" y="104"/>
                </a:cubicBezTo>
                <a:cubicBezTo>
                  <a:pt x="23" y="98"/>
                  <a:pt x="18" y="93"/>
                  <a:pt x="13" y="92"/>
                </a:cubicBezTo>
                <a:cubicBezTo>
                  <a:pt x="7" y="91"/>
                  <a:pt x="2" y="95"/>
                  <a:pt x="1" y="101"/>
                </a:cubicBezTo>
                <a:cubicBezTo>
                  <a:pt x="0" y="103"/>
                  <a:pt x="-5" y="150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1"/>
                </a:cubicBezTo>
                <a:cubicBezTo>
                  <a:pt x="280" y="173"/>
                  <a:pt x="282" y="174"/>
                  <a:pt x="285" y="174"/>
                </a:cubicBezTo>
                <a:cubicBezTo>
                  <a:pt x="288" y="174"/>
                  <a:pt x="290" y="173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1"/>
                  <a:pt x="282" y="148"/>
                  <a:pt x="275" y="146"/>
                </a:cubicBezTo>
                <a:cubicBezTo>
                  <a:pt x="282" y="124"/>
                  <a:pt x="279" y="115"/>
                  <a:pt x="273" y="97"/>
                </a:cubicBezTo>
                <a:cubicBezTo>
                  <a:pt x="272" y="94"/>
                  <a:pt x="271" y="90"/>
                  <a:pt x="270" y="86"/>
                </a:cubicBezTo>
                <a:lnTo>
                  <a:pt x="269" y="84"/>
                </a:lnTo>
                <a:cubicBezTo>
                  <a:pt x="262" y="58"/>
                  <a:pt x="256" y="41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8"/>
                  <a:pt x="241" y="62"/>
                  <a:pt x="249" y="90"/>
                </a:cubicBezTo>
                <a:lnTo>
                  <a:pt x="250" y="92"/>
                </a:lnTo>
                <a:cubicBezTo>
                  <a:pt x="251" y="97"/>
                  <a:pt x="252" y="100"/>
                  <a:pt x="253" y="103"/>
                </a:cubicBezTo>
                <a:cubicBezTo>
                  <a:pt x="258" y="120"/>
                  <a:pt x="260" y="125"/>
                  <a:pt x="253" y="145"/>
                </a:cubicBezTo>
                <a:cubicBezTo>
                  <a:pt x="246" y="146"/>
                  <a:pt x="238" y="150"/>
                  <a:pt x="232" y="155"/>
                </a:cubicBezTo>
                <a:cubicBezTo>
                  <a:pt x="228" y="159"/>
                  <a:pt x="227" y="166"/>
                  <a:pt x="231" y="171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7"/>
                </a:moveTo>
                <a:cubicBezTo>
                  <a:pt x="389" y="107"/>
                  <a:pt x="396" y="106"/>
                  <a:pt x="401" y="103"/>
                </a:cubicBezTo>
                <a:cubicBezTo>
                  <a:pt x="407" y="101"/>
                  <a:pt x="409" y="94"/>
                  <a:pt x="407" y="89"/>
                </a:cubicBezTo>
                <a:cubicBezTo>
                  <a:pt x="404" y="84"/>
                  <a:pt x="398" y="82"/>
                  <a:pt x="392" y="84"/>
                </a:cubicBezTo>
                <a:cubicBezTo>
                  <a:pt x="382" y="89"/>
                  <a:pt x="367" y="85"/>
                  <a:pt x="362" y="74"/>
                </a:cubicBezTo>
                <a:cubicBezTo>
                  <a:pt x="359" y="69"/>
                  <a:pt x="353" y="67"/>
                  <a:pt x="347" y="70"/>
                </a:cubicBezTo>
                <a:cubicBezTo>
                  <a:pt x="342" y="73"/>
                  <a:pt x="340" y="79"/>
                  <a:pt x="343" y="84"/>
                </a:cubicBezTo>
                <a:cubicBezTo>
                  <a:pt x="347" y="92"/>
                  <a:pt x="353" y="97"/>
                  <a:pt x="359" y="101"/>
                </a:cubicBezTo>
                <a:cubicBezTo>
                  <a:pt x="348" y="129"/>
                  <a:pt x="354" y="158"/>
                  <a:pt x="360" y="174"/>
                </a:cubicBezTo>
                <a:cubicBezTo>
                  <a:pt x="361" y="179"/>
                  <a:pt x="365" y="181"/>
                  <a:pt x="370" y="181"/>
                </a:cubicBezTo>
                <a:cubicBezTo>
                  <a:pt x="371" y="181"/>
                  <a:pt x="373" y="181"/>
                  <a:pt x="374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7" y="157"/>
                  <a:pt x="369" y="130"/>
                  <a:pt x="381" y="107"/>
                </a:cubicBezTo>
                <a:cubicBezTo>
                  <a:pt x="382" y="107"/>
                  <a:pt x="382" y="107"/>
                  <a:pt x="383" y="107"/>
                </a:cubicBezTo>
                <a:moveTo>
                  <a:pt x="485" y="308"/>
                </a:moveTo>
                <a:cubicBezTo>
                  <a:pt x="485" y="303"/>
                  <a:pt x="480" y="298"/>
                  <a:pt x="474" y="298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7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2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7396920" y="1987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4886280" y="2438280"/>
            <a:ext cx="1486080" cy="371880"/>
          </a:xfrm>
          <a:custGeom>
            <a:avLst/>
            <a:gdLst/>
            <a:ahLst/>
            <a:rect l="0" t="0" r="r" b="b"/>
            <a:pathLst>
              <a:path w="4128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969" y="0"/>
                </a:lnTo>
                <a:cubicBezTo>
                  <a:pt x="3980" y="0"/>
                  <a:pt x="3990" y="1"/>
                  <a:pt x="4000" y="3"/>
                </a:cubicBezTo>
                <a:cubicBezTo>
                  <a:pt x="4011" y="5"/>
                  <a:pt x="4020" y="8"/>
                  <a:pt x="4030" y="12"/>
                </a:cubicBezTo>
                <a:cubicBezTo>
                  <a:pt x="4040" y="16"/>
                  <a:pt x="4049" y="21"/>
                  <a:pt x="4058" y="27"/>
                </a:cubicBezTo>
                <a:cubicBezTo>
                  <a:pt x="4066" y="32"/>
                  <a:pt x="4074" y="39"/>
                  <a:pt x="4082" y="46"/>
                </a:cubicBezTo>
                <a:cubicBezTo>
                  <a:pt x="4089" y="54"/>
                  <a:pt x="4096" y="62"/>
                  <a:pt x="4101" y="70"/>
                </a:cubicBezTo>
                <a:cubicBezTo>
                  <a:pt x="4107" y="79"/>
                  <a:pt x="4112" y="88"/>
                  <a:pt x="4116" y="98"/>
                </a:cubicBezTo>
                <a:cubicBezTo>
                  <a:pt x="4120" y="107"/>
                  <a:pt x="4123" y="117"/>
                  <a:pt x="4125" y="128"/>
                </a:cubicBezTo>
                <a:cubicBezTo>
                  <a:pt x="4127" y="138"/>
                  <a:pt x="4128" y="148"/>
                  <a:pt x="4128" y="159"/>
                </a:cubicBezTo>
                <a:lnTo>
                  <a:pt x="4128" y="873"/>
                </a:lnTo>
                <a:cubicBezTo>
                  <a:pt x="4128" y="883"/>
                  <a:pt x="4127" y="894"/>
                  <a:pt x="4125" y="904"/>
                </a:cubicBezTo>
                <a:cubicBezTo>
                  <a:pt x="4123" y="914"/>
                  <a:pt x="4120" y="924"/>
                  <a:pt x="4116" y="934"/>
                </a:cubicBezTo>
                <a:cubicBezTo>
                  <a:pt x="4112" y="943"/>
                  <a:pt x="4107" y="952"/>
                  <a:pt x="4101" y="962"/>
                </a:cubicBezTo>
                <a:cubicBezTo>
                  <a:pt x="4096" y="971"/>
                  <a:pt x="4089" y="979"/>
                  <a:pt x="4082" y="986"/>
                </a:cubicBezTo>
                <a:cubicBezTo>
                  <a:pt x="4074" y="994"/>
                  <a:pt x="4066" y="1000"/>
                  <a:pt x="4058" y="1006"/>
                </a:cubicBezTo>
                <a:cubicBezTo>
                  <a:pt x="4049" y="1012"/>
                  <a:pt x="4040" y="1017"/>
                  <a:pt x="4030" y="1021"/>
                </a:cubicBezTo>
                <a:cubicBezTo>
                  <a:pt x="4020" y="1025"/>
                  <a:pt x="4011" y="1028"/>
                  <a:pt x="4000" y="1030"/>
                </a:cubicBezTo>
                <a:cubicBezTo>
                  <a:pt x="3990" y="1032"/>
                  <a:pt x="3980" y="1033"/>
                  <a:pt x="396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2"/>
                  <a:pt x="16" y="943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1065240" y="2406960"/>
            <a:ext cx="386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IA / ML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uso de librerías como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4984560" y="253008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TensorFlow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771480" y="2900520"/>
            <a:ext cx="276480" cy="237240"/>
          </a:xfrm>
          <a:custGeom>
            <a:avLst/>
            <a:gdLst/>
            <a:ahLst/>
            <a:rect l="0" t="0" r="r" b="b"/>
            <a:pathLst>
              <a:path w="768" h="659">
                <a:moveTo>
                  <a:pt x="383" y="0"/>
                </a:moveTo>
                <a:cubicBezTo>
                  <a:pt x="171" y="0"/>
                  <a:pt x="0" y="147"/>
                  <a:pt x="0" y="330"/>
                </a:cubicBezTo>
                <a:cubicBezTo>
                  <a:pt x="0" y="352"/>
                  <a:pt x="2" y="375"/>
                  <a:pt x="7" y="396"/>
                </a:cubicBezTo>
                <a:cubicBezTo>
                  <a:pt x="45" y="461"/>
                  <a:pt x="72" y="420"/>
                  <a:pt x="191" y="360"/>
                </a:cubicBezTo>
                <a:cubicBezTo>
                  <a:pt x="314" y="299"/>
                  <a:pt x="191" y="445"/>
                  <a:pt x="149" y="531"/>
                </a:cubicBezTo>
                <a:cubicBezTo>
                  <a:pt x="136" y="557"/>
                  <a:pt x="143" y="579"/>
                  <a:pt x="161" y="597"/>
                </a:cubicBezTo>
                <a:cubicBezTo>
                  <a:pt x="224" y="636"/>
                  <a:pt x="300" y="659"/>
                  <a:pt x="383" y="659"/>
                </a:cubicBezTo>
                <a:cubicBezTo>
                  <a:pt x="596" y="659"/>
                  <a:pt x="768" y="511"/>
                  <a:pt x="768" y="330"/>
                </a:cubicBezTo>
                <a:cubicBezTo>
                  <a:pt x="768" y="147"/>
                  <a:pt x="596" y="0"/>
                  <a:pt x="383" y="0"/>
                </a:cubicBezTo>
                <a:moveTo>
                  <a:pt x="444" y="522"/>
                </a:moveTo>
                <a:cubicBezTo>
                  <a:pt x="436" y="551"/>
                  <a:pt x="392" y="563"/>
                  <a:pt x="346" y="549"/>
                </a:cubicBezTo>
                <a:cubicBezTo>
                  <a:pt x="300" y="536"/>
                  <a:pt x="269" y="502"/>
                  <a:pt x="278" y="473"/>
                </a:cubicBezTo>
                <a:cubicBezTo>
                  <a:pt x="286" y="444"/>
                  <a:pt x="330" y="432"/>
                  <a:pt x="376" y="446"/>
                </a:cubicBezTo>
                <a:cubicBezTo>
                  <a:pt x="422" y="459"/>
                  <a:pt x="452" y="493"/>
                  <a:pt x="444" y="5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825120" y="29376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7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7" y="121"/>
                  <a:pt x="89" y="124"/>
                </a:cubicBezTo>
                <a:cubicBezTo>
                  <a:pt x="81" y="128"/>
                  <a:pt x="73" y="129"/>
                  <a:pt x="65" y="129"/>
                </a:cubicBezTo>
                <a:cubicBezTo>
                  <a:pt x="55" y="129"/>
                  <a:pt x="47" y="128"/>
                  <a:pt x="39" y="124"/>
                </a:cubicBezTo>
                <a:cubicBezTo>
                  <a:pt x="31" y="121"/>
                  <a:pt x="25" y="117"/>
                  <a:pt x="19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1" y="82"/>
                  <a:pt x="0" y="74"/>
                  <a:pt x="0" y="65"/>
                </a:cubicBezTo>
                <a:cubicBezTo>
                  <a:pt x="0" y="57"/>
                  <a:pt x="1" y="49"/>
                  <a:pt x="5" y="41"/>
                </a:cubicBezTo>
                <a:cubicBezTo>
                  <a:pt x="8" y="33"/>
                  <a:pt x="13" y="25"/>
                  <a:pt x="19" y="19"/>
                </a:cubicBezTo>
                <a:cubicBezTo>
                  <a:pt x="25" y="13"/>
                  <a:pt x="31" y="9"/>
                  <a:pt x="39" y="5"/>
                </a:cubicBezTo>
                <a:cubicBezTo>
                  <a:pt x="47" y="2"/>
                  <a:pt x="55" y="0"/>
                  <a:pt x="65" y="0"/>
                </a:cubicBezTo>
                <a:cubicBezTo>
                  <a:pt x="73" y="0"/>
                  <a:pt x="81" y="2"/>
                  <a:pt x="89" y="5"/>
                </a:cubicBezTo>
                <a:cubicBezTo>
                  <a:pt x="97" y="9"/>
                  <a:pt x="104" y="13"/>
                  <a:pt x="110" y="19"/>
                </a:cubicBezTo>
                <a:cubicBezTo>
                  <a:pt x="116" y="25"/>
                  <a:pt x="121" y="33"/>
                  <a:pt x="124" y="41"/>
                </a:cubicBezTo>
                <a:cubicBezTo>
                  <a:pt x="127" y="49"/>
                  <a:pt x="129" y="57"/>
                  <a:pt x="129" y="65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901800" y="29224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6" y="121"/>
                  <a:pt x="88" y="124"/>
                </a:cubicBezTo>
                <a:cubicBezTo>
                  <a:pt x="81" y="127"/>
                  <a:pt x="72" y="129"/>
                  <a:pt x="64" y="129"/>
                </a:cubicBezTo>
                <a:cubicBezTo>
                  <a:pt x="55" y="129"/>
                  <a:pt x="47" y="127"/>
                  <a:pt x="39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5"/>
                  <a:pt x="19" y="19"/>
                </a:cubicBezTo>
                <a:cubicBezTo>
                  <a:pt x="25" y="13"/>
                  <a:pt x="32" y="8"/>
                  <a:pt x="39" y="5"/>
                </a:cubicBezTo>
                <a:cubicBezTo>
                  <a:pt x="47" y="1"/>
                  <a:pt x="55" y="0"/>
                  <a:pt x="64" y="0"/>
                </a:cubicBezTo>
                <a:cubicBezTo>
                  <a:pt x="72" y="0"/>
                  <a:pt x="81" y="1"/>
                  <a:pt x="88" y="5"/>
                </a:cubicBezTo>
                <a:cubicBezTo>
                  <a:pt x="96" y="8"/>
                  <a:pt x="104" y="13"/>
                  <a:pt x="110" y="19"/>
                </a:cubicBezTo>
                <a:cubicBezTo>
                  <a:pt x="116" y="25"/>
                  <a:pt x="121" y="31"/>
                  <a:pt x="124" y="39"/>
                </a:cubicBezTo>
                <a:cubicBezTo>
                  <a:pt x="127" y="47"/>
                  <a:pt x="129" y="55"/>
                  <a:pt x="129" y="64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970920" y="29685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0"/>
                  <a:pt x="89" y="124"/>
                </a:cubicBezTo>
                <a:cubicBezTo>
                  <a:pt x="81" y="127"/>
                  <a:pt x="73" y="129"/>
                  <a:pt x="65" y="129"/>
                </a:cubicBezTo>
                <a:cubicBezTo>
                  <a:pt x="56" y="129"/>
                  <a:pt x="48" y="127"/>
                  <a:pt x="40" y="124"/>
                </a:cubicBezTo>
                <a:cubicBezTo>
                  <a:pt x="31" y="120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1" y="81"/>
                  <a:pt x="0" y="72"/>
                  <a:pt x="0" y="64"/>
                </a:cubicBezTo>
                <a:cubicBezTo>
                  <a:pt x="0" y="55"/>
                  <a:pt x="1" y="47"/>
                  <a:pt x="5" y="39"/>
                </a:cubicBezTo>
                <a:cubicBezTo>
                  <a:pt x="8" y="31"/>
                  <a:pt x="13" y="24"/>
                  <a:pt x="19" y="18"/>
                </a:cubicBezTo>
                <a:cubicBezTo>
                  <a:pt x="25" y="12"/>
                  <a:pt x="31" y="8"/>
                  <a:pt x="40" y="5"/>
                </a:cubicBezTo>
                <a:cubicBezTo>
                  <a:pt x="48" y="1"/>
                  <a:pt x="56" y="0"/>
                  <a:pt x="65" y="0"/>
                </a:cubicBezTo>
                <a:cubicBezTo>
                  <a:pt x="73" y="0"/>
                  <a:pt x="81" y="1"/>
                  <a:pt x="89" y="5"/>
                </a:cubicBezTo>
                <a:cubicBezTo>
                  <a:pt x="97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7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963000" y="30376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7" y="104"/>
                  <a:pt x="111" y="110"/>
                </a:cubicBezTo>
                <a:cubicBezTo>
                  <a:pt x="105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8" y="127"/>
                  <a:pt x="40" y="124"/>
                </a:cubicBezTo>
                <a:cubicBezTo>
                  <a:pt x="32" y="120"/>
                  <a:pt x="25" y="116"/>
                  <a:pt x="19" y="110"/>
                </a:cubicBezTo>
                <a:cubicBezTo>
                  <a:pt x="13" y="104"/>
                  <a:pt x="9" y="97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9" y="32"/>
                  <a:pt x="13" y="25"/>
                  <a:pt x="19" y="19"/>
                </a:cubicBezTo>
                <a:cubicBezTo>
                  <a:pt x="25" y="13"/>
                  <a:pt x="32" y="9"/>
                  <a:pt x="40" y="4"/>
                </a:cubicBezTo>
                <a:cubicBezTo>
                  <a:pt x="48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9"/>
                  <a:pt x="105" y="13"/>
                  <a:pt x="111" y="19"/>
                </a:cubicBezTo>
                <a:cubicBezTo>
                  <a:pt x="117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 txBox="1"/>
          <p:nvPr/>
        </p:nvSpPr>
        <p:spPr>
          <a:xfrm>
            <a:off x="6369480" y="2406960"/>
            <a:ext cx="109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(Python)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787320" y="349668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20" y="0"/>
                </a:moveTo>
                <a:lnTo>
                  <a:pt x="94" y="74"/>
                </a:lnTo>
                <a:lnTo>
                  <a:pt x="74" y="94"/>
                </a:lnTo>
                <a:lnTo>
                  <a:pt x="0" y="20"/>
                </a:lnTo>
                <a:lnTo>
                  <a:pt x="20" y="0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813240" y="3522600"/>
            <a:ext cx="33480" cy="33840"/>
          </a:xfrm>
          <a:custGeom>
            <a:avLst/>
            <a:gdLst/>
            <a:ahLst/>
            <a:rect l="0" t="0" r="r" b="b"/>
            <a:pathLst>
              <a:path w="93" h="94">
                <a:moveTo>
                  <a:pt x="19" y="0"/>
                </a:moveTo>
                <a:lnTo>
                  <a:pt x="93" y="74"/>
                </a:lnTo>
                <a:lnTo>
                  <a:pt x="73" y="94"/>
                </a:lnTo>
                <a:lnTo>
                  <a:pt x="0" y="20"/>
                </a:lnTo>
                <a:lnTo>
                  <a:pt x="19" y="0"/>
                </a:ln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812520" y="3481560"/>
            <a:ext cx="33480" cy="33480"/>
          </a:xfrm>
          <a:custGeom>
            <a:avLst/>
            <a:gdLst/>
            <a:ahLst/>
            <a:rect l="0" t="0" r="r" b="b"/>
            <a:pathLst>
              <a:path w="93" h="93">
                <a:moveTo>
                  <a:pt x="19" y="0"/>
                </a:moveTo>
                <a:lnTo>
                  <a:pt x="93" y="74"/>
                </a:lnTo>
                <a:lnTo>
                  <a:pt x="73" y="93"/>
                </a:lnTo>
                <a:lnTo>
                  <a:pt x="0" y="19"/>
                </a:lnTo>
                <a:lnTo>
                  <a:pt x="19" y="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833400" y="3430440"/>
            <a:ext cx="63720" cy="105840"/>
          </a:xfrm>
          <a:custGeom>
            <a:avLst/>
            <a:gdLst/>
            <a:ahLst/>
            <a:rect l="0" t="0" r="r" b="b"/>
            <a:pathLst>
              <a:path w="177" h="294">
                <a:moveTo>
                  <a:pt x="19" y="200"/>
                </a:moveTo>
                <a:lnTo>
                  <a:pt x="94" y="274"/>
                </a:lnTo>
                <a:lnTo>
                  <a:pt x="74" y="294"/>
                </a:lnTo>
                <a:lnTo>
                  <a:pt x="0" y="219"/>
                </a:lnTo>
                <a:lnTo>
                  <a:pt x="19" y="200"/>
                </a:lnTo>
                <a:moveTo>
                  <a:pt x="104" y="0"/>
                </a:moveTo>
                <a:lnTo>
                  <a:pt x="177" y="73"/>
                </a:lnTo>
                <a:lnTo>
                  <a:pt x="157" y="93"/>
                </a:lnTo>
                <a:lnTo>
                  <a:pt x="84" y="20"/>
                </a:lnTo>
                <a:lnTo>
                  <a:pt x="104" y="0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884160" y="345132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20" y="0"/>
                </a:moveTo>
                <a:lnTo>
                  <a:pt x="94" y="74"/>
                </a:lnTo>
                <a:lnTo>
                  <a:pt x="73" y="94"/>
                </a:lnTo>
                <a:lnTo>
                  <a:pt x="0" y="20"/>
                </a:lnTo>
                <a:lnTo>
                  <a:pt x="20" y="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879120" y="3405960"/>
            <a:ext cx="33840" cy="33480"/>
          </a:xfrm>
          <a:custGeom>
            <a:avLst/>
            <a:gdLst/>
            <a:ahLst/>
            <a:rect l="0" t="0" r="r" b="b"/>
            <a:pathLst>
              <a:path w="94" h="93">
                <a:moveTo>
                  <a:pt x="20" y="0"/>
                </a:moveTo>
                <a:lnTo>
                  <a:pt x="94" y="74"/>
                </a:lnTo>
                <a:lnTo>
                  <a:pt x="73" y="93"/>
                </a:lnTo>
                <a:lnTo>
                  <a:pt x="0" y="19"/>
                </a:lnTo>
                <a:lnTo>
                  <a:pt x="20" y="0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904680" y="3431160"/>
            <a:ext cx="33480" cy="33840"/>
          </a:xfrm>
          <a:custGeom>
            <a:avLst/>
            <a:gdLst/>
            <a:ahLst/>
            <a:rect l="0" t="0" r="r" b="b"/>
            <a:pathLst>
              <a:path w="93" h="94">
                <a:moveTo>
                  <a:pt x="20" y="0"/>
                </a:moveTo>
                <a:lnTo>
                  <a:pt x="93" y="73"/>
                </a:lnTo>
                <a:lnTo>
                  <a:pt x="74" y="94"/>
                </a:lnTo>
                <a:lnTo>
                  <a:pt x="0" y="20"/>
                </a:lnTo>
                <a:lnTo>
                  <a:pt x="20" y="0"/>
                </a:ln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899280" y="338544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20" y="0"/>
                </a:moveTo>
                <a:lnTo>
                  <a:pt x="94" y="74"/>
                </a:lnTo>
                <a:lnTo>
                  <a:pt x="75" y="94"/>
                </a:lnTo>
                <a:lnTo>
                  <a:pt x="0" y="20"/>
                </a:lnTo>
                <a:lnTo>
                  <a:pt x="20" y="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924840" y="3333600"/>
            <a:ext cx="60480" cy="110880"/>
          </a:xfrm>
          <a:custGeom>
            <a:avLst/>
            <a:gdLst/>
            <a:ahLst/>
            <a:rect l="0" t="0" r="r" b="b"/>
            <a:pathLst>
              <a:path w="168" h="308">
                <a:moveTo>
                  <a:pt x="21" y="216"/>
                </a:moveTo>
                <a:lnTo>
                  <a:pt x="94" y="289"/>
                </a:lnTo>
                <a:lnTo>
                  <a:pt x="74" y="308"/>
                </a:lnTo>
                <a:lnTo>
                  <a:pt x="0" y="235"/>
                </a:lnTo>
                <a:lnTo>
                  <a:pt x="21" y="216"/>
                </a:lnTo>
                <a:moveTo>
                  <a:pt x="94" y="0"/>
                </a:moveTo>
                <a:lnTo>
                  <a:pt x="168" y="73"/>
                </a:lnTo>
                <a:lnTo>
                  <a:pt x="148" y="93"/>
                </a:lnTo>
                <a:lnTo>
                  <a:pt x="75" y="19"/>
                </a:lnTo>
                <a:lnTo>
                  <a:pt x="94" y="0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976680" y="3358800"/>
            <a:ext cx="34200" cy="33840"/>
          </a:xfrm>
          <a:custGeom>
            <a:avLst/>
            <a:gdLst/>
            <a:ahLst/>
            <a:rect l="0" t="0" r="r" b="b"/>
            <a:pathLst>
              <a:path w="95" h="94">
                <a:moveTo>
                  <a:pt x="21" y="0"/>
                </a:moveTo>
                <a:lnTo>
                  <a:pt x="95" y="74"/>
                </a:lnTo>
                <a:lnTo>
                  <a:pt x="74" y="94"/>
                </a:lnTo>
                <a:lnTo>
                  <a:pt x="0" y="21"/>
                </a:lnTo>
                <a:lnTo>
                  <a:pt x="21" y="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971640" y="331272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20" y="0"/>
                </a:moveTo>
                <a:lnTo>
                  <a:pt x="94" y="74"/>
                </a:lnTo>
                <a:lnTo>
                  <a:pt x="74" y="94"/>
                </a:lnTo>
                <a:lnTo>
                  <a:pt x="0" y="20"/>
                </a:lnTo>
                <a:lnTo>
                  <a:pt x="20" y="0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997200" y="333828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20" y="0"/>
                </a:moveTo>
                <a:lnTo>
                  <a:pt x="94" y="75"/>
                </a:lnTo>
                <a:lnTo>
                  <a:pt x="74" y="94"/>
                </a:lnTo>
                <a:lnTo>
                  <a:pt x="0" y="20"/>
                </a:lnTo>
                <a:lnTo>
                  <a:pt x="20" y="0"/>
                </a:ln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943560" y="3296520"/>
            <a:ext cx="39240" cy="82080"/>
          </a:xfrm>
          <a:custGeom>
            <a:avLst/>
            <a:gdLst/>
            <a:ahLst/>
            <a:rect l="0" t="0" r="r" b="b"/>
            <a:pathLst>
              <a:path w="109" h="228">
                <a:moveTo>
                  <a:pt x="53" y="14"/>
                </a:moveTo>
                <a:cubicBezTo>
                  <a:pt x="-2" y="68"/>
                  <a:pt x="-4" y="145"/>
                  <a:pt x="2" y="224"/>
                </a:cubicBezTo>
                <a:cubicBezTo>
                  <a:pt x="12" y="225"/>
                  <a:pt x="23" y="226"/>
                  <a:pt x="34" y="226"/>
                </a:cubicBezTo>
                <a:cubicBezTo>
                  <a:pt x="42" y="227"/>
                  <a:pt x="50" y="227"/>
                  <a:pt x="58" y="228"/>
                </a:cubicBezTo>
                <a:cubicBezTo>
                  <a:pt x="54" y="157"/>
                  <a:pt x="54" y="93"/>
                  <a:pt x="93" y="54"/>
                </a:cubicBezTo>
                <a:cubicBezTo>
                  <a:pt x="109" y="39"/>
                  <a:pt x="114" y="19"/>
                  <a:pt x="102" y="8"/>
                </a:cubicBezTo>
                <a:cubicBezTo>
                  <a:pt x="91" y="-3"/>
                  <a:pt x="69" y="-3"/>
                  <a:pt x="53" y="14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849960" y="3459600"/>
            <a:ext cx="23040" cy="54360"/>
          </a:xfrm>
          <a:custGeom>
            <a:avLst/>
            <a:gdLst/>
            <a:ahLst/>
            <a:rect l="0" t="0" r="r" b="b"/>
            <a:pathLst>
              <a:path w="64" h="151">
                <a:moveTo>
                  <a:pt x="63" y="92"/>
                </a:moveTo>
                <a:lnTo>
                  <a:pt x="60" y="34"/>
                </a:lnTo>
                <a:cubicBezTo>
                  <a:pt x="59" y="25"/>
                  <a:pt x="58" y="15"/>
                  <a:pt x="58" y="6"/>
                </a:cubicBezTo>
                <a:cubicBezTo>
                  <a:pt x="52" y="-1"/>
                  <a:pt x="4" y="-2"/>
                  <a:pt x="0" y="2"/>
                </a:cubicBezTo>
                <a:cubicBezTo>
                  <a:pt x="1" y="12"/>
                  <a:pt x="1" y="21"/>
                  <a:pt x="2" y="31"/>
                </a:cubicBezTo>
                <a:cubicBezTo>
                  <a:pt x="3" y="41"/>
                  <a:pt x="5" y="80"/>
                  <a:pt x="5" y="88"/>
                </a:cubicBezTo>
                <a:cubicBezTo>
                  <a:pt x="6" y="108"/>
                  <a:pt x="7" y="127"/>
                  <a:pt x="7" y="145"/>
                </a:cubicBezTo>
                <a:cubicBezTo>
                  <a:pt x="12" y="150"/>
                  <a:pt x="58" y="154"/>
                  <a:pt x="64" y="148"/>
                </a:cubicBezTo>
                <a:cubicBezTo>
                  <a:pt x="65" y="130"/>
                  <a:pt x="64" y="111"/>
                  <a:pt x="63" y="92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836640" y="3511440"/>
            <a:ext cx="36360" cy="59400"/>
          </a:xfrm>
          <a:custGeom>
            <a:avLst/>
            <a:gdLst/>
            <a:ahLst/>
            <a:rect l="0" t="0" r="r" b="b"/>
            <a:pathLst>
              <a:path w="101" h="165">
                <a:moveTo>
                  <a:pt x="101" y="3"/>
                </a:moveTo>
                <a:lnTo>
                  <a:pt x="45" y="0"/>
                </a:lnTo>
                <a:cubicBezTo>
                  <a:pt x="44" y="48"/>
                  <a:pt x="37" y="89"/>
                  <a:pt x="8" y="117"/>
                </a:cubicBezTo>
                <a:cubicBezTo>
                  <a:pt x="-3" y="128"/>
                  <a:pt x="-3" y="146"/>
                  <a:pt x="8" y="157"/>
                </a:cubicBezTo>
                <a:cubicBezTo>
                  <a:pt x="13" y="162"/>
                  <a:pt x="21" y="165"/>
                  <a:pt x="29" y="165"/>
                </a:cubicBezTo>
                <a:cubicBezTo>
                  <a:pt x="36" y="165"/>
                  <a:pt x="43" y="162"/>
                  <a:pt x="49" y="157"/>
                </a:cubicBezTo>
                <a:cubicBezTo>
                  <a:pt x="100" y="105"/>
                  <a:pt x="101" y="3"/>
                  <a:pt x="101" y="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772200" y="3397320"/>
            <a:ext cx="194400" cy="109440"/>
          </a:xfrm>
          <a:custGeom>
            <a:avLst/>
            <a:gdLst/>
            <a:ahLst/>
            <a:rect l="0" t="0" r="r" b="b"/>
            <a:pathLst>
              <a:path w="540" h="304">
                <a:moveTo>
                  <a:pt x="538" y="4"/>
                </a:moveTo>
                <a:cubicBezTo>
                  <a:pt x="527" y="3"/>
                  <a:pt x="517" y="2"/>
                  <a:pt x="506" y="2"/>
                </a:cubicBezTo>
                <a:cubicBezTo>
                  <a:pt x="498" y="1"/>
                  <a:pt x="489" y="1"/>
                  <a:pt x="481" y="0"/>
                </a:cubicBezTo>
                <a:cubicBezTo>
                  <a:pt x="486" y="70"/>
                  <a:pt x="486" y="135"/>
                  <a:pt x="447" y="174"/>
                </a:cubicBezTo>
                <a:cubicBezTo>
                  <a:pt x="409" y="212"/>
                  <a:pt x="344" y="212"/>
                  <a:pt x="274" y="208"/>
                </a:cubicBezTo>
                <a:cubicBezTo>
                  <a:pt x="265" y="208"/>
                  <a:pt x="228" y="205"/>
                  <a:pt x="217" y="205"/>
                </a:cubicBezTo>
                <a:cubicBezTo>
                  <a:pt x="139" y="200"/>
                  <a:pt x="61" y="202"/>
                  <a:pt x="8" y="256"/>
                </a:cubicBezTo>
                <a:cubicBezTo>
                  <a:pt x="-3" y="267"/>
                  <a:pt x="-3" y="284"/>
                  <a:pt x="8" y="295"/>
                </a:cubicBezTo>
                <a:cubicBezTo>
                  <a:pt x="13" y="301"/>
                  <a:pt x="20" y="304"/>
                  <a:pt x="28" y="304"/>
                </a:cubicBezTo>
                <a:cubicBezTo>
                  <a:pt x="35" y="304"/>
                  <a:pt x="42" y="301"/>
                  <a:pt x="48" y="295"/>
                </a:cubicBezTo>
                <a:cubicBezTo>
                  <a:pt x="86" y="257"/>
                  <a:pt x="150" y="257"/>
                  <a:pt x="220" y="261"/>
                </a:cubicBezTo>
                <a:cubicBezTo>
                  <a:pt x="228" y="262"/>
                  <a:pt x="266" y="264"/>
                  <a:pt x="277" y="265"/>
                </a:cubicBezTo>
                <a:cubicBezTo>
                  <a:pt x="356" y="269"/>
                  <a:pt x="433" y="267"/>
                  <a:pt x="487" y="214"/>
                </a:cubicBezTo>
                <a:cubicBezTo>
                  <a:pt x="541" y="160"/>
                  <a:pt x="542" y="83"/>
                  <a:pt x="538" y="4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943920" y="3366720"/>
            <a:ext cx="22680" cy="52560"/>
          </a:xfrm>
          <a:custGeom>
            <a:avLst/>
            <a:gdLst/>
            <a:ahLst/>
            <a:rect l="0" t="0" r="r" b="b"/>
            <a:pathLst>
              <a:path w="63" h="146">
                <a:moveTo>
                  <a:pt x="62" y="90"/>
                </a:moveTo>
                <a:cubicBezTo>
                  <a:pt x="61" y="79"/>
                  <a:pt x="59" y="41"/>
                  <a:pt x="58" y="33"/>
                </a:cubicBezTo>
                <a:cubicBezTo>
                  <a:pt x="58" y="23"/>
                  <a:pt x="57" y="14"/>
                  <a:pt x="57" y="5"/>
                </a:cubicBezTo>
                <a:cubicBezTo>
                  <a:pt x="50" y="4"/>
                  <a:pt x="11" y="2"/>
                  <a:pt x="0" y="0"/>
                </a:cubicBezTo>
                <a:cubicBezTo>
                  <a:pt x="0" y="11"/>
                  <a:pt x="0" y="20"/>
                  <a:pt x="1" y="29"/>
                </a:cubicBezTo>
                <a:cubicBezTo>
                  <a:pt x="1" y="40"/>
                  <a:pt x="4" y="78"/>
                  <a:pt x="4" y="86"/>
                </a:cubicBezTo>
                <a:cubicBezTo>
                  <a:pt x="5" y="106"/>
                  <a:pt x="6" y="125"/>
                  <a:pt x="6" y="143"/>
                </a:cubicBezTo>
                <a:cubicBezTo>
                  <a:pt x="14" y="143"/>
                  <a:pt x="52" y="146"/>
                  <a:pt x="63" y="146"/>
                </a:cubicBezTo>
                <a:cubicBezTo>
                  <a:pt x="64" y="128"/>
                  <a:pt x="63" y="109"/>
                  <a:pt x="62" y="9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849960" y="3360600"/>
            <a:ext cx="196920" cy="101520"/>
          </a:xfrm>
          <a:custGeom>
            <a:avLst/>
            <a:gdLst/>
            <a:ahLst/>
            <a:rect l="0" t="0" r="r" b="b"/>
            <a:pathLst>
              <a:path w="547" h="282">
                <a:moveTo>
                  <a:pt x="541" y="7"/>
                </a:moveTo>
                <a:cubicBezTo>
                  <a:pt x="532" y="-2"/>
                  <a:pt x="511" y="-6"/>
                  <a:pt x="492" y="15"/>
                </a:cubicBezTo>
                <a:cubicBezTo>
                  <a:pt x="454" y="54"/>
                  <a:pt x="389" y="54"/>
                  <a:pt x="319" y="50"/>
                </a:cubicBezTo>
                <a:cubicBezTo>
                  <a:pt x="311" y="50"/>
                  <a:pt x="273" y="47"/>
                  <a:pt x="263" y="46"/>
                </a:cubicBezTo>
                <a:cubicBezTo>
                  <a:pt x="185" y="41"/>
                  <a:pt x="107" y="43"/>
                  <a:pt x="53" y="97"/>
                </a:cubicBezTo>
                <a:cubicBezTo>
                  <a:pt x="6" y="145"/>
                  <a:pt x="-2" y="210"/>
                  <a:pt x="0" y="278"/>
                </a:cubicBezTo>
                <a:cubicBezTo>
                  <a:pt x="12" y="279"/>
                  <a:pt x="50" y="281"/>
                  <a:pt x="57" y="282"/>
                </a:cubicBezTo>
                <a:cubicBezTo>
                  <a:pt x="55" y="223"/>
                  <a:pt x="59" y="171"/>
                  <a:pt x="94" y="137"/>
                </a:cubicBezTo>
                <a:cubicBezTo>
                  <a:pt x="132" y="99"/>
                  <a:pt x="196" y="99"/>
                  <a:pt x="266" y="103"/>
                </a:cubicBezTo>
                <a:cubicBezTo>
                  <a:pt x="274" y="104"/>
                  <a:pt x="312" y="106"/>
                  <a:pt x="323" y="107"/>
                </a:cubicBezTo>
                <a:cubicBezTo>
                  <a:pt x="401" y="111"/>
                  <a:pt x="478" y="109"/>
                  <a:pt x="532" y="56"/>
                </a:cubicBezTo>
                <a:cubicBezTo>
                  <a:pt x="551" y="36"/>
                  <a:pt x="550" y="17"/>
                  <a:pt x="541" y="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1065240" y="2826000"/>
            <a:ext cx="474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No-code / low-code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Appgyver, Glide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2361960" y="327636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86" y="0"/>
                </a:lnTo>
                <a:cubicBezTo>
                  <a:pt x="1096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3" y="33"/>
                  <a:pt x="1191" y="39"/>
                  <a:pt x="1198" y="47"/>
                </a:cubicBezTo>
                <a:cubicBezTo>
                  <a:pt x="1206" y="54"/>
                  <a:pt x="1212" y="62"/>
                  <a:pt x="1218" y="71"/>
                </a:cubicBezTo>
                <a:cubicBezTo>
                  <a:pt x="1224" y="79"/>
                  <a:pt x="1229" y="89"/>
                  <a:pt x="1233" y="98"/>
                </a:cubicBezTo>
                <a:cubicBezTo>
                  <a:pt x="1237" y="108"/>
                  <a:pt x="1240" y="118"/>
                  <a:pt x="1242" y="128"/>
                </a:cubicBezTo>
                <a:cubicBezTo>
                  <a:pt x="1244" y="138"/>
                  <a:pt x="1245" y="148"/>
                  <a:pt x="1245" y="159"/>
                </a:cubicBezTo>
                <a:lnTo>
                  <a:pt x="1245" y="874"/>
                </a:lnTo>
                <a:cubicBezTo>
                  <a:pt x="1245" y="885"/>
                  <a:pt x="1244" y="895"/>
                  <a:pt x="1242" y="905"/>
                </a:cubicBezTo>
                <a:cubicBezTo>
                  <a:pt x="1240" y="915"/>
                  <a:pt x="1237" y="925"/>
                  <a:pt x="1233" y="935"/>
                </a:cubicBezTo>
                <a:cubicBezTo>
                  <a:pt x="1229" y="945"/>
                  <a:pt x="1224" y="954"/>
                  <a:pt x="1218" y="962"/>
                </a:cubicBezTo>
                <a:cubicBezTo>
                  <a:pt x="1212" y="971"/>
                  <a:pt x="1206" y="979"/>
                  <a:pt x="1198" y="987"/>
                </a:cubicBezTo>
                <a:cubicBezTo>
                  <a:pt x="1191" y="994"/>
                  <a:pt x="1183" y="1000"/>
                  <a:pt x="1174" y="1006"/>
                </a:cubicBezTo>
                <a:cubicBezTo>
                  <a:pt x="1165" y="1012"/>
                  <a:pt x="1156" y="1017"/>
                  <a:pt x="1147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7" y="1032"/>
                  <a:pt x="1096" y="1033"/>
                  <a:pt x="10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7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1065240" y="3245400"/>
            <a:ext cx="133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Cuántica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2454480" y="33681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Q#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2943000" y="32763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79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5"/>
                  <a:pt x="1938" y="954"/>
                  <a:pt x="1932" y="962"/>
                </a:cubicBezTo>
                <a:cubicBezTo>
                  <a:pt x="1926" y="971"/>
                  <a:pt x="1920" y="979"/>
                  <a:pt x="1913" y="987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7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2806920" y="32454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779400" y="3800520"/>
            <a:ext cx="226440" cy="150480"/>
          </a:xfrm>
          <a:custGeom>
            <a:avLst/>
            <a:gdLst/>
            <a:ahLst/>
            <a:rect l="0" t="0" r="r" b="b"/>
            <a:pathLst>
              <a:path w="629" h="418">
                <a:moveTo>
                  <a:pt x="329" y="409"/>
                </a:moveTo>
                <a:cubicBezTo>
                  <a:pt x="334" y="412"/>
                  <a:pt x="340" y="415"/>
                  <a:pt x="346" y="416"/>
                </a:cubicBezTo>
                <a:cubicBezTo>
                  <a:pt x="353" y="418"/>
                  <a:pt x="359" y="418"/>
                  <a:pt x="366" y="417"/>
                </a:cubicBezTo>
                <a:cubicBezTo>
                  <a:pt x="372" y="416"/>
                  <a:pt x="378" y="413"/>
                  <a:pt x="383" y="410"/>
                </a:cubicBezTo>
                <a:cubicBezTo>
                  <a:pt x="389" y="406"/>
                  <a:pt x="394" y="402"/>
                  <a:pt x="397" y="397"/>
                </a:cubicBezTo>
                <a:cubicBezTo>
                  <a:pt x="400" y="393"/>
                  <a:pt x="401" y="389"/>
                  <a:pt x="400" y="384"/>
                </a:cubicBezTo>
                <a:cubicBezTo>
                  <a:pt x="399" y="379"/>
                  <a:pt x="397" y="376"/>
                  <a:pt x="393" y="373"/>
                </a:cubicBezTo>
                <a:lnTo>
                  <a:pt x="354" y="331"/>
                </a:lnTo>
                <a:lnTo>
                  <a:pt x="444" y="394"/>
                </a:lnTo>
                <a:cubicBezTo>
                  <a:pt x="451" y="399"/>
                  <a:pt x="459" y="401"/>
                  <a:pt x="468" y="400"/>
                </a:cubicBezTo>
                <a:cubicBezTo>
                  <a:pt x="476" y="398"/>
                  <a:pt x="483" y="394"/>
                  <a:pt x="488" y="386"/>
                </a:cubicBezTo>
                <a:cubicBezTo>
                  <a:pt x="493" y="379"/>
                  <a:pt x="495" y="371"/>
                  <a:pt x="494" y="363"/>
                </a:cubicBezTo>
                <a:cubicBezTo>
                  <a:pt x="492" y="354"/>
                  <a:pt x="488" y="347"/>
                  <a:pt x="480" y="342"/>
                </a:cubicBezTo>
                <a:lnTo>
                  <a:pt x="404" y="271"/>
                </a:lnTo>
                <a:lnTo>
                  <a:pt x="518" y="352"/>
                </a:lnTo>
                <a:cubicBezTo>
                  <a:pt x="525" y="357"/>
                  <a:pt x="533" y="359"/>
                  <a:pt x="542" y="357"/>
                </a:cubicBezTo>
                <a:cubicBezTo>
                  <a:pt x="551" y="355"/>
                  <a:pt x="558" y="351"/>
                  <a:pt x="563" y="344"/>
                </a:cubicBezTo>
                <a:cubicBezTo>
                  <a:pt x="568" y="337"/>
                  <a:pt x="570" y="329"/>
                  <a:pt x="568" y="320"/>
                </a:cubicBezTo>
                <a:cubicBezTo>
                  <a:pt x="567" y="311"/>
                  <a:pt x="562" y="304"/>
                  <a:pt x="555" y="299"/>
                </a:cubicBezTo>
                <a:lnTo>
                  <a:pt x="453" y="212"/>
                </a:lnTo>
                <a:lnTo>
                  <a:pt x="578" y="300"/>
                </a:lnTo>
                <a:cubicBezTo>
                  <a:pt x="586" y="305"/>
                  <a:pt x="594" y="307"/>
                  <a:pt x="602" y="305"/>
                </a:cubicBezTo>
                <a:cubicBezTo>
                  <a:pt x="611" y="304"/>
                  <a:pt x="618" y="299"/>
                  <a:pt x="623" y="292"/>
                </a:cubicBezTo>
                <a:cubicBezTo>
                  <a:pt x="628" y="285"/>
                  <a:pt x="630" y="277"/>
                  <a:pt x="628" y="268"/>
                </a:cubicBezTo>
                <a:cubicBezTo>
                  <a:pt x="627" y="260"/>
                  <a:pt x="622" y="253"/>
                  <a:pt x="615" y="248"/>
                </a:cubicBezTo>
                <a:lnTo>
                  <a:pt x="80" y="0"/>
                </a:lnTo>
                <a:lnTo>
                  <a:pt x="5" y="119"/>
                </a:lnTo>
                <a:cubicBezTo>
                  <a:pt x="-4" y="131"/>
                  <a:pt x="-1" y="149"/>
                  <a:pt x="10" y="159"/>
                </a:cubicBezTo>
                <a:lnTo>
                  <a:pt x="177" y="301"/>
                </a:lnTo>
                <a:cubicBezTo>
                  <a:pt x="185" y="307"/>
                  <a:pt x="193" y="314"/>
                  <a:pt x="201" y="319"/>
                </a:cubicBezTo>
                <a:lnTo>
                  <a:pt x="329" y="409"/>
                </a:ln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780120" y="3785760"/>
            <a:ext cx="225000" cy="156600"/>
          </a:xfrm>
          <a:custGeom>
            <a:avLst/>
            <a:gdLst/>
            <a:ahLst/>
            <a:rect l="0" t="0" r="r" b="b"/>
            <a:pathLst>
              <a:path w="625" h="435">
                <a:moveTo>
                  <a:pt x="612" y="267"/>
                </a:moveTo>
                <a:lnTo>
                  <a:pt x="371" y="92"/>
                </a:lnTo>
                <a:lnTo>
                  <a:pt x="370" y="90"/>
                </a:lnTo>
                <a:lnTo>
                  <a:pt x="371" y="89"/>
                </a:lnTo>
                <a:lnTo>
                  <a:pt x="372" y="88"/>
                </a:lnTo>
                <a:lnTo>
                  <a:pt x="390" y="98"/>
                </a:lnTo>
                <a:cubicBezTo>
                  <a:pt x="411" y="111"/>
                  <a:pt x="457" y="131"/>
                  <a:pt x="493" y="131"/>
                </a:cubicBezTo>
                <a:cubicBezTo>
                  <a:pt x="517" y="131"/>
                  <a:pt x="531" y="122"/>
                  <a:pt x="536" y="104"/>
                </a:cubicBezTo>
                <a:cubicBezTo>
                  <a:pt x="537" y="95"/>
                  <a:pt x="535" y="88"/>
                  <a:pt x="530" y="81"/>
                </a:cubicBezTo>
                <a:cubicBezTo>
                  <a:pt x="526" y="74"/>
                  <a:pt x="519" y="70"/>
                  <a:pt x="511" y="69"/>
                </a:cubicBezTo>
                <a:cubicBezTo>
                  <a:pt x="489" y="66"/>
                  <a:pt x="469" y="58"/>
                  <a:pt x="451" y="46"/>
                </a:cubicBezTo>
                <a:lnTo>
                  <a:pt x="439" y="38"/>
                </a:lnTo>
                <a:cubicBezTo>
                  <a:pt x="426" y="29"/>
                  <a:pt x="411" y="19"/>
                  <a:pt x="400" y="12"/>
                </a:cubicBezTo>
                <a:cubicBezTo>
                  <a:pt x="386" y="4"/>
                  <a:pt x="371" y="0"/>
                  <a:pt x="354" y="0"/>
                </a:cubicBezTo>
                <a:cubicBezTo>
                  <a:pt x="328" y="0"/>
                  <a:pt x="303" y="9"/>
                  <a:pt x="277" y="17"/>
                </a:cubicBezTo>
                <a:lnTo>
                  <a:pt x="251" y="27"/>
                </a:lnTo>
                <a:cubicBezTo>
                  <a:pt x="239" y="31"/>
                  <a:pt x="227" y="32"/>
                  <a:pt x="214" y="32"/>
                </a:cubicBezTo>
                <a:cubicBezTo>
                  <a:pt x="181" y="32"/>
                  <a:pt x="149" y="20"/>
                  <a:pt x="118" y="8"/>
                </a:cubicBezTo>
                <a:lnTo>
                  <a:pt x="115" y="7"/>
                </a:lnTo>
                <a:cubicBezTo>
                  <a:pt x="108" y="4"/>
                  <a:pt x="102" y="4"/>
                  <a:pt x="95" y="6"/>
                </a:cubicBezTo>
                <a:cubicBezTo>
                  <a:pt x="88" y="8"/>
                  <a:pt x="83" y="13"/>
                  <a:pt x="79" y="18"/>
                </a:cubicBezTo>
                <a:lnTo>
                  <a:pt x="4" y="137"/>
                </a:lnTo>
                <a:cubicBezTo>
                  <a:pt x="1" y="143"/>
                  <a:pt x="-1" y="150"/>
                  <a:pt x="0" y="157"/>
                </a:cubicBezTo>
                <a:cubicBezTo>
                  <a:pt x="1" y="164"/>
                  <a:pt x="4" y="170"/>
                  <a:pt x="10" y="175"/>
                </a:cubicBezTo>
                <a:lnTo>
                  <a:pt x="177" y="317"/>
                </a:lnTo>
                <a:cubicBezTo>
                  <a:pt x="184" y="323"/>
                  <a:pt x="192" y="329"/>
                  <a:pt x="200" y="335"/>
                </a:cubicBezTo>
                <a:lnTo>
                  <a:pt x="332" y="427"/>
                </a:lnTo>
                <a:cubicBezTo>
                  <a:pt x="336" y="430"/>
                  <a:pt x="341" y="433"/>
                  <a:pt x="347" y="434"/>
                </a:cubicBezTo>
                <a:cubicBezTo>
                  <a:pt x="352" y="435"/>
                  <a:pt x="358" y="435"/>
                  <a:pt x="364" y="434"/>
                </a:cubicBezTo>
                <a:cubicBezTo>
                  <a:pt x="369" y="433"/>
                  <a:pt x="374" y="431"/>
                  <a:pt x="379" y="428"/>
                </a:cubicBezTo>
                <a:cubicBezTo>
                  <a:pt x="384" y="425"/>
                  <a:pt x="388" y="421"/>
                  <a:pt x="391" y="417"/>
                </a:cubicBezTo>
                <a:cubicBezTo>
                  <a:pt x="394" y="413"/>
                  <a:pt x="395" y="409"/>
                  <a:pt x="394" y="404"/>
                </a:cubicBezTo>
                <a:cubicBezTo>
                  <a:pt x="393" y="399"/>
                  <a:pt x="391" y="396"/>
                  <a:pt x="387" y="393"/>
                </a:cubicBezTo>
                <a:lnTo>
                  <a:pt x="348" y="366"/>
                </a:lnTo>
                <a:cubicBezTo>
                  <a:pt x="346" y="364"/>
                  <a:pt x="344" y="362"/>
                  <a:pt x="344" y="359"/>
                </a:cubicBezTo>
                <a:cubicBezTo>
                  <a:pt x="344" y="357"/>
                  <a:pt x="344" y="354"/>
                  <a:pt x="346" y="352"/>
                </a:cubicBezTo>
                <a:cubicBezTo>
                  <a:pt x="350" y="348"/>
                  <a:pt x="354" y="348"/>
                  <a:pt x="358" y="351"/>
                </a:cubicBezTo>
                <a:lnTo>
                  <a:pt x="443" y="410"/>
                </a:lnTo>
                <a:cubicBezTo>
                  <a:pt x="450" y="415"/>
                  <a:pt x="457" y="416"/>
                  <a:pt x="465" y="415"/>
                </a:cubicBezTo>
                <a:cubicBezTo>
                  <a:pt x="473" y="414"/>
                  <a:pt x="480" y="410"/>
                  <a:pt x="484" y="403"/>
                </a:cubicBezTo>
                <a:cubicBezTo>
                  <a:pt x="489" y="396"/>
                  <a:pt x="491" y="389"/>
                  <a:pt x="489" y="380"/>
                </a:cubicBezTo>
                <a:cubicBezTo>
                  <a:pt x="488" y="372"/>
                  <a:pt x="484" y="366"/>
                  <a:pt x="477" y="361"/>
                </a:cubicBezTo>
                <a:lnTo>
                  <a:pt x="398" y="306"/>
                </a:lnTo>
                <a:cubicBezTo>
                  <a:pt x="396" y="304"/>
                  <a:pt x="394" y="302"/>
                  <a:pt x="394" y="299"/>
                </a:cubicBezTo>
                <a:cubicBezTo>
                  <a:pt x="394" y="297"/>
                  <a:pt x="394" y="295"/>
                  <a:pt x="396" y="293"/>
                </a:cubicBezTo>
                <a:cubicBezTo>
                  <a:pt x="400" y="288"/>
                  <a:pt x="404" y="288"/>
                  <a:pt x="408" y="291"/>
                </a:cubicBezTo>
                <a:lnTo>
                  <a:pt x="518" y="367"/>
                </a:lnTo>
                <a:cubicBezTo>
                  <a:pt x="524" y="372"/>
                  <a:pt x="532" y="374"/>
                  <a:pt x="540" y="372"/>
                </a:cubicBezTo>
                <a:cubicBezTo>
                  <a:pt x="548" y="371"/>
                  <a:pt x="554" y="367"/>
                  <a:pt x="559" y="360"/>
                </a:cubicBezTo>
                <a:cubicBezTo>
                  <a:pt x="564" y="353"/>
                  <a:pt x="565" y="346"/>
                  <a:pt x="564" y="338"/>
                </a:cubicBezTo>
                <a:cubicBezTo>
                  <a:pt x="563" y="330"/>
                  <a:pt x="558" y="323"/>
                  <a:pt x="552" y="319"/>
                </a:cubicBezTo>
                <a:lnTo>
                  <a:pt x="448" y="246"/>
                </a:lnTo>
                <a:cubicBezTo>
                  <a:pt x="446" y="244"/>
                  <a:pt x="445" y="242"/>
                  <a:pt x="444" y="240"/>
                </a:cubicBezTo>
                <a:cubicBezTo>
                  <a:pt x="444" y="237"/>
                  <a:pt x="445" y="235"/>
                  <a:pt x="446" y="233"/>
                </a:cubicBezTo>
                <a:cubicBezTo>
                  <a:pt x="449" y="229"/>
                  <a:pt x="453" y="229"/>
                  <a:pt x="457" y="231"/>
                </a:cubicBezTo>
                <a:lnTo>
                  <a:pt x="578" y="316"/>
                </a:lnTo>
                <a:cubicBezTo>
                  <a:pt x="584" y="320"/>
                  <a:pt x="592" y="322"/>
                  <a:pt x="600" y="321"/>
                </a:cubicBezTo>
                <a:cubicBezTo>
                  <a:pt x="608" y="319"/>
                  <a:pt x="614" y="315"/>
                  <a:pt x="619" y="308"/>
                </a:cubicBezTo>
                <a:cubicBezTo>
                  <a:pt x="624" y="302"/>
                  <a:pt x="626" y="294"/>
                  <a:pt x="624" y="286"/>
                </a:cubicBezTo>
                <a:cubicBezTo>
                  <a:pt x="623" y="278"/>
                  <a:pt x="619" y="272"/>
                  <a:pt x="612" y="26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797760" y="3795480"/>
            <a:ext cx="208800" cy="150120"/>
          </a:xfrm>
          <a:custGeom>
            <a:avLst/>
            <a:gdLst/>
            <a:ahLst/>
            <a:rect l="0" t="0" r="r" b="b"/>
            <a:pathLst>
              <a:path w="580" h="417">
                <a:moveTo>
                  <a:pt x="279" y="372"/>
                </a:moveTo>
                <a:cubicBezTo>
                  <a:pt x="278" y="377"/>
                  <a:pt x="275" y="382"/>
                  <a:pt x="271" y="386"/>
                </a:cubicBezTo>
                <a:lnTo>
                  <a:pt x="249" y="407"/>
                </a:lnTo>
                <a:cubicBezTo>
                  <a:pt x="241" y="416"/>
                  <a:pt x="231" y="419"/>
                  <a:pt x="219" y="416"/>
                </a:cubicBezTo>
                <a:cubicBezTo>
                  <a:pt x="207" y="413"/>
                  <a:pt x="199" y="405"/>
                  <a:pt x="196" y="393"/>
                </a:cubicBezTo>
                <a:cubicBezTo>
                  <a:pt x="193" y="381"/>
                  <a:pt x="195" y="371"/>
                  <a:pt x="204" y="362"/>
                </a:cubicBezTo>
                <a:lnTo>
                  <a:pt x="226" y="341"/>
                </a:lnTo>
                <a:cubicBezTo>
                  <a:pt x="234" y="332"/>
                  <a:pt x="244" y="329"/>
                  <a:pt x="256" y="332"/>
                </a:cubicBezTo>
                <a:cubicBezTo>
                  <a:pt x="265" y="335"/>
                  <a:pt x="271" y="340"/>
                  <a:pt x="276" y="347"/>
                </a:cubicBezTo>
                <a:cubicBezTo>
                  <a:pt x="280" y="355"/>
                  <a:pt x="281" y="363"/>
                  <a:pt x="279" y="372"/>
                </a:cubicBezTo>
                <a:moveTo>
                  <a:pt x="54" y="267"/>
                </a:moveTo>
                <a:lnTo>
                  <a:pt x="86" y="235"/>
                </a:lnTo>
                <a:cubicBezTo>
                  <a:pt x="90" y="231"/>
                  <a:pt x="93" y="227"/>
                  <a:pt x="94" y="222"/>
                </a:cubicBezTo>
                <a:cubicBezTo>
                  <a:pt x="96" y="217"/>
                  <a:pt x="96" y="212"/>
                  <a:pt x="95" y="206"/>
                </a:cubicBezTo>
                <a:cubicBezTo>
                  <a:pt x="94" y="201"/>
                  <a:pt x="92" y="197"/>
                  <a:pt x="89" y="192"/>
                </a:cubicBezTo>
                <a:cubicBezTo>
                  <a:pt x="86" y="188"/>
                  <a:pt x="82" y="185"/>
                  <a:pt x="77" y="183"/>
                </a:cubicBezTo>
                <a:cubicBezTo>
                  <a:pt x="71" y="180"/>
                  <a:pt x="65" y="179"/>
                  <a:pt x="58" y="181"/>
                </a:cubicBezTo>
                <a:cubicBezTo>
                  <a:pt x="52" y="182"/>
                  <a:pt x="46" y="185"/>
                  <a:pt x="41" y="190"/>
                </a:cubicBezTo>
                <a:lnTo>
                  <a:pt x="9" y="221"/>
                </a:lnTo>
                <a:cubicBezTo>
                  <a:pt x="5" y="225"/>
                  <a:pt x="3" y="230"/>
                  <a:pt x="1" y="235"/>
                </a:cubicBezTo>
                <a:cubicBezTo>
                  <a:pt x="0" y="240"/>
                  <a:pt x="-1" y="245"/>
                  <a:pt x="0" y="250"/>
                </a:cubicBezTo>
                <a:cubicBezTo>
                  <a:pt x="1" y="255"/>
                  <a:pt x="3" y="260"/>
                  <a:pt x="7" y="264"/>
                </a:cubicBezTo>
                <a:cubicBezTo>
                  <a:pt x="10" y="268"/>
                  <a:pt x="14" y="271"/>
                  <a:pt x="19" y="273"/>
                </a:cubicBezTo>
                <a:cubicBezTo>
                  <a:pt x="25" y="276"/>
                  <a:pt x="31" y="277"/>
                  <a:pt x="38" y="276"/>
                </a:cubicBezTo>
                <a:cubicBezTo>
                  <a:pt x="44" y="274"/>
                  <a:pt x="50" y="271"/>
                  <a:pt x="54" y="267"/>
                </a:cubicBezTo>
                <a:moveTo>
                  <a:pt x="165" y="268"/>
                </a:moveTo>
                <a:cubicBezTo>
                  <a:pt x="168" y="265"/>
                  <a:pt x="171" y="261"/>
                  <a:pt x="173" y="257"/>
                </a:cubicBezTo>
                <a:cubicBezTo>
                  <a:pt x="174" y="253"/>
                  <a:pt x="175" y="249"/>
                  <a:pt x="175" y="245"/>
                </a:cubicBezTo>
                <a:cubicBezTo>
                  <a:pt x="175" y="241"/>
                  <a:pt x="175" y="236"/>
                  <a:pt x="173" y="232"/>
                </a:cubicBezTo>
                <a:cubicBezTo>
                  <a:pt x="171" y="228"/>
                  <a:pt x="169" y="225"/>
                  <a:pt x="166" y="222"/>
                </a:cubicBezTo>
                <a:cubicBezTo>
                  <a:pt x="163" y="219"/>
                  <a:pt x="159" y="216"/>
                  <a:pt x="155" y="215"/>
                </a:cubicBezTo>
                <a:cubicBezTo>
                  <a:pt x="151" y="213"/>
                  <a:pt x="147" y="212"/>
                  <a:pt x="143" y="212"/>
                </a:cubicBezTo>
                <a:cubicBezTo>
                  <a:pt x="139" y="212"/>
                  <a:pt x="134" y="213"/>
                  <a:pt x="130" y="215"/>
                </a:cubicBezTo>
                <a:cubicBezTo>
                  <a:pt x="126" y="217"/>
                  <a:pt x="123" y="219"/>
                  <a:pt x="120" y="223"/>
                </a:cubicBezTo>
                <a:lnTo>
                  <a:pt x="56" y="286"/>
                </a:lnTo>
                <a:cubicBezTo>
                  <a:pt x="53" y="289"/>
                  <a:pt x="50" y="293"/>
                  <a:pt x="49" y="297"/>
                </a:cubicBezTo>
                <a:cubicBezTo>
                  <a:pt x="47" y="301"/>
                  <a:pt x="46" y="305"/>
                  <a:pt x="46" y="309"/>
                </a:cubicBezTo>
                <a:cubicBezTo>
                  <a:pt x="46" y="314"/>
                  <a:pt x="47" y="318"/>
                  <a:pt x="48" y="322"/>
                </a:cubicBezTo>
                <a:cubicBezTo>
                  <a:pt x="50" y="326"/>
                  <a:pt x="52" y="329"/>
                  <a:pt x="55" y="332"/>
                </a:cubicBezTo>
                <a:cubicBezTo>
                  <a:pt x="58" y="336"/>
                  <a:pt x="62" y="338"/>
                  <a:pt x="66" y="340"/>
                </a:cubicBezTo>
                <a:cubicBezTo>
                  <a:pt x="70" y="341"/>
                  <a:pt x="74" y="342"/>
                  <a:pt x="78" y="342"/>
                </a:cubicBezTo>
                <a:cubicBezTo>
                  <a:pt x="83" y="342"/>
                  <a:pt x="87" y="341"/>
                  <a:pt x="91" y="339"/>
                </a:cubicBezTo>
                <a:cubicBezTo>
                  <a:pt x="95" y="337"/>
                  <a:pt x="98" y="335"/>
                  <a:pt x="101" y="332"/>
                </a:cubicBezTo>
                <a:lnTo>
                  <a:pt x="165" y="268"/>
                </a:lnTo>
                <a:moveTo>
                  <a:pt x="213" y="332"/>
                </a:moveTo>
                <a:cubicBezTo>
                  <a:pt x="223" y="322"/>
                  <a:pt x="225" y="311"/>
                  <a:pt x="221" y="298"/>
                </a:cubicBezTo>
                <a:cubicBezTo>
                  <a:pt x="216" y="285"/>
                  <a:pt x="207" y="278"/>
                  <a:pt x="193" y="277"/>
                </a:cubicBezTo>
                <a:cubicBezTo>
                  <a:pt x="183" y="276"/>
                  <a:pt x="175" y="280"/>
                  <a:pt x="168" y="287"/>
                </a:cubicBezTo>
                <a:lnTo>
                  <a:pt x="125" y="329"/>
                </a:lnTo>
                <a:cubicBezTo>
                  <a:pt x="116" y="339"/>
                  <a:pt x="113" y="350"/>
                  <a:pt x="118" y="363"/>
                </a:cubicBezTo>
                <a:cubicBezTo>
                  <a:pt x="123" y="376"/>
                  <a:pt x="132" y="383"/>
                  <a:pt x="145" y="384"/>
                </a:cubicBezTo>
                <a:cubicBezTo>
                  <a:pt x="155" y="384"/>
                  <a:pt x="164" y="381"/>
                  <a:pt x="170" y="374"/>
                </a:cubicBezTo>
                <a:lnTo>
                  <a:pt x="213" y="332"/>
                </a:lnTo>
                <a:moveTo>
                  <a:pt x="567" y="244"/>
                </a:moveTo>
                <a:lnTo>
                  <a:pt x="580" y="232"/>
                </a:lnTo>
                <a:lnTo>
                  <a:pt x="433" y="0"/>
                </a:lnTo>
                <a:lnTo>
                  <a:pt x="171" y="42"/>
                </a:lnTo>
                <a:cubicBezTo>
                  <a:pt x="162" y="43"/>
                  <a:pt x="155" y="48"/>
                  <a:pt x="150" y="55"/>
                </a:cubicBezTo>
                <a:cubicBezTo>
                  <a:pt x="145" y="62"/>
                  <a:pt x="143" y="71"/>
                  <a:pt x="144" y="80"/>
                </a:cubicBezTo>
                <a:cubicBezTo>
                  <a:pt x="158" y="137"/>
                  <a:pt x="272" y="95"/>
                  <a:pt x="322" y="67"/>
                </a:cubicBezTo>
                <a:lnTo>
                  <a:pt x="567" y="244"/>
                </a:ln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797760" y="3777840"/>
            <a:ext cx="246600" cy="159840"/>
          </a:xfrm>
          <a:custGeom>
            <a:avLst/>
            <a:gdLst/>
            <a:ahLst/>
            <a:rect l="0" t="0" r="r" b="b"/>
            <a:pathLst>
              <a:path w="685" h="444">
                <a:moveTo>
                  <a:pt x="280" y="399"/>
                </a:moveTo>
                <a:cubicBezTo>
                  <a:pt x="279" y="405"/>
                  <a:pt x="276" y="410"/>
                  <a:pt x="272" y="414"/>
                </a:cubicBezTo>
                <a:lnTo>
                  <a:pt x="250" y="435"/>
                </a:lnTo>
                <a:cubicBezTo>
                  <a:pt x="242" y="444"/>
                  <a:pt x="232" y="446"/>
                  <a:pt x="220" y="443"/>
                </a:cubicBezTo>
                <a:cubicBezTo>
                  <a:pt x="208" y="440"/>
                  <a:pt x="200" y="433"/>
                  <a:pt x="197" y="421"/>
                </a:cubicBezTo>
                <a:cubicBezTo>
                  <a:pt x="194" y="409"/>
                  <a:pt x="196" y="399"/>
                  <a:pt x="205" y="390"/>
                </a:cubicBezTo>
                <a:lnTo>
                  <a:pt x="227" y="369"/>
                </a:lnTo>
                <a:cubicBezTo>
                  <a:pt x="235" y="359"/>
                  <a:pt x="245" y="356"/>
                  <a:pt x="257" y="359"/>
                </a:cubicBezTo>
                <a:cubicBezTo>
                  <a:pt x="266" y="362"/>
                  <a:pt x="272" y="367"/>
                  <a:pt x="277" y="375"/>
                </a:cubicBezTo>
                <a:cubicBezTo>
                  <a:pt x="281" y="383"/>
                  <a:pt x="282" y="391"/>
                  <a:pt x="280" y="399"/>
                </a:cubicBezTo>
                <a:moveTo>
                  <a:pt x="54" y="293"/>
                </a:moveTo>
                <a:lnTo>
                  <a:pt x="86" y="261"/>
                </a:lnTo>
                <a:cubicBezTo>
                  <a:pt x="90" y="258"/>
                  <a:pt x="93" y="253"/>
                  <a:pt x="94" y="248"/>
                </a:cubicBezTo>
                <a:cubicBezTo>
                  <a:pt x="96" y="243"/>
                  <a:pt x="96" y="238"/>
                  <a:pt x="95" y="233"/>
                </a:cubicBezTo>
                <a:cubicBezTo>
                  <a:pt x="94" y="228"/>
                  <a:pt x="92" y="223"/>
                  <a:pt x="89" y="219"/>
                </a:cubicBezTo>
                <a:cubicBezTo>
                  <a:pt x="86" y="215"/>
                  <a:pt x="82" y="212"/>
                  <a:pt x="77" y="210"/>
                </a:cubicBezTo>
                <a:cubicBezTo>
                  <a:pt x="71" y="207"/>
                  <a:pt x="65" y="206"/>
                  <a:pt x="58" y="207"/>
                </a:cubicBezTo>
                <a:cubicBezTo>
                  <a:pt x="52" y="209"/>
                  <a:pt x="46" y="212"/>
                  <a:pt x="41" y="216"/>
                </a:cubicBezTo>
                <a:lnTo>
                  <a:pt x="9" y="248"/>
                </a:lnTo>
                <a:cubicBezTo>
                  <a:pt x="5" y="252"/>
                  <a:pt x="3" y="256"/>
                  <a:pt x="1" y="261"/>
                </a:cubicBezTo>
                <a:cubicBezTo>
                  <a:pt x="0" y="266"/>
                  <a:pt x="-1" y="271"/>
                  <a:pt x="0" y="277"/>
                </a:cubicBezTo>
                <a:cubicBezTo>
                  <a:pt x="1" y="282"/>
                  <a:pt x="3" y="286"/>
                  <a:pt x="7" y="290"/>
                </a:cubicBezTo>
                <a:cubicBezTo>
                  <a:pt x="10" y="295"/>
                  <a:pt x="14" y="298"/>
                  <a:pt x="19" y="300"/>
                </a:cubicBezTo>
                <a:cubicBezTo>
                  <a:pt x="25" y="303"/>
                  <a:pt x="31" y="303"/>
                  <a:pt x="38" y="302"/>
                </a:cubicBezTo>
                <a:cubicBezTo>
                  <a:pt x="44" y="301"/>
                  <a:pt x="50" y="298"/>
                  <a:pt x="54" y="293"/>
                </a:cubicBezTo>
                <a:moveTo>
                  <a:pt x="165" y="294"/>
                </a:moveTo>
                <a:cubicBezTo>
                  <a:pt x="168" y="291"/>
                  <a:pt x="171" y="288"/>
                  <a:pt x="173" y="284"/>
                </a:cubicBezTo>
                <a:cubicBezTo>
                  <a:pt x="174" y="280"/>
                  <a:pt x="176" y="276"/>
                  <a:pt x="176" y="272"/>
                </a:cubicBezTo>
                <a:cubicBezTo>
                  <a:pt x="176" y="267"/>
                  <a:pt x="176" y="263"/>
                  <a:pt x="173" y="259"/>
                </a:cubicBezTo>
                <a:cubicBezTo>
                  <a:pt x="171" y="255"/>
                  <a:pt x="169" y="251"/>
                  <a:pt x="166" y="248"/>
                </a:cubicBezTo>
                <a:cubicBezTo>
                  <a:pt x="163" y="245"/>
                  <a:pt x="159" y="243"/>
                  <a:pt x="155" y="241"/>
                </a:cubicBezTo>
                <a:cubicBezTo>
                  <a:pt x="151" y="240"/>
                  <a:pt x="147" y="239"/>
                  <a:pt x="143" y="239"/>
                </a:cubicBezTo>
                <a:cubicBezTo>
                  <a:pt x="139" y="239"/>
                  <a:pt x="134" y="240"/>
                  <a:pt x="130" y="242"/>
                </a:cubicBezTo>
                <a:cubicBezTo>
                  <a:pt x="126" y="244"/>
                  <a:pt x="123" y="246"/>
                  <a:pt x="120" y="249"/>
                </a:cubicBezTo>
                <a:lnTo>
                  <a:pt x="56" y="313"/>
                </a:lnTo>
                <a:cubicBezTo>
                  <a:pt x="53" y="316"/>
                  <a:pt x="50" y="320"/>
                  <a:pt x="49" y="324"/>
                </a:cubicBezTo>
                <a:cubicBezTo>
                  <a:pt x="47" y="328"/>
                  <a:pt x="46" y="332"/>
                  <a:pt x="46" y="336"/>
                </a:cubicBezTo>
                <a:cubicBezTo>
                  <a:pt x="46" y="340"/>
                  <a:pt x="47" y="345"/>
                  <a:pt x="48" y="349"/>
                </a:cubicBezTo>
                <a:cubicBezTo>
                  <a:pt x="50" y="353"/>
                  <a:pt x="52" y="356"/>
                  <a:pt x="55" y="359"/>
                </a:cubicBezTo>
                <a:cubicBezTo>
                  <a:pt x="58" y="363"/>
                  <a:pt x="62" y="366"/>
                  <a:pt x="66" y="367"/>
                </a:cubicBezTo>
                <a:cubicBezTo>
                  <a:pt x="70" y="369"/>
                  <a:pt x="74" y="370"/>
                  <a:pt x="78" y="370"/>
                </a:cubicBezTo>
                <a:cubicBezTo>
                  <a:pt x="83" y="369"/>
                  <a:pt x="87" y="369"/>
                  <a:pt x="91" y="367"/>
                </a:cubicBezTo>
                <a:cubicBezTo>
                  <a:pt x="95" y="365"/>
                  <a:pt x="98" y="363"/>
                  <a:pt x="101" y="358"/>
                </a:cubicBezTo>
                <a:lnTo>
                  <a:pt x="165" y="294"/>
                </a:lnTo>
                <a:moveTo>
                  <a:pt x="214" y="358"/>
                </a:moveTo>
                <a:cubicBezTo>
                  <a:pt x="224" y="349"/>
                  <a:pt x="226" y="337"/>
                  <a:pt x="222" y="325"/>
                </a:cubicBezTo>
                <a:cubicBezTo>
                  <a:pt x="217" y="312"/>
                  <a:pt x="208" y="305"/>
                  <a:pt x="194" y="304"/>
                </a:cubicBezTo>
                <a:cubicBezTo>
                  <a:pt x="184" y="303"/>
                  <a:pt x="176" y="306"/>
                  <a:pt x="168" y="313"/>
                </a:cubicBezTo>
                <a:lnTo>
                  <a:pt x="125" y="356"/>
                </a:lnTo>
                <a:cubicBezTo>
                  <a:pt x="116" y="366"/>
                  <a:pt x="113" y="378"/>
                  <a:pt x="118" y="391"/>
                </a:cubicBezTo>
                <a:cubicBezTo>
                  <a:pt x="123" y="403"/>
                  <a:pt x="132" y="410"/>
                  <a:pt x="145" y="411"/>
                </a:cubicBezTo>
                <a:cubicBezTo>
                  <a:pt x="155" y="412"/>
                  <a:pt x="164" y="408"/>
                  <a:pt x="170" y="402"/>
                </a:cubicBezTo>
                <a:lnTo>
                  <a:pt x="214" y="358"/>
                </a:lnTo>
                <a:moveTo>
                  <a:pt x="674" y="199"/>
                </a:moveTo>
                <a:cubicBezTo>
                  <a:pt x="680" y="194"/>
                  <a:pt x="683" y="188"/>
                  <a:pt x="684" y="180"/>
                </a:cubicBezTo>
                <a:cubicBezTo>
                  <a:pt x="685" y="173"/>
                  <a:pt x="684" y="166"/>
                  <a:pt x="679" y="159"/>
                </a:cubicBezTo>
                <a:lnTo>
                  <a:pt x="605" y="20"/>
                </a:lnTo>
                <a:cubicBezTo>
                  <a:pt x="601" y="14"/>
                  <a:pt x="596" y="9"/>
                  <a:pt x="589" y="7"/>
                </a:cubicBezTo>
                <a:cubicBezTo>
                  <a:pt x="581" y="5"/>
                  <a:pt x="574" y="5"/>
                  <a:pt x="567" y="7"/>
                </a:cubicBezTo>
                <a:cubicBezTo>
                  <a:pt x="525" y="24"/>
                  <a:pt x="478" y="43"/>
                  <a:pt x="433" y="27"/>
                </a:cubicBezTo>
                <a:lnTo>
                  <a:pt x="410" y="19"/>
                </a:lnTo>
                <a:cubicBezTo>
                  <a:pt x="368" y="5"/>
                  <a:pt x="323" y="-12"/>
                  <a:pt x="282" y="13"/>
                </a:cubicBezTo>
                <a:cubicBezTo>
                  <a:pt x="267" y="22"/>
                  <a:pt x="245" y="37"/>
                  <a:pt x="230" y="47"/>
                </a:cubicBezTo>
                <a:cubicBezTo>
                  <a:pt x="212" y="59"/>
                  <a:pt x="193" y="66"/>
                  <a:pt x="171" y="70"/>
                </a:cubicBezTo>
                <a:cubicBezTo>
                  <a:pt x="162" y="71"/>
                  <a:pt x="155" y="75"/>
                  <a:pt x="150" y="83"/>
                </a:cubicBezTo>
                <a:cubicBezTo>
                  <a:pt x="145" y="90"/>
                  <a:pt x="143" y="98"/>
                  <a:pt x="144" y="107"/>
                </a:cubicBezTo>
                <a:cubicBezTo>
                  <a:pt x="157" y="160"/>
                  <a:pt x="258" y="126"/>
                  <a:pt x="312" y="99"/>
                </a:cubicBezTo>
                <a:cubicBezTo>
                  <a:pt x="320" y="95"/>
                  <a:pt x="327" y="96"/>
                  <a:pt x="334" y="101"/>
                </a:cubicBezTo>
                <a:lnTo>
                  <a:pt x="581" y="280"/>
                </a:lnTo>
                <a:lnTo>
                  <a:pt x="674" y="199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3036240" y="33681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Cirq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1065240" y="3664440"/>
            <a:ext cx="285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Colaboración remota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1047600" y="4867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1300320" y="4226400"/>
            <a:ext cx="238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GitHub Codespaces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1047600" y="535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1300320" y="4712040"/>
            <a:ext cx="166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Google Colab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1300320" y="5198040"/>
            <a:ext cx="250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Live Share (VS Code)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771480" y="28764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815040" y="292212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2"/>
                </a:lnTo>
                <a:lnTo>
                  <a:pt x="90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5" y="307"/>
                  <a:pt x="-4" y="341"/>
                  <a:pt x="17" y="361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2"/>
                  <a:pt x="519" y="82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747720" y="2089080"/>
            <a:ext cx="246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1.8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1462680" y="3627360"/>
            <a:ext cx="90720" cy="56520"/>
          </a:xfrm>
          <a:custGeom>
            <a:avLst/>
            <a:gdLst/>
            <a:ahLst/>
            <a:rect l="0" t="0" r="r" b="b"/>
            <a:pathLst>
              <a:path w="252" h="157">
                <a:moveTo>
                  <a:pt x="252" y="43"/>
                </a:moveTo>
                <a:cubicBezTo>
                  <a:pt x="252" y="49"/>
                  <a:pt x="251" y="57"/>
                  <a:pt x="249" y="64"/>
                </a:cubicBezTo>
                <a:cubicBezTo>
                  <a:pt x="238" y="109"/>
                  <a:pt x="188" y="162"/>
                  <a:pt x="117" y="157"/>
                </a:cubicBezTo>
                <a:cubicBezTo>
                  <a:pt x="52" y="153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1" y="0"/>
                  <a:pt x="252" y="0"/>
                  <a:pt x="252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1436400" y="362988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10"/>
                  <a:pt x="59" y="10"/>
                </a:cubicBezTo>
                <a:cubicBezTo>
                  <a:pt x="27" y="10"/>
                  <a:pt x="0" y="30"/>
                  <a:pt x="0" y="54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7" y="97"/>
                </a:cubicBezTo>
                <a:cubicBezTo>
                  <a:pt x="94" y="93"/>
                  <a:pt x="121" y="58"/>
                  <a:pt x="170" y="53"/>
                </a:cubicBezTo>
                <a:cubicBezTo>
                  <a:pt x="194" y="50"/>
                  <a:pt x="239" y="70"/>
                  <a:pt x="318" y="70"/>
                </a:cubicBezTo>
                <a:cubicBezTo>
                  <a:pt x="322" y="63"/>
                  <a:pt x="322" y="57"/>
                  <a:pt x="322" y="57"/>
                </a:cubicBezTo>
                <a:cubicBezTo>
                  <a:pt x="322" y="14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1328040" y="3468240"/>
            <a:ext cx="266400" cy="190080"/>
          </a:xfrm>
          <a:custGeom>
            <a:avLst/>
            <a:gdLst/>
            <a:ahLst/>
            <a:rect l="0" t="0" r="r" b="b"/>
            <a:pathLst>
              <a:path w="740" h="528">
                <a:moveTo>
                  <a:pt x="622" y="507"/>
                </a:moveTo>
                <a:cubicBezTo>
                  <a:pt x="622" y="507"/>
                  <a:pt x="669" y="497"/>
                  <a:pt x="698" y="459"/>
                </a:cubicBezTo>
                <a:cubicBezTo>
                  <a:pt x="732" y="415"/>
                  <a:pt x="727" y="367"/>
                  <a:pt x="727" y="367"/>
                </a:cubicBezTo>
                <a:cubicBezTo>
                  <a:pt x="761" y="303"/>
                  <a:pt x="716" y="243"/>
                  <a:pt x="716" y="243"/>
                </a:cubicBezTo>
                <a:cubicBezTo>
                  <a:pt x="712" y="176"/>
                  <a:pt x="670" y="148"/>
                  <a:pt x="670" y="148"/>
                </a:cubicBezTo>
                <a:cubicBezTo>
                  <a:pt x="643" y="83"/>
                  <a:pt x="583" y="65"/>
                  <a:pt x="583" y="65"/>
                </a:cubicBezTo>
                <a:cubicBezTo>
                  <a:pt x="536" y="10"/>
                  <a:pt x="453" y="12"/>
                  <a:pt x="453" y="12"/>
                </a:cubicBezTo>
                <a:cubicBezTo>
                  <a:pt x="453" y="12"/>
                  <a:pt x="373" y="-17"/>
                  <a:pt x="266" y="16"/>
                </a:cubicBezTo>
                <a:cubicBezTo>
                  <a:pt x="248" y="21"/>
                  <a:pt x="189" y="33"/>
                  <a:pt x="145" y="60"/>
                </a:cubicBezTo>
                <a:cubicBezTo>
                  <a:pt x="8" y="145"/>
                  <a:pt x="-2" y="276"/>
                  <a:pt x="0" y="297"/>
                </a:cubicBezTo>
                <a:cubicBezTo>
                  <a:pt x="10" y="416"/>
                  <a:pt x="94" y="437"/>
                  <a:pt x="147" y="450"/>
                </a:cubicBezTo>
                <a:cubicBezTo>
                  <a:pt x="159" y="484"/>
                  <a:pt x="205" y="546"/>
                  <a:pt x="287" y="523"/>
                </a:cubicBezTo>
                <a:cubicBezTo>
                  <a:pt x="390" y="505"/>
                  <a:pt x="432" y="475"/>
                  <a:pt x="457" y="475"/>
                </a:cubicBezTo>
                <a:cubicBezTo>
                  <a:pt x="482" y="475"/>
                  <a:pt x="551" y="501"/>
                  <a:pt x="622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1342800" y="3485520"/>
            <a:ext cx="231120" cy="149040"/>
          </a:xfrm>
          <a:custGeom>
            <a:avLst/>
            <a:gdLst/>
            <a:ahLst/>
            <a:rect l="0" t="0" r="r" b="b"/>
            <a:pathLst>
              <a:path w="642" h="414">
                <a:moveTo>
                  <a:pt x="324" y="266"/>
                </a:moveTo>
                <a:cubicBezTo>
                  <a:pt x="374" y="240"/>
                  <a:pt x="401" y="242"/>
                  <a:pt x="425" y="244"/>
                </a:cubicBezTo>
                <a:cubicBezTo>
                  <a:pt x="433" y="245"/>
                  <a:pt x="440" y="246"/>
                  <a:pt x="447" y="245"/>
                </a:cubicBezTo>
                <a:cubicBezTo>
                  <a:pt x="490" y="245"/>
                  <a:pt x="524" y="227"/>
                  <a:pt x="539" y="209"/>
                </a:cubicBezTo>
                <a:cubicBezTo>
                  <a:pt x="543" y="205"/>
                  <a:pt x="543" y="198"/>
                  <a:pt x="538" y="194"/>
                </a:cubicBezTo>
                <a:cubicBezTo>
                  <a:pt x="534" y="191"/>
                  <a:pt x="527" y="191"/>
                  <a:pt x="523" y="195"/>
                </a:cubicBezTo>
                <a:cubicBezTo>
                  <a:pt x="511" y="209"/>
                  <a:pt x="483" y="223"/>
                  <a:pt x="447" y="224"/>
                </a:cubicBezTo>
                <a:cubicBezTo>
                  <a:pt x="441" y="224"/>
                  <a:pt x="434" y="224"/>
                  <a:pt x="426" y="223"/>
                </a:cubicBezTo>
                <a:cubicBezTo>
                  <a:pt x="401" y="221"/>
                  <a:pt x="369" y="218"/>
                  <a:pt x="314" y="248"/>
                </a:cubicBezTo>
                <a:cubicBezTo>
                  <a:pt x="300" y="255"/>
                  <a:pt x="281" y="258"/>
                  <a:pt x="259" y="260"/>
                </a:cubicBezTo>
                <a:cubicBezTo>
                  <a:pt x="213" y="193"/>
                  <a:pt x="241" y="134"/>
                  <a:pt x="249" y="120"/>
                </a:cubicBezTo>
                <a:cubicBezTo>
                  <a:pt x="250" y="120"/>
                  <a:pt x="250" y="120"/>
                  <a:pt x="251" y="120"/>
                </a:cubicBezTo>
                <a:cubicBezTo>
                  <a:pt x="260" y="120"/>
                  <a:pt x="268" y="118"/>
                  <a:pt x="276" y="114"/>
                </a:cubicBezTo>
                <a:cubicBezTo>
                  <a:pt x="281" y="111"/>
                  <a:pt x="283" y="104"/>
                  <a:pt x="280" y="99"/>
                </a:cubicBezTo>
                <a:cubicBezTo>
                  <a:pt x="277" y="94"/>
                  <a:pt x="271" y="92"/>
                  <a:pt x="266" y="95"/>
                </a:cubicBezTo>
                <a:cubicBezTo>
                  <a:pt x="252" y="103"/>
                  <a:pt x="234" y="98"/>
                  <a:pt x="226" y="85"/>
                </a:cubicBezTo>
                <a:cubicBezTo>
                  <a:pt x="222" y="80"/>
                  <a:pt x="216" y="79"/>
                  <a:pt x="211" y="82"/>
                </a:cubicBezTo>
                <a:cubicBezTo>
                  <a:pt x="206" y="85"/>
                  <a:pt x="204" y="92"/>
                  <a:pt x="208" y="97"/>
                </a:cubicBezTo>
                <a:cubicBezTo>
                  <a:pt x="213" y="105"/>
                  <a:pt x="220" y="110"/>
                  <a:pt x="228" y="114"/>
                </a:cubicBezTo>
                <a:cubicBezTo>
                  <a:pt x="217" y="137"/>
                  <a:pt x="196" y="196"/>
                  <a:pt x="236" y="263"/>
                </a:cubicBezTo>
                <a:cubicBezTo>
                  <a:pt x="208" y="265"/>
                  <a:pt x="179" y="269"/>
                  <a:pt x="157" y="284"/>
                </a:cubicBezTo>
                <a:cubicBezTo>
                  <a:pt x="143" y="293"/>
                  <a:pt x="128" y="306"/>
                  <a:pt x="117" y="322"/>
                </a:cubicBezTo>
                <a:cubicBezTo>
                  <a:pt x="104" y="319"/>
                  <a:pt x="55" y="307"/>
                  <a:pt x="46" y="253"/>
                </a:cubicBezTo>
                <a:cubicBezTo>
                  <a:pt x="51" y="249"/>
                  <a:pt x="56" y="243"/>
                  <a:pt x="58" y="237"/>
                </a:cubicBezTo>
                <a:cubicBezTo>
                  <a:pt x="61" y="231"/>
                  <a:pt x="58" y="225"/>
                  <a:pt x="52" y="223"/>
                </a:cubicBezTo>
                <a:cubicBezTo>
                  <a:pt x="47" y="221"/>
                  <a:pt x="41" y="223"/>
                  <a:pt x="39" y="229"/>
                </a:cubicBezTo>
                <a:cubicBezTo>
                  <a:pt x="37" y="234"/>
                  <a:pt x="33" y="237"/>
                  <a:pt x="29" y="239"/>
                </a:cubicBezTo>
                <a:cubicBezTo>
                  <a:pt x="25" y="240"/>
                  <a:pt x="20" y="240"/>
                  <a:pt x="15" y="237"/>
                </a:cubicBezTo>
                <a:cubicBezTo>
                  <a:pt x="10" y="234"/>
                  <a:pt x="3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7" y="261"/>
                  <a:pt x="24" y="261"/>
                </a:cubicBezTo>
                <a:cubicBezTo>
                  <a:pt x="25" y="261"/>
                  <a:pt x="25" y="260"/>
                  <a:pt x="26" y="260"/>
                </a:cubicBezTo>
                <a:cubicBezTo>
                  <a:pt x="36" y="312"/>
                  <a:pt x="77" y="334"/>
                  <a:pt x="106" y="341"/>
                </a:cubicBezTo>
                <a:cubicBezTo>
                  <a:pt x="102" y="350"/>
                  <a:pt x="99" y="358"/>
                  <a:pt x="99" y="367"/>
                </a:cubicBezTo>
                <a:cubicBezTo>
                  <a:pt x="98" y="372"/>
                  <a:pt x="102" y="378"/>
                  <a:pt x="108" y="378"/>
                </a:cubicBezTo>
                <a:lnTo>
                  <a:pt x="109" y="378"/>
                </a:lnTo>
                <a:cubicBezTo>
                  <a:pt x="115" y="378"/>
                  <a:pt x="119" y="374"/>
                  <a:pt x="120" y="369"/>
                </a:cubicBezTo>
                <a:cubicBezTo>
                  <a:pt x="122" y="343"/>
                  <a:pt x="147" y="316"/>
                  <a:pt x="169" y="301"/>
                </a:cubicBezTo>
                <a:cubicBezTo>
                  <a:pt x="189" y="288"/>
                  <a:pt x="219" y="285"/>
                  <a:pt x="248" y="283"/>
                </a:cubicBezTo>
                <a:cubicBezTo>
                  <a:pt x="277" y="280"/>
                  <a:pt x="303" y="278"/>
                  <a:pt x="324" y="266"/>
                </a:cubicBezTo>
                <a:moveTo>
                  <a:pt x="599" y="234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5" y="250"/>
                  <a:pt x="607" y="250"/>
                  <a:pt x="609" y="250"/>
                </a:cubicBezTo>
                <a:cubicBezTo>
                  <a:pt x="613" y="250"/>
                  <a:pt x="616" y="248"/>
                  <a:pt x="618" y="245"/>
                </a:cubicBezTo>
                <a:cubicBezTo>
                  <a:pt x="619" y="244"/>
                  <a:pt x="657" y="171"/>
                  <a:pt x="585" y="122"/>
                </a:cubicBezTo>
                <a:cubicBezTo>
                  <a:pt x="580" y="119"/>
                  <a:pt x="573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29" y="178"/>
                  <a:pt x="601" y="232"/>
                  <a:pt x="599" y="234"/>
                </a:cubicBezTo>
                <a:moveTo>
                  <a:pt x="157" y="62"/>
                </a:moveTo>
                <a:cubicBezTo>
                  <a:pt x="160" y="62"/>
                  <a:pt x="163" y="61"/>
                  <a:pt x="165" y="58"/>
                </a:cubicBezTo>
                <a:cubicBezTo>
                  <a:pt x="196" y="15"/>
                  <a:pt x="239" y="30"/>
                  <a:pt x="241" y="30"/>
                </a:cubicBezTo>
                <a:cubicBezTo>
                  <a:pt x="246" y="32"/>
                  <a:pt x="252" y="29"/>
                  <a:pt x="255" y="24"/>
                </a:cubicBezTo>
                <a:cubicBezTo>
                  <a:pt x="257" y="18"/>
                  <a:pt x="254" y="12"/>
                  <a:pt x="248" y="10"/>
                </a:cubicBezTo>
                <a:cubicBezTo>
                  <a:pt x="228" y="3"/>
                  <a:pt x="181" y="0"/>
                  <a:pt x="148" y="45"/>
                </a:cubicBezTo>
                <a:cubicBezTo>
                  <a:pt x="145" y="50"/>
                  <a:pt x="146" y="57"/>
                  <a:pt x="150" y="60"/>
                </a:cubicBezTo>
                <a:cubicBezTo>
                  <a:pt x="152" y="62"/>
                  <a:pt x="155" y="62"/>
                  <a:pt x="157" y="62"/>
                </a:cubicBezTo>
                <a:moveTo>
                  <a:pt x="436" y="22"/>
                </a:moveTo>
                <a:cubicBezTo>
                  <a:pt x="484" y="18"/>
                  <a:pt x="505" y="53"/>
                  <a:pt x="506" y="54"/>
                </a:cubicBezTo>
                <a:cubicBezTo>
                  <a:pt x="508" y="58"/>
                  <a:pt x="512" y="59"/>
                  <a:pt x="515" y="59"/>
                </a:cubicBezTo>
                <a:cubicBezTo>
                  <a:pt x="517" y="59"/>
                  <a:pt x="519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6" y="-5"/>
                  <a:pt x="435" y="1"/>
                </a:cubicBezTo>
                <a:cubicBezTo>
                  <a:pt x="428" y="1"/>
                  <a:pt x="423" y="6"/>
                  <a:pt x="424" y="12"/>
                </a:cubicBezTo>
                <a:cubicBezTo>
                  <a:pt x="424" y="18"/>
                  <a:pt x="431" y="23"/>
                  <a:pt x="436" y="22"/>
                </a:cubicBezTo>
                <a:moveTo>
                  <a:pt x="631" y="333"/>
                </a:moveTo>
                <a:cubicBezTo>
                  <a:pt x="626" y="333"/>
                  <a:pt x="620" y="337"/>
                  <a:pt x="620" y="343"/>
                </a:cubicBezTo>
                <a:cubicBezTo>
                  <a:pt x="620" y="344"/>
                  <a:pt x="616" y="380"/>
                  <a:pt x="579" y="392"/>
                </a:cubicBezTo>
                <a:cubicBezTo>
                  <a:pt x="574" y="394"/>
                  <a:pt x="571" y="400"/>
                  <a:pt x="572" y="406"/>
                </a:cubicBezTo>
                <a:cubicBezTo>
                  <a:pt x="574" y="410"/>
                  <a:pt x="578" y="414"/>
                  <a:pt x="582" y="414"/>
                </a:cubicBezTo>
                <a:cubicBezTo>
                  <a:pt x="584" y="414"/>
                  <a:pt x="585" y="414"/>
                  <a:pt x="586" y="413"/>
                </a:cubicBezTo>
                <a:cubicBezTo>
                  <a:pt x="636" y="396"/>
                  <a:pt x="641" y="347"/>
                  <a:pt x="641" y="345"/>
                </a:cubicBezTo>
                <a:cubicBezTo>
                  <a:pt x="642" y="339"/>
                  <a:pt x="637" y="334"/>
                  <a:pt x="631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1377360" y="348804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4"/>
                </a:moveTo>
                <a:cubicBezTo>
                  <a:pt x="7" y="230"/>
                  <a:pt x="11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4" y="237"/>
                  <a:pt x="28" y="234"/>
                  <a:pt x="29" y="229"/>
                </a:cubicBezTo>
                <a:cubicBezTo>
                  <a:pt x="33" y="214"/>
                  <a:pt x="49" y="205"/>
                  <a:pt x="65" y="208"/>
                </a:cubicBezTo>
                <a:cubicBezTo>
                  <a:pt x="70" y="209"/>
                  <a:pt x="76" y="205"/>
                  <a:pt x="77" y="200"/>
                </a:cubicBezTo>
                <a:cubicBezTo>
                  <a:pt x="78" y="194"/>
                  <a:pt x="75" y="188"/>
                  <a:pt x="69" y="187"/>
                </a:cubicBezTo>
                <a:cubicBezTo>
                  <a:pt x="60" y="185"/>
                  <a:pt x="51" y="186"/>
                  <a:pt x="42" y="189"/>
                </a:cubicBezTo>
                <a:cubicBezTo>
                  <a:pt x="17" y="146"/>
                  <a:pt x="22" y="104"/>
                  <a:pt x="22" y="104"/>
                </a:cubicBezTo>
                <a:cubicBezTo>
                  <a:pt x="23" y="98"/>
                  <a:pt x="19" y="93"/>
                  <a:pt x="13" y="92"/>
                </a:cubicBezTo>
                <a:cubicBezTo>
                  <a:pt x="7" y="91"/>
                  <a:pt x="2" y="95"/>
                  <a:pt x="1" y="101"/>
                </a:cubicBezTo>
                <a:cubicBezTo>
                  <a:pt x="1" y="103"/>
                  <a:pt x="-5" y="150"/>
                  <a:pt x="24" y="199"/>
                </a:cubicBezTo>
                <a:cubicBezTo>
                  <a:pt x="17" y="206"/>
                  <a:pt x="11" y="214"/>
                  <a:pt x="9" y="224"/>
                </a:cubicBezTo>
                <a:moveTo>
                  <a:pt x="247" y="171"/>
                </a:moveTo>
                <a:cubicBezTo>
                  <a:pt x="256" y="163"/>
                  <a:pt x="270" y="163"/>
                  <a:pt x="278" y="172"/>
                </a:cubicBezTo>
                <a:cubicBezTo>
                  <a:pt x="280" y="174"/>
                  <a:pt x="283" y="175"/>
                  <a:pt x="286" y="175"/>
                </a:cubicBezTo>
                <a:cubicBezTo>
                  <a:pt x="288" y="175"/>
                  <a:pt x="292" y="173"/>
                  <a:pt x="294" y="171"/>
                </a:cubicBezTo>
                <a:cubicBezTo>
                  <a:pt x="298" y="167"/>
                  <a:pt x="298" y="160"/>
                  <a:pt x="294" y="156"/>
                </a:cubicBezTo>
                <a:cubicBezTo>
                  <a:pt x="288" y="152"/>
                  <a:pt x="282" y="148"/>
                  <a:pt x="276" y="146"/>
                </a:cubicBezTo>
                <a:cubicBezTo>
                  <a:pt x="282" y="125"/>
                  <a:pt x="280" y="115"/>
                  <a:pt x="274" y="97"/>
                </a:cubicBezTo>
                <a:cubicBezTo>
                  <a:pt x="273" y="94"/>
                  <a:pt x="272" y="90"/>
                  <a:pt x="271" y="85"/>
                </a:cubicBezTo>
                <a:lnTo>
                  <a:pt x="270" y="83"/>
                </a:lnTo>
                <a:cubicBezTo>
                  <a:pt x="262" y="58"/>
                  <a:pt x="257" y="41"/>
                  <a:pt x="272" y="17"/>
                </a:cubicBezTo>
                <a:cubicBezTo>
                  <a:pt x="275" y="12"/>
                  <a:pt x="273" y="5"/>
                  <a:pt x="268" y="2"/>
                </a:cubicBezTo>
                <a:cubicBezTo>
                  <a:pt x="263" y="-1"/>
                  <a:pt x="257" y="0"/>
                  <a:pt x="254" y="5"/>
                </a:cubicBezTo>
                <a:cubicBezTo>
                  <a:pt x="234" y="38"/>
                  <a:pt x="241" y="62"/>
                  <a:pt x="250" y="91"/>
                </a:cubicBezTo>
                <a:lnTo>
                  <a:pt x="250" y="93"/>
                </a:lnTo>
                <a:cubicBezTo>
                  <a:pt x="251" y="97"/>
                  <a:pt x="253" y="100"/>
                  <a:pt x="254" y="104"/>
                </a:cubicBezTo>
                <a:cubicBezTo>
                  <a:pt x="259" y="120"/>
                  <a:pt x="260" y="125"/>
                  <a:pt x="254" y="145"/>
                </a:cubicBezTo>
                <a:cubicBezTo>
                  <a:pt x="246" y="146"/>
                  <a:pt x="239" y="150"/>
                  <a:pt x="233" y="156"/>
                </a:cubicBezTo>
                <a:cubicBezTo>
                  <a:pt x="228" y="160"/>
                  <a:pt x="228" y="166"/>
                  <a:pt x="232" y="171"/>
                </a:cubicBezTo>
                <a:cubicBezTo>
                  <a:pt x="236" y="175"/>
                  <a:pt x="243" y="175"/>
                  <a:pt x="247" y="171"/>
                </a:cubicBezTo>
                <a:moveTo>
                  <a:pt x="384" y="108"/>
                </a:moveTo>
                <a:cubicBezTo>
                  <a:pt x="390" y="108"/>
                  <a:pt x="396" y="106"/>
                  <a:pt x="402" y="104"/>
                </a:cubicBezTo>
                <a:cubicBezTo>
                  <a:pt x="407" y="101"/>
                  <a:pt x="410" y="95"/>
                  <a:pt x="407" y="89"/>
                </a:cubicBezTo>
                <a:cubicBezTo>
                  <a:pt x="405" y="83"/>
                  <a:pt x="398" y="81"/>
                  <a:pt x="393" y="83"/>
                </a:cubicBezTo>
                <a:cubicBezTo>
                  <a:pt x="382" y="89"/>
                  <a:pt x="369" y="84"/>
                  <a:pt x="363" y="74"/>
                </a:cubicBezTo>
                <a:cubicBezTo>
                  <a:pt x="361" y="68"/>
                  <a:pt x="354" y="66"/>
                  <a:pt x="349" y="69"/>
                </a:cubicBezTo>
                <a:cubicBezTo>
                  <a:pt x="344" y="72"/>
                  <a:pt x="342" y="78"/>
                  <a:pt x="345" y="84"/>
                </a:cubicBezTo>
                <a:cubicBezTo>
                  <a:pt x="349" y="92"/>
                  <a:pt x="354" y="97"/>
                  <a:pt x="361" y="101"/>
                </a:cubicBezTo>
                <a:cubicBezTo>
                  <a:pt x="349" y="129"/>
                  <a:pt x="356" y="159"/>
                  <a:pt x="361" y="174"/>
                </a:cubicBezTo>
                <a:cubicBezTo>
                  <a:pt x="363" y="179"/>
                  <a:pt x="367" y="182"/>
                  <a:pt x="371" y="182"/>
                </a:cubicBezTo>
                <a:cubicBezTo>
                  <a:pt x="372" y="182"/>
                  <a:pt x="374" y="181"/>
                  <a:pt x="375" y="181"/>
                </a:cubicBezTo>
                <a:cubicBezTo>
                  <a:pt x="380" y="179"/>
                  <a:pt x="383" y="173"/>
                  <a:pt x="381" y="168"/>
                </a:cubicBezTo>
                <a:cubicBezTo>
                  <a:pt x="378" y="157"/>
                  <a:pt x="371" y="130"/>
                  <a:pt x="381" y="107"/>
                </a:cubicBezTo>
                <a:cubicBezTo>
                  <a:pt x="382" y="107"/>
                  <a:pt x="383" y="108"/>
                  <a:pt x="384" y="108"/>
                </a:cubicBezTo>
                <a:moveTo>
                  <a:pt x="486" y="309"/>
                </a:moveTo>
                <a:cubicBezTo>
                  <a:pt x="486" y="303"/>
                  <a:pt x="480" y="298"/>
                  <a:pt x="475" y="299"/>
                </a:cubicBezTo>
                <a:cubicBezTo>
                  <a:pt x="453" y="300"/>
                  <a:pt x="435" y="284"/>
                  <a:pt x="433" y="262"/>
                </a:cubicBezTo>
                <a:cubicBezTo>
                  <a:pt x="433" y="256"/>
                  <a:pt x="428" y="252"/>
                  <a:pt x="422" y="252"/>
                </a:cubicBezTo>
                <a:cubicBezTo>
                  <a:pt x="416" y="253"/>
                  <a:pt x="411" y="258"/>
                  <a:pt x="412" y="264"/>
                </a:cubicBezTo>
                <a:cubicBezTo>
                  <a:pt x="413" y="276"/>
                  <a:pt x="418" y="288"/>
                  <a:pt x="425" y="297"/>
                </a:cubicBezTo>
                <a:cubicBezTo>
                  <a:pt x="408" y="317"/>
                  <a:pt x="385" y="323"/>
                  <a:pt x="373" y="324"/>
                </a:cubicBezTo>
                <a:cubicBezTo>
                  <a:pt x="362" y="326"/>
                  <a:pt x="352" y="324"/>
                  <a:pt x="341" y="323"/>
                </a:cubicBezTo>
                <a:cubicBezTo>
                  <a:pt x="331" y="322"/>
                  <a:pt x="319" y="321"/>
                  <a:pt x="305" y="321"/>
                </a:cubicBezTo>
                <a:cubicBezTo>
                  <a:pt x="304" y="315"/>
                  <a:pt x="303" y="306"/>
                  <a:pt x="298" y="299"/>
                </a:cubicBezTo>
                <a:cubicBezTo>
                  <a:pt x="295" y="294"/>
                  <a:pt x="287" y="292"/>
                  <a:pt x="282" y="295"/>
                </a:cubicBezTo>
                <a:cubicBezTo>
                  <a:pt x="277" y="298"/>
                  <a:pt x="276" y="305"/>
                  <a:pt x="279" y="310"/>
                </a:cubicBezTo>
                <a:cubicBezTo>
                  <a:pt x="282" y="315"/>
                  <a:pt x="282" y="322"/>
                  <a:pt x="282" y="325"/>
                </a:cubicBezTo>
                <a:cubicBezTo>
                  <a:pt x="272" y="329"/>
                  <a:pt x="262" y="335"/>
                  <a:pt x="254" y="340"/>
                </a:cubicBezTo>
                <a:cubicBezTo>
                  <a:pt x="239" y="350"/>
                  <a:pt x="227" y="358"/>
                  <a:pt x="209" y="354"/>
                </a:cubicBezTo>
                <a:cubicBezTo>
                  <a:pt x="193" y="350"/>
                  <a:pt x="177" y="350"/>
                  <a:pt x="163" y="351"/>
                </a:cubicBezTo>
                <a:cubicBezTo>
                  <a:pt x="161" y="346"/>
                  <a:pt x="158" y="340"/>
                  <a:pt x="153" y="335"/>
                </a:cubicBezTo>
                <a:cubicBezTo>
                  <a:pt x="148" y="331"/>
                  <a:pt x="142" y="331"/>
                  <a:pt x="138" y="335"/>
                </a:cubicBezTo>
                <a:cubicBezTo>
                  <a:pt x="134" y="339"/>
                  <a:pt x="134" y="346"/>
                  <a:pt x="138" y="350"/>
                </a:cubicBezTo>
                <a:cubicBezTo>
                  <a:pt x="140" y="352"/>
                  <a:pt x="141" y="355"/>
                  <a:pt x="142" y="357"/>
                </a:cubicBezTo>
                <a:cubicBezTo>
                  <a:pt x="119" y="367"/>
                  <a:pt x="107" y="383"/>
                  <a:pt x="107" y="384"/>
                </a:cubicBezTo>
                <a:cubicBezTo>
                  <a:pt x="103" y="388"/>
                  <a:pt x="104" y="395"/>
                  <a:pt x="109" y="398"/>
                </a:cubicBezTo>
                <a:cubicBezTo>
                  <a:pt x="111" y="400"/>
                  <a:pt x="113" y="400"/>
                  <a:pt x="115" y="400"/>
                </a:cubicBezTo>
                <a:cubicBezTo>
                  <a:pt x="119" y="400"/>
                  <a:pt x="122" y="399"/>
                  <a:pt x="124" y="396"/>
                </a:cubicBezTo>
                <a:cubicBezTo>
                  <a:pt x="124" y="396"/>
                  <a:pt x="136" y="380"/>
                  <a:pt x="159" y="374"/>
                </a:cubicBezTo>
                <a:cubicBezTo>
                  <a:pt x="171" y="371"/>
                  <a:pt x="188" y="371"/>
                  <a:pt x="205" y="375"/>
                </a:cubicBezTo>
                <a:cubicBezTo>
                  <a:pt x="209" y="376"/>
                  <a:pt x="214" y="376"/>
                  <a:pt x="218" y="376"/>
                </a:cubicBezTo>
                <a:cubicBezTo>
                  <a:pt x="220" y="381"/>
                  <a:pt x="221" y="386"/>
                  <a:pt x="221" y="388"/>
                </a:cubicBezTo>
                <a:cubicBezTo>
                  <a:pt x="221" y="394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8"/>
                  <a:pt x="242" y="393"/>
                  <a:pt x="242" y="387"/>
                </a:cubicBezTo>
                <a:cubicBezTo>
                  <a:pt x="242" y="386"/>
                  <a:pt x="241" y="380"/>
                  <a:pt x="239" y="373"/>
                </a:cubicBezTo>
                <a:cubicBezTo>
                  <a:pt x="249" y="369"/>
                  <a:pt x="258" y="364"/>
                  <a:pt x="266" y="358"/>
                </a:cubicBezTo>
                <a:cubicBezTo>
                  <a:pt x="278" y="350"/>
                  <a:pt x="290" y="343"/>
                  <a:pt x="305" y="342"/>
                </a:cubicBezTo>
                <a:cubicBezTo>
                  <a:pt x="318" y="342"/>
                  <a:pt x="328" y="343"/>
                  <a:pt x="338" y="344"/>
                </a:cubicBezTo>
                <a:cubicBezTo>
                  <a:pt x="349" y="345"/>
                  <a:pt x="358" y="346"/>
                  <a:pt x="369" y="346"/>
                </a:cubicBezTo>
                <a:cubicBezTo>
                  <a:pt x="371" y="351"/>
                  <a:pt x="371" y="358"/>
                  <a:pt x="371" y="361"/>
                </a:cubicBezTo>
                <a:cubicBezTo>
                  <a:pt x="370" y="366"/>
                  <a:pt x="374" y="372"/>
                  <a:pt x="380" y="373"/>
                </a:cubicBezTo>
                <a:cubicBezTo>
                  <a:pt x="381" y="373"/>
                  <a:pt x="381" y="373"/>
                  <a:pt x="381" y="373"/>
                </a:cubicBezTo>
                <a:cubicBezTo>
                  <a:pt x="387" y="373"/>
                  <a:pt x="391" y="369"/>
                  <a:pt x="392" y="363"/>
                </a:cubicBezTo>
                <a:cubicBezTo>
                  <a:pt x="392" y="362"/>
                  <a:pt x="393" y="352"/>
                  <a:pt x="391" y="342"/>
                </a:cubicBezTo>
                <a:cubicBezTo>
                  <a:pt x="406" y="338"/>
                  <a:pt x="425" y="329"/>
                  <a:pt x="441" y="311"/>
                </a:cubicBezTo>
                <a:cubicBezTo>
                  <a:pt x="450" y="317"/>
                  <a:pt x="461" y="320"/>
                  <a:pt x="472" y="320"/>
                </a:cubicBezTo>
                <a:cubicBezTo>
                  <a:pt x="473" y="320"/>
                  <a:pt x="475" y="320"/>
                  <a:pt x="476" y="320"/>
                </a:cubicBezTo>
                <a:cubicBezTo>
                  <a:pt x="482" y="320"/>
                  <a:pt x="486" y="314"/>
                  <a:pt x="486" y="30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1065240" y="2826000"/>
            <a:ext cx="709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No existe un único lenguaje ideal: depende del propósito.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1338480" y="3924000"/>
            <a:ext cx="261720" cy="262080"/>
          </a:xfrm>
          <a:custGeom>
            <a:avLst/>
            <a:gdLst/>
            <a:ahLst/>
            <a:rect l="0" t="0" r="r" b="b"/>
            <a:pathLst>
              <a:path w="727" h="728">
                <a:moveTo>
                  <a:pt x="690" y="135"/>
                </a:moveTo>
                <a:lnTo>
                  <a:pt x="632" y="194"/>
                </a:lnTo>
                <a:cubicBezTo>
                  <a:pt x="632" y="194"/>
                  <a:pt x="593" y="213"/>
                  <a:pt x="554" y="174"/>
                </a:cubicBezTo>
                <a:cubicBezTo>
                  <a:pt x="515" y="135"/>
                  <a:pt x="534" y="96"/>
                  <a:pt x="534" y="96"/>
                </a:cubicBezTo>
                <a:lnTo>
                  <a:pt x="593" y="38"/>
                </a:lnTo>
                <a:cubicBezTo>
                  <a:pt x="612" y="18"/>
                  <a:pt x="589" y="0"/>
                  <a:pt x="571" y="0"/>
                </a:cubicBezTo>
                <a:cubicBezTo>
                  <a:pt x="485" y="0"/>
                  <a:pt x="415" y="70"/>
                  <a:pt x="415" y="157"/>
                </a:cubicBezTo>
                <a:cubicBezTo>
                  <a:pt x="415" y="169"/>
                  <a:pt x="416" y="181"/>
                  <a:pt x="419" y="192"/>
                </a:cubicBezTo>
                <a:lnTo>
                  <a:pt x="287" y="324"/>
                </a:lnTo>
                <a:lnTo>
                  <a:pt x="404" y="442"/>
                </a:lnTo>
                <a:lnTo>
                  <a:pt x="536" y="309"/>
                </a:lnTo>
                <a:cubicBezTo>
                  <a:pt x="547" y="311"/>
                  <a:pt x="559" y="313"/>
                  <a:pt x="571" y="313"/>
                </a:cubicBezTo>
                <a:cubicBezTo>
                  <a:pt x="658" y="313"/>
                  <a:pt x="727" y="243"/>
                  <a:pt x="727" y="157"/>
                </a:cubicBezTo>
                <a:cubicBezTo>
                  <a:pt x="727" y="139"/>
                  <a:pt x="710" y="116"/>
                  <a:pt x="690" y="135"/>
                </a:cubicBezTo>
                <a:moveTo>
                  <a:pt x="285" y="328"/>
                </a:moveTo>
                <a:lnTo>
                  <a:pt x="24" y="589"/>
                </a:lnTo>
                <a:cubicBezTo>
                  <a:pt x="-8" y="620"/>
                  <a:pt x="-8" y="672"/>
                  <a:pt x="24" y="704"/>
                </a:cubicBezTo>
                <a:cubicBezTo>
                  <a:pt x="56" y="736"/>
                  <a:pt x="107" y="736"/>
                  <a:pt x="139" y="704"/>
                </a:cubicBezTo>
                <a:lnTo>
                  <a:pt x="400" y="444"/>
                </a:lnTo>
                <a:lnTo>
                  <a:pt x="285" y="328"/>
                </a:lnTo>
                <a:moveTo>
                  <a:pt x="82" y="680"/>
                </a:moveTo>
                <a:cubicBezTo>
                  <a:pt x="65" y="680"/>
                  <a:pt x="50" y="666"/>
                  <a:pt x="50" y="648"/>
                </a:cubicBezTo>
                <a:cubicBezTo>
                  <a:pt x="50" y="631"/>
                  <a:pt x="65" y="617"/>
                  <a:pt x="82" y="617"/>
                </a:cubicBezTo>
                <a:cubicBezTo>
                  <a:pt x="99" y="617"/>
                  <a:pt x="114" y="631"/>
                  <a:pt x="114" y="648"/>
                </a:cubicBezTo>
                <a:cubicBezTo>
                  <a:pt x="114" y="666"/>
                  <a:pt x="99" y="680"/>
                  <a:pt x="82" y="68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1374840" y="396324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6" y="602"/>
                </a:moveTo>
                <a:cubicBezTo>
                  <a:pt x="541" y="626"/>
                  <a:pt x="581" y="628"/>
                  <a:pt x="604" y="604"/>
                </a:cubicBezTo>
                <a:cubicBezTo>
                  <a:pt x="628" y="581"/>
                  <a:pt x="626" y="541"/>
                  <a:pt x="602" y="516"/>
                </a:cubicBezTo>
                <a:lnTo>
                  <a:pt x="105" y="20"/>
                </a:lnTo>
                <a:cubicBezTo>
                  <a:pt x="80" y="-5"/>
                  <a:pt x="40" y="-7"/>
                  <a:pt x="17" y="17"/>
                </a:cubicBezTo>
                <a:cubicBezTo>
                  <a:pt x="-7" y="40"/>
                  <a:pt x="-5" y="80"/>
                  <a:pt x="19" y="105"/>
                </a:cubicBezTo>
                <a:lnTo>
                  <a:pt x="516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1323720" y="3924000"/>
            <a:ext cx="167040" cy="133560"/>
          </a:xfrm>
          <a:custGeom>
            <a:avLst/>
            <a:gdLst/>
            <a:ahLst/>
            <a:rect l="0" t="0" r="r" b="b"/>
            <a:pathLst>
              <a:path w="464" h="371">
                <a:moveTo>
                  <a:pt x="458" y="19"/>
                </a:moveTo>
                <a:cubicBezTo>
                  <a:pt x="458" y="19"/>
                  <a:pt x="330" y="-46"/>
                  <a:pt x="223" y="62"/>
                </a:cubicBezTo>
                <a:lnTo>
                  <a:pt x="74" y="211"/>
                </a:lnTo>
                <a:cubicBezTo>
                  <a:pt x="74" y="211"/>
                  <a:pt x="52" y="190"/>
                  <a:pt x="31" y="211"/>
                </a:cubicBezTo>
                <a:lnTo>
                  <a:pt x="10" y="233"/>
                </a:lnTo>
                <a:cubicBezTo>
                  <a:pt x="10" y="233"/>
                  <a:pt x="0" y="242"/>
                  <a:pt x="0" y="254"/>
                </a:cubicBezTo>
                <a:lnTo>
                  <a:pt x="0" y="255"/>
                </a:lnTo>
                <a:cubicBezTo>
                  <a:pt x="0" y="261"/>
                  <a:pt x="3" y="268"/>
                  <a:pt x="10" y="275"/>
                </a:cubicBezTo>
                <a:lnTo>
                  <a:pt x="95" y="361"/>
                </a:lnTo>
                <a:cubicBezTo>
                  <a:pt x="95" y="361"/>
                  <a:pt x="116" y="383"/>
                  <a:pt x="138" y="361"/>
                </a:cubicBezTo>
                <a:lnTo>
                  <a:pt x="159" y="339"/>
                </a:lnTo>
                <a:cubicBezTo>
                  <a:pt x="159" y="339"/>
                  <a:pt x="180" y="318"/>
                  <a:pt x="159" y="296"/>
                </a:cubicBezTo>
                <a:lnTo>
                  <a:pt x="157" y="295"/>
                </a:lnTo>
                <a:cubicBezTo>
                  <a:pt x="174" y="279"/>
                  <a:pt x="198" y="263"/>
                  <a:pt x="223" y="275"/>
                </a:cubicBezTo>
                <a:lnTo>
                  <a:pt x="309" y="190"/>
                </a:lnTo>
                <a:cubicBezTo>
                  <a:pt x="309" y="190"/>
                  <a:pt x="288" y="126"/>
                  <a:pt x="330" y="83"/>
                </a:cubicBezTo>
                <a:cubicBezTo>
                  <a:pt x="373" y="41"/>
                  <a:pt x="394" y="41"/>
                  <a:pt x="437" y="41"/>
                </a:cubicBezTo>
                <a:cubicBezTo>
                  <a:pt x="480" y="41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1617480" y="3387960"/>
            <a:ext cx="385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Múltiples paradigmas conviven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1323720" y="44100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10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7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7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10"/>
                  <a:pt x="0" y="383"/>
                </a:cubicBezTo>
                <a:cubicBezTo>
                  <a:pt x="0" y="358"/>
                  <a:pt x="3" y="333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9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9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1381680" y="4423320"/>
            <a:ext cx="216360" cy="231840"/>
          </a:xfrm>
          <a:custGeom>
            <a:avLst/>
            <a:gdLst/>
            <a:ahLst/>
            <a:rect l="0" t="0" r="r" b="b"/>
            <a:pathLst>
              <a:path w="601" h="644">
                <a:moveTo>
                  <a:pt x="388" y="0"/>
                </a:moveTo>
                <a:cubicBezTo>
                  <a:pt x="367" y="12"/>
                  <a:pt x="348" y="33"/>
                  <a:pt x="324" y="25"/>
                </a:cubicBezTo>
                <a:cubicBezTo>
                  <a:pt x="284" y="13"/>
                  <a:pt x="231" y="-13"/>
                  <a:pt x="196" y="20"/>
                </a:cubicBezTo>
                <a:cubicBezTo>
                  <a:pt x="161" y="53"/>
                  <a:pt x="153" y="84"/>
                  <a:pt x="196" y="83"/>
                </a:cubicBezTo>
                <a:cubicBezTo>
                  <a:pt x="239" y="81"/>
                  <a:pt x="268" y="31"/>
                  <a:pt x="289" y="52"/>
                </a:cubicBezTo>
                <a:cubicBezTo>
                  <a:pt x="310" y="73"/>
                  <a:pt x="305" y="91"/>
                  <a:pt x="255" y="97"/>
                </a:cubicBezTo>
                <a:cubicBezTo>
                  <a:pt x="204" y="104"/>
                  <a:pt x="149" y="112"/>
                  <a:pt x="120" y="112"/>
                </a:cubicBezTo>
                <a:cubicBezTo>
                  <a:pt x="91" y="112"/>
                  <a:pt x="84" y="129"/>
                  <a:pt x="104" y="148"/>
                </a:cubicBezTo>
                <a:cubicBezTo>
                  <a:pt x="124" y="167"/>
                  <a:pt x="92" y="168"/>
                  <a:pt x="58" y="187"/>
                </a:cubicBezTo>
                <a:cubicBezTo>
                  <a:pt x="24" y="205"/>
                  <a:pt x="67" y="213"/>
                  <a:pt x="95" y="229"/>
                </a:cubicBezTo>
                <a:cubicBezTo>
                  <a:pt x="123" y="246"/>
                  <a:pt x="144" y="225"/>
                  <a:pt x="156" y="198"/>
                </a:cubicBezTo>
                <a:cubicBezTo>
                  <a:pt x="168" y="172"/>
                  <a:pt x="219" y="140"/>
                  <a:pt x="241" y="144"/>
                </a:cubicBezTo>
                <a:cubicBezTo>
                  <a:pt x="262" y="148"/>
                  <a:pt x="262" y="159"/>
                  <a:pt x="258" y="177"/>
                </a:cubicBezTo>
                <a:cubicBezTo>
                  <a:pt x="254" y="196"/>
                  <a:pt x="274" y="190"/>
                  <a:pt x="276" y="169"/>
                </a:cubicBezTo>
                <a:cubicBezTo>
                  <a:pt x="277" y="148"/>
                  <a:pt x="301" y="132"/>
                  <a:pt x="320" y="131"/>
                </a:cubicBezTo>
                <a:cubicBezTo>
                  <a:pt x="338" y="129"/>
                  <a:pt x="354" y="156"/>
                  <a:pt x="333" y="169"/>
                </a:cubicBezTo>
                <a:cubicBezTo>
                  <a:pt x="312" y="182"/>
                  <a:pt x="290" y="193"/>
                  <a:pt x="317" y="200"/>
                </a:cubicBezTo>
                <a:cubicBezTo>
                  <a:pt x="344" y="206"/>
                  <a:pt x="362" y="242"/>
                  <a:pt x="332" y="257"/>
                </a:cubicBezTo>
                <a:cubicBezTo>
                  <a:pt x="301" y="271"/>
                  <a:pt x="248" y="281"/>
                  <a:pt x="224" y="269"/>
                </a:cubicBezTo>
                <a:cubicBezTo>
                  <a:pt x="200" y="257"/>
                  <a:pt x="145" y="239"/>
                  <a:pt x="131" y="249"/>
                </a:cubicBezTo>
                <a:cubicBezTo>
                  <a:pt x="116" y="258"/>
                  <a:pt x="108" y="268"/>
                  <a:pt x="91" y="274"/>
                </a:cubicBezTo>
                <a:cubicBezTo>
                  <a:pt x="73" y="281"/>
                  <a:pt x="2" y="313"/>
                  <a:pt x="0" y="354"/>
                </a:cubicBezTo>
                <a:cubicBezTo>
                  <a:pt x="-1" y="395"/>
                  <a:pt x="-2" y="442"/>
                  <a:pt x="26" y="443"/>
                </a:cubicBezTo>
                <a:cubicBezTo>
                  <a:pt x="54" y="445"/>
                  <a:pt x="123" y="426"/>
                  <a:pt x="144" y="409"/>
                </a:cubicBezTo>
                <a:cubicBezTo>
                  <a:pt x="165" y="391"/>
                  <a:pt x="195" y="395"/>
                  <a:pt x="204" y="415"/>
                </a:cubicBezTo>
                <a:cubicBezTo>
                  <a:pt x="213" y="435"/>
                  <a:pt x="207" y="447"/>
                  <a:pt x="197" y="479"/>
                </a:cubicBezTo>
                <a:cubicBezTo>
                  <a:pt x="188" y="511"/>
                  <a:pt x="203" y="527"/>
                  <a:pt x="218" y="555"/>
                </a:cubicBezTo>
                <a:cubicBezTo>
                  <a:pt x="233" y="583"/>
                  <a:pt x="245" y="599"/>
                  <a:pt x="245" y="619"/>
                </a:cubicBezTo>
                <a:cubicBezTo>
                  <a:pt x="245" y="639"/>
                  <a:pt x="266" y="659"/>
                  <a:pt x="298" y="626"/>
                </a:cubicBezTo>
                <a:cubicBezTo>
                  <a:pt x="330" y="592"/>
                  <a:pt x="360" y="527"/>
                  <a:pt x="373" y="503"/>
                </a:cubicBezTo>
                <a:cubicBezTo>
                  <a:pt x="386" y="479"/>
                  <a:pt x="397" y="426"/>
                  <a:pt x="413" y="415"/>
                </a:cubicBezTo>
                <a:cubicBezTo>
                  <a:pt x="429" y="405"/>
                  <a:pt x="454" y="379"/>
                  <a:pt x="436" y="383"/>
                </a:cubicBezTo>
                <a:cubicBezTo>
                  <a:pt x="417" y="387"/>
                  <a:pt x="380" y="382"/>
                  <a:pt x="370" y="355"/>
                </a:cubicBezTo>
                <a:cubicBezTo>
                  <a:pt x="361" y="329"/>
                  <a:pt x="321" y="278"/>
                  <a:pt x="340" y="273"/>
                </a:cubicBezTo>
                <a:cubicBezTo>
                  <a:pt x="358" y="267"/>
                  <a:pt x="380" y="302"/>
                  <a:pt x="388" y="319"/>
                </a:cubicBezTo>
                <a:cubicBezTo>
                  <a:pt x="396" y="335"/>
                  <a:pt x="406" y="355"/>
                  <a:pt x="422" y="361"/>
                </a:cubicBezTo>
                <a:cubicBezTo>
                  <a:pt x="438" y="366"/>
                  <a:pt x="473" y="325"/>
                  <a:pt x="484" y="319"/>
                </a:cubicBezTo>
                <a:cubicBezTo>
                  <a:pt x="494" y="313"/>
                  <a:pt x="486" y="287"/>
                  <a:pt x="465" y="290"/>
                </a:cubicBezTo>
                <a:cubicBezTo>
                  <a:pt x="444" y="293"/>
                  <a:pt x="416" y="290"/>
                  <a:pt x="416" y="277"/>
                </a:cubicBezTo>
                <a:cubicBezTo>
                  <a:pt x="416" y="263"/>
                  <a:pt x="442" y="246"/>
                  <a:pt x="464" y="250"/>
                </a:cubicBezTo>
                <a:cubicBezTo>
                  <a:pt x="485" y="254"/>
                  <a:pt x="501" y="261"/>
                  <a:pt x="514" y="277"/>
                </a:cubicBezTo>
                <a:cubicBezTo>
                  <a:pt x="528" y="293"/>
                  <a:pt x="554" y="322"/>
                  <a:pt x="565" y="341"/>
                </a:cubicBezTo>
                <a:cubicBezTo>
                  <a:pt x="576" y="359"/>
                  <a:pt x="584" y="362"/>
                  <a:pt x="589" y="329"/>
                </a:cubicBezTo>
                <a:cubicBezTo>
                  <a:pt x="592" y="307"/>
                  <a:pt x="597" y="294"/>
                  <a:pt x="601" y="281"/>
                </a:cubicBezTo>
                <a:cubicBezTo>
                  <a:pt x="580" y="156"/>
                  <a:pt x="499" y="53"/>
                  <a:pt x="38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1617480" y="3873960"/>
            <a:ext cx="474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herramienta depende del problema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1617480" y="4359600"/>
            <a:ext cx="642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tendencia va hacia la accesibilidad y colaboración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868680" y="193968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930960" y="190548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4"/>
                  <a:pt x="199" y="334"/>
                  <a:pt x="162" y="296"/>
                </a:cubicBezTo>
                <a:lnTo>
                  <a:pt x="27" y="162"/>
                </a:lnTo>
                <a:cubicBezTo>
                  <a:pt x="-9" y="126"/>
                  <a:pt x="-9" y="66"/>
                  <a:pt x="27" y="29"/>
                </a:cubicBezTo>
                <a:cubicBezTo>
                  <a:pt x="64" y="-9"/>
                  <a:pt x="124" y="-9"/>
                  <a:pt x="162" y="29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772560" y="20415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822960" y="197748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1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747720" y="1117440"/>
            <a:ext cx="5056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1.9 ¿Cómo elegir un lenguaje?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1047600" y="2581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1065240" y="1854720"/>
            <a:ext cx="196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 clave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1300320" y="2426040"/>
            <a:ext cx="447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 de proyecto (web, IA, móviles…)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1300320" y="2912040"/>
            <a:ext cx="278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Rendimiento necesario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1300320" y="3387960"/>
            <a:ext cx="255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Curva de aprendizaje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1300320" y="3873960"/>
            <a:ext cx="147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Portabilidad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1300320" y="4359600"/>
            <a:ext cx="331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Productividad y ecosistema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1047600" y="5476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1300320" y="4845600"/>
            <a:ext cx="263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Comunidad y soporte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1300320" y="5321880"/>
            <a:ext cx="334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y mantenibilidad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851400" y="2283840"/>
            <a:ext cx="221400" cy="211320"/>
          </a:xfrm>
          <a:custGeom>
            <a:avLst/>
            <a:gdLst/>
            <a:ahLst/>
            <a:rect l="0" t="0" r="r" b="b"/>
            <a:pathLst>
              <a:path w="615" h="587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7"/>
                  <a:pt x="0" y="279"/>
                </a:cubicBezTo>
                <a:cubicBezTo>
                  <a:pt x="0" y="391"/>
                  <a:pt x="307" y="587"/>
                  <a:pt x="307" y="587"/>
                </a:cubicBezTo>
                <a:cubicBezTo>
                  <a:pt x="307" y="587"/>
                  <a:pt x="615" y="391"/>
                  <a:pt x="615" y="279"/>
                </a:cubicBezTo>
                <a:cubicBezTo>
                  <a:pt x="615" y="167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790560" y="215064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35"/>
                </a:lnTo>
                <a:cubicBezTo>
                  <a:pt x="-6" y="356"/>
                  <a:pt x="-6" y="388"/>
                  <a:pt x="19" y="408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8"/>
                </a:lnTo>
                <a:cubicBezTo>
                  <a:pt x="959" y="388"/>
                  <a:pt x="959" y="356"/>
                  <a:pt x="934" y="335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790560" y="215064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35"/>
                </a:lnTo>
                <a:cubicBezTo>
                  <a:pt x="-6" y="356"/>
                  <a:pt x="-6" y="388"/>
                  <a:pt x="19" y="408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8"/>
                </a:lnTo>
                <a:cubicBezTo>
                  <a:pt x="959" y="388"/>
                  <a:pt x="959" y="356"/>
                  <a:pt x="934" y="335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841320" y="2394360"/>
            <a:ext cx="40320" cy="110880"/>
          </a:xfrm>
          <a:custGeom>
            <a:avLst/>
            <a:gdLst/>
            <a:ahLst/>
            <a:rect l="0" t="0" r="r" b="b"/>
            <a:pathLst>
              <a:path w="112" h="308">
                <a:moveTo>
                  <a:pt x="57" y="0"/>
                </a:moveTo>
                <a:cubicBezTo>
                  <a:pt x="57" y="0"/>
                  <a:pt x="0" y="56"/>
                  <a:pt x="0" y="84"/>
                </a:cubicBezTo>
                <a:lnTo>
                  <a:pt x="0" y="251"/>
                </a:lnTo>
                <a:cubicBezTo>
                  <a:pt x="0" y="251"/>
                  <a:pt x="0" y="308"/>
                  <a:pt x="57" y="308"/>
                </a:cubicBezTo>
                <a:cubicBezTo>
                  <a:pt x="112" y="308"/>
                  <a:pt x="112" y="251"/>
                  <a:pt x="112" y="251"/>
                </a:cubicBezTo>
                <a:lnTo>
                  <a:pt x="112" y="84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831240" y="237420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5"/>
                </a:moveTo>
                <a:cubicBezTo>
                  <a:pt x="168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5" y="166"/>
                  <a:pt x="95" y="169"/>
                  <a:pt x="84" y="169"/>
                </a:cubicBezTo>
                <a:cubicBezTo>
                  <a:pt x="72" y="169"/>
                  <a:pt x="62" y="166"/>
                  <a:pt x="51" y="162"/>
                </a:cubicBezTo>
                <a:cubicBezTo>
                  <a:pt x="41" y="158"/>
                  <a:pt x="32" y="152"/>
                  <a:pt x="24" y="144"/>
                </a:cubicBezTo>
                <a:cubicBezTo>
                  <a:pt x="16" y="136"/>
                  <a:pt x="10" y="127"/>
                  <a:pt x="6" y="117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6" y="53"/>
                </a:cubicBezTo>
                <a:cubicBezTo>
                  <a:pt x="10" y="42"/>
                  <a:pt x="16" y="33"/>
                  <a:pt x="24" y="26"/>
                </a:cubicBezTo>
                <a:cubicBezTo>
                  <a:pt x="32" y="18"/>
                  <a:pt x="41" y="12"/>
                  <a:pt x="51" y="7"/>
                </a:cubicBezTo>
                <a:cubicBezTo>
                  <a:pt x="62" y="3"/>
                  <a:pt x="72" y="0"/>
                  <a:pt x="84" y="0"/>
                </a:cubicBezTo>
                <a:cubicBezTo>
                  <a:pt x="95" y="0"/>
                  <a:pt x="105" y="3"/>
                  <a:pt x="117" y="7"/>
                </a:cubicBezTo>
                <a:cubicBezTo>
                  <a:pt x="127" y="12"/>
                  <a:pt x="136" y="18"/>
                  <a:pt x="144" y="26"/>
                </a:cubicBezTo>
                <a:cubicBezTo>
                  <a:pt x="152" y="33"/>
                  <a:pt x="158" y="42"/>
                  <a:pt x="162" y="53"/>
                </a:cubicBezTo>
                <a:cubicBezTo>
                  <a:pt x="166" y="63"/>
                  <a:pt x="168" y="74"/>
                  <a:pt x="168" y="85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851040" y="2253600"/>
            <a:ext cx="120960" cy="161280"/>
          </a:xfrm>
          <a:custGeom>
            <a:avLst/>
            <a:gdLst/>
            <a:ahLst/>
            <a:rect l="0" t="0" r="r" b="b"/>
            <a:pathLst>
              <a:path w="336" h="448">
                <a:moveTo>
                  <a:pt x="28" y="448"/>
                </a:moveTo>
                <a:cubicBezTo>
                  <a:pt x="12" y="448"/>
                  <a:pt x="0" y="435"/>
                  <a:pt x="0" y="420"/>
                </a:cubicBezTo>
                <a:lnTo>
                  <a:pt x="0" y="309"/>
                </a:lnTo>
                <a:cubicBezTo>
                  <a:pt x="-2" y="292"/>
                  <a:pt x="5" y="252"/>
                  <a:pt x="36" y="229"/>
                </a:cubicBezTo>
                <a:lnTo>
                  <a:pt x="289" y="7"/>
                </a:lnTo>
                <a:cubicBezTo>
                  <a:pt x="301" y="-3"/>
                  <a:pt x="319" y="-2"/>
                  <a:pt x="329" y="9"/>
                </a:cubicBezTo>
                <a:cubicBezTo>
                  <a:pt x="339" y="21"/>
                  <a:pt x="338" y="39"/>
                  <a:pt x="326" y="49"/>
                </a:cubicBezTo>
                <a:lnTo>
                  <a:pt x="72" y="272"/>
                </a:lnTo>
                <a:cubicBezTo>
                  <a:pt x="55" y="285"/>
                  <a:pt x="55" y="308"/>
                  <a:pt x="55" y="308"/>
                </a:cubicBezTo>
                <a:lnTo>
                  <a:pt x="55" y="420"/>
                </a:lnTo>
                <a:cubicBezTo>
                  <a:pt x="55" y="435"/>
                  <a:pt x="43" y="448"/>
                  <a:pt x="28" y="448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931680" y="224352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5"/>
                </a:moveTo>
                <a:cubicBezTo>
                  <a:pt x="170" y="96"/>
                  <a:pt x="166" y="106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6"/>
                  <a:pt x="0" y="96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2"/>
                  <a:pt x="18" y="33"/>
                  <a:pt x="26" y="24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3"/>
                  <a:pt x="158" y="42"/>
                  <a:pt x="162" y="53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771480" y="2897280"/>
            <a:ext cx="276480" cy="207720"/>
          </a:xfrm>
          <a:custGeom>
            <a:avLst/>
            <a:gdLst/>
            <a:ahLst/>
            <a:rect l="0" t="0" r="r" b="b"/>
            <a:pathLst>
              <a:path w="768" h="577">
                <a:moveTo>
                  <a:pt x="338" y="577"/>
                </a:moveTo>
                <a:cubicBezTo>
                  <a:pt x="338" y="577"/>
                  <a:pt x="389" y="573"/>
                  <a:pt x="403" y="539"/>
                </a:cubicBezTo>
                <a:cubicBezTo>
                  <a:pt x="418" y="504"/>
                  <a:pt x="390" y="490"/>
                  <a:pt x="390" y="490"/>
                </a:cubicBezTo>
                <a:cubicBezTo>
                  <a:pt x="390" y="490"/>
                  <a:pt x="431" y="491"/>
                  <a:pt x="446" y="448"/>
                </a:cubicBezTo>
                <a:cubicBezTo>
                  <a:pt x="460" y="408"/>
                  <a:pt x="425" y="390"/>
                  <a:pt x="425" y="390"/>
                </a:cubicBezTo>
                <a:cubicBezTo>
                  <a:pt x="425" y="390"/>
                  <a:pt x="465" y="383"/>
                  <a:pt x="477" y="341"/>
                </a:cubicBezTo>
                <a:cubicBezTo>
                  <a:pt x="486" y="305"/>
                  <a:pt x="452" y="278"/>
                  <a:pt x="452" y="278"/>
                </a:cubicBezTo>
                <a:lnTo>
                  <a:pt x="713" y="278"/>
                </a:lnTo>
                <a:cubicBezTo>
                  <a:pt x="733" y="278"/>
                  <a:pt x="768" y="266"/>
                  <a:pt x="768" y="224"/>
                </a:cubicBezTo>
                <a:cubicBezTo>
                  <a:pt x="768" y="181"/>
                  <a:pt x="733" y="171"/>
                  <a:pt x="713" y="171"/>
                </a:cubicBezTo>
                <a:lnTo>
                  <a:pt x="275" y="171"/>
                </a:lnTo>
                <a:cubicBezTo>
                  <a:pt x="254" y="171"/>
                  <a:pt x="254" y="150"/>
                  <a:pt x="275" y="150"/>
                </a:cubicBezTo>
                <a:lnTo>
                  <a:pt x="332" y="150"/>
                </a:lnTo>
                <a:cubicBezTo>
                  <a:pt x="413" y="150"/>
                  <a:pt x="463" y="106"/>
                  <a:pt x="477" y="91"/>
                </a:cubicBezTo>
                <a:cubicBezTo>
                  <a:pt x="491" y="76"/>
                  <a:pt x="498" y="56"/>
                  <a:pt x="492" y="31"/>
                </a:cubicBezTo>
                <a:cubicBezTo>
                  <a:pt x="483" y="-11"/>
                  <a:pt x="451" y="-1"/>
                  <a:pt x="424" y="10"/>
                </a:cubicBezTo>
                <a:cubicBezTo>
                  <a:pt x="359" y="39"/>
                  <a:pt x="265" y="58"/>
                  <a:pt x="221" y="64"/>
                </a:cubicBezTo>
                <a:cubicBezTo>
                  <a:pt x="96" y="81"/>
                  <a:pt x="0" y="188"/>
                  <a:pt x="0" y="319"/>
                </a:cubicBezTo>
                <a:cubicBezTo>
                  <a:pt x="0" y="460"/>
                  <a:pt x="113" y="577"/>
                  <a:pt x="254" y="577"/>
                </a:cubicBezTo>
                <a:lnTo>
                  <a:pt x="338" y="577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1160280" y="2079360"/>
            <a:ext cx="110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771480" y="3445920"/>
            <a:ext cx="276480" cy="261360"/>
          </a:xfrm>
          <a:custGeom>
            <a:avLst/>
            <a:gdLst/>
            <a:ahLst/>
            <a:rect l="0" t="0" r="r" b="b"/>
            <a:pathLst>
              <a:path w="768" h="726">
                <a:moveTo>
                  <a:pt x="383" y="0"/>
                </a:moveTo>
                <a:cubicBezTo>
                  <a:pt x="171" y="0"/>
                  <a:pt x="0" y="134"/>
                  <a:pt x="0" y="300"/>
                </a:cubicBezTo>
                <a:cubicBezTo>
                  <a:pt x="0" y="393"/>
                  <a:pt x="54" y="476"/>
                  <a:pt x="140" y="531"/>
                </a:cubicBezTo>
                <a:cubicBezTo>
                  <a:pt x="129" y="580"/>
                  <a:pt x="103" y="653"/>
                  <a:pt x="42" y="726"/>
                </a:cubicBezTo>
                <a:cubicBezTo>
                  <a:pt x="165" y="705"/>
                  <a:pt x="243" y="646"/>
                  <a:pt x="292" y="589"/>
                </a:cubicBezTo>
                <a:cubicBezTo>
                  <a:pt x="321" y="595"/>
                  <a:pt x="352" y="598"/>
                  <a:pt x="383" y="598"/>
                </a:cubicBezTo>
                <a:cubicBezTo>
                  <a:pt x="596" y="598"/>
                  <a:pt x="768" y="464"/>
                  <a:pt x="768" y="300"/>
                </a:cubicBezTo>
                <a:cubicBezTo>
                  <a:pt x="768" y="134"/>
                  <a:pt x="596" y="0"/>
                  <a:pt x="383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894240" y="35380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0" y="64"/>
                  <a:pt x="77" y="69"/>
                  <a:pt x="73" y="73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1" y="81"/>
                  <a:pt x="16" y="78"/>
                  <a:pt x="12" y="73"/>
                </a:cubicBezTo>
                <a:cubicBezTo>
                  <a:pt x="8" y="69"/>
                  <a:pt x="5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2"/>
                  <a:pt x="3" y="26"/>
                </a:cubicBezTo>
                <a:cubicBezTo>
                  <a:pt x="5" y="21"/>
                  <a:pt x="8" y="17"/>
                  <a:pt x="12" y="13"/>
                </a:cubicBezTo>
                <a:cubicBezTo>
                  <a:pt x="16" y="9"/>
                  <a:pt x="21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9"/>
                  <a:pt x="73" y="13"/>
                </a:cubicBezTo>
                <a:cubicBezTo>
                  <a:pt x="77" y="17"/>
                  <a:pt x="80" y="21"/>
                  <a:pt x="83" y="26"/>
                </a:cubicBezTo>
                <a:cubicBezTo>
                  <a:pt x="85" y="32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955440" y="35380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4"/>
                  <a:pt x="78" y="69"/>
                  <a:pt x="74" y="73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3"/>
                </a:cubicBezTo>
                <a:cubicBezTo>
                  <a:pt x="9" y="69"/>
                  <a:pt x="6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2"/>
                  <a:pt x="3" y="26"/>
                </a:cubicBezTo>
                <a:cubicBezTo>
                  <a:pt x="6" y="21"/>
                  <a:pt x="9" y="17"/>
                  <a:pt x="13" y="13"/>
                </a:cubicBezTo>
                <a:cubicBezTo>
                  <a:pt x="17" y="9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9"/>
                  <a:pt x="74" y="13"/>
                </a:cubicBezTo>
                <a:cubicBezTo>
                  <a:pt x="78" y="17"/>
                  <a:pt x="81" y="21"/>
                  <a:pt x="83" y="26"/>
                </a:cubicBezTo>
                <a:cubicBezTo>
                  <a:pt x="85" y="32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832680" y="35380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4"/>
                  <a:pt x="78" y="69"/>
                  <a:pt x="74" y="73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3"/>
                </a:cubicBezTo>
                <a:cubicBezTo>
                  <a:pt x="9" y="69"/>
                  <a:pt x="6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2"/>
                  <a:pt x="3" y="26"/>
                </a:cubicBezTo>
                <a:cubicBezTo>
                  <a:pt x="6" y="21"/>
                  <a:pt x="9" y="17"/>
                  <a:pt x="13" y="13"/>
                </a:cubicBezTo>
                <a:cubicBezTo>
                  <a:pt x="17" y="9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9"/>
                  <a:pt x="74" y="13"/>
                </a:cubicBezTo>
                <a:cubicBezTo>
                  <a:pt x="78" y="17"/>
                  <a:pt x="81" y="21"/>
                  <a:pt x="83" y="26"/>
                </a:cubicBezTo>
                <a:cubicBezTo>
                  <a:pt x="85" y="32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 txBox="1"/>
          <p:nvPr/>
        </p:nvSpPr>
        <p:spPr>
          <a:xfrm>
            <a:off x="1065240" y="2816640"/>
            <a:ext cx="839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Los lenguajes son herramientas para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pensar y construir soluciones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1065240" y="3387960"/>
            <a:ext cx="917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Saber cómo y cuándo elegir uno marca la diferencia entre un desarrollador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779040" y="449604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50"/>
                </a:moveTo>
                <a:lnTo>
                  <a:pt x="170" y="0"/>
                </a:lnTo>
                <a:lnTo>
                  <a:pt x="512" y="23"/>
                </a:lnTo>
                <a:lnTo>
                  <a:pt x="534" y="364"/>
                </a:lnTo>
                <a:lnTo>
                  <a:pt x="385" y="534"/>
                </a:lnTo>
                <a:cubicBezTo>
                  <a:pt x="385" y="534"/>
                  <a:pt x="385" y="406"/>
                  <a:pt x="257" y="278"/>
                </a:cubicBezTo>
                <a:cubicBezTo>
                  <a:pt x="128" y="150"/>
                  <a:pt x="0" y="150"/>
                  <a:pt x="0" y="15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778680" y="4582080"/>
            <a:ext cx="108000" cy="106200"/>
          </a:xfrm>
          <a:custGeom>
            <a:avLst/>
            <a:gdLst/>
            <a:ahLst/>
            <a:rect l="0" t="0" r="r" b="b"/>
            <a:pathLst>
              <a:path w="300" h="295">
                <a:moveTo>
                  <a:pt x="0" y="295"/>
                </a:moveTo>
                <a:cubicBezTo>
                  <a:pt x="0" y="295"/>
                  <a:pt x="0" y="125"/>
                  <a:pt x="64" y="60"/>
                </a:cubicBezTo>
                <a:cubicBezTo>
                  <a:pt x="129" y="-5"/>
                  <a:pt x="300" y="0"/>
                  <a:pt x="300" y="0"/>
                </a:cubicBezTo>
                <a:cubicBezTo>
                  <a:pt x="300" y="0"/>
                  <a:pt x="300" y="167"/>
                  <a:pt x="236" y="231"/>
                </a:cubicBezTo>
                <a:cubicBezTo>
                  <a:pt x="172" y="295"/>
                  <a:pt x="0" y="295"/>
                  <a:pt x="0" y="2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809640" y="4595760"/>
            <a:ext cx="61920" cy="61920"/>
          </a:xfrm>
          <a:custGeom>
            <a:avLst/>
            <a:gdLst/>
            <a:ahLst/>
            <a:rect l="0" t="0" r="r" b="b"/>
            <a:pathLst>
              <a:path w="172" h="172">
                <a:moveTo>
                  <a:pt x="172" y="87"/>
                </a:moveTo>
                <a:cubicBezTo>
                  <a:pt x="172" y="98"/>
                  <a:pt x="170" y="109"/>
                  <a:pt x="165" y="119"/>
                </a:cubicBezTo>
                <a:cubicBezTo>
                  <a:pt x="161" y="130"/>
                  <a:pt x="155" y="139"/>
                  <a:pt x="147" y="147"/>
                </a:cubicBezTo>
                <a:cubicBezTo>
                  <a:pt x="139" y="155"/>
                  <a:pt x="129" y="161"/>
                  <a:pt x="119" y="165"/>
                </a:cubicBezTo>
                <a:cubicBezTo>
                  <a:pt x="109" y="170"/>
                  <a:pt x="98" y="172"/>
                  <a:pt x="86" y="172"/>
                </a:cubicBezTo>
                <a:cubicBezTo>
                  <a:pt x="75" y="172"/>
                  <a:pt x="64" y="170"/>
                  <a:pt x="54" y="165"/>
                </a:cubicBezTo>
                <a:cubicBezTo>
                  <a:pt x="42" y="161"/>
                  <a:pt x="33" y="155"/>
                  <a:pt x="25" y="147"/>
                </a:cubicBezTo>
                <a:cubicBezTo>
                  <a:pt x="17" y="139"/>
                  <a:pt x="11" y="130"/>
                  <a:pt x="7" y="119"/>
                </a:cubicBezTo>
                <a:cubicBezTo>
                  <a:pt x="2" y="109"/>
                  <a:pt x="0" y="98"/>
                  <a:pt x="0" y="87"/>
                </a:cubicBezTo>
                <a:cubicBezTo>
                  <a:pt x="0" y="75"/>
                  <a:pt x="2" y="63"/>
                  <a:pt x="7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3"/>
                  <a:pt x="75" y="0"/>
                  <a:pt x="86" y="0"/>
                </a:cubicBezTo>
                <a:cubicBezTo>
                  <a:pt x="98" y="0"/>
                  <a:pt x="109" y="3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3"/>
                  <a:pt x="165" y="53"/>
                </a:cubicBezTo>
                <a:cubicBezTo>
                  <a:pt x="170" y="63"/>
                  <a:pt x="172" y="75"/>
                  <a:pt x="172" y="8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838800" y="441936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4"/>
                </a:cubicBezTo>
                <a:cubicBezTo>
                  <a:pt x="-17" y="321"/>
                  <a:pt x="-17" y="513"/>
                  <a:pt x="26" y="555"/>
                </a:cubicBezTo>
                <a:cubicBezTo>
                  <a:pt x="68" y="598"/>
                  <a:pt x="260" y="598"/>
                  <a:pt x="368" y="470"/>
                </a:cubicBezTo>
                <a:cubicBezTo>
                  <a:pt x="581" y="214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950400" y="445788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9" y="0"/>
                </a:moveTo>
                <a:cubicBezTo>
                  <a:pt x="44" y="0"/>
                  <a:pt x="14" y="21"/>
                  <a:pt x="0" y="51"/>
                </a:cubicBezTo>
                <a:cubicBezTo>
                  <a:pt x="11" y="46"/>
                  <a:pt x="23" y="43"/>
                  <a:pt x="36" y="43"/>
                </a:cubicBezTo>
                <a:cubicBezTo>
                  <a:pt x="84" y="43"/>
                  <a:pt x="122" y="82"/>
                  <a:pt x="122" y="129"/>
                </a:cubicBezTo>
                <a:cubicBezTo>
                  <a:pt x="122" y="141"/>
                  <a:pt x="119" y="153"/>
                  <a:pt x="114" y="164"/>
                </a:cubicBezTo>
                <a:cubicBezTo>
                  <a:pt x="144" y="150"/>
                  <a:pt x="164" y="121"/>
                  <a:pt x="164" y="86"/>
                </a:cubicBezTo>
                <a:cubicBezTo>
                  <a:pt x="164" y="39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832680" y="451872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7"/>
                  <a:pt x="21" y="215"/>
                </a:cubicBezTo>
                <a:cubicBezTo>
                  <a:pt x="43" y="194"/>
                  <a:pt x="300" y="-20"/>
                  <a:pt x="321" y="1"/>
                </a:cubicBezTo>
                <a:cubicBezTo>
                  <a:pt x="342" y="23"/>
                  <a:pt x="129" y="279"/>
                  <a:pt x="108" y="301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 txBox="1"/>
          <p:nvPr/>
        </p:nvSpPr>
        <p:spPr>
          <a:xfrm>
            <a:off x="747720" y="3797640"/>
            <a:ext cx="369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principiante y uno profesional.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1065240" y="4369320"/>
            <a:ext cx="672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¡Explora, compara y combina lo mejor de cada mundo!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68680" y="221580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30960" y="218196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8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72560" y="231768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22960" y="225396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300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1393560"/>
            <a:ext cx="277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047600" y="2857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65240" y="2130840"/>
            <a:ext cx="951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 lenguaje de programación es un sistema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expresar algoritmos.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47600" y="3342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300320" y="2702160"/>
            <a:ext cx="703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 el puente entre la lógica del programador y la máquina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599840" y="3752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7"/>
                  <a:pt x="66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1"/>
                </a:cubicBezTo>
                <a:cubicBezTo>
                  <a:pt x="201" y="18"/>
                  <a:pt x="215" y="27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876320" y="3693960"/>
            <a:ext cx="276480" cy="230400"/>
          </a:xfrm>
          <a:custGeom>
            <a:avLst/>
            <a:gdLst/>
            <a:ahLst/>
            <a:rect l="0" t="0" r="r" b="b"/>
            <a:pathLst>
              <a:path w="768" h="640">
                <a:moveTo>
                  <a:pt x="725" y="493"/>
                </a:moveTo>
                <a:cubicBezTo>
                  <a:pt x="717" y="473"/>
                  <a:pt x="706" y="450"/>
                  <a:pt x="683" y="450"/>
                </a:cubicBezTo>
                <a:lnTo>
                  <a:pt x="662" y="450"/>
                </a:lnTo>
                <a:cubicBezTo>
                  <a:pt x="685" y="450"/>
                  <a:pt x="704" y="431"/>
                  <a:pt x="704" y="408"/>
                </a:cubicBezTo>
                <a:lnTo>
                  <a:pt x="704" y="43"/>
                </a:lnTo>
                <a:cubicBezTo>
                  <a:pt x="704" y="19"/>
                  <a:pt x="685" y="0"/>
                  <a:pt x="662" y="0"/>
                </a:cubicBezTo>
                <a:lnTo>
                  <a:pt x="106" y="0"/>
                </a:lnTo>
                <a:cubicBezTo>
                  <a:pt x="83" y="0"/>
                  <a:pt x="64" y="19"/>
                  <a:pt x="64" y="43"/>
                </a:cubicBezTo>
                <a:lnTo>
                  <a:pt x="64" y="408"/>
                </a:lnTo>
                <a:cubicBezTo>
                  <a:pt x="64" y="431"/>
                  <a:pt x="83" y="450"/>
                  <a:pt x="106" y="450"/>
                </a:cubicBezTo>
                <a:lnTo>
                  <a:pt x="85" y="450"/>
                </a:lnTo>
                <a:cubicBezTo>
                  <a:pt x="62" y="450"/>
                  <a:pt x="50" y="472"/>
                  <a:pt x="42" y="493"/>
                </a:cubicBezTo>
                <a:lnTo>
                  <a:pt x="0" y="598"/>
                </a:lnTo>
                <a:cubicBezTo>
                  <a:pt x="0" y="621"/>
                  <a:pt x="19" y="640"/>
                  <a:pt x="42" y="640"/>
                </a:cubicBezTo>
                <a:lnTo>
                  <a:pt x="725" y="640"/>
                </a:lnTo>
                <a:cubicBezTo>
                  <a:pt x="749" y="640"/>
                  <a:pt x="768" y="621"/>
                  <a:pt x="768" y="598"/>
                </a:cubicBezTo>
                <a:lnTo>
                  <a:pt x="725" y="49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876320" y="3909240"/>
            <a:ext cx="276480" cy="15120"/>
          </a:xfrm>
          <a:custGeom>
            <a:avLst/>
            <a:gdLst/>
            <a:ahLst/>
            <a:rect l="0" t="0" r="r" b="b"/>
            <a:pathLst>
              <a:path w="768" h="42">
                <a:moveTo>
                  <a:pt x="0" y="0"/>
                </a:moveTo>
                <a:lnTo>
                  <a:pt x="0" y="2"/>
                </a:lnTo>
                <a:lnTo>
                  <a:pt x="4" y="16"/>
                </a:lnTo>
                <a:cubicBezTo>
                  <a:pt x="10" y="32"/>
                  <a:pt x="25" y="42"/>
                  <a:pt x="42" y="42"/>
                </a:cubicBezTo>
                <a:lnTo>
                  <a:pt x="725" y="42"/>
                </a:lnTo>
                <a:cubicBezTo>
                  <a:pt x="748" y="42"/>
                  <a:pt x="767" y="23"/>
                  <a:pt x="76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914480" y="3709440"/>
            <a:ext cx="200160" cy="131400"/>
          </a:xfrm>
          <a:custGeom>
            <a:avLst/>
            <a:gdLst/>
            <a:ahLst/>
            <a:rect l="0" t="0" r="r" b="b"/>
            <a:pathLst>
              <a:path w="556" h="365">
                <a:moveTo>
                  <a:pt x="556" y="343"/>
                </a:moveTo>
                <a:cubicBezTo>
                  <a:pt x="556" y="355"/>
                  <a:pt x="546" y="365"/>
                  <a:pt x="534" y="365"/>
                </a:cubicBezTo>
                <a:lnTo>
                  <a:pt x="22" y="365"/>
                </a:lnTo>
                <a:cubicBezTo>
                  <a:pt x="10" y="365"/>
                  <a:pt x="0" y="355"/>
                  <a:pt x="0" y="343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534" y="0"/>
                </a:lnTo>
                <a:cubicBezTo>
                  <a:pt x="546" y="0"/>
                  <a:pt x="556" y="9"/>
                  <a:pt x="556" y="21"/>
                </a:cubicBezTo>
                <a:lnTo>
                  <a:pt x="556" y="343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900800" y="3862800"/>
            <a:ext cx="228600" cy="31320"/>
          </a:xfrm>
          <a:custGeom>
            <a:avLst/>
            <a:gdLst/>
            <a:ahLst/>
            <a:rect l="0" t="0" r="r" b="b"/>
            <a:pathLst>
              <a:path w="635" h="87">
                <a:moveTo>
                  <a:pt x="634" y="66"/>
                </a:moveTo>
                <a:lnTo>
                  <a:pt x="618" y="18"/>
                </a:lnTo>
                <a:cubicBezTo>
                  <a:pt x="613" y="8"/>
                  <a:pt x="604" y="0"/>
                  <a:pt x="593" y="0"/>
                </a:cubicBezTo>
                <a:lnTo>
                  <a:pt x="41" y="0"/>
                </a:lnTo>
                <a:cubicBezTo>
                  <a:pt x="29" y="0"/>
                  <a:pt x="21" y="9"/>
                  <a:pt x="16" y="24"/>
                </a:cubicBezTo>
                <a:lnTo>
                  <a:pt x="1" y="66"/>
                </a:lnTo>
                <a:cubicBezTo>
                  <a:pt x="-3" y="78"/>
                  <a:pt x="11" y="87"/>
                  <a:pt x="23" y="87"/>
                </a:cubicBezTo>
                <a:lnTo>
                  <a:pt x="185" y="87"/>
                </a:lnTo>
                <a:cubicBezTo>
                  <a:pt x="185" y="87"/>
                  <a:pt x="205" y="86"/>
                  <a:pt x="209" y="74"/>
                </a:cubicBezTo>
                <a:cubicBezTo>
                  <a:pt x="213" y="60"/>
                  <a:pt x="218" y="40"/>
                  <a:pt x="219" y="36"/>
                </a:cubicBezTo>
                <a:cubicBezTo>
                  <a:pt x="220" y="30"/>
                  <a:pt x="227" y="25"/>
                  <a:pt x="237" y="25"/>
                </a:cubicBezTo>
                <a:lnTo>
                  <a:pt x="420" y="25"/>
                </a:lnTo>
                <a:cubicBezTo>
                  <a:pt x="430" y="25"/>
                  <a:pt x="436" y="30"/>
                  <a:pt x="437" y="37"/>
                </a:cubicBezTo>
                <a:cubicBezTo>
                  <a:pt x="438" y="41"/>
                  <a:pt x="444" y="61"/>
                  <a:pt x="446" y="75"/>
                </a:cubicBezTo>
                <a:cubicBezTo>
                  <a:pt x="449" y="87"/>
                  <a:pt x="472" y="87"/>
                  <a:pt x="472" y="87"/>
                </a:cubicBezTo>
                <a:lnTo>
                  <a:pt x="613" y="87"/>
                </a:lnTo>
                <a:cubicBezTo>
                  <a:pt x="625" y="87"/>
                  <a:pt x="639" y="77"/>
                  <a:pt x="634" y="66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984320" y="3879000"/>
            <a:ext cx="68040" cy="23400"/>
          </a:xfrm>
          <a:custGeom>
            <a:avLst/>
            <a:gdLst/>
            <a:ahLst/>
            <a:rect l="0" t="0" r="r" b="b"/>
            <a:pathLst>
              <a:path w="189" h="65">
                <a:moveTo>
                  <a:pt x="178" y="65"/>
                </a:moveTo>
                <a:lnTo>
                  <a:pt x="12" y="65"/>
                </a:lnTo>
                <a:cubicBezTo>
                  <a:pt x="3" y="65"/>
                  <a:pt x="-1" y="57"/>
                  <a:pt x="1" y="50"/>
                </a:cubicBezTo>
                <a:cubicBezTo>
                  <a:pt x="2" y="43"/>
                  <a:pt x="9" y="12"/>
                  <a:pt x="10" y="8"/>
                </a:cubicBezTo>
                <a:cubicBezTo>
                  <a:pt x="10" y="4"/>
                  <a:pt x="16" y="0"/>
                  <a:pt x="21" y="0"/>
                </a:cubicBezTo>
                <a:lnTo>
                  <a:pt x="170" y="0"/>
                </a:lnTo>
                <a:cubicBezTo>
                  <a:pt x="177" y="0"/>
                  <a:pt x="181" y="3"/>
                  <a:pt x="182" y="11"/>
                </a:cubicBezTo>
                <a:cubicBezTo>
                  <a:pt x="183" y="18"/>
                  <a:pt x="189" y="46"/>
                  <a:pt x="189" y="52"/>
                </a:cubicBezTo>
                <a:cubicBezTo>
                  <a:pt x="189" y="59"/>
                  <a:pt x="185" y="65"/>
                  <a:pt x="178" y="6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300320" y="3188160"/>
            <a:ext cx="510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 evolucionado con nuevas necesidades: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599840" y="4238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937520" y="413352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213" y="0"/>
                </a:moveTo>
                <a:cubicBezTo>
                  <a:pt x="96" y="0"/>
                  <a:pt x="0" y="96"/>
                  <a:pt x="0" y="214"/>
                </a:cubicBezTo>
                <a:lnTo>
                  <a:pt x="0" y="428"/>
                </a:lnTo>
                <a:lnTo>
                  <a:pt x="86" y="428"/>
                </a:lnTo>
                <a:lnTo>
                  <a:pt x="86" y="214"/>
                </a:lnTo>
                <a:cubicBezTo>
                  <a:pt x="86" y="197"/>
                  <a:pt x="89" y="180"/>
                  <a:pt x="95" y="165"/>
                </a:cubicBezTo>
                <a:cubicBezTo>
                  <a:pt x="102" y="149"/>
                  <a:pt x="111" y="135"/>
                  <a:pt x="123" y="123"/>
                </a:cubicBezTo>
                <a:cubicBezTo>
                  <a:pt x="135" y="111"/>
                  <a:pt x="149" y="102"/>
                  <a:pt x="164" y="95"/>
                </a:cubicBezTo>
                <a:cubicBezTo>
                  <a:pt x="180" y="89"/>
                  <a:pt x="196" y="86"/>
                  <a:pt x="213" y="86"/>
                </a:cubicBezTo>
                <a:cubicBezTo>
                  <a:pt x="230" y="86"/>
                  <a:pt x="247" y="89"/>
                  <a:pt x="262" y="95"/>
                </a:cubicBezTo>
                <a:cubicBezTo>
                  <a:pt x="278" y="102"/>
                  <a:pt x="292" y="111"/>
                  <a:pt x="304" y="123"/>
                </a:cubicBezTo>
                <a:cubicBezTo>
                  <a:pt x="316" y="135"/>
                  <a:pt x="325" y="149"/>
                  <a:pt x="332" y="165"/>
                </a:cubicBezTo>
                <a:cubicBezTo>
                  <a:pt x="338" y="180"/>
                  <a:pt x="341" y="197"/>
                  <a:pt x="341" y="214"/>
                </a:cubicBezTo>
                <a:lnTo>
                  <a:pt x="341" y="428"/>
                </a:lnTo>
                <a:lnTo>
                  <a:pt x="428" y="428"/>
                </a:lnTo>
                <a:lnTo>
                  <a:pt x="428" y="214"/>
                </a:lnTo>
                <a:cubicBezTo>
                  <a:pt x="428" y="96"/>
                  <a:pt x="331" y="0"/>
                  <a:pt x="213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906920" y="424116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4"/>
                </a:moveTo>
                <a:cubicBezTo>
                  <a:pt x="598" y="396"/>
                  <a:pt x="596" y="407"/>
                  <a:pt x="591" y="417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6" y="459"/>
                  <a:pt x="545" y="463"/>
                </a:cubicBezTo>
                <a:cubicBezTo>
                  <a:pt x="535" y="468"/>
                  <a:pt x="524" y="470"/>
                  <a:pt x="513" y="470"/>
                </a:cubicBezTo>
                <a:lnTo>
                  <a:pt x="85" y="470"/>
                </a:lnTo>
                <a:cubicBezTo>
                  <a:pt x="74" y="470"/>
                  <a:pt x="63" y="468"/>
                  <a:pt x="53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8"/>
                  <a:pt x="7" y="417"/>
                </a:cubicBezTo>
                <a:cubicBezTo>
                  <a:pt x="2" y="407"/>
                  <a:pt x="0" y="396"/>
                  <a:pt x="0" y="384"/>
                </a:cubicBezTo>
                <a:lnTo>
                  <a:pt x="0" y="85"/>
                </a:lnTo>
                <a:cubicBezTo>
                  <a:pt x="0" y="74"/>
                  <a:pt x="2" y="63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lnTo>
                  <a:pt x="513" y="0"/>
                </a:lnTo>
                <a:cubicBezTo>
                  <a:pt x="524" y="0"/>
                  <a:pt x="535" y="2"/>
                  <a:pt x="545" y="6"/>
                </a:cubicBezTo>
                <a:cubicBezTo>
                  <a:pt x="556" y="11"/>
                  <a:pt x="565" y="17"/>
                  <a:pt x="573" y="25"/>
                </a:cubicBezTo>
                <a:cubicBezTo>
                  <a:pt x="581" y="33"/>
                  <a:pt x="587" y="42"/>
                  <a:pt x="591" y="52"/>
                </a:cubicBezTo>
                <a:cubicBezTo>
                  <a:pt x="596" y="63"/>
                  <a:pt x="598" y="74"/>
                  <a:pt x="598" y="85"/>
                </a:cubicBezTo>
                <a:lnTo>
                  <a:pt x="598" y="38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170080" y="3597840"/>
            <a:ext cx="11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599840" y="47242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2114280" y="4703760"/>
            <a:ext cx="38520" cy="54000"/>
          </a:xfrm>
          <a:custGeom>
            <a:avLst/>
            <a:gdLst/>
            <a:ahLst/>
            <a:rect l="0" t="0" r="r" b="b"/>
            <a:pathLst>
              <a:path w="107" h="150">
                <a:moveTo>
                  <a:pt x="107" y="75"/>
                </a:moveTo>
                <a:cubicBezTo>
                  <a:pt x="107" y="85"/>
                  <a:pt x="106" y="94"/>
                  <a:pt x="103" y="103"/>
                </a:cubicBezTo>
                <a:cubicBezTo>
                  <a:pt x="100" y="113"/>
                  <a:pt x="96" y="122"/>
                  <a:pt x="91" y="129"/>
                </a:cubicBezTo>
                <a:cubicBezTo>
                  <a:pt x="86" y="136"/>
                  <a:pt x="81" y="141"/>
                  <a:pt x="74" y="145"/>
                </a:cubicBezTo>
                <a:cubicBezTo>
                  <a:pt x="68" y="149"/>
                  <a:pt x="61" y="150"/>
                  <a:pt x="54" y="150"/>
                </a:cubicBezTo>
                <a:cubicBezTo>
                  <a:pt x="47" y="150"/>
                  <a:pt x="40" y="149"/>
                  <a:pt x="33" y="145"/>
                </a:cubicBezTo>
                <a:cubicBezTo>
                  <a:pt x="27" y="141"/>
                  <a:pt x="21" y="136"/>
                  <a:pt x="16" y="129"/>
                </a:cubicBezTo>
                <a:cubicBezTo>
                  <a:pt x="11" y="122"/>
                  <a:pt x="6" y="113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6" y="37"/>
                  <a:pt x="11" y="29"/>
                  <a:pt x="16" y="22"/>
                </a:cubicBezTo>
                <a:cubicBezTo>
                  <a:pt x="21" y="15"/>
                  <a:pt x="27" y="10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4" y="6"/>
                </a:cubicBezTo>
                <a:cubicBezTo>
                  <a:pt x="81" y="10"/>
                  <a:pt x="86" y="15"/>
                  <a:pt x="91" y="22"/>
                </a:cubicBezTo>
                <a:cubicBezTo>
                  <a:pt x="96" y="29"/>
                  <a:pt x="100" y="37"/>
                  <a:pt x="103" y="46"/>
                </a:cubicBezTo>
                <a:cubicBezTo>
                  <a:pt x="106" y="55"/>
                  <a:pt x="107" y="65"/>
                  <a:pt x="107" y="75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876320" y="4703760"/>
            <a:ext cx="38520" cy="54000"/>
          </a:xfrm>
          <a:custGeom>
            <a:avLst/>
            <a:gdLst/>
            <a:ahLst/>
            <a:rect l="0" t="0" r="r" b="b"/>
            <a:pathLst>
              <a:path w="107" h="150">
                <a:moveTo>
                  <a:pt x="107" y="75"/>
                </a:moveTo>
                <a:cubicBezTo>
                  <a:pt x="107" y="85"/>
                  <a:pt x="106" y="94"/>
                  <a:pt x="103" y="103"/>
                </a:cubicBezTo>
                <a:cubicBezTo>
                  <a:pt x="101" y="113"/>
                  <a:pt x="97" y="122"/>
                  <a:pt x="92" y="129"/>
                </a:cubicBezTo>
                <a:cubicBezTo>
                  <a:pt x="87" y="136"/>
                  <a:pt x="81" y="141"/>
                  <a:pt x="74" y="145"/>
                </a:cubicBezTo>
                <a:cubicBezTo>
                  <a:pt x="68" y="149"/>
                  <a:pt x="61" y="150"/>
                  <a:pt x="54" y="150"/>
                </a:cubicBezTo>
                <a:cubicBezTo>
                  <a:pt x="47" y="150"/>
                  <a:pt x="40" y="149"/>
                  <a:pt x="33" y="145"/>
                </a:cubicBezTo>
                <a:cubicBezTo>
                  <a:pt x="26" y="141"/>
                  <a:pt x="20" y="136"/>
                  <a:pt x="15" y="129"/>
                </a:cubicBezTo>
                <a:cubicBezTo>
                  <a:pt x="10" y="122"/>
                  <a:pt x="7" y="113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0" y="29"/>
                  <a:pt x="15" y="22"/>
                </a:cubicBezTo>
                <a:cubicBezTo>
                  <a:pt x="20" y="15"/>
                  <a:pt x="26" y="10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4" y="6"/>
                </a:cubicBezTo>
                <a:cubicBezTo>
                  <a:pt x="81" y="10"/>
                  <a:pt x="87" y="15"/>
                  <a:pt x="92" y="22"/>
                </a:cubicBezTo>
                <a:cubicBezTo>
                  <a:pt x="97" y="29"/>
                  <a:pt x="101" y="37"/>
                  <a:pt x="103" y="46"/>
                </a:cubicBezTo>
                <a:cubicBezTo>
                  <a:pt x="106" y="55"/>
                  <a:pt x="107" y="65"/>
                  <a:pt x="107" y="75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891440" y="4688640"/>
            <a:ext cx="245880" cy="84600"/>
          </a:xfrm>
          <a:custGeom>
            <a:avLst/>
            <a:gdLst/>
            <a:ahLst/>
            <a:rect l="0" t="0" r="r" b="b"/>
            <a:pathLst>
              <a:path w="683" h="235">
                <a:moveTo>
                  <a:pt x="683" y="214"/>
                </a:moveTo>
                <a:cubicBezTo>
                  <a:pt x="683" y="226"/>
                  <a:pt x="674" y="235"/>
                  <a:pt x="662" y="235"/>
                </a:cubicBezTo>
                <a:lnTo>
                  <a:pt x="598" y="235"/>
                </a:lnTo>
                <a:cubicBezTo>
                  <a:pt x="586" y="235"/>
                  <a:pt x="577" y="226"/>
                  <a:pt x="577" y="214"/>
                </a:cubicBezTo>
                <a:lnTo>
                  <a:pt x="577" y="21"/>
                </a:lnTo>
                <a:cubicBezTo>
                  <a:pt x="577" y="9"/>
                  <a:pt x="586" y="0"/>
                  <a:pt x="598" y="0"/>
                </a:cubicBezTo>
                <a:lnTo>
                  <a:pt x="662" y="0"/>
                </a:lnTo>
                <a:cubicBezTo>
                  <a:pt x="674" y="0"/>
                  <a:pt x="683" y="9"/>
                  <a:pt x="683" y="21"/>
                </a:cubicBezTo>
                <a:lnTo>
                  <a:pt x="683" y="214"/>
                </a:lnTo>
                <a:moveTo>
                  <a:pt x="107" y="214"/>
                </a:moveTo>
                <a:cubicBezTo>
                  <a:pt x="107" y="226"/>
                  <a:pt x="97" y="235"/>
                  <a:pt x="86" y="235"/>
                </a:cubicBezTo>
                <a:lnTo>
                  <a:pt x="22" y="235"/>
                </a:lnTo>
                <a:cubicBezTo>
                  <a:pt x="10" y="235"/>
                  <a:pt x="0" y="226"/>
                  <a:pt x="0" y="214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86" y="0"/>
                </a:lnTo>
                <a:cubicBezTo>
                  <a:pt x="97" y="0"/>
                  <a:pt x="107" y="9"/>
                  <a:pt x="107" y="21"/>
                </a:cubicBezTo>
                <a:lnTo>
                  <a:pt x="107" y="21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937520" y="4619520"/>
            <a:ext cx="154080" cy="69480"/>
          </a:xfrm>
          <a:custGeom>
            <a:avLst/>
            <a:gdLst/>
            <a:ahLst/>
            <a:rect l="0" t="0" r="r" b="b"/>
            <a:pathLst>
              <a:path w="428" h="193">
                <a:moveTo>
                  <a:pt x="428" y="107"/>
                </a:moveTo>
                <a:cubicBezTo>
                  <a:pt x="428" y="166"/>
                  <a:pt x="331" y="193"/>
                  <a:pt x="213" y="193"/>
                </a:cubicBezTo>
                <a:cubicBezTo>
                  <a:pt x="96" y="193"/>
                  <a:pt x="0" y="166"/>
                  <a:pt x="0" y="107"/>
                </a:cubicBezTo>
                <a:cubicBezTo>
                  <a:pt x="0" y="48"/>
                  <a:pt x="96" y="0"/>
                  <a:pt x="213" y="0"/>
                </a:cubicBezTo>
                <a:cubicBezTo>
                  <a:pt x="331" y="0"/>
                  <a:pt x="428" y="48"/>
                  <a:pt x="428" y="10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960560" y="4628520"/>
            <a:ext cx="108000" cy="45000"/>
          </a:xfrm>
          <a:custGeom>
            <a:avLst/>
            <a:gdLst/>
            <a:ahLst/>
            <a:rect l="0" t="0" r="r" b="b"/>
            <a:pathLst>
              <a:path w="300" h="125">
                <a:moveTo>
                  <a:pt x="300" y="62"/>
                </a:moveTo>
                <a:cubicBezTo>
                  <a:pt x="300" y="96"/>
                  <a:pt x="233" y="125"/>
                  <a:pt x="150" y="125"/>
                </a:cubicBezTo>
                <a:cubicBezTo>
                  <a:pt x="68" y="125"/>
                  <a:pt x="0" y="96"/>
                  <a:pt x="0" y="62"/>
                </a:cubicBezTo>
                <a:cubicBezTo>
                  <a:pt x="0" y="27"/>
                  <a:pt x="68" y="0"/>
                  <a:pt x="150" y="0"/>
                </a:cubicBezTo>
                <a:cubicBezTo>
                  <a:pt x="233" y="0"/>
                  <a:pt x="300" y="27"/>
                  <a:pt x="300" y="62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922400" y="4642560"/>
            <a:ext cx="184320" cy="30960"/>
          </a:xfrm>
          <a:custGeom>
            <a:avLst/>
            <a:gdLst/>
            <a:ahLst/>
            <a:rect l="0" t="0" r="r" b="b"/>
            <a:pathLst>
              <a:path w="512" h="86">
                <a:moveTo>
                  <a:pt x="512" y="53"/>
                </a:moveTo>
                <a:cubicBezTo>
                  <a:pt x="512" y="83"/>
                  <a:pt x="488" y="86"/>
                  <a:pt x="459" y="86"/>
                </a:cubicBezTo>
                <a:lnTo>
                  <a:pt x="54" y="86"/>
                </a:lnTo>
                <a:cubicBezTo>
                  <a:pt x="24" y="86"/>
                  <a:pt x="0" y="83"/>
                  <a:pt x="0" y="53"/>
                </a:cubicBezTo>
                <a:cubicBezTo>
                  <a:pt x="0" y="24"/>
                  <a:pt x="24" y="0"/>
                  <a:pt x="54" y="0"/>
                </a:cubicBezTo>
                <a:lnTo>
                  <a:pt x="459" y="0"/>
                </a:lnTo>
                <a:cubicBezTo>
                  <a:pt x="488" y="0"/>
                  <a:pt x="512" y="24"/>
                  <a:pt x="512" y="53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906920" y="4665600"/>
            <a:ext cx="215280" cy="214920"/>
          </a:xfrm>
          <a:custGeom>
            <a:avLst/>
            <a:gdLst/>
            <a:ahLst/>
            <a:rect l="0" t="0" r="r" b="b"/>
            <a:pathLst>
              <a:path w="598" h="597">
                <a:moveTo>
                  <a:pt x="555" y="0"/>
                </a:moveTo>
                <a:lnTo>
                  <a:pt x="43" y="0"/>
                </a:lnTo>
                <a:cubicBezTo>
                  <a:pt x="19" y="0"/>
                  <a:pt x="0" y="19"/>
                  <a:pt x="0" y="42"/>
                </a:cubicBezTo>
                <a:lnTo>
                  <a:pt x="0" y="597"/>
                </a:lnTo>
                <a:lnTo>
                  <a:pt x="598" y="597"/>
                </a:lnTo>
                <a:lnTo>
                  <a:pt x="598" y="42"/>
                </a:lnTo>
                <a:cubicBezTo>
                  <a:pt x="598" y="19"/>
                  <a:pt x="579" y="0"/>
                  <a:pt x="555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883880" y="4849560"/>
            <a:ext cx="261360" cy="38880"/>
          </a:xfrm>
          <a:custGeom>
            <a:avLst/>
            <a:gdLst/>
            <a:ahLst/>
            <a:rect l="0" t="0" r="r" b="b"/>
            <a:pathLst>
              <a:path w="726" h="108">
                <a:moveTo>
                  <a:pt x="726" y="65"/>
                </a:moveTo>
                <a:lnTo>
                  <a:pt x="726" y="43"/>
                </a:lnTo>
                <a:cubicBezTo>
                  <a:pt x="726" y="19"/>
                  <a:pt x="707" y="0"/>
                  <a:pt x="683" y="0"/>
                </a:cubicBezTo>
                <a:lnTo>
                  <a:pt x="450" y="0"/>
                </a:lnTo>
                <a:lnTo>
                  <a:pt x="379" y="73"/>
                </a:lnTo>
                <a:cubicBezTo>
                  <a:pt x="370" y="81"/>
                  <a:pt x="357" y="81"/>
                  <a:pt x="348" y="73"/>
                </a:cubicBezTo>
                <a:lnTo>
                  <a:pt x="277" y="0"/>
                </a:lnTo>
                <a:lnTo>
                  <a:pt x="43" y="0"/>
                </a:lnTo>
                <a:cubicBezTo>
                  <a:pt x="19" y="0"/>
                  <a:pt x="0" y="19"/>
                  <a:pt x="0" y="43"/>
                </a:cubicBezTo>
                <a:lnTo>
                  <a:pt x="0" y="65"/>
                </a:lnTo>
                <a:cubicBezTo>
                  <a:pt x="0" y="89"/>
                  <a:pt x="-2" y="108"/>
                  <a:pt x="21" y="108"/>
                </a:cubicBezTo>
                <a:lnTo>
                  <a:pt x="704" y="108"/>
                </a:lnTo>
                <a:cubicBezTo>
                  <a:pt x="728" y="108"/>
                  <a:pt x="726" y="89"/>
                  <a:pt x="726" y="65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2029680" y="4696200"/>
            <a:ext cx="69480" cy="69480"/>
          </a:xfrm>
          <a:custGeom>
            <a:avLst/>
            <a:gdLst/>
            <a:ahLst/>
            <a:rect l="0" t="0" r="r" b="b"/>
            <a:pathLst>
              <a:path w="193" h="193">
                <a:moveTo>
                  <a:pt x="193" y="97"/>
                </a:moveTo>
                <a:cubicBezTo>
                  <a:pt x="193" y="110"/>
                  <a:pt x="190" y="122"/>
                  <a:pt x="185" y="134"/>
                </a:cubicBezTo>
                <a:cubicBezTo>
                  <a:pt x="180" y="145"/>
                  <a:pt x="173" y="156"/>
                  <a:pt x="164" y="165"/>
                </a:cubicBezTo>
                <a:cubicBezTo>
                  <a:pt x="155" y="174"/>
                  <a:pt x="144" y="181"/>
                  <a:pt x="133" y="185"/>
                </a:cubicBezTo>
                <a:cubicBezTo>
                  <a:pt x="121" y="190"/>
                  <a:pt x="109" y="193"/>
                  <a:pt x="96" y="193"/>
                </a:cubicBezTo>
                <a:cubicBezTo>
                  <a:pt x="83" y="193"/>
                  <a:pt x="71" y="190"/>
                  <a:pt x="59" y="185"/>
                </a:cubicBezTo>
                <a:cubicBezTo>
                  <a:pt x="48" y="181"/>
                  <a:pt x="37" y="174"/>
                  <a:pt x="28" y="165"/>
                </a:cubicBezTo>
                <a:cubicBezTo>
                  <a:pt x="19" y="156"/>
                  <a:pt x="12" y="145"/>
                  <a:pt x="7" y="134"/>
                </a:cubicBezTo>
                <a:cubicBezTo>
                  <a:pt x="2" y="122"/>
                  <a:pt x="0" y="110"/>
                  <a:pt x="0" y="97"/>
                </a:cubicBezTo>
                <a:cubicBezTo>
                  <a:pt x="0" y="84"/>
                  <a:pt x="2" y="72"/>
                  <a:pt x="7" y="60"/>
                </a:cubicBezTo>
                <a:cubicBezTo>
                  <a:pt x="12" y="48"/>
                  <a:pt x="19" y="37"/>
                  <a:pt x="28" y="28"/>
                </a:cubicBezTo>
                <a:cubicBezTo>
                  <a:pt x="37" y="19"/>
                  <a:pt x="48" y="12"/>
                  <a:pt x="59" y="7"/>
                </a:cubicBezTo>
                <a:cubicBezTo>
                  <a:pt x="71" y="2"/>
                  <a:pt x="83" y="0"/>
                  <a:pt x="96" y="0"/>
                </a:cubicBezTo>
                <a:cubicBezTo>
                  <a:pt x="109" y="0"/>
                  <a:pt x="121" y="2"/>
                  <a:pt x="133" y="7"/>
                </a:cubicBezTo>
                <a:cubicBezTo>
                  <a:pt x="144" y="12"/>
                  <a:pt x="155" y="19"/>
                  <a:pt x="164" y="28"/>
                </a:cubicBezTo>
                <a:cubicBezTo>
                  <a:pt x="173" y="37"/>
                  <a:pt x="180" y="48"/>
                  <a:pt x="185" y="60"/>
                </a:cubicBezTo>
                <a:cubicBezTo>
                  <a:pt x="190" y="72"/>
                  <a:pt x="193" y="84"/>
                  <a:pt x="193" y="9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2043360" y="470988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6"/>
                  <a:pt x="115" y="73"/>
                  <a:pt x="113" y="80"/>
                </a:cubicBezTo>
                <a:cubicBezTo>
                  <a:pt x="110" y="88"/>
                  <a:pt x="105" y="94"/>
                  <a:pt x="100" y="100"/>
                </a:cubicBezTo>
                <a:cubicBezTo>
                  <a:pt x="95" y="105"/>
                  <a:pt x="88" y="109"/>
                  <a:pt x="81" y="112"/>
                </a:cubicBezTo>
                <a:cubicBezTo>
                  <a:pt x="74" y="115"/>
                  <a:pt x="67" y="117"/>
                  <a:pt x="59" y="117"/>
                </a:cubicBezTo>
                <a:cubicBezTo>
                  <a:pt x="51" y="117"/>
                  <a:pt x="44" y="115"/>
                  <a:pt x="37" y="112"/>
                </a:cubicBezTo>
                <a:cubicBezTo>
                  <a:pt x="30" y="109"/>
                  <a:pt x="23" y="105"/>
                  <a:pt x="18" y="100"/>
                </a:cubicBezTo>
                <a:cubicBezTo>
                  <a:pt x="12" y="94"/>
                  <a:pt x="7" y="88"/>
                  <a:pt x="4" y="80"/>
                </a:cubicBezTo>
                <a:cubicBezTo>
                  <a:pt x="1" y="73"/>
                  <a:pt x="0" y="66"/>
                  <a:pt x="0" y="58"/>
                </a:cubicBezTo>
                <a:cubicBezTo>
                  <a:pt x="0" y="50"/>
                  <a:pt x="1" y="43"/>
                  <a:pt x="4" y="36"/>
                </a:cubicBezTo>
                <a:cubicBezTo>
                  <a:pt x="7" y="29"/>
                  <a:pt x="12" y="22"/>
                  <a:pt x="18" y="17"/>
                </a:cubicBezTo>
                <a:cubicBezTo>
                  <a:pt x="23" y="11"/>
                  <a:pt x="30" y="7"/>
                  <a:pt x="37" y="4"/>
                </a:cubicBezTo>
                <a:cubicBezTo>
                  <a:pt x="44" y="1"/>
                  <a:pt x="51" y="0"/>
                  <a:pt x="59" y="0"/>
                </a:cubicBezTo>
                <a:cubicBezTo>
                  <a:pt x="67" y="0"/>
                  <a:pt x="74" y="1"/>
                  <a:pt x="81" y="4"/>
                </a:cubicBezTo>
                <a:cubicBezTo>
                  <a:pt x="88" y="7"/>
                  <a:pt x="95" y="11"/>
                  <a:pt x="100" y="17"/>
                </a:cubicBezTo>
                <a:cubicBezTo>
                  <a:pt x="105" y="22"/>
                  <a:pt x="110" y="29"/>
                  <a:pt x="113" y="36"/>
                </a:cubicBezTo>
                <a:cubicBezTo>
                  <a:pt x="115" y="43"/>
                  <a:pt x="117" y="50"/>
                  <a:pt x="117" y="5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929960" y="4696200"/>
            <a:ext cx="69480" cy="69480"/>
          </a:xfrm>
          <a:custGeom>
            <a:avLst/>
            <a:gdLst/>
            <a:ahLst/>
            <a:rect l="0" t="0" r="r" b="b"/>
            <a:pathLst>
              <a:path w="193" h="193">
                <a:moveTo>
                  <a:pt x="193" y="97"/>
                </a:moveTo>
                <a:cubicBezTo>
                  <a:pt x="193" y="110"/>
                  <a:pt x="190" y="122"/>
                  <a:pt x="186" y="134"/>
                </a:cubicBezTo>
                <a:cubicBezTo>
                  <a:pt x="181" y="145"/>
                  <a:pt x="174" y="156"/>
                  <a:pt x="165" y="165"/>
                </a:cubicBezTo>
                <a:cubicBezTo>
                  <a:pt x="156" y="174"/>
                  <a:pt x="145" y="181"/>
                  <a:pt x="134" y="185"/>
                </a:cubicBezTo>
                <a:cubicBezTo>
                  <a:pt x="122" y="190"/>
                  <a:pt x="110" y="193"/>
                  <a:pt x="97" y="193"/>
                </a:cubicBezTo>
                <a:cubicBezTo>
                  <a:pt x="84" y="193"/>
                  <a:pt x="71" y="190"/>
                  <a:pt x="59" y="185"/>
                </a:cubicBezTo>
                <a:cubicBezTo>
                  <a:pt x="47" y="181"/>
                  <a:pt x="37" y="174"/>
                  <a:pt x="28" y="165"/>
                </a:cubicBezTo>
                <a:cubicBezTo>
                  <a:pt x="19" y="156"/>
                  <a:pt x="12" y="145"/>
                  <a:pt x="7" y="134"/>
                </a:cubicBezTo>
                <a:cubicBezTo>
                  <a:pt x="2" y="122"/>
                  <a:pt x="0" y="110"/>
                  <a:pt x="0" y="97"/>
                </a:cubicBezTo>
                <a:cubicBezTo>
                  <a:pt x="0" y="84"/>
                  <a:pt x="2" y="72"/>
                  <a:pt x="7" y="60"/>
                </a:cubicBezTo>
                <a:cubicBezTo>
                  <a:pt x="12" y="48"/>
                  <a:pt x="19" y="37"/>
                  <a:pt x="28" y="28"/>
                </a:cubicBezTo>
                <a:cubicBezTo>
                  <a:pt x="37" y="19"/>
                  <a:pt x="47" y="12"/>
                  <a:pt x="59" y="7"/>
                </a:cubicBezTo>
                <a:cubicBezTo>
                  <a:pt x="71" y="2"/>
                  <a:pt x="84" y="0"/>
                  <a:pt x="97" y="0"/>
                </a:cubicBezTo>
                <a:cubicBezTo>
                  <a:pt x="110" y="0"/>
                  <a:pt x="122" y="2"/>
                  <a:pt x="134" y="7"/>
                </a:cubicBezTo>
                <a:cubicBezTo>
                  <a:pt x="145" y="12"/>
                  <a:pt x="156" y="19"/>
                  <a:pt x="165" y="28"/>
                </a:cubicBezTo>
                <a:cubicBezTo>
                  <a:pt x="174" y="37"/>
                  <a:pt x="181" y="48"/>
                  <a:pt x="186" y="60"/>
                </a:cubicBezTo>
                <a:cubicBezTo>
                  <a:pt x="190" y="72"/>
                  <a:pt x="193" y="84"/>
                  <a:pt x="193" y="9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929960" y="4795920"/>
            <a:ext cx="169200" cy="38880"/>
          </a:xfrm>
          <a:custGeom>
            <a:avLst/>
            <a:gdLst/>
            <a:ahLst/>
            <a:rect l="0" t="0" r="r" b="b"/>
            <a:pathLst>
              <a:path w="470" h="108">
                <a:moveTo>
                  <a:pt x="470" y="53"/>
                </a:moveTo>
                <a:cubicBezTo>
                  <a:pt x="470" y="83"/>
                  <a:pt x="446" y="108"/>
                  <a:pt x="417" y="108"/>
                </a:cubicBezTo>
                <a:lnTo>
                  <a:pt x="54" y="108"/>
                </a:lnTo>
                <a:cubicBezTo>
                  <a:pt x="25" y="108"/>
                  <a:pt x="0" y="83"/>
                  <a:pt x="0" y="53"/>
                </a:cubicBezTo>
                <a:cubicBezTo>
                  <a:pt x="0" y="24"/>
                  <a:pt x="25" y="0"/>
                  <a:pt x="54" y="0"/>
                </a:cubicBezTo>
                <a:lnTo>
                  <a:pt x="417" y="0"/>
                </a:lnTo>
                <a:cubicBezTo>
                  <a:pt x="446" y="0"/>
                  <a:pt x="470" y="24"/>
                  <a:pt x="470" y="53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929960" y="4795920"/>
            <a:ext cx="169200" cy="38880"/>
          </a:xfrm>
          <a:custGeom>
            <a:avLst/>
            <a:gdLst/>
            <a:ahLst/>
            <a:rect l="0" t="0" r="r" b="b"/>
            <a:pathLst>
              <a:path w="470" h="108">
                <a:moveTo>
                  <a:pt x="214" y="0"/>
                </a:moveTo>
                <a:lnTo>
                  <a:pt x="257" y="0"/>
                </a:lnTo>
                <a:lnTo>
                  <a:pt x="257" y="108"/>
                </a:lnTo>
                <a:lnTo>
                  <a:pt x="214" y="108"/>
                </a:lnTo>
                <a:lnTo>
                  <a:pt x="214" y="0"/>
                </a:lnTo>
                <a:moveTo>
                  <a:pt x="108" y="0"/>
                </a:moveTo>
                <a:lnTo>
                  <a:pt x="150" y="0"/>
                </a:lnTo>
                <a:lnTo>
                  <a:pt x="150" y="108"/>
                </a:lnTo>
                <a:lnTo>
                  <a:pt x="108" y="108"/>
                </a:lnTo>
                <a:lnTo>
                  <a:pt x="108" y="0"/>
                </a:lnTo>
                <a:moveTo>
                  <a:pt x="321" y="0"/>
                </a:moveTo>
                <a:lnTo>
                  <a:pt x="363" y="0"/>
                </a:lnTo>
                <a:lnTo>
                  <a:pt x="363" y="108"/>
                </a:lnTo>
                <a:lnTo>
                  <a:pt x="321" y="108"/>
                </a:lnTo>
                <a:lnTo>
                  <a:pt x="321" y="0"/>
                </a:lnTo>
                <a:moveTo>
                  <a:pt x="0" y="53"/>
                </a:moveTo>
                <a:cubicBezTo>
                  <a:pt x="0" y="79"/>
                  <a:pt x="18" y="102"/>
                  <a:pt x="44" y="107"/>
                </a:cubicBezTo>
                <a:lnTo>
                  <a:pt x="44" y="1"/>
                </a:lnTo>
                <a:cubicBezTo>
                  <a:pt x="18" y="6"/>
                  <a:pt x="0" y="27"/>
                  <a:pt x="0" y="53"/>
                </a:cubicBezTo>
                <a:moveTo>
                  <a:pt x="427" y="1"/>
                </a:moveTo>
                <a:lnTo>
                  <a:pt x="427" y="106"/>
                </a:lnTo>
                <a:cubicBezTo>
                  <a:pt x="452" y="102"/>
                  <a:pt x="470" y="79"/>
                  <a:pt x="470" y="53"/>
                </a:cubicBezTo>
                <a:cubicBezTo>
                  <a:pt x="470" y="27"/>
                  <a:pt x="452" y="6"/>
                  <a:pt x="427" y="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943640" y="470988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6"/>
                  <a:pt x="115" y="73"/>
                  <a:pt x="112" y="80"/>
                </a:cubicBezTo>
                <a:cubicBezTo>
                  <a:pt x="110" y="88"/>
                  <a:pt x="105" y="94"/>
                  <a:pt x="100" y="100"/>
                </a:cubicBezTo>
                <a:cubicBezTo>
                  <a:pt x="94" y="105"/>
                  <a:pt x="88" y="109"/>
                  <a:pt x="81" y="112"/>
                </a:cubicBezTo>
                <a:cubicBezTo>
                  <a:pt x="74" y="115"/>
                  <a:pt x="67" y="117"/>
                  <a:pt x="58" y="117"/>
                </a:cubicBezTo>
                <a:cubicBezTo>
                  <a:pt x="50" y="117"/>
                  <a:pt x="43" y="115"/>
                  <a:pt x="36" y="112"/>
                </a:cubicBezTo>
                <a:cubicBezTo>
                  <a:pt x="29" y="109"/>
                  <a:pt x="22" y="105"/>
                  <a:pt x="17" y="100"/>
                </a:cubicBezTo>
                <a:cubicBezTo>
                  <a:pt x="11" y="94"/>
                  <a:pt x="7" y="88"/>
                  <a:pt x="4" y="80"/>
                </a:cubicBezTo>
                <a:cubicBezTo>
                  <a:pt x="1" y="73"/>
                  <a:pt x="0" y="66"/>
                  <a:pt x="0" y="58"/>
                </a:cubicBezTo>
                <a:cubicBezTo>
                  <a:pt x="0" y="50"/>
                  <a:pt x="1" y="43"/>
                  <a:pt x="4" y="36"/>
                </a:cubicBezTo>
                <a:cubicBezTo>
                  <a:pt x="7" y="29"/>
                  <a:pt x="11" y="22"/>
                  <a:pt x="17" y="17"/>
                </a:cubicBezTo>
                <a:cubicBezTo>
                  <a:pt x="22" y="11"/>
                  <a:pt x="29" y="7"/>
                  <a:pt x="36" y="4"/>
                </a:cubicBezTo>
                <a:cubicBezTo>
                  <a:pt x="43" y="1"/>
                  <a:pt x="50" y="0"/>
                  <a:pt x="58" y="0"/>
                </a:cubicBezTo>
                <a:cubicBezTo>
                  <a:pt x="67" y="0"/>
                  <a:pt x="74" y="1"/>
                  <a:pt x="81" y="4"/>
                </a:cubicBezTo>
                <a:cubicBezTo>
                  <a:pt x="88" y="7"/>
                  <a:pt x="94" y="11"/>
                  <a:pt x="100" y="17"/>
                </a:cubicBezTo>
                <a:cubicBezTo>
                  <a:pt x="105" y="22"/>
                  <a:pt x="110" y="29"/>
                  <a:pt x="112" y="36"/>
                </a:cubicBezTo>
                <a:cubicBezTo>
                  <a:pt x="115" y="43"/>
                  <a:pt x="117" y="50"/>
                  <a:pt x="117" y="5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2170080" y="4083480"/>
            <a:ext cx="131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Seguridad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599840" y="52005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876320" y="5095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383" y="0"/>
                </a:moveTo>
                <a:cubicBezTo>
                  <a:pt x="172" y="0"/>
                  <a:pt x="0" y="172"/>
                  <a:pt x="0" y="384"/>
                </a:cubicBezTo>
                <a:cubicBezTo>
                  <a:pt x="0" y="596"/>
                  <a:pt x="172" y="768"/>
                  <a:pt x="383" y="768"/>
                </a:cubicBezTo>
                <a:cubicBezTo>
                  <a:pt x="596" y="768"/>
                  <a:pt x="768" y="596"/>
                  <a:pt x="768" y="384"/>
                </a:cubicBezTo>
                <a:cubicBezTo>
                  <a:pt x="768" y="172"/>
                  <a:pt x="596" y="0"/>
                  <a:pt x="383" y="0"/>
                </a:cubicBezTo>
                <a:moveTo>
                  <a:pt x="43" y="406"/>
                </a:moveTo>
                <a:lnTo>
                  <a:pt x="128" y="406"/>
                </a:lnTo>
                <a:cubicBezTo>
                  <a:pt x="130" y="459"/>
                  <a:pt x="140" y="509"/>
                  <a:pt x="155" y="555"/>
                </a:cubicBezTo>
                <a:lnTo>
                  <a:pt x="88" y="555"/>
                </a:lnTo>
                <a:cubicBezTo>
                  <a:pt x="63" y="510"/>
                  <a:pt x="47" y="460"/>
                  <a:pt x="43" y="406"/>
                </a:cubicBezTo>
                <a:moveTo>
                  <a:pt x="405" y="171"/>
                </a:moveTo>
                <a:lnTo>
                  <a:pt x="405" y="45"/>
                </a:lnTo>
                <a:cubicBezTo>
                  <a:pt x="463" y="54"/>
                  <a:pt x="515" y="102"/>
                  <a:pt x="551" y="171"/>
                </a:cubicBezTo>
                <a:lnTo>
                  <a:pt x="405" y="171"/>
                </a:lnTo>
                <a:moveTo>
                  <a:pt x="569" y="214"/>
                </a:moveTo>
                <a:cubicBezTo>
                  <a:pt x="585" y="258"/>
                  <a:pt x="595" y="309"/>
                  <a:pt x="597" y="363"/>
                </a:cubicBezTo>
                <a:lnTo>
                  <a:pt x="405" y="363"/>
                </a:lnTo>
                <a:lnTo>
                  <a:pt x="405" y="214"/>
                </a:lnTo>
                <a:lnTo>
                  <a:pt x="569" y="214"/>
                </a:lnTo>
                <a:moveTo>
                  <a:pt x="362" y="45"/>
                </a:moveTo>
                <a:lnTo>
                  <a:pt x="362" y="171"/>
                </a:lnTo>
                <a:lnTo>
                  <a:pt x="217" y="171"/>
                </a:lnTo>
                <a:cubicBezTo>
                  <a:pt x="252" y="102"/>
                  <a:pt x="304" y="54"/>
                  <a:pt x="362" y="45"/>
                </a:cubicBezTo>
                <a:moveTo>
                  <a:pt x="362" y="214"/>
                </a:moveTo>
                <a:lnTo>
                  <a:pt x="362" y="363"/>
                </a:lnTo>
                <a:lnTo>
                  <a:pt x="171" y="363"/>
                </a:lnTo>
                <a:cubicBezTo>
                  <a:pt x="173" y="309"/>
                  <a:pt x="183" y="258"/>
                  <a:pt x="199" y="214"/>
                </a:cubicBezTo>
                <a:lnTo>
                  <a:pt x="362" y="214"/>
                </a:lnTo>
                <a:moveTo>
                  <a:pt x="128" y="363"/>
                </a:moveTo>
                <a:lnTo>
                  <a:pt x="43" y="363"/>
                </a:lnTo>
                <a:cubicBezTo>
                  <a:pt x="47" y="309"/>
                  <a:pt x="63" y="258"/>
                  <a:pt x="88" y="214"/>
                </a:cubicBezTo>
                <a:lnTo>
                  <a:pt x="155" y="214"/>
                </a:lnTo>
                <a:cubicBezTo>
                  <a:pt x="140" y="259"/>
                  <a:pt x="130" y="310"/>
                  <a:pt x="128" y="363"/>
                </a:cubicBezTo>
                <a:moveTo>
                  <a:pt x="171" y="406"/>
                </a:moveTo>
                <a:lnTo>
                  <a:pt x="362" y="406"/>
                </a:lnTo>
                <a:lnTo>
                  <a:pt x="362" y="555"/>
                </a:lnTo>
                <a:lnTo>
                  <a:pt x="199" y="555"/>
                </a:lnTo>
                <a:cubicBezTo>
                  <a:pt x="183" y="510"/>
                  <a:pt x="173" y="460"/>
                  <a:pt x="171" y="406"/>
                </a:cubicBezTo>
                <a:moveTo>
                  <a:pt x="362" y="597"/>
                </a:moveTo>
                <a:lnTo>
                  <a:pt x="362" y="724"/>
                </a:lnTo>
                <a:cubicBezTo>
                  <a:pt x="304" y="714"/>
                  <a:pt x="252" y="667"/>
                  <a:pt x="217" y="597"/>
                </a:cubicBezTo>
                <a:lnTo>
                  <a:pt x="362" y="597"/>
                </a:lnTo>
                <a:moveTo>
                  <a:pt x="405" y="724"/>
                </a:moveTo>
                <a:lnTo>
                  <a:pt x="405" y="597"/>
                </a:lnTo>
                <a:lnTo>
                  <a:pt x="551" y="597"/>
                </a:lnTo>
                <a:cubicBezTo>
                  <a:pt x="515" y="667"/>
                  <a:pt x="463" y="714"/>
                  <a:pt x="405" y="724"/>
                </a:cubicBezTo>
                <a:moveTo>
                  <a:pt x="405" y="555"/>
                </a:moveTo>
                <a:lnTo>
                  <a:pt x="405" y="406"/>
                </a:lnTo>
                <a:lnTo>
                  <a:pt x="597" y="406"/>
                </a:lnTo>
                <a:cubicBezTo>
                  <a:pt x="595" y="460"/>
                  <a:pt x="585" y="510"/>
                  <a:pt x="569" y="555"/>
                </a:cubicBezTo>
                <a:lnTo>
                  <a:pt x="405" y="555"/>
                </a:lnTo>
                <a:moveTo>
                  <a:pt x="639" y="406"/>
                </a:moveTo>
                <a:lnTo>
                  <a:pt x="724" y="406"/>
                </a:lnTo>
                <a:cubicBezTo>
                  <a:pt x="721" y="460"/>
                  <a:pt x="705" y="510"/>
                  <a:pt x="679" y="555"/>
                </a:cubicBezTo>
                <a:lnTo>
                  <a:pt x="613" y="555"/>
                </a:lnTo>
                <a:cubicBezTo>
                  <a:pt x="628" y="509"/>
                  <a:pt x="638" y="459"/>
                  <a:pt x="639" y="406"/>
                </a:cubicBezTo>
                <a:moveTo>
                  <a:pt x="639" y="363"/>
                </a:moveTo>
                <a:cubicBezTo>
                  <a:pt x="638" y="310"/>
                  <a:pt x="628" y="259"/>
                  <a:pt x="613" y="214"/>
                </a:cubicBezTo>
                <a:lnTo>
                  <a:pt x="679" y="214"/>
                </a:lnTo>
                <a:cubicBezTo>
                  <a:pt x="705" y="258"/>
                  <a:pt x="721" y="309"/>
                  <a:pt x="724" y="363"/>
                </a:cubicBezTo>
                <a:lnTo>
                  <a:pt x="639" y="363"/>
                </a:lnTo>
                <a:moveTo>
                  <a:pt x="650" y="171"/>
                </a:moveTo>
                <a:lnTo>
                  <a:pt x="597" y="171"/>
                </a:lnTo>
                <a:cubicBezTo>
                  <a:pt x="582" y="137"/>
                  <a:pt x="563" y="107"/>
                  <a:pt x="540" y="82"/>
                </a:cubicBezTo>
                <a:cubicBezTo>
                  <a:pt x="584" y="104"/>
                  <a:pt x="621" y="134"/>
                  <a:pt x="650" y="171"/>
                </a:cubicBezTo>
                <a:moveTo>
                  <a:pt x="227" y="82"/>
                </a:moveTo>
                <a:cubicBezTo>
                  <a:pt x="205" y="107"/>
                  <a:pt x="186" y="137"/>
                  <a:pt x="171" y="171"/>
                </a:cubicBezTo>
                <a:lnTo>
                  <a:pt x="117" y="171"/>
                </a:lnTo>
                <a:cubicBezTo>
                  <a:pt x="147" y="134"/>
                  <a:pt x="184" y="104"/>
                  <a:pt x="227" y="82"/>
                </a:cubicBezTo>
                <a:moveTo>
                  <a:pt x="117" y="597"/>
                </a:moveTo>
                <a:lnTo>
                  <a:pt x="171" y="597"/>
                </a:lnTo>
                <a:cubicBezTo>
                  <a:pt x="186" y="632"/>
                  <a:pt x="205" y="662"/>
                  <a:pt x="227" y="687"/>
                </a:cubicBezTo>
                <a:cubicBezTo>
                  <a:pt x="184" y="665"/>
                  <a:pt x="147" y="634"/>
                  <a:pt x="117" y="597"/>
                </a:cubicBezTo>
                <a:moveTo>
                  <a:pt x="540" y="687"/>
                </a:moveTo>
                <a:cubicBezTo>
                  <a:pt x="563" y="662"/>
                  <a:pt x="582" y="632"/>
                  <a:pt x="597" y="597"/>
                </a:cubicBezTo>
                <a:lnTo>
                  <a:pt x="650" y="597"/>
                </a:lnTo>
                <a:cubicBezTo>
                  <a:pt x="621" y="634"/>
                  <a:pt x="584" y="665"/>
                  <a:pt x="540" y="687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170080" y="4569120"/>
            <a:ext cx="32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170080" y="5045400"/>
            <a:ext cx="190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web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74360" y="2445120"/>
            <a:ext cx="270720" cy="168480"/>
          </a:xfrm>
          <a:custGeom>
            <a:avLst/>
            <a:gdLst/>
            <a:ahLst/>
            <a:rect l="0" t="0" r="r" b="b"/>
            <a:pathLst>
              <a:path w="752" h="468">
                <a:moveTo>
                  <a:pt x="752" y="0"/>
                </a:moveTo>
                <a:lnTo>
                  <a:pt x="0" y="122"/>
                </a:lnTo>
                <a:lnTo>
                  <a:pt x="0" y="329"/>
                </a:lnTo>
                <a:cubicBezTo>
                  <a:pt x="-1" y="333"/>
                  <a:pt x="2" y="336"/>
                  <a:pt x="9" y="339"/>
                </a:cubicBezTo>
                <a:cubicBezTo>
                  <a:pt x="25" y="348"/>
                  <a:pt x="219" y="453"/>
                  <a:pt x="234" y="461"/>
                </a:cubicBezTo>
                <a:cubicBezTo>
                  <a:pt x="253" y="470"/>
                  <a:pt x="265" y="471"/>
                  <a:pt x="281" y="463"/>
                </a:cubicBezTo>
                <a:cubicBezTo>
                  <a:pt x="294" y="456"/>
                  <a:pt x="692" y="245"/>
                  <a:pt x="728" y="226"/>
                </a:cubicBezTo>
                <a:cubicBezTo>
                  <a:pt x="747" y="216"/>
                  <a:pt x="753" y="211"/>
                  <a:pt x="752" y="206"/>
                </a:cubicBezTo>
                <a:lnTo>
                  <a:pt x="752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74360" y="248904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8"/>
                </a:lnTo>
                <a:cubicBezTo>
                  <a:pt x="-1" y="212"/>
                  <a:pt x="2" y="215"/>
                  <a:pt x="9" y="218"/>
                </a:cubicBezTo>
                <a:cubicBezTo>
                  <a:pt x="25" y="227"/>
                  <a:pt x="220" y="331"/>
                  <a:pt x="235" y="339"/>
                </a:cubicBezTo>
                <a:cubicBezTo>
                  <a:pt x="244" y="343"/>
                  <a:pt x="252" y="346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74360" y="2394360"/>
            <a:ext cx="270720" cy="144360"/>
          </a:xfrm>
          <a:custGeom>
            <a:avLst/>
            <a:gdLst/>
            <a:ahLst/>
            <a:rect l="0" t="0" r="r" b="b"/>
            <a:pathLst>
              <a:path w="752" h="401">
                <a:moveTo>
                  <a:pt x="465" y="10"/>
                </a:moveTo>
                <a:cubicBezTo>
                  <a:pt x="489" y="-2"/>
                  <a:pt x="490" y="-3"/>
                  <a:pt x="514" y="9"/>
                </a:cubicBezTo>
                <a:cubicBezTo>
                  <a:pt x="538" y="22"/>
                  <a:pt x="724" y="121"/>
                  <a:pt x="738" y="129"/>
                </a:cubicBezTo>
                <a:cubicBezTo>
                  <a:pt x="755" y="138"/>
                  <a:pt x="761" y="141"/>
                  <a:pt x="728" y="159"/>
                </a:cubicBezTo>
                <a:cubicBezTo>
                  <a:pt x="692" y="178"/>
                  <a:pt x="294" y="389"/>
                  <a:pt x="281" y="396"/>
                </a:cubicBezTo>
                <a:cubicBezTo>
                  <a:pt x="265" y="404"/>
                  <a:pt x="253" y="403"/>
                  <a:pt x="234" y="393"/>
                </a:cubicBezTo>
                <a:cubicBezTo>
                  <a:pt x="219" y="386"/>
                  <a:pt x="25" y="281"/>
                  <a:pt x="9" y="272"/>
                </a:cubicBezTo>
                <a:cubicBezTo>
                  <a:pt x="-8" y="262"/>
                  <a:pt x="-1" y="257"/>
                  <a:pt x="25" y="243"/>
                </a:cubicBezTo>
                <a:lnTo>
                  <a:pt x="465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29080" y="2479680"/>
            <a:ext cx="56880" cy="28800"/>
          </a:xfrm>
          <a:custGeom>
            <a:avLst/>
            <a:gdLst/>
            <a:ahLst/>
            <a:rect l="0" t="0" r="r" b="b"/>
            <a:pathLst>
              <a:path w="158" h="80">
                <a:moveTo>
                  <a:pt x="158" y="41"/>
                </a:moveTo>
                <a:cubicBezTo>
                  <a:pt x="158" y="46"/>
                  <a:pt x="156" y="51"/>
                  <a:pt x="152" y="56"/>
                </a:cubicBezTo>
                <a:cubicBezTo>
                  <a:pt x="148" y="60"/>
                  <a:pt x="142" y="65"/>
                  <a:pt x="135" y="68"/>
                </a:cubicBezTo>
                <a:cubicBezTo>
                  <a:pt x="127" y="72"/>
                  <a:pt x="119" y="75"/>
                  <a:pt x="108" y="77"/>
                </a:cubicBezTo>
                <a:cubicBezTo>
                  <a:pt x="99" y="79"/>
                  <a:pt x="89" y="80"/>
                  <a:pt x="78" y="80"/>
                </a:cubicBezTo>
                <a:cubicBezTo>
                  <a:pt x="68" y="80"/>
                  <a:pt x="58" y="79"/>
                  <a:pt x="48" y="77"/>
                </a:cubicBezTo>
                <a:cubicBezTo>
                  <a:pt x="38" y="75"/>
                  <a:pt x="30" y="72"/>
                  <a:pt x="23" y="68"/>
                </a:cubicBezTo>
                <a:cubicBezTo>
                  <a:pt x="15" y="65"/>
                  <a:pt x="10" y="60"/>
                  <a:pt x="6" y="56"/>
                </a:cubicBezTo>
                <a:cubicBezTo>
                  <a:pt x="2" y="51"/>
                  <a:pt x="0" y="46"/>
                  <a:pt x="0" y="41"/>
                </a:cubicBezTo>
                <a:cubicBezTo>
                  <a:pt x="0" y="35"/>
                  <a:pt x="2" y="30"/>
                  <a:pt x="6" y="26"/>
                </a:cubicBezTo>
                <a:cubicBezTo>
                  <a:pt x="10" y="21"/>
                  <a:pt x="15" y="17"/>
                  <a:pt x="23" y="12"/>
                </a:cubicBezTo>
                <a:cubicBezTo>
                  <a:pt x="30" y="8"/>
                  <a:pt x="38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9" y="5"/>
                  <a:pt x="127" y="8"/>
                  <a:pt x="135" y="12"/>
                </a:cubicBezTo>
                <a:cubicBezTo>
                  <a:pt x="142" y="17"/>
                  <a:pt x="148" y="21"/>
                  <a:pt x="152" y="26"/>
                </a:cubicBezTo>
                <a:cubicBezTo>
                  <a:pt x="156" y="30"/>
                  <a:pt x="158" y="35"/>
                  <a:pt x="158" y="4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29080" y="248796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9" y="7"/>
                </a:moveTo>
                <a:cubicBezTo>
                  <a:pt x="54" y="-4"/>
                  <a:pt x="16" y="-1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38"/>
                  <a:pt x="35" y="57"/>
                  <a:pt x="79" y="57"/>
                </a:cubicBezTo>
                <a:cubicBezTo>
                  <a:pt x="102" y="57"/>
                  <a:pt x="122" y="52"/>
                  <a:pt x="136" y="43"/>
                </a:cubicBezTo>
                <a:cubicBezTo>
                  <a:pt x="129" y="28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81280" y="245268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40"/>
                </a:moveTo>
                <a:cubicBezTo>
                  <a:pt x="158" y="45"/>
                  <a:pt x="156" y="50"/>
                  <a:pt x="152" y="55"/>
                </a:cubicBezTo>
                <a:cubicBezTo>
                  <a:pt x="148" y="60"/>
                  <a:pt x="142" y="64"/>
                  <a:pt x="135" y="68"/>
                </a:cubicBezTo>
                <a:cubicBezTo>
                  <a:pt x="127" y="71"/>
                  <a:pt x="118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9" y="74"/>
                  <a:pt x="30" y="71"/>
                  <a:pt x="23" y="68"/>
                </a:cubicBezTo>
                <a:cubicBezTo>
                  <a:pt x="15" y="64"/>
                  <a:pt x="10" y="60"/>
                  <a:pt x="6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30"/>
                  <a:pt x="6" y="25"/>
                </a:cubicBezTo>
                <a:cubicBezTo>
                  <a:pt x="10" y="20"/>
                  <a:pt x="15" y="16"/>
                  <a:pt x="23" y="11"/>
                </a:cubicBezTo>
                <a:cubicBezTo>
                  <a:pt x="30" y="7"/>
                  <a:pt x="39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5"/>
                  <a:pt x="127" y="7"/>
                  <a:pt x="135" y="11"/>
                </a:cubicBezTo>
                <a:cubicBezTo>
                  <a:pt x="142" y="16"/>
                  <a:pt x="148" y="20"/>
                  <a:pt x="152" y="25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81280" y="246096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9" y="7"/>
                </a:moveTo>
                <a:cubicBezTo>
                  <a:pt x="55" y="-4"/>
                  <a:pt x="16" y="-1"/>
                  <a:pt x="0" y="15"/>
                </a:cubicBezTo>
                <a:cubicBezTo>
                  <a:pt x="0" y="16"/>
                  <a:pt x="0" y="17"/>
                  <a:pt x="0" y="18"/>
                </a:cubicBezTo>
                <a:cubicBezTo>
                  <a:pt x="0" y="40"/>
                  <a:pt x="35" y="57"/>
                  <a:pt x="79" y="57"/>
                </a:cubicBezTo>
                <a:cubicBezTo>
                  <a:pt x="102" y="57"/>
                  <a:pt x="122" y="52"/>
                  <a:pt x="136" y="45"/>
                </a:cubicBezTo>
                <a:cubicBezTo>
                  <a:pt x="129" y="30"/>
                  <a:pt x="113" y="16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33480" y="242532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40"/>
                </a:moveTo>
                <a:cubicBezTo>
                  <a:pt x="158" y="45"/>
                  <a:pt x="156" y="50"/>
                  <a:pt x="152" y="55"/>
                </a:cubicBezTo>
                <a:cubicBezTo>
                  <a:pt x="148" y="60"/>
                  <a:pt x="142" y="64"/>
                  <a:pt x="134" y="68"/>
                </a:cubicBezTo>
                <a:cubicBezTo>
                  <a:pt x="127" y="72"/>
                  <a:pt x="118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9" y="74"/>
                  <a:pt x="30" y="72"/>
                  <a:pt x="23" y="68"/>
                </a:cubicBezTo>
                <a:cubicBezTo>
                  <a:pt x="16" y="64"/>
                  <a:pt x="10" y="60"/>
                  <a:pt x="6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30"/>
                  <a:pt x="6" y="25"/>
                </a:cubicBezTo>
                <a:cubicBezTo>
                  <a:pt x="10" y="20"/>
                  <a:pt x="16" y="16"/>
                  <a:pt x="23" y="12"/>
                </a:cubicBezTo>
                <a:cubicBezTo>
                  <a:pt x="30" y="8"/>
                  <a:pt x="39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5"/>
                  <a:pt x="127" y="8"/>
                  <a:pt x="134" y="12"/>
                </a:cubicBezTo>
                <a:cubicBezTo>
                  <a:pt x="142" y="16"/>
                  <a:pt x="148" y="20"/>
                  <a:pt x="152" y="25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933480" y="2433600"/>
            <a:ext cx="49320" cy="20160"/>
          </a:xfrm>
          <a:custGeom>
            <a:avLst/>
            <a:gdLst/>
            <a:ahLst/>
            <a:rect l="0" t="0" r="r" b="b"/>
            <a:pathLst>
              <a:path w="137" h="56">
                <a:moveTo>
                  <a:pt x="89" y="6"/>
                </a:moveTo>
                <a:cubicBezTo>
                  <a:pt x="56" y="-5"/>
                  <a:pt x="17" y="-1"/>
                  <a:pt x="1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0" y="39"/>
                  <a:pt x="35" y="56"/>
                  <a:pt x="79" y="56"/>
                </a:cubicBezTo>
                <a:cubicBezTo>
                  <a:pt x="102" y="56"/>
                  <a:pt x="122" y="51"/>
                  <a:pt x="137" y="44"/>
                </a:cubicBezTo>
                <a:cubicBezTo>
                  <a:pt x="130" y="28"/>
                  <a:pt x="113" y="14"/>
                  <a:pt x="89" y="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7720" y="1565280"/>
            <a:ext cx="4977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1.2 Elementos fundamentales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910080" y="296064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4"/>
                </a:cubicBezTo>
                <a:cubicBezTo>
                  <a:pt x="238" y="109"/>
                  <a:pt x="188" y="162"/>
                  <a:pt x="117" y="157"/>
                </a:cubicBezTo>
                <a:cubicBezTo>
                  <a:pt x="52" y="153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83800" y="296316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30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3"/>
                  <a:pt x="121" y="59"/>
                  <a:pt x="169" y="54"/>
                </a:cubicBezTo>
                <a:cubicBezTo>
                  <a:pt x="193" y="50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75800" y="280152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6"/>
                  <a:pt x="728" y="366"/>
                </a:cubicBezTo>
                <a:cubicBezTo>
                  <a:pt x="762" y="302"/>
                  <a:pt x="717" y="242"/>
                  <a:pt x="717" y="242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3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5"/>
                  <a:pt x="0" y="296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4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790560" y="281880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40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7"/>
                  <a:pt x="540" y="209"/>
                </a:cubicBezTo>
                <a:cubicBezTo>
                  <a:pt x="543" y="205"/>
                  <a:pt x="543" y="197"/>
                  <a:pt x="539" y="193"/>
                </a:cubicBezTo>
                <a:cubicBezTo>
                  <a:pt x="534" y="189"/>
                  <a:pt x="527" y="190"/>
                  <a:pt x="523" y="194"/>
                </a:cubicBezTo>
                <a:cubicBezTo>
                  <a:pt x="512" y="209"/>
                  <a:pt x="483" y="223"/>
                  <a:pt x="447" y="224"/>
                </a:cubicBezTo>
                <a:cubicBezTo>
                  <a:pt x="441" y="224"/>
                  <a:pt x="435" y="224"/>
                  <a:pt x="428" y="223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3"/>
                </a:cubicBezTo>
                <a:cubicBezTo>
                  <a:pt x="283" y="110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8"/>
                  <a:pt x="212" y="81"/>
                </a:cubicBezTo>
                <a:cubicBezTo>
                  <a:pt x="207" y="84"/>
                  <a:pt x="206" y="91"/>
                  <a:pt x="209" y="96"/>
                </a:cubicBezTo>
                <a:cubicBezTo>
                  <a:pt x="214" y="103"/>
                  <a:pt x="221" y="109"/>
                  <a:pt x="229" y="113"/>
                </a:cubicBezTo>
                <a:cubicBezTo>
                  <a:pt x="218" y="136"/>
                  <a:pt x="197" y="195"/>
                  <a:pt x="237" y="263"/>
                </a:cubicBezTo>
                <a:cubicBezTo>
                  <a:pt x="209" y="265"/>
                  <a:pt x="181" y="269"/>
                  <a:pt x="159" y="284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7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1"/>
                  <a:pt x="41" y="223"/>
                  <a:pt x="39" y="229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40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7"/>
                </a:cubicBezTo>
                <a:cubicBezTo>
                  <a:pt x="99" y="372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3"/>
                  <a:pt x="148" y="316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5"/>
                </a:cubicBezTo>
                <a:cubicBezTo>
                  <a:pt x="619" y="244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5"/>
                  <a:pt x="573" y="139"/>
                </a:cubicBezTo>
                <a:cubicBezTo>
                  <a:pt x="630" y="177"/>
                  <a:pt x="601" y="232"/>
                  <a:pt x="600" y="234"/>
                </a:cubicBezTo>
                <a:moveTo>
                  <a:pt x="158" y="61"/>
                </a:moveTo>
                <a:cubicBezTo>
                  <a:pt x="161" y="61"/>
                  <a:pt x="165" y="60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2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1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24760" y="282132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7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3"/>
                  <a:pt x="74" y="187"/>
                  <a:pt x="68" y="186"/>
                </a:cubicBezTo>
                <a:cubicBezTo>
                  <a:pt x="59" y="184"/>
                  <a:pt x="50" y="185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5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4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1"/>
                  <a:pt x="271" y="17"/>
                </a:cubicBezTo>
                <a:cubicBezTo>
                  <a:pt x="274" y="12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2"/>
                  <a:pt x="249" y="89"/>
                </a:cubicBezTo>
                <a:lnTo>
                  <a:pt x="250" y="92"/>
                </a:lnTo>
                <a:cubicBezTo>
                  <a:pt x="251" y="96"/>
                  <a:pt x="252" y="99"/>
                  <a:pt x="253" y="103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5"/>
                </a:cubicBezTo>
                <a:cubicBezTo>
                  <a:pt x="228" y="159"/>
                  <a:pt x="227" y="165"/>
                  <a:pt x="231" y="170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7"/>
                </a:moveTo>
                <a:cubicBezTo>
                  <a:pt x="389" y="107"/>
                  <a:pt x="396" y="105"/>
                  <a:pt x="401" y="102"/>
                </a:cubicBezTo>
                <a:cubicBezTo>
                  <a:pt x="407" y="100"/>
                  <a:pt x="409" y="94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1"/>
                  <a:pt x="353" y="96"/>
                  <a:pt x="359" y="100"/>
                </a:cubicBezTo>
                <a:cubicBezTo>
                  <a:pt x="348" y="128"/>
                  <a:pt x="354" y="158"/>
                  <a:pt x="360" y="173"/>
                </a:cubicBezTo>
                <a:cubicBezTo>
                  <a:pt x="361" y="178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7"/>
                  <a:pt x="383" y="107"/>
                </a:cubicBezTo>
                <a:moveTo>
                  <a:pt x="485" y="308"/>
                </a:moveTo>
                <a:cubicBezTo>
                  <a:pt x="485" y="302"/>
                  <a:pt x="480" y="297"/>
                  <a:pt x="474" y="298"/>
                </a:cubicBezTo>
                <a:cubicBezTo>
                  <a:pt x="452" y="299"/>
                  <a:pt x="434" y="283"/>
                  <a:pt x="433" y="261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5"/>
                  <a:pt x="417" y="287"/>
                  <a:pt x="424" y="296"/>
                </a:cubicBezTo>
                <a:cubicBezTo>
                  <a:pt x="407" y="316"/>
                  <a:pt x="385" y="322"/>
                  <a:pt x="372" y="323"/>
                </a:cubicBezTo>
                <a:cubicBezTo>
                  <a:pt x="360" y="325"/>
                  <a:pt x="350" y="323"/>
                  <a:pt x="339" y="322"/>
                </a:cubicBezTo>
                <a:cubicBezTo>
                  <a:pt x="329" y="321"/>
                  <a:pt x="317" y="320"/>
                  <a:pt x="303" y="320"/>
                </a:cubicBezTo>
                <a:cubicBezTo>
                  <a:pt x="303" y="314"/>
                  <a:pt x="301" y="305"/>
                  <a:pt x="296" y="298"/>
                </a:cubicBezTo>
                <a:cubicBezTo>
                  <a:pt x="293" y="293"/>
                  <a:pt x="287" y="291"/>
                  <a:pt x="282" y="294"/>
                </a:cubicBezTo>
                <a:cubicBezTo>
                  <a:pt x="277" y="297"/>
                  <a:pt x="275" y="304"/>
                  <a:pt x="278" y="309"/>
                </a:cubicBezTo>
                <a:cubicBezTo>
                  <a:pt x="281" y="314"/>
                  <a:pt x="282" y="321"/>
                  <a:pt x="282" y="324"/>
                </a:cubicBezTo>
                <a:cubicBezTo>
                  <a:pt x="271" y="328"/>
                  <a:pt x="262" y="334"/>
                  <a:pt x="253" y="339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0"/>
                  <a:pt x="137" y="334"/>
                </a:cubicBezTo>
                <a:cubicBezTo>
                  <a:pt x="133" y="338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1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2"/>
                  <a:pt x="304" y="341"/>
                </a:cubicBezTo>
                <a:cubicBezTo>
                  <a:pt x="316" y="341"/>
                  <a:pt x="327" y="342"/>
                  <a:pt x="337" y="344"/>
                </a:cubicBezTo>
                <a:cubicBezTo>
                  <a:pt x="347" y="345"/>
                  <a:pt x="357" y="346"/>
                  <a:pt x="368" y="346"/>
                </a:cubicBezTo>
                <a:cubicBezTo>
                  <a:pt x="370" y="351"/>
                  <a:pt x="370" y="358"/>
                  <a:pt x="369" y="361"/>
                </a:cubicBezTo>
                <a:cubicBezTo>
                  <a:pt x="369" y="366"/>
                  <a:pt x="374" y="372"/>
                  <a:pt x="380" y="372"/>
                </a:cubicBezTo>
                <a:cubicBezTo>
                  <a:pt x="380" y="373"/>
                  <a:pt x="380" y="373"/>
                  <a:pt x="381" y="373"/>
                </a:cubicBezTo>
                <a:cubicBezTo>
                  <a:pt x="386" y="373"/>
                  <a:pt x="391" y="369"/>
                  <a:pt x="391" y="363"/>
                </a:cubicBezTo>
                <a:cubicBezTo>
                  <a:pt x="392" y="362"/>
                  <a:pt x="393" y="352"/>
                  <a:pt x="390" y="341"/>
                </a:cubicBezTo>
                <a:cubicBezTo>
                  <a:pt x="406" y="337"/>
                  <a:pt x="424" y="328"/>
                  <a:pt x="440" y="310"/>
                </a:cubicBezTo>
                <a:cubicBezTo>
                  <a:pt x="449" y="316"/>
                  <a:pt x="460" y="319"/>
                  <a:pt x="471" y="319"/>
                </a:cubicBezTo>
                <a:cubicBezTo>
                  <a:pt x="473" y="319"/>
                  <a:pt x="474" y="319"/>
                  <a:pt x="475" y="319"/>
                </a:cubicBezTo>
                <a:cubicBezTo>
                  <a:pt x="481" y="318"/>
                  <a:pt x="486" y="313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065240" y="2311920"/>
            <a:ext cx="317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Sintaxis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cómo se escribe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065240" y="2721240"/>
            <a:ext cx="307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Semántica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qué significa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4057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3329640"/>
            <a:ext cx="3208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de control: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3902400"/>
            <a:ext cx="120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Secuencia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3133440" y="441000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6" y="21"/>
                  <a:pt x="1174" y="26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7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74"/>
                </a:lnTo>
                <a:cubicBezTo>
                  <a:pt x="1245" y="884"/>
                  <a:pt x="1244" y="895"/>
                  <a:pt x="1242" y="905"/>
                </a:cubicBezTo>
                <a:cubicBezTo>
                  <a:pt x="1240" y="915"/>
                  <a:pt x="1237" y="925"/>
                  <a:pt x="1233" y="935"/>
                </a:cubicBezTo>
                <a:cubicBezTo>
                  <a:pt x="1229" y="944"/>
                  <a:pt x="1224" y="953"/>
                  <a:pt x="1218" y="962"/>
                </a:cubicBezTo>
                <a:cubicBezTo>
                  <a:pt x="1212" y="971"/>
                  <a:pt x="1206" y="979"/>
                  <a:pt x="1198" y="986"/>
                </a:cubicBezTo>
                <a:cubicBezTo>
                  <a:pt x="1191" y="993"/>
                  <a:pt x="1183" y="1000"/>
                  <a:pt x="1174" y="1006"/>
                </a:cubicBezTo>
                <a:cubicBezTo>
                  <a:pt x="1166" y="1012"/>
                  <a:pt x="1156" y="1017"/>
                  <a:pt x="1147" y="1020"/>
                </a:cubicBezTo>
                <a:cubicBezTo>
                  <a:pt x="1137" y="1024"/>
                  <a:pt x="1127" y="1027"/>
                  <a:pt x="1117" y="1030"/>
                </a:cubicBezTo>
                <a:cubicBezTo>
                  <a:pt x="1107" y="1032"/>
                  <a:pt x="1097" y="1033"/>
                  <a:pt x="10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4378680"/>
            <a:ext cx="183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Condicionales: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230280" y="450144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3714480" y="441000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4" y="54"/>
                  <a:pt x="2641" y="62"/>
                  <a:pt x="2647" y="70"/>
                </a:cubicBezTo>
                <a:cubicBezTo>
                  <a:pt x="2653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3" y="138"/>
                  <a:pt x="2674" y="148"/>
                  <a:pt x="2674" y="158"/>
                </a:cubicBezTo>
                <a:lnTo>
                  <a:pt x="2674" y="874"/>
                </a:lnTo>
                <a:cubicBezTo>
                  <a:pt x="2674" y="884"/>
                  <a:pt x="2673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3" y="953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3"/>
                  <a:pt x="2612" y="1000"/>
                  <a:pt x="2603" y="1006"/>
                </a:cubicBezTo>
                <a:cubicBezTo>
                  <a:pt x="2594" y="1012"/>
                  <a:pt x="2585" y="1017"/>
                  <a:pt x="2576" y="1020"/>
                </a:cubicBezTo>
                <a:cubicBezTo>
                  <a:pt x="2566" y="1024"/>
                  <a:pt x="2556" y="1027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582360" y="4378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5028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811680" y="45014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switch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2209680" y="4905360"/>
            <a:ext cx="571680" cy="371520"/>
          </a:xfrm>
          <a:custGeom>
            <a:avLst/>
            <a:gdLst/>
            <a:ahLst/>
            <a:rect l="0" t="0" r="r" b="b"/>
            <a:pathLst>
              <a:path w="1588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0" y="1"/>
                  <a:pt x="1461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6"/>
                </a:cubicBezTo>
                <a:cubicBezTo>
                  <a:pt x="1526" y="32"/>
                  <a:pt x="1534" y="39"/>
                  <a:pt x="1542" y="46"/>
                </a:cubicBezTo>
                <a:cubicBezTo>
                  <a:pt x="1549" y="53"/>
                  <a:pt x="1556" y="61"/>
                  <a:pt x="1562" y="70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7"/>
                  <a:pt x="1583" y="117"/>
                  <a:pt x="1585" y="127"/>
                </a:cubicBezTo>
                <a:cubicBezTo>
                  <a:pt x="1587" y="138"/>
                  <a:pt x="1588" y="148"/>
                  <a:pt x="1588" y="158"/>
                </a:cubicBezTo>
                <a:lnTo>
                  <a:pt x="1588" y="874"/>
                </a:lnTo>
                <a:cubicBezTo>
                  <a:pt x="1588" y="884"/>
                  <a:pt x="1587" y="894"/>
                  <a:pt x="1585" y="905"/>
                </a:cubicBezTo>
                <a:cubicBezTo>
                  <a:pt x="1583" y="915"/>
                  <a:pt x="1580" y="925"/>
                  <a:pt x="1576" y="934"/>
                </a:cubicBezTo>
                <a:cubicBezTo>
                  <a:pt x="1572" y="944"/>
                  <a:pt x="1567" y="953"/>
                  <a:pt x="1562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4" y="993"/>
                  <a:pt x="1526" y="1000"/>
                  <a:pt x="1518" y="1006"/>
                </a:cubicBezTo>
                <a:cubicBezTo>
                  <a:pt x="1509" y="1011"/>
                  <a:pt x="1500" y="1016"/>
                  <a:pt x="1490" y="1020"/>
                </a:cubicBezTo>
                <a:cubicBezTo>
                  <a:pt x="1481" y="1024"/>
                  <a:pt x="1471" y="1027"/>
                  <a:pt x="1461" y="1029"/>
                </a:cubicBezTo>
                <a:cubicBezTo>
                  <a:pt x="1450" y="1031"/>
                  <a:pt x="1440" y="1032"/>
                  <a:pt x="1430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4874040"/>
            <a:ext cx="90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2300400" y="499680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914560" y="4905360"/>
            <a:ext cx="838440" cy="371520"/>
          </a:xfrm>
          <a:custGeom>
            <a:avLst/>
            <a:gdLst/>
            <a:ahLst/>
            <a:rect l="0" t="0" r="r" b="b"/>
            <a:pathLst>
              <a:path w="2329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5" y="39"/>
                  <a:pt x="63" y="32"/>
                  <a:pt x="71" y="26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9" y="3"/>
                </a:cubicBezTo>
                <a:cubicBezTo>
                  <a:pt x="139" y="1"/>
                  <a:pt x="149" y="0"/>
                  <a:pt x="159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2" y="5"/>
                  <a:pt x="2221" y="8"/>
                  <a:pt x="2231" y="12"/>
                </a:cubicBezTo>
                <a:cubicBezTo>
                  <a:pt x="2241" y="16"/>
                  <a:pt x="2250" y="21"/>
                  <a:pt x="2259" y="26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3"/>
                  <a:pt x="2297" y="61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7"/>
                </a:cubicBezTo>
                <a:cubicBezTo>
                  <a:pt x="2328" y="138"/>
                  <a:pt x="2329" y="148"/>
                  <a:pt x="2329" y="158"/>
                </a:cubicBezTo>
                <a:lnTo>
                  <a:pt x="2329" y="874"/>
                </a:lnTo>
                <a:cubicBezTo>
                  <a:pt x="2329" y="884"/>
                  <a:pt x="2328" y="894"/>
                  <a:pt x="2326" y="905"/>
                </a:cubicBezTo>
                <a:cubicBezTo>
                  <a:pt x="2324" y="915"/>
                  <a:pt x="2321" y="925"/>
                  <a:pt x="2317" y="934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7" y="971"/>
                  <a:pt x="2290" y="979"/>
                  <a:pt x="2283" y="986"/>
                </a:cubicBezTo>
                <a:cubicBezTo>
                  <a:pt x="2275" y="993"/>
                  <a:pt x="2267" y="1000"/>
                  <a:pt x="2259" y="1006"/>
                </a:cubicBezTo>
                <a:cubicBezTo>
                  <a:pt x="2250" y="1011"/>
                  <a:pt x="2241" y="1016"/>
                  <a:pt x="2231" y="1020"/>
                </a:cubicBezTo>
                <a:cubicBezTo>
                  <a:pt x="2221" y="1024"/>
                  <a:pt x="2212" y="1027"/>
                  <a:pt x="2201" y="1029"/>
                </a:cubicBezTo>
                <a:cubicBezTo>
                  <a:pt x="2191" y="1031"/>
                  <a:pt x="2181" y="1032"/>
                  <a:pt x="2170" y="1032"/>
                </a:cubicBezTo>
                <a:lnTo>
                  <a:pt x="159" y="1032"/>
                </a:lnTo>
                <a:cubicBezTo>
                  <a:pt x="149" y="1032"/>
                  <a:pt x="139" y="1031"/>
                  <a:pt x="129" y="1029"/>
                </a:cubicBezTo>
                <a:cubicBezTo>
                  <a:pt x="118" y="1027"/>
                  <a:pt x="108" y="1024"/>
                  <a:pt x="99" y="1020"/>
                </a:cubicBezTo>
                <a:cubicBezTo>
                  <a:pt x="89" y="1016"/>
                  <a:pt x="80" y="1011"/>
                  <a:pt x="71" y="1006"/>
                </a:cubicBezTo>
                <a:cubicBezTo>
                  <a:pt x="63" y="1000"/>
                  <a:pt x="55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781720" y="48740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3011400" y="49968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346760" y="3120480"/>
            <a:ext cx="230760" cy="176760"/>
          </a:xfrm>
          <a:custGeom>
            <a:avLst/>
            <a:gdLst/>
            <a:ahLst/>
            <a:rect l="0" t="0" r="r" b="b"/>
            <a:pathLst>
              <a:path w="641" h="491">
                <a:moveTo>
                  <a:pt x="0" y="192"/>
                </a:moveTo>
                <a:lnTo>
                  <a:pt x="0" y="149"/>
                </a:lnTo>
                <a:lnTo>
                  <a:pt x="641" y="149"/>
                </a:lnTo>
                <a:lnTo>
                  <a:pt x="641" y="192"/>
                </a:lnTo>
                <a:lnTo>
                  <a:pt x="0" y="192"/>
                </a:lnTo>
                <a:moveTo>
                  <a:pt x="0" y="341"/>
                </a:moveTo>
                <a:lnTo>
                  <a:pt x="0" y="299"/>
                </a:lnTo>
                <a:lnTo>
                  <a:pt x="641" y="299"/>
                </a:lnTo>
                <a:lnTo>
                  <a:pt x="641" y="341"/>
                </a:lnTo>
                <a:lnTo>
                  <a:pt x="0" y="341"/>
                </a:lnTo>
                <a:moveTo>
                  <a:pt x="0" y="491"/>
                </a:moveTo>
                <a:lnTo>
                  <a:pt x="0" y="449"/>
                </a:lnTo>
                <a:lnTo>
                  <a:pt x="641" y="449"/>
                </a:lnTo>
                <a:lnTo>
                  <a:pt x="641" y="491"/>
                </a:lnTo>
                <a:lnTo>
                  <a:pt x="0" y="491"/>
                </a:lnTo>
                <a:moveTo>
                  <a:pt x="0" y="43"/>
                </a:moveTo>
                <a:lnTo>
                  <a:pt x="0" y="0"/>
                </a:lnTo>
                <a:lnTo>
                  <a:pt x="641" y="0"/>
                </a:lnTo>
                <a:lnTo>
                  <a:pt x="641" y="43"/>
                </a:lnTo>
                <a:lnTo>
                  <a:pt x="0" y="4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331640" y="3066840"/>
            <a:ext cx="261000" cy="253440"/>
          </a:xfrm>
          <a:custGeom>
            <a:avLst/>
            <a:gdLst/>
            <a:ahLst/>
            <a:rect l="0" t="0" r="r" b="b"/>
            <a:pathLst>
              <a:path w="725" h="704">
                <a:moveTo>
                  <a:pt x="725" y="704"/>
                </a:moveTo>
                <a:lnTo>
                  <a:pt x="725" y="21"/>
                </a:lnTo>
                <a:cubicBezTo>
                  <a:pt x="725" y="10"/>
                  <a:pt x="716" y="0"/>
                  <a:pt x="704" y="0"/>
                </a:cubicBezTo>
                <a:lnTo>
                  <a:pt x="683" y="0"/>
                </a:lnTo>
                <a:cubicBezTo>
                  <a:pt x="671" y="0"/>
                  <a:pt x="661" y="10"/>
                  <a:pt x="661" y="21"/>
                </a:cubicBezTo>
                <a:lnTo>
                  <a:pt x="63" y="21"/>
                </a:lnTo>
                <a:cubicBezTo>
                  <a:pt x="63" y="10"/>
                  <a:pt x="54" y="0"/>
                  <a:pt x="42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704"/>
                </a:lnTo>
                <a:lnTo>
                  <a:pt x="725" y="704"/>
                </a:lnTo>
                <a:moveTo>
                  <a:pt x="63" y="85"/>
                </a:moveTo>
                <a:lnTo>
                  <a:pt x="661" y="85"/>
                </a:lnTo>
                <a:lnTo>
                  <a:pt x="661" y="704"/>
                </a:lnTo>
                <a:lnTo>
                  <a:pt x="63" y="704"/>
                </a:lnTo>
                <a:lnTo>
                  <a:pt x="63" y="85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365840" y="3108960"/>
            <a:ext cx="115560" cy="38880"/>
          </a:xfrm>
          <a:custGeom>
            <a:avLst/>
            <a:gdLst/>
            <a:ahLst/>
            <a:rect l="0" t="0" r="r" b="b"/>
            <a:pathLst>
              <a:path w="321" h="108">
                <a:moveTo>
                  <a:pt x="289" y="0"/>
                </a:moveTo>
                <a:cubicBezTo>
                  <a:pt x="271" y="0"/>
                  <a:pt x="257" y="16"/>
                  <a:pt x="257" y="33"/>
                </a:cubicBezTo>
                <a:cubicBezTo>
                  <a:pt x="257" y="16"/>
                  <a:pt x="243" y="0"/>
                  <a:pt x="225" y="0"/>
                </a:cubicBezTo>
                <a:cubicBezTo>
                  <a:pt x="208" y="0"/>
                  <a:pt x="192" y="16"/>
                  <a:pt x="192" y="33"/>
                </a:cubicBezTo>
                <a:cubicBezTo>
                  <a:pt x="192" y="16"/>
                  <a:pt x="178" y="0"/>
                  <a:pt x="160" y="0"/>
                </a:cubicBezTo>
                <a:cubicBezTo>
                  <a:pt x="143" y="0"/>
                  <a:pt x="128" y="16"/>
                  <a:pt x="128" y="33"/>
                </a:cubicBezTo>
                <a:cubicBezTo>
                  <a:pt x="128" y="16"/>
                  <a:pt x="114" y="0"/>
                  <a:pt x="96" y="0"/>
                </a:cubicBezTo>
                <a:cubicBezTo>
                  <a:pt x="79" y="0"/>
                  <a:pt x="64" y="16"/>
                  <a:pt x="64" y="33"/>
                </a:cubicBezTo>
                <a:cubicBezTo>
                  <a:pt x="64" y="16"/>
                  <a:pt x="50" y="0"/>
                  <a:pt x="32" y="0"/>
                </a:cubicBezTo>
                <a:cubicBezTo>
                  <a:pt x="15" y="0"/>
                  <a:pt x="0" y="16"/>
                  <a:pt x="0" y="33"/>
                </a:cubicBezTo>
                <a:lnTo>
                  <a:pt x="0" y="76"/>
                </a:lnTo>
                <a:cubicBezTo>
                  <a:pt x="0" y="94"/>
                  <a:pt x="15" y="108"/>
                  <a:pt x="32" y="108"/>
                </a:cubicBezTo>
                <a:cubicBezTo>
                  <a:pt x="50" y="108"/>
                  <a:pt x="64" y="94"/>
                  <a:pt x="64" y="76"/>
                </a:cubicBezTo>
                <a:cubicBezTo>
                  <a:pt x="64" y="94"/>
                  <a:pt x="79" y="108"/>
                  <a:pt x="96" y="108"/>
                </a:cubicBezTo>
                <a:cubicBezTo>
                  <a:pt x="114" y="108"/>
                  <a:pt x="128" y="94"/>
                  <a:pt x="128" y="76"/>
                </a:cubicBezTo>
                <a:cubicBezTo>
                  <a:pt x="128" y="94"/>
                  <a:pt x="143" y="108"/>
                  <a:pt x="160" y="108"/>
                </a:cubicBezTo>
                <a:cubicBezTo>
                  <a:pt x="178" y="108"/>
                  <a:pt x="192" y="94"/>
                  <a:pt x="192" y="76"/>
                </a:cubicBezTo>
                <a:cubicBezTo>
                  <a:pt x="192" y="94"/>
                  <a:pt x="208" y="108"/>
                  <a:pt x="225" y="108"/>
                </a:cubicBezTo>
                <a:cubicBezTo>
                  <a:pt x="243" y="108"/>
                  <a:pt x="257" y="94"/>
                  <a:pt x="257" y="76"/>
                </a:cubicBezTo>
                <a:cubicBezTo>
                  <a:pt x="257" y="94"/>
                  <a:pt x="271" y="108"/>
                  <a:pt x="289" y="108"/>
                </a:cubicBezTo>
                <a:cubicBezTo>
                  <a:pt x="307" y="108"/>
                  <a:pt x="321" y="94"/>
                  <a:pt x="321" y="76"/>
                </a:cubicBezTo>
                <a:lnTo>
                  <a:pt x="321" y="33"/>
                </a:lnTo>
                <a:cubicBezTo>
                  <a:pt x="321" y="16"/>
                  <a:pt x="307" y="0"/>
                  <a:pt x="289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365840" y="316296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1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1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1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1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1"/>
                </a:cubicBezTo>
                <a:lnTo>
                  <a:pt x="0" y="75"/>
                </a:lnTo>
                <a:cubicBezTo>
                  <a:pt x="0" y="93"/>
                  <a:pt x="15" y="107"/>
                  <a:pt x="32" y="107"/>
                </a:cubicBezTo>
                <a:cubicBezTo>
                  <a:pt x="50" y="107"/>
                  <a:pt x="64" y="93"/>
                  <a:pt x="64" y="75"/>
                </a:cubicBezTo>
                <a:cubicBezTo>
                  <a:pt x="64" y="93"/>
                  <a:pt x="79" y="107"/>
                  <a:pt x="96" y="107"/>
                </a:cubicBezTo>
                <a:cubicBezTo>
                  <a:pt x="114" y="107"/>
                  <a:pt x="128" y="93"/>
                  <a:pt x="128" y="75"/>
                </a:cubicBezTo>
                <a:cubicBezTo>
                  <a:pt x="128" y="93"/>
                  <a:pt x="143" y="107"/>
                  <a:pt x="160" y="107"/>
                </a:cubicBezTo>
                <a:cubicBezTo>
                  <a:pt x="178" y="107"/>
                  <a:pt x="192" y="93"/>
                  <a:pt x="192" y="75"/>
                </a:cubicBezTo>
                <a:cubicBezTo>
                  <a:pt x="192" y="93"/>
                  <a:pt x="208" y="107"/>
                  <a:pt x="225" y="107"/>
                </a:cubicBezTo>
                <a:cubicBezTo>
                  <a:pt x="243" y="107"/>
                  <a:pt x="257" y="93"/>
                  <a:pt x="257" y="75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7" y="107"/>
                  <a:pt x="321" y="93"/>
                  <a:pt x="321" y="75"/>
                </a:cubicBezTo>
                <a:lnTo>
                  <a:pt x="321" y="31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365840" y="321660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3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3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3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3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3"/>
                </a:cubicBezTo>
                <a:lnTo>
                  <a:pt x="0" y="75"/>
                </a:lnTo>
                <a:cubicBezTo>
                  <a:pt x="0" y="93"/>
                  <a:pt x="15" y="107"/>
                  <a:pt x="32" y="107"/>
                </a:cubicBezTo>
                <a:cubicBezTo>
                  <a:pt x="50" y="107"/>
                  <a:pt x="64" y="93"/>
                  <a:pt x="64" y="75"/>
                </a:cubicBezTo>
                <a:cubicBezTo>
                  <a:pt x="64" y="93"/>
                  <a:pt x="79" y="107"/>
                  <a:pt x="96" y="107"/>
                </a:cubicBezTo>
                <a:cubicBezTo>
                  <a:pt x="114" y="107"/>
                  <a:pt x="128" y="93"/>
                  <a:pt x="128" y="75"/>
                </a:cubicBezTo>
                <a:cubicBezTo>
                  <a:pt x="128" y="93"/>
                  <a:pt x="143" y="107"/>
                  <a:pt x="160" y="107"/>
                </a:cubicBezTo>
                <a:cubicBezTo>
                  <a:pt x="178" y="107"/>
                  <a:pt x="192" y="93"/>
                  <a:pt x="192" y="75"/>
                </a:cubicBezTo>
                <a:cubicBezTo>
                  <a:pt x="192" y="93"/>
                  <a:pt x="208" y="107"/>
                  <a:pt x="225" y="107"/>
                </a:cubicBezTo>
                <a:cubicBezTo>
                  <a:pt x="243" y="107"/>
                  <a:pt x="257" y="93"/>
                  <a:pt x="257" y="75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7" y="107"/>
                  <a:pt x="321" y="93"/>
                  <a:pt x="321" y="75"/>
                </a:cubicBezTo>
                <a:lnTo>
                  <a:pt x="321" y="33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365840" y="327024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2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2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lnTo>
                  <a:pt x="0" y="74"/>
                </a:lnTo>
                <a:cubicBezTo>
                  <a:pt x="0" y="93"/>
                  <a:pt x="15" y="107"/>
                  <a:pt x="32" y="107"/>
                </a:cubicBezTo>
                <a:cubicBezTo>
                  <a:pt x="50" y="107"/>
                  <a:pt x="64" y="93"/>
                  <a:pt x="64" y="74"/>
                </a:cubicBezTo>
                <a:cubicBezTo>
                  <a:pt x="64" y="93"/>
                  <a:pt x="79" y="107"/>
                  <a:pt x="96" y="107"/>
                </a:cubicBezTo>
                <a:cubicBezTo>
                  <a:pt x="114" y="107"/>
                  <a:pt x="128" y="93"/>
                  <a:pt x="128" y="74"/>
                </a:cubicBezTo>
                <a:cubicBezTo>
                  <a:pt x="128" y="93"/>
                  <a:pt x="143" y="107"/>
                  <a:pt x="160" y="107"/>
                </a:cubicBezTo>
                <a:cubicBezTo>
                  <a:pt x="178" y="107"/>
                  <a:pt x="192" y="93"/>
                  <a:pt x="192" y="74"/>
                </a:cubicBezTo>
                <a:cubicBezTo>
                  <a:pt x="192" y="93"/>
                  <a:pt x="208" y="107"/>
                  <a:pt x="225" y="107"/>
                </a:cubicBezTo>
                <a:cubicBezTo>
                  <a:pt x="243" y="107"/>
                  <a:pt x="257" y="93"/>
                  <a:pt x="257" y="74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7" y="107"/>
                  <a:pt x="321" y="93"/>
                  <a:pt x="321" y="74"/>
                </a:cubicBezTo>
                <a:lnTo>
                  <a:pt x="321" y="32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534680" y="3108960"/>
            <a:ext cx="23400" cy="38880"/>
          </a:xfrm>
          <a:custGeom>
            <a:avLst/>
            <a:gdLst/>
            <a:ahLst/>
            <a:rect l="0" t="0" r="r" b="b"/>
            <a:pathLst>
              <a:path w="65" h="108">
                <a:moveTo>
                  <a:pt x="32" y="108"/>
                </a:moveTo>
                <a:cubicBezTo>
                  <a:pt x="15" y="108"/>
                  <a:pt x="0" y="94"/>
                  <a:pt x="0" y="76"/>
                </a:cubicBezTo>
                <a:lnTo>
                  <a:pt x="0" y="33"/>
                </a:lnTo>
                <a:cubicBezTo>
                  <a:pt x="0" y="16"/>
                  <a:pt x="15" y="0"/>
                  <a:pt x="32" y="0"/>
                </a:cubicBezTo>
                <a:cubicBezTo>
                  <a:pt x="50" y="0"/>
                  <a:pt x="65" y="16"/>
                  <a:pt x="65" y="33"/>
                </a:cubicBezTo>
                <a:lnTo>
                  <a:pt x="65" y="76"/>
                </a:lnTo>
                <a:cubicBezTo>
                  <a:pt x="65" y="94"/>
                  <a:pt x="50" y="108"/>
                  <a:pt x="32" y="108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534680" y="316296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2" y="107"/>
                </a:moveTo>
                <a:cubicBezTo>
                  <a:pt x="15" y="107"/>
                  <a:pt x="0" y="93"/>
                  <a:pt x="0" y="75"/>
                </a:cubicBezTo>
                <a:lnTo>
                  <a:pt x="0" y="31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1"/>
                </a:cubicBezTo>
                <a:lnTo>
                  <a:pt x="65" y="75"/>
                </a:lnTo>
                <a:cubicBezTo>
                  <a:pt x="65" y="93"/>
                  <a:pt x="50" y="107"/>
                  <a:pt x="32" y="107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534680" y="321660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2" y="107"/>
                </a:moveTo>
                <a:cubicBezTo>
                  <a:pt x="15" y="107"/>
                  <a:pt x="0" y="93"/>
                  <a:pt x="0" y="75"/>
                </a:cubicBezTo>
                <a:lnTo>
                  <a:pt x="0" y="33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3"/>
                </a:cubicBezTo>
                <a:lnTo>
                  <a:pt x="65" y="75"/>
                </a:lnTo>
                <a:cubicBezTo>
                  <a:pt x="65" y="93"/>
                  <a:pt x="50" y="107"/>
                  <a:pt x="32" y="107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534680" y="327024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2" y="107"/>
                </a:moveTo>
                <a:cubicBezTo>
                  <a:pt x="15" y="107"/>
                  <a:pt x="0" y="93"/>
                  <a:pt x="0" y="74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2"/>
                </a:cubicBezTo>
                <a:lnTo>
                  <a:pt x="65" y="74"/>
                </a:lnTo>
                <a:cubicBezTo>
                  <a:pt x="65" y="93"/>
                  <a:pt x="50" y="107"/>
                  <a:pt x="32" y="10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323720" y="3319920"/>
            <a:ext cx="276480" cy="23400"/>
          </a:xfrm>
          <a:custGeom>
            <a:avLst/>
            <a:gdLst/>
            <a:ahLst/>
            <a:rect l="0" t="0" r="r" b="b"/>
            <a:pathLst>
              <a:path w="768" h="65">
                <a:moveTo>
                  <a:pt x="747" y="0"/>
                </a:moveTo>
                <a:lnTo>
                  <a:pt x="22" y="0"/>
                </a:lnTo>
                <a:cubicBezTo>
                  <a:pt x="10" y="0"/>
                  <a:pt x="0" y="11"/>
                  <a:pt x="0" y="23"/>
                </a:cubicBezTo>
                <a:lnTo>
                  <a:pt x="0" y="44"/>
                </a:lnTo>
                <a:cubicBezTo>
                  <a:pt x="0" y="56"/>
                  <a:pt x="10" y="65"/>
                  <a:pt x="22" y="65"/>
                </a:cubicBezTo>
                <a:lnTo>
                  <a:pt x="747" y="65"/>
                </a:lnTo>
                <a:cubicBezTo>
                  <a:pt x="759" y="65"/>
                  <a:pt x="768" y="56"/>
                  <a:pt x="768" y="44"/>
                </a:cubicBezTo>
                <a:lnTo>
                  <a:pt x="768" y="23"/>
                </a:lnTo>
                <a:cubicBezTo>
                  <a:pt x="768" y="11"/>
                  <a:pt x="759" y="0"/>
                  <a:pt x="747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47720" y="2444040"/>
            <a:ext cx="2078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 de datos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3019320" y="304776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6" y="0"/>
                </a:lnTo>
                <a:cubicBezTo>
                  <a:pt x="1466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6" y="16"/>
                  <a:pt x="1536" y="21"/>
                  <a:pt x="1544" y="27"/>
                </a:cubicBezTo>
                <a:cubicBezTo>
                  <a:pt x="1553" y="33"/>
                  <a:pt x="1561" y="39"/>
                  <a:pt x="1568" y="47"/>
                </a:cubicBezTo>
                <a:cubicBezTo>
                  <a:pt x="1576" y="54"/>
                  <a:pt x="1582" y="62"/>
                  <a:pt x="1588" y="71"/>
                </a:cubicBezTo>
                <a:cubicBezTo>
                  <a:pt x="1594" y="79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5"/>
                  <a:pt x="1594" y="954"/>
                  <a:pt x="1588" y="962"/>
                </a:cubicBezTo>
                <a:cubicBezTo>
                  <a:pt x="1582" y="971"/>
                  <a:pt x="1576" y="979"/>
                  <a:pt x="1568" y="987"/>
                </a:cubicBezTo>
                <a:cubicBezTo>
                  <a:pt x="1561" y="994"/>
                  <a:pt x="1553" y="1000"/>
                  <a:pt x="1544" y="1006"/>
                </a:cubicBezTo>
                <a:cubicBezTo>
                  <a:pt x="1536" y="1012"/>
                  <a:pt x="1526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6" y="1033"/>
                  <a:pt x="145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7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617480" y="3016800"/>
            <a:ext cx="140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Primitivos: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3117240" y="31395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int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3733560" y="30477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1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7" y="62"/>
                  <a:pt x="1932" y="71"/>
                </a:cubicBezTo>
                <a:cubicBezTo>
                  <a:pt x="1938" y="79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5"/>
                  <a:pt x="1938" y="954"/>
                  <a:pt x="1932" y="962"/>
                </a:cubicBezTo>
                <a:cubicBezTo>
                  <a:pt x="1927" y="971"/>
                  <a:pt x="1920" y="979"/>
                  <a:pt x="1913" y="987"/>
                </a:cubicBezTo>
                <a:cubicBezTo>
                  <a:pt x="1905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2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7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598560" y="3016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827880" y="31395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char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4571640" y="30477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79"/>
                  <a:pt x="28" y="71"/>
                </a:cubicBezTo>
                <a:cubicBezTo>
                  <a:pt x="34" y="62"/>
                  <a:pt x="41" y="54"/>
                  <a:pt x="48" y="47"/>
                </a:cubicBezTo>
                <a:cubicBezTo>
                  <a:pt x="55" y="39"/>
                  <a:pt x="63" y="33"/>
                  <a:pt x="72" y="27"/>
                </a:cubicBezTo>
                <a:cubicBezTo>
                  <a:pt x="81" y="21"/>
                  <a:pt x="90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40" y="1"/>
                  <a:pt x="150" y="0"/>
                  <a:pt x="160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8" y="33"/>
                  <a:pt x="1906" y="39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79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5"/>
                  <a:pt x="1938" y="954"/>
                  <a:pt x="1933" y="962"/>
                </a:cubicBezTo>
                <a:cubicBezTo>
                  <a:pt x="1927" y="971"/>
                  <a:pt x="1920" y="979"/>
                  <a:pt x="1913" y="987"/>
                </a:cubicBezTo>
                <a:cubicBezTo>
                  <a:pt x="1906" y="994"/>
                  <a:pt x="1898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60" y="1033"/>
                </a:lnTo>
                <a:cubicBezTo>
                  <a:pt x="150" y="1033"/>
                  <a:pt x="140" y="1032"/>
                  <a:pt x="129" y="1030"/>
                </a:cubicBezTo>
                <a:cubicBezTo>
                  <a:pt x="119" y="1028"/>
                  <a:pt x="109" y="1025"/>
                  <a:pt x="99" y="1021"/>
                </a:cubicBezTo>
                <a:cubicBezTo>
                  <a:pt x="90" y="1017"/>
                  <a:pt x="81" y="1012"/>
                  <a:pt x="72" y="1006"/>
                </a:cubicBezTo>
                <a:cubicBezTo>
                  <a:pt x="63" y="1000"/>
                  <a:pt x="55" y="994"/>
                  <a:pt x="48" y="987"/>
                </a:cubicBezTo>
                <a:cubicBezTo>
                  <a:pt x="41" y="979"/>
                  <a:pt x="34" y="971"/>
                  <a:pt x="28" y="962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2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4438440" y="3016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346040" y="3592440"/>
            <a:ext cx="234360" cy="135720"/>
          </a:xfrm>
          <a:custGeom>
            <a:avLst/>
            <a:gdLst/>
            <a:ahLst/>
            <a:rect l="0" t="0" r="r" b="b"/>
            <a:pathLst>
              <a:path w="651" h="377">
                <a:moveTo>
                  <a:pt x="38" y="49"/>
                </a:moveTo>
                <a:cubicBezTo>
                  <a:pt x="79" y="66"/>
                  <a:pt x="148" y="85"/>
                  <a:pt x="213" y="103"/>
                </a:cubicBezTo>
                <a:cubicBezTo>
                  <a:pt x="272" y="120"/>
                  <a:pt x="314" y="142"/>
                  <a:pt x="314" y="195"/>
                </a:cubicBezTo>
                <a:cubicBezTo>
                  <a:pt x="314" y="219"/>
                  <a:pt x="311" y="291"/>
                  <a:pt x="310" y="377"/>
                </a:cubicBezTo>
                <a:cubicBezTo>
                  <a:pt x="319" y="375"/>
                  <a:pt x="327" y="374"/>
                  <a:pt x="336" y="375"/>
                </a:cubicBezTo>
                <a:lnTo>
                  <a:pt x="336" y="372"/>
                </a:lnTo>
                <a:cubicBezTo>
                  <a:pt x="335" y="279"/>
                  <a:pt x="332" y="200"/>
                  <a:pt x="332" y="174"/>
                </a:cubicBezTo>
                <a:cubicBezTo>
                  <a:pt x="332" y="120"/>
                  <a:pt x="371" y="127"/>
                  <a:pt x="431" y="110"/>
                </a:cubicBezTo>
                <a:cubicBezTo>
                  <a:pt x="459" y="103"/>
                  <a:pt x="586" y="74"/>
                  <a:pt x="629" y="65"/>
                </a:cubicBezTo>
                <a:cubicBezTo>
                  <a:pt x="664" y="58"/>
                  <a:pt x="650" y="43"/>
                  <a:pt x="639" y="31"/>
                </a:cubicBezTo>
                <a:cubicBezTo>
                  <a:pt x="638" y="33"/>
                  <a:pt x="636" y="35"/>
                  <a:pt x="631" y="37"/>
                </a:cubicBezTo>
                <a:cubicBezTo>
                  <a:pt x="599" y="46"/>
                  <a:pt x="402" y="84"/>
                  <a:pt x="354" y="98"/>
                </a:cubicBezTo>
                <a:cubicBezTo>
                  <a:pt x="321" y="107"/>
                  <a:pt x="278" y="90"/>
                  <a:pt x="226" y="69"/>
                </a:cubicBezTo>
                <a:cubicBezTo>
                  <a:pt x="175" y="48"/>
                  <a:pt x="44" y="18"/>
                  <a:pt x="19" y="8"/>
                </a:cubicBezTo>
                <a:cubicBezTo>
                  <a:pt x="13" y="6"/>
                  <a:pt x="9" y="3"/>
                  <a:pt x="6" y="0"/>
                </a:cubicBezTo>
                <a:cubicBezTo>
                  <a:pt x="4" y="1"/>
                  <a:pt x="2" y="2"/>
                  <a:pt x="0" y="4"/>
                </a:cubicBezTo>
                <a:cubicBezTo>
                  <a:pt x="2" y="4"/>
                  <a:pt x="3" y="3"/>
                  <a:pt x="5" y="3"/>
                </a:cubicBezTo>
                <a:cubicBezTo>
                  <a:pt x="15" y="3"/>
                  <a:pt x="0" y="34"/>
                  <a:pt x="38" y="49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331280" y="3593520"/>
            <a:ext cx="127800" cy="168480"/>
          </a:xfrm>
          <a:custGeom>
            <a:avLst/>
            <a:gdLst/>
            <a:ahLst/>
            <a:rect l="0" t="0" r="r" b="b"/>
            <a:pathLst>
              <a:path w="355" h="468">
                <a:moveTo>
                  <a:pt x="0" y="119"/>
                </a:moveTo>
                <a:cubicBezTo>
                  <a:pt x="2" y="174"/>
                  <a:pt x="7" y="312"/>
                  <a:pt x="2" y="374"/>
                </a:cubicBezTo>
                <a:cubicBezTo>
                  <a:pt x="-1" y="415"/>
                  <a:pt x="7" y="445"/>
                  <a:pt x="24" y="468"/>
                </a:cubicBezTo>
                <a:cubicBezTo>
                  <a:pt x="29" y="460"/>
                  <a:pt x="38" y="455"/>
                  <a:pt x="53" y="452"/>
                </a:cubicBezTo>
                <a:cubicBezTo>
                  <a:pt x="133" y="438"/>
                  <a:pt x="264" y="401"/>
                  <a:pt x="317" y="385"/>
                </a:cubicBezTo>
                <a:cubicBezTo>
                  <a:pt x="330" y="381"/>
                  <a:pt x="341" y="377"/>
                  <a:pt x="351" y="374"/>
                </a:cubicBezTo>
                <a:cubicBezTo>
                  <a:pt x="352" y="289"/>
                  <a:pt x="355" y="217"/>
                  <a:pt x="355" y="193"/>
                </a:cubicBezTo>
                <a:cubicBezTo>
                  <a:pt x="355" y="140"/>
                  <a:pt x="313" y="118"/>
                  <a:pt x="254" y="101"/>
                </a:cubicBezTo>
                <a:cubicBezTo>
                  <a:pt x="189" y="83"/>
                  <a:pt x="120" y="64"/>
                  <a:pt x="79" y="47"/>
                </a:cubicBezTo>
                <a:cubicBezTo>
                  <a:pt x="41" y="31"/>
                  <a:pt x="56" y="0"/>
                  <a:pt x="46" y="0"/>
                </a:cubicBezTo>
                <a:cubicBezTo>
                  <a:pt x="44" y="0"/>
                  <a:pt x="43" y="1"/>
                  <a:pt x="41" y="1"/>
                </a:cubicBezTo>
                <a:cubicBezTo>
                  <a:pt x="6" y="24"/>
                  <a:pt x="-2" y="69"/>
                  <a:pt x="0" y="119"/>
                </a:cubicBezTo>
                <a:close/>
              </a:path>
            </a:pathLst>
          </a:custGeom>
          <a:solidFill>
            <a:srgbClr val="add3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465560" y="3602160"/>
            <a:ext cx="127080" cy="168480"/>
          </a:xfrm>
          <a:custGeom>
            <a:avLst/>
            <a:gdLst/>
            <a:ahLst/>
            <a:rect l="0" t="0" r="r" b="b"/>
            <a:pathLst>
              <a:path w="353" h="468">
                <a:moveTo>
                  <a:pt x="314" y="456"/>
                </a:moveTo>
                <a:cubicBezTo>
                  <a:pt x="323" y="458"/>
                  <a:pt x="333" y="463"/>
                  <a:pt x="342" y="468"/>
                </a:cubicBezTo>
                <a:cubicBezTo>
                  <a:pt x="351" y="449"/>
                  <a:pt x="349" y="424"/>
                  <a:pt x="348" y="395"/>
                </a:cubicBezTo>
                <a:cubicBezTo>
                  <a:pt x="345" y="343"/>
                  <a:pt x="349" y="180"/>
                  <a:pt x="353" y="105"/>
                </a:cubicBezTo>
                <a:cubicBezTo>
                  <a:pt x="356" y="43"/>
                  <a:pt x="335" y="13"/>
                  <a:pt x="306" y="0"/>
                </a:cubicBezTo>
                <a:cubicBezTo>
                  <a:pt x="307" y="1"/>
                  <a:pt x="307" y="3"/>
                  <a:pt x="306" y="4"/>
                </a:cubicBezTo>
                <a:cubicBezTo>
                  <a:pt x="317" y="16"/>
                  <a:pt x="332" y="31"/>
                  <a:pt x="296" y="39"/>
                </a:cubicBezTo>
                <a:cubicBezTo>
                  <a:pt x="253" y="48"/>
                  <a:pt x="127" y="77"/>
                  <a:pt x="99" y="84"/>
                </a:cubicBezTo>
                <a:cubicBezTo>
                  <a:pt x="39" y="101"/>
                  <a:pt x="0" y="94"/>
                  <a:pt x="0" y="148"/>
                </a:cubicBezTo>
                <a:cubicBezTo>
                  <a:pt x="0" y="174"/>
                  <a:pt x="3" y="253"/>
                  <a:pt x="4" y="345"/>
                </a:cubicBezTo>
                <a:lnTo>
                  <a:pt x="4" y="348"/>
                </a:lnTo>
                <a:cubicBezTo>
                  <a:pt x="14" y="349"/>
                  <a:pt x="25" y="352"/>
                  <a:pt x="39" y="359"/>
                </a:cubicBezTo>
                <a:cubicBezTo>
                  <a:pt x="68" y="374"/>
                  <a:pt x="271" y="446"/>
                  <a:pt x="314" y="456"/>
                </a:cubicBezTo>
                <a:close/>
              </a:path>
            </a:pathLst>
          </a:custGeom>
          <a:solidFill>
            <a:srgbClr val="c1e1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348200" y="3569760"/>
            <a:ext cx="227880" cy="59040"/>
          </a:xfrm>
          <a:custGeom>
            <a:avLst/>
            <a:gdLst/>
            <a:ahLst/>
            <a:rect l="0" t="0" r="r" b="b"/>
            <a:pathLst>
              <a:path w="633" h="164">
                <a:moveTo>
                  <a:pt x="220" y="133"/>
                </a:moveTo>
                <a:cubicBezTo>
                  <a:pt x="272" y="154"/>
                  <a:pt x="315" y="171"/>
                  <a:pt x="348" y="162"/>
                </a:cubicBezTo>
                <a:cubicBezTo>
                  <a:pt x="397" y="148"/>
                  <a:pt x="593" y="110"/>
                  <a:pt x="625" y="100"/>
                </a:cubicBezTo>
                <a:cubicBezTo>
                  <a:pt x="630" y="98"/>
                  <a:pt x="632" y="96"/>
                  <a:pt x="633" y="94"/>
                </a:cubicBezTo>
                <a:cubicBezTo>
                  <a:pt x="631" y="92"/>
                  <a:pt x="629" y="89"/>
                  <a:pt x="627" y="87"/>
                </a:cubicBezTo>
                <a:cubicBezTo>
                  <a:pt x="623" y="85"/>
                  <a:pt x="619" y="84"/>
                  <a:pt x="614" y="83"/>
                </a:cubicBezTo>
                <a:cubicBezTo>
                  <a:pt x="560" y="69"/>
                  <a:pt x="435" y="30"/>
                  <a:pt x="381" y="11"/>
                </a:cubicBezTo>
                <a:cubicBezTo>
                  <a:pt x="338" y="-4"/>
                  <a:pt x="285" y="-2"/>
                  <a:pt x="240" y="8"/>
                </a:cubicBezTo>
                <a:cubicBezTo>
                  <a:pt x="190" y="19"/>
                  <a:pt x="89" y="45"/>
                  <a:pt x="39" y="51"/>
                </a:cubicBezTo>
                <a:cubicBezTo>
                  <a:pt x="23" y="53"/>
                  <a:pt x="11" y="57"/>
                  <a:pt x="0" y="63"/>
                </a:cubicBezTo>
                <a:cubicBezTo>
                  <a:pt x="3" y="66"/>
                  <a:pt x="7" y="69"/>
                  <a:pt x="13" y="71"/>
                </a:cubicBezTo>
                <a:cubicBezTo>
                  <a:pt x="38" y="81"/>
                  <a:pt x="169" y="112"/>
                  <a:pt x="220" y="133"/>
                </a:cubicBezTo>
                <a:close/>
              </a:path>
            </a:pathLst>
          </a:custGeom>
          <a:solidFill>
            <a:srgbClr val="d2ec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452960" y="3727080"/>
            <a:ext cx="19080" cy="84960"/>
          </a:xfrm>
          <a:custGeom>
            <a:avLst/>
            <a:gdLst/>
            <a:ahLst/>
            <a:rect l="0" t="0" r="r" b="b"/>
            <a:pathLst>
              <a:path w="53" h="236">
                <a:moveTo>
                  <a:pt x="40" y="0"/>
                </a:moveTo>
                <a:cubicBezTo>
                  <a:pt x="31" y="-1"/>
                  <a:pt x="23" y="0"/>
                  <a:pt x="13" y="2"/>
                </a:cubicBezTo>
                <a:lnTo>
                  <a:pt x="13" y="13"/>
                </a:lnTo>
                <a:cubicBezTo>
                  <a:pt x="12" y="114"/>
                  <a:pt x="17" y="198"/>
                  <a:pt x="16" y="212"/>
                </a:cubicBezTo>
                <a:cubicBezTo>
                  <a:pt x="15" y="221"/>
                  <a:pt x="9" y="229"/>
                  <a:pt x="0" y="235"/>
                </a:cubicBezTo>
                <a:cubicBezTo>
                  <a:pt x="18" y="237"/>
                  <a:pt x="36" y="236"/>
                  <a:pt x="53" y="234"/>
                </a:cubicBezTo>
                <a:cubicBezTo>
                  <a:pt x="44" y="225"/>
                  <a:pt x="38" y="212"/>
                  <a:pt x="37" y="199"/>
                </a:cubicBezTo>
                <a:cubicBezTo>
                  <a:pt x="35" y="185"/>
                  <a:pt x="40" y="101"/>
                  <a:pt x="40" y="0"/>
                </a:cubicBezTo>
                <a:close/>
              </a:path>
            </a:pathLst>
          </a:custGeom>
          <a:solidFill>
            <a:srgbClr val="cfe1ea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339920" y="3727080"/>
            <a:ext cx="248760" cy="84600"/>
          </a:xfrm>
          <a:custGeom>
            <a:avLst/>
            <a:gdLst/>
            <a:ahLst/>
            <a:rect l="0" t="0" r="r" b="b"/>
            <a:pathLst>
              <a:path w="691" h="235">
                <a:moveTo>
                  <a:pt x="331" y="212"/>
                </a:moveTo>
                <a:cubicBezTo>
                  <a:pt x="332" y="198"/>
                  <a:pt x="327" y="114"/>
                  <a:pt x="328" y="13"/>
                </a:cubicBezTo>
                <a:lnTo>
                  <a:pt x="328" y="2"/>
                </a:lnTo>
                <a:cubicBezTo>
                  <a:pt x="318" y="5"/>
                  <a:pt x="307" y="9"/>
                  <a:pt x="294" y="13"/>
                </a:cubicBezTo>
                <a:cubicBezTo>
                  <a:pt x="241" y="30"/>
                  <a:pt x="110" y="67"/>
                  <a:pt x="29" y="81"/>
                </a:cubicBezTo>
                <a:cubicBezTo>
                  <a:pt x="14" y="84"/>
                  <a:pt x="5" y="89"/>
                  <a:pt x="0" y="97"/>
                </a:cubicBezTo>
                <a:cubicBezTo>
                  <a:pt x="12" y="113"/>
                  <a:pt x="28" y="124"/>
                  <a:pt x="46" y="132"/>
                </a:cubicBezTo>
                <a:cubicBezTo>
                  <a:pt x="92" y="150"/>
                  <a:pt x="192" y="185"/>
                  <a:pt x="255" y="217"/>
                </a:cubicBezTo>
                <a:cubicBezTo>
                  <a:pt x="274" y="226"/>
                  <a:pt x="295" y="232"/>
                  <a:pt x="315" y="235"/>
                </a:cubicBezTo>
                <a:cubicBezTo>
                  <a:pt x="324" y="229"/>
                  <a:pt x="330" y="221"/>
                  <a:pt x="331" y="212"/>
                </a:cubicBezTo>
                <a:moveTo>
                  <a:pt x="640" y="156"/>
                </a:moveTo>
                <a:cubicBezTo>
                  <a:pt x="669" y="149"/>
                  <a:pt x="684" y="137"/>
                  <a:pt x="691" y="121"/>
                </a:cubicBezTo>
                <a:cubicBezTo>
                  <a:pt x="682" y="116"/>
                  <a:pt x="673" y="111"/>
                  <a:pt x="664" y="109"/>
                </a:cubicBezTo>
                <a:cubicBezTo>
                  <a:pt x="621" y="99"/>
                  <a:pt x="418" y="27"/>
                  <a:pt x="389" y="11"/>
                </a:cubicBezTo>
                <a:cubicBezTo>
                  <a:pt x="375" y="4"/>
                  <a:pt x="364" y="1"/>
                  <a:pt x="354" y="0"/>
                </a:cubicBezTo>
                <a:cubicBezTo>
                  <a:pt x="354" y="102"/>
                  <a:pt x="349" y="185"/>
                  <a:pt x="351" y="199"/>
                </a:cubicBezTo>
                <a:cubicBezTo>
                  <a:pt x="352" y="212"/>
                  <a:pt x="358" y="225"/>
                  <a:pt x="367" y="234"/>
                </a:cubicBezTo>
                <a:cubicBezTo>
                  <a:pt x="378" y="232"/>
                  <a:pt x="388" y="229"/>
                  <a:pt x="398" y="226"/>
                </a:cubicBezTo>
                <a:cubicBezTo>
                  <a:pt x="441" y="209"/>
                  <a:pt x="573" y="172"/>
                  <a:pt x="640" y="156"/>
                </a:cubicBezTo>
                <a:close/>
              </a:path>
            </a:pathLst>
          </a:custGeom>
          <a:solidFill>
            <a:srgbClr val="9bc2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341720" y="3625200"/>
            <a:ext cx="103320" cy="129240"/>
          </a:xfrm>
          <a:custGeom>
            <a:avLst/>
            <a:gdLst/>
            <a:ahLst/>
            <a:rect l="0" t="0" r="r" b="b"/>
            <a:pathLst>
              <a:path w="287" h="359">
                <a:moveTo>
                  <a:pt x="112" y="198"/>
                </a:moveTo>
                <a:cubicBezTo>
                  <a:pt x="28" y="269"/>
                  <a:pt x="-2" y="405"/>
                  <a:pt x="1" y="343"/>
                </a:cubicBezTo>
                <a:cubicBezTo>
                  <a:pt x="3" y="292"/>
                  <a:pt x="0" y="141"/>
                  <a:pt x="0" y="77"/>
                </a:cubicBezTo>
                <a:cubicBezTo>
                  <a:pt x="1" y="24"/>
                  <a:pt x="9" y="-22"/>
                  <a:pt x="80" y="11"/>
                </a:cubicBezTo>
                <a:cubicBezTo>
                  <a:pt x="135" y="36"/>
                  <a:pt x="234" y="56"/>
                  <a:pt x="281" y="88"/>
                </a:cubicBezTo>
                <a:cubicBezTo>
                  <a:pt x="311" y="109"/>
                  <a:pt x="228" y="98"/>
                  <a:pt x="112" y="198"/>
                </a:cubicBezTo>
                <a:close/>
              </a:path>
            </a:pathLst>
          </a:custGeom>
          <a:solidFill>
            <a:srgbClr val="c1e1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515600" y="3629520"/>
            <a:ext cx="66960" cy="74520"/>
          </a:xfrm>
          <a:custGeom>
            <a:avLst/>
            <a:gdLst/>
            <a:ahLst/>
            <a:rect l="0" t="0" r="r" b="b"/>
            <a:pathLst>
              <a:path w="186" h="207">
                <a:moveTo>
                  <a:pt x="110" y="117"/>
                </a:moveTo>
                <a:cubicBezTo>
                  <a:pt x="168" y="155"/>
                  <a:pt x="187" y="236"/>
                  <a:pt x="186" y="197"/>
                </a:cubicBezTo>
                <a:cubicBezTo>
                  <a:pt x="184" y="165"/>
                  <a:pt x="186" y="92"/>
                  <a:pt x="186" y="52"/>
                </a:cubicBezTo>
                <a:cubicBezTo>
                  <a:pt x="186" y="19"/>
                  <a:pt x="190" y="-10"/>
                  <a:pt x="143" y="4"/>
                </a:cubicBezTo>
                <a:cubicBezTo>
                  <a:pt x="102" y="15"/>
                  <a:pt x="33" y="22"/>
                  <a:pt x="4" y="41"/>
                </a:cubicBezTo>
                <a:cubicBezTo>
                  <a:pt x="-15" y="54"/>
                  <a:pt x="34" y="64"/>
                  <a:pt x="110" y="117"/>
                </a:cubicBezTo>
                <a:close/>
              </a:path>
            </a:pathLst>
          </a:custGeom>
          <a:solidFill>
            <a:srgbClr val="d2ec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4667760" y="31395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bool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3485880" y="3533760"/>
            <a:ext cx="962640" cy="371520"/>
          </a:xfrm>
          <a:custGeom>
            <a:avLst/>
            <a:gdLst/>
            <a:ahLst/>
            <a:rect l="0" t="0" r="r" b="b"/>
            <a:pathLst>
              <a:path w="2674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4" y="53"/>
                  <a:pt x="2641" y="61"/>
                  <a:pt x="2647" y="70"/>
                </a:cubicBezTo>
                <a:cubicBezTo>
                  <a:pt x="2653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3" y="138"/>
                  <a:pt x="2674" y="148"/>
                  <a:pt x="2674" y="158"/>
                </a:cubicBezTo>
                <a:lnTo>
                  <a:pt x="2674" y="873"/>
                </a:lnTo>
                <a:cubicBezTo>
                  <a:pt x="2674" y="883"/>
                  <a:pt x="2673" y="893"/>
                  <a:pt x="2670" y="904"/>
                </a:cubicBezTo>
                <a:cubicBezTo>
                  <a:pt x="2668" y="914"/>
                  <a:pt x="2665" y="924"/>
                  <a:pt x="2661" y="933"/>
                </a:cubicBezTo>
                <a:cubicBezTo>
                  <a:pt x="2657" y="943"/>
                  <a:pt x="2653" y="952"/>
                  <a:pt x="2647" y="961"/>
                </a:cubicBezTo>
                <a:cubicBezTo>
                  <a:pt x="2641" y="970"/>
                  <a:pt x="2634" y="978"/>
                  <a:pt x="2627" y="985"/>
                </a:cubicBezTo>
                <a:cubicBezTo>
                  <a:pt x="2620" y="992"/>
                  <a:pt x="2612" y="999"/>
                  <a:pt x="2603" y="1005"/>
                </a:cubicBezTo>
                <a:cubicBezTo>
                  <a:pt x="2594" y="1011"/>
                  <a:pt x="2585" y="1016"/>
                  <a:pt x="2576" y="1020"/>
                </a:cubicBezTo>
                <a:cubicBezTo>
                  <a:pt x="2566" y="1024"/>
                  <a:pt x="2556" y="1027"/>
                  <a:pt x="2546" y="1029"/>
                </a:cubicBezTo>
                <a:cubicBezTo>
                  <a:pt x="2536" y="1031"/>
                  <a:pt x="2525" y="1032"/>
                  <a:pt x="2515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1"/>
                  <a:pt x="71" y="1005"/>
                </a:cubicBezTo>
                <a:cubicBezTo>
                  <a:pt x="62" y="999"/>
                  <a:pt x="54" y="992"/>
                  <a:pt x="47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617480" y="3502440"/>
            <a:ext cx="186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Estructurados: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3581640" y="36252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arrays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4581360" y="3533760"/>
            <a:ext cx="962280" cy="371520"/>
          </a:xfrm>
          <a:custGeom>
            <a:avLst/>
            <a:gdLst/>
            <a:ahLst/>
            <a:rect l="0" t="0" r="r" b="b"/>
            <a:pathLst>
              <a:path w="2673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3"/>
                  <a:pt x="2641" y="61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3"/>
                </a:lnTo>
                <a:cubicBezTo>
                  <a:pt x="2673" y="883"/>
                  <a:pt x="2672" y="893"/>
                  <a:pt x="2670" y="904"/>
                </a:cubicBezTo>
                <a:cubicBezTo>
                  <a:pt x="2668" y="914"/>
                  <a:pt x="2665" y="924"/>
                  <a:pt x="2661" y="933"/>
                </a:cubicBezTo>
                <a:cubicBezTo>
                  <a:pt x="2657" y="943"/>
                  <a:pt x="2652" y="952"/>
                  <a:pt x="2646" y="961"/>
                </a:cubicBezTo>
                <a:cubicBezTo>
                  <a:pt x="2641" y="970"/>
                  <a:pt x="2634" y="978"/>
                  <a:pt x="2627" y="985"/>
                </a:cubicBezTo>
                <a:cubicBezTo>
                  <a:pt x="2619" y="992"/>
                  <a:pt x="2611" y="999"/>
                  <a:pt x="2603" y="1005"/>
                </a:cubicBezTo>
                <a:cubicBezTo>
                  <a:pt x="2594" y="1011"/>
                  <a:pt x="2585" y="1016"/>
                  <a:pt x="2575" y="1020"/>
                </a:cubicBezTo>
                <a:cubicBezTo>
                  <a:pt x="2566" y="1024"/>
                  <a:pt x="2556" y="1027"/>
                  <a:pt x="2545" y="1029"/>
                </a:cubicBezTo>
                <a:cubicBezTo>
                  <a:pt x="2535" y="1031"/>
                  <a:pt x="2525" y="1032"/>
                  <a:pt x="2514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1"/>
                  <a:pt x="71" y="1005"/>
                </a:cubicBezTo>
                <a:cubicBezTo>
                  <a:pt x="62" y="999"/>
                  <a:pt x="54" y="992"/>
                  <a:pt x="46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4449960" y="3502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373760" y="4042080"/>
            <a:ext cx="176760" cy="57960"/>
          </a:xfrm>
          <a:custGeom>
            <a:avLst/>
            <a:gdLst/>
            <a:ahLst/>
            <a:rect l="0" t="0" r="r" b="b"/>
            <a:pathLst>
              <a:path w="491" h="161">
                <a:moveTo>
                  <a:pt x="416" y="0"/>
                </a:moveTo>
                <a:lnTo>
                  <a:pt x="74" y="0"/>
                </a:lnTo>
                <a:cubicBezTo>
                  <a:pt x="33" y="0"/>
                  <a:pt x="0" y="34"/>
                  <a:pt x="0" y="75"/>
                </a:cubicBezTo>
                <a:lnTo>
                  <a:pt x="0" y="161"/>
                </a:lnTo>
                <a:lnTo>
                  <a:pt x="64" y="161"/>
                </a:lnTo>
                <a:lnTo>
                  <a:pt x="64" y="75"/>
                </a:lnTo>
                <a:cubicBezTo>
                  <a:pt x="64" y="69"/>
                  <a:pt x="69" y="64"/>
                  <a:pt x="74" y="64"/>
                </a:cubicBezTo>
                <a:lnTo>
                  <a:pt x="416" y="64"/>
                </a:lnTo>
                <a:cubicBezTo>
                  <a:pt x="422" y="64"/>
                  <a:pt x="427" y="69"/>
                  <a:pt x="427" y="75"/>
                </a:cubicBezTo>
                <a:lnTo>
                  <a:pt x="427" y="161"/>
                </a:lnTo>
                <a:lnTo>
                  <a:pt x="491" y="161"/>
                </a:lnTo>
                <a:lnTo>
                  <a:pt x="491" y="75"/>
                </a:lnTo>
                <a:cubicBezTo>
                  <a:pt x="491" y="34"/>
                  <a:pt x="457" y="0"/>
                  <a:pt x="416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323720" y="4095360"/>
            <a:ext cx="276480" cy="219600"/>
          </a:xfrm>
          <a:custGeom>
            <a:avLst/>
            <a:gdLst/>
            <a:ahLst/>
            <a:rect l="0" t="0" r="r" b="b"/>
            <a:pathLst>
              <a:path w="768" h="610">
                <a:moveTo>
                  <a:pt x="768" y="520"/>
                </a:moveTo>
                <a:cubicBezTo>
                  <a:pt x="768" y="520"/>
                  <a:pt x="768" y="610"/>
                  <a:pt x="678" y="610"/>
                </a:cubicBezTo>
                <a:lnTo>
                  <a:pt x="90" y="610"/>
                </a:lnTo>
                <a:cubicBezTo>
                  <a:pt x="0" y="610"/>
                  <a:pt x="0" y="520"/>
                  <a:pt x="0" y="520"/>
                </a:cubicBezTo>
                <a:lnTo>
                  <a:pt x="0" y="90"/>
                </a:lnTo>
                <a:cubicBezTo>
                  <a:pt x="0" y="0"/>
                  <a:pt x="90" y="0"/>
                  <a:pt x="90" y="0"/>
                </a:cubicBezTo>
                <a:lnTo>
                  <a:pt x="678" y="0"/>
                </a:lnTo>
                <a:cubicBezTo>
                  <a:pt x="678" y="0"/>
                  <a:pt x="768" y="0"/>
                  <a:pt x="768" y="90"/>
                </a:cubicBezTo>
                <a:lnTo>
                  <a:pt x="768" y="520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354320" y="4207320"/>
            <a:ext cx="215280" cy="15480"/>
          </a:xfrm>
          <a:custGeom>
            <a:avLst/>
            <a:gdLst/>
            <a:ahLst/>
            <a:rect l="0" t="0" r="r" b="b"/>
            <a:pathLst>
              <a:path w="598" h="43">
                <a:moveTo>
                  <a:pt x="0" y="0"/>
                </a:moveTo>
                <a:lnTo>
                  <a:pt x="598" y="0"/>
                </a:lnTo>
                <a:lnTo>
                  <a:pt x="598" y="43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323720" y="4153680"/>
            <a:ext cx="276480" cy="130680"/>
          </a:xfrm>
          <a:custGeom>
            <a:avLst/>
            <a:gdLst/>
            <a:ahLst/>
            <a:rect l="0" t="0" r="r" b="b"/>
            <a:pathLst>
              <a:path w="768" h="363">
                <a:moveTo>
                  <a:pt x="0" y="0"/>
                </a:moveTo>
                <a:lnTo>
                  <a:pt x="768" y="0"/>
                </a:lnTo>
                <a:lnTo>
                  <a:pt x="768" y="42"/>
                </a:lnTo>
                <a:lnTo>
                  <a:pt x="0" y="42"/>
                </a:lnTo>
                <a:lnTo>
                  <a:pt x="0" y="0"/>
                </a:lnTo>
                <a:moveTo>
                  <a:pt x="85" y="191"/>
                </a:moveTo>
                <a:lnTo>
                  <a:pt x="683" y="191"/>
                </a:lnTo>
                <a:lnTo>
                  <a:pt x="683" y="235"/>
                </a:lnTo>
                <a:lnTo>
                  <a:pt x="85" y="235"/>
                </a:lnTo>
                <a:lnTo>
                  <a:pt x="85" y="191"/>
                </a:lnTo>
                <a:moveTo>
                  <a:pt x="85" y="320"/>
                </a:moveTo>
                <a:lnTo>
                  <a:pt x="683" y="320"/>
                </a:lnTo>
                <a:lnTo>
                  <a:pt x="683" y="363"/>
                </a:lnTo>
                <a:lnTo>
                  <a:pt x="85" y="363"/>
                </a:lnTo>
                <a:lnTo>
                  <a:pt x="85" y="320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354320" y="4253400"/>
            <a:ext cx="215280" cy="15480"/>
          </a:xfrm>
          <a:custGeom>
            <a:avLst/>
            <a:gdLst/>
            <a:ahLst/>
            <a:rect l="0" t="0" r="r" b="b"/>
            <a:pathLst>
              <a:path w="598" h="43">
                <a:moveTo>
                  <a:pt x="0" y="0"/>
                </a:moveTo>
                <a:lnTo>
                  <a:pt x="598" y="0"/>
                </a:lnTo>
                <a:lnTo>
                  <a:pt x="598" y="43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377360" y="4138200"/>
            <a:ext cx="169200" cy="46440"/>
          </a:xfrm>
          <a:custGeom>
            <a:avLst/>
            <a:gdLst/>
            <a:ahLst/>
            <a:rect l="0" t="0" r="r" b="b"/>
            <a:pathLst>
              <a:path w="470" h="129">
                <a:moveTo>
                  <a:pt x="64" y="129"/>
                </a:moveTo>
                <a:lnTo>
                  <a:pt x="22" y="129"/>
                </a:lnTo>
                <a:cubicBezTo>
                  <a:pt x="10" y="129"/>
                  <a:pt x="0" y="118"/>
                  <a:pt x="0" y="106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64" y="0"/>
                </a:lnTo>
                <a:cubicBezTo>
                  <a:pt x="76" y="0"/>
                  <a:pt x="86" y="9"/>
                  <a:pt x="86" y="21"/>
                </a:cubicBezTo>
                <a:lnTo>
                  <a:pt x="86" y="106"/>
                </a:lnTo>
                <a:cubicBezTo>
                  <a:pt x="86" y="118"/>
                  <a:pt x="76" y="129"/>
                  <a:pt x="64" y="129"/>
                </a:cubicBezTo>
                <a:moveTo>
                  <a:pt x="449" y="129"/>
                </a:moveTo>
                <a:lnTo>
                  <a:pt x="406" y="129"/>
                </a:lnTo>
                <a:cubicBezTo>
                  <a:pt x="395" y="129"/>
                  <a:pt x="385" y="118"/>
                  <a:pt x="385" y="106"/>
                </a:cubicBezTo>
                <a:lnTo>
                  <a:pt x="385" y="21"/>
                </a:lnTo>
                <a:cubicBezTo>
                  <a:pt x="385" y="9"/>
                  <a:pt x="395" y="0"/>
                  <a:pt x="406" y="0"/>
                </a:cubicBezTo>
                <a:lnTo>
                  <a:pt x="449" y="0"/>
                </a:lnTo>
                <a:cubicBezTo>
                  <a:pt x="461" y="0"/>
                  <a:pt x="470" y="9"/>
                  <a:pt x="470" y="21"/>
                </a:cubicBezTo>
                <a:lnTo>
                  <a:pt x="470" y="106"/>
                </a:lnTo>
                <a:cubicBezTo>
                  <a:pt x="470" y="118"/>
                  <a:pt x="461" y="129"/>
                  <a:pt x="449" y="129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377360" y="4168800"/>
            <a:ext cx="169200" cy="15840"/>
          </a:xfrm>
          <a:custGeom>
            <a:avLst/>
            <a:gdLst/>
            <a:ahLst/>
            <a:rect l="0" t="0" r="r" b="b"/>
            <a:pathLst>
              <a:path w="470" h="44">
                <a:moveTo>
                  <a:pt x="385" y="0"/>
                </a:moveTo>
                <a:lnTo>
                  <a:pt x="385" y="21"/>
                </a:lnTo>
                <a:cubicBezTo>
                  <a:pt x="385" y="33"/>
                  <a:pt x="395" y="44"/>
                  <a:pt x="406" y="44"/>
                </a:cubicBezTo>
                <a:lnTo>
                  <a:pt x="449" y="44"/>
                </a:lnTo>
                <a:cubicBezTo>
                  <a:pt x="461" y="44"/>
                  <a:pt x="470" y="33"/>
                  <a:pt x="470" y="21"/>
                </a:cubicBezTo>
                <a:lnTo>
                  <a:pt x="470" y="0"/>
                </a:lnTo>
                <a:lnTo>
                  <a:pt x="385" y="0"/>
                </a:lnTo>
                <a:moveTo>
                  <a:pt x="0" y="0"/>
                </a:moveTo>
                <a:lnTo>
                  <a:pt x="0" y="21"/>
                </a:lnTo>
                <a:cubicBezTo>
                  <a:pt x="0" y="33"/>
                  <a:pt x="10" y="44"/>
                  <a:pt x="22" y="44"/>
                </a:cubicBezTo>
                <a:lnTo>
                  <a:pt x="64" y="44"/>
                </a:lnTo>
                <a:cubicBezTo>
                  <a:pt x="76" y="44"/>
                  <a:pt x="86" y="33"/>
                  <a:pt x="86" y="21"/>
                </a:cubicBez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385280" y="4153680"/>
            <a:ext cx="153720" cy="23040"/>
          </a:xfrm>
          <a:custGeom>
            <a:avLst/>
            <a:gdLst/>
            <a:ahLst/>
            <a:rect l="0" t="0" r="r" b="b"/>
            <a:pathLst>
              <a:path w="427" h="64">
                <a:moveTo>
                  <a:pt x="384" y="0"/>
                </a:moveTo>
                <a:lnTo>
                  <a:pt x="427" y="0"/>
                </a:lnTo>
                <a:lnTo>
                  <a:pt x="427" y="64"/>
                </a:lnTo>
                <a:lnTo>
                  <a:pt x="384" y="64"/>
                </a:lnTo>
                <a:lnTo>
                  <a:pt x="384" y="0"/>
                </a:lnTo>
                <a:moveTo>
                  <a:pt x="0" y="0"/>
                </a:moveTo>
                <a:lnTo>
                  <a:pt x="42" y="0"/>
                </a:lnTo>
                <a:lnTo>
                  <a:pt x="42" y="64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4679640" y="36252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struct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3114360" y="401940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5" y="54"/>
                  <a:pt x="2641" y="62"/>
                  <a:pt x="2647" y="70"/>
                </a:cubicBezTo>
                <a:cubicBezTo>
                  <a:pt x="2653" y="79"/>
                  <a:pt x="2658" y="88"/>
                  <a:pt x="2662" y="98"/>
                </a:cubicBezTo>
                <a:cubicBezTo>
                  <a:pt x="2666" y="108"/>
                  <a:pt x="2669" y="117"/>
                  <a:pt x="2671" y="128"/>
                </a:cubicBezTo>
                <a:cubicBezTo>
                  <a:pt x="2673" y="138"/>
                  <a:pt x="2674" y="148"/>
                  <a:pt x="2674" y="159"/>
                </a:cubicBezTo>
                <a:lnTo>
                  <a:pt x="2674" y="874"/>
                </a:lnTo>
                <a:cubicBezTo>
                  <a:pt x="2674" y="884"/>
                  <a:pt x="2673" y="895"/>
                  <a:pt x="2671" y="905"/>
                </a:cubicBezTo>
                <a:cubicBezTo>
                  <a:pt x="2669" y="915"/>
                  <a:pt x="2666" y="925"/>
                  <a:pt x="2662" y="935"/>
                </a:cubicBezTo>
                <a:cubicBezTo>
                  <a:pt x="2658" y="944"/>
                  <a:pt x="2653" y="954"/>
                  <a:pt x="2647" y="962"/>
                </a:cubicBezTo>
                <a:cubicBezTo>
                  <a:pt x="2641" y="971"/>
                  <a:pt x="2635" y="979"/>
                  <a:pt x="2627" y="986"/>
                </a:cubicBezTo>
                <a:cubicBezTo>
                  <a:pt x="2620" y="994"/>
                  <a:pt x="2612" y="1000"/>
                  <a:pt x="2603" y="1006"/>
                </a:cubicBezTo>
                <a:cubicBezTo>
                  <a:pt x="2594" y="1012"/>
                  <a:pt x="2585" y="1017"/>
                  <a:pt x="2576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617480" y="3988080"/>
            <a:ext cx="149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Abstractos: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3210840" y="41112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listas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4219560" y="4019400"/>
            <a:ext cx="828720" cy="371880"/>
          </a:xfrm>
          <a:custGeom>
            <a:avLst/>
            <a:gdLst/>
            <a:ahLst/>
            <a:rect l="0" t="0" r="r" b="b"/>
            <a:pathLst>
              <a:path w="230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44" y="0"/>
                </a:lnTo>
                <a:cubicBezTo>
                  <a:pt x="2154" y="0"/>
                  <a:pt x="2164" y="1"/>
                  <a:pt x="2175" y="3"/>
                </a:cubicBezTo>
                <a:cubicBezTo>
                  <a:pt x="2185" y="5"/>
                  <a:pt x="2195" y="8"/>
                  <a:pt x="2204" y="12"/>
                </a:cubicBezTo>
                <a:cubicBezTo>
                  <a:pt x="2214" y="16"/>
                  <a:pt x="2223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3" y="54"/>
                  <a:pt x="2270" y="62"/>
                  <a:pt x="2276" y="70"/>
                </a:cubicBezTo>
                <a:cubicBezTo>
                  <a:pt x="2281" y="79"/>
                  <a:pt x="2286" y="88"/>
                  <a:pt x="2290" y="98"/>
                </a:cubicBezTo>
                <a:cubicBezTo>
                  <a:pt x="2294" y="108"/>
                  <a:pt x="2297" y="117"/>
                  <a:pt x="2299" y="128"/>
                </a:cubicBezTo>
                <a:cubicBezTo>
                  <a:pt x="2301" y="138"/>
                  <a:pt x="2302" y="148"/>
                  <a:pt x="2302" y="159"/>
                </a:cubicBezTo>
                <a:lnTo>
                  <a:pt x="2302" y="874"/>
                </a:lnTo>
                <a:cubicBezTo>
                  <a:pt x="2302" y="884"/>
                  <a:pt x="2301" y="895"/>
                  <a:pt x="2299" y="905"/>
                </a:cubicBezTo>
                <a:cubicBezTo>
                  <a:pt x="2297" y="915"/>
                  <a:pt x="2294" y="925"/>
                  <a:pt x="2290" y="935"/>
                </a:cubicBezTo>
                <a:cubicBezTo>
                  <a:pt x="2286" y="944"/>
                  <a:pt x="2281" y="954"/>
                  <a:pt x="2276" y="962"/>
                </a:cubicBezTo>
                <a:cubicBezTo>
                  <a:pt x="2270" y="971"/>
                  <a:pt x="2263" y="979"/>
                  <a:pt x="2256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3" y="1012"/>
                  <a:pt x="2214" y="1017"/>
                  <a:pt x="2204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4" y="1032"/>
                  <a:pt x="2154" y="1033"/>
                  <a:pt x="214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4079520" y="3988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4309200" y="41112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pilas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5181480" y="401940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5" y="16"/>
                  <a:pt x="2964" y="21"/>
                  <a:pt x="2973" y="27"/>
                </a:cubicBezTo>
                <a:cubicBezTo>
                  <a:pt x="2982" y="32"/>
                  <a:pt x="2990" y="39"/>
                  <a:pt x="2997" y="46"/>
                </a:cubicBezTo>
                <a:cubicBezTo>
                  <a:pt x="3004" y="54"/>
                  <a:pt x="3011" y="62"/>
                  <a:pt x="3017" y="70"/>
                </a:cubicBezTo>
                <a:cubicBezTo>
                  <a:pt x="3023" y="79"/>
                  <a:pt x="3027" y="88"/>
                  <a:pt x="3031" y="98"/>
                </a:cubicBezTo>
                <a:cubicBezTo>
                  <a:pt x="3035" y="108"/>
                  <a:pt x="3038" y="117"/>
                  <a:pt x="3040" y="128"/>
                </a:cubicBezTo>
                <a:cubicBezTo>
                  <a:pt x="3043" y="138"/>
                  <a:pt x="3044" y="148"/>
                  <a:pt x="3044" y="159"/>
                </a:cubicBezTo>
                <a:lnTo>
                  <a:pt x="3044" y="874"/>
                </a:lnTo>
                <a:cubicBezTo>
                  <a:pt x="3044" y="884"/>
                  <a:pt x="3043" y="895"/>
                  <a:pt x="3040" y="905"/>
                </a:cubicBezTo>
                <a:cubicBezTo>
                  <a:pt x="3038" y="915"/>
                  <a:pt x="3035" y="925"/>
                  <a:pt x="3031" y="935"/>
                </a:cubicBezTo>
                <a:cubicBezTo>
                  <a:pt x="3027" y="944"/>
                  <a:pt x="3023" y="954"/>
                  <a:pt x="3017" y="962"/>
                </a:cubicBezTo>
                <a:cubicBezTo>
                  <a:pt x="3011" y="971"/>
                  <a:pt x="3004" y="979"/>
                  <a:pt x="2997" y="986"/>
                </a:cubicBezTo>
                <a:cubicBezTo>
                  <a:pt x="2990" y="994"/>
                  <a:pt x="2982" y="1000"/>
                  <a:pt x="2973" y="1006"/>
                </a:cubicBezTo>
                <a:cubicBezTo>
                  <a:pt x="2964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5048280" y="3988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5277960" y="411120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árboles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6410160" y="4019400"/>
            <a:ext cx="1733760" cy="371880"/>
          </a:xfrm>
          <a:custGeom>
            <a:avLst/>
            <a:gdLst/>
            <a:ahLst/>
            <a:rect l="0" t="0" r="r" b="b"/>
            <a:pathLst>
              <a:path w="4816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658" y="0"/>
                </a:lnTo>
                <a:cubicBezTo>
                  <a:pt x="4668" y="0"/>
                  <a:pt x="4678" y="1"/>
                  <a:pt x="4689" y="3"/>
                </a:cubicBezTo>
                <a:cubicBezTo>
                  <a:pt x="4699" y="5"/>
                  <a:pt x="4709" y="8"/>
                  <a:pt x="4718" y="12"/>
                </a:cubicBezTo>
                <a:cubicBezTo>
                  <a:pt x="4728" y="16"/>
                  <a:pt x="4737" y="21"/>
                  <a:pt x="4746" y="27"/>
                </a:cubicBezTo>
                <a:cubicBezTo>
                  <a:pt x="4754" y="32"/>
                  <a:pt x="4763" y="39"/>
                  <a:pt x="4770" y="46"/>
                </a:cubicBezTo>
                <a:cubicBezTo>
                  <a:pt x="4777" y="54"/>
                  <a:pt x="4784" y="62"/>
                  <a:pt x="4790" y="70"/>
                </a:cubicBezTo>
                <a:cubicBezTo>
                  <a:pt x="4795" y="79"/>
                  <a:pt x="4800" y="88"/>
                  <a:pt x="4804" y="98"/>
                </a:cubicBezTo>
                <a:cubicBezTo>
                  <a:pt x="4808" y="108"/>
                  <a:pt x="4811" y="117"/>
                  <a:pt x="4813" y="128"/>
                </a:cubicBezTo>
                <a:cubicBezTo>
                  <a:pt x="4815" y="138"/>
                  <a:pt x="4816" y="148"/>
                  <a:pt x="4816" y="159"/>
                </a:cubicBezTo>
                <a:lnTo>
                  <a:pt x="4816" y="874"/>
                </a:lnTo>
                <a:cubicBezTo>
                  <a:pt x="4816" y="884"/>
                  <a:pt x="4815" y="895"/>
                  <a:pt x="4813" y="905"/>
                </a:cubicBezTo>
                <a:cubicBezTo>
                  <a:pt x="4811" y="915"/>
                  <a:pt x="4808" y="925"/>
                  <a:pt x="4804" y="935"/>
                </a:cubicBezTo>
                <a:cubicBezTo>
                  <a:pt x="4800" y="944"/>
                  <a:pt x="4795" y="954"/>
                  <a:pt x="4790" y="962"/>
                </a:cubicBezTo>
                <a:cubicBezTo>
                  <a:pt x="4784" y="971"/>
                  <a:pt x="4777" y="979"/>
                  <a:pt x="4770" y="986"/>
                </a:cubicBezTo>
                <a:cubicBezTo>
                  <a:pt x="4763" y="994"/>
                  <a:pt x="4754" y="1000"/>
                  <a:pt x="4746" y="1006"/>
                </a:cubicBezTo>
                <a:cubicBezTo>
                  <a:pt x="4737" y="1012"/>
                  <a:pt x="4728" y="1017"/>
                  <a:pt x="4718" y="1021"/>
                </a:cubicBezTo>
                <a:cubicBezTo>
                  <a:pt x="4709" y="1025"/>
                  <a:pt x="4699" y="1028"/>
                  <a:pt x="4689" y="1030"/>
                </a:cubicBezTo>
                <a:cubicBezTo>
                  <a:pt x="4678" y="1032"/>
                  <a:pt x="4668" y="1033"/>
                  <a:pt x="465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6275520" y="3988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6504840" y="4111200"/>
            <a:ext cx="1549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diccionarios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2342880"/>
            <a:ext cx="1410120" cy="533880"/>
          </a:xfrm>
          <a:custGeom>
            <a:avLst/>
            <a:gdLst/>
            <a:ahLst/>
            <a:rect l="0" t="0" r="r" b="b"/>
            <a:pathLst>
              <a:path w="3917" h="1483">
                <a:moveTo>
                  <a:pt x="0" y="0"/>
                </a:moveTo>
                <a:lnTo>
                  <a:pt x="3917" y="0"/>
                </a:lnTo>
                <a:lnTo>
                  <a:pt x="391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162160" y="2342880"/>
            <a:ext cx="5762880" cy="533880"/>
          </a:xfrm>
          <a:custGeom>
            <a:avLst/>
            <a:gdLst/>
            <a:ahLst/>
            <a:rect l="0" t="0" r="r" b="b"/>
            <a:pathLst>
              <a:path w="16008" h="1483">
                <a:moveTo>
                  <a:pt x="0" y="0"/>
                </a:moveTo>
                <a:lnTo>
                  <a:pt x="16008" y="0"/>
                </a:lnTo>
                <a:lnTo>
                  <a:pt x="1600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924680" y="2342880"/>
            <a:ext cx="1800360" cy="533880"/>
          </a:xfrm>
          <a:custGeom>
            <a:avLst/>
            <a:gdLst/>
            <a:ahLst/>
            <a:rect l="0" t="0" r="r" b="b"/>
            <a:pathLst>
              <a:path w="5001" h="1483">
                <a:moveTo>
                  <a:pt x="0" y="0"/>
                </a:moveTo>
                <a:lnTo>
                  <a:pt x="5001" y="0"/>
                </a:lnTo>
                <a:lnTo>
                  <a:pt x="500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2876400"/>
            <a:ext cx="1410120" cy="543240"/>
          </a:xfrm>
          <a:custGeom>
            <a:avLst/>
            <a:gdLst/>
            <a:ahLst/>
            <a:rect l="0" t="0" r="r" b="b"/>
            <a:pathLst>
              <a:path w="3917" h="1509">
                <a:moveTo>
                  <a:pt x="0" y="0"/>
                </a:moveTo>
                <a:lnTo>
                  <a:pt x="3917" y="0"/>
                </a:lnTo>
                <a:lnTo>
                  <a:pt x="391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162160" y="2876400"/>
            <a:ext cx="5762880" cy="543240"/>
          </a:xfrm>
          <a:custGeom>
            <a:avLst/>
            <a:gdLst/>
            <a:ahLst/>
            <a:rect l="0" t="0" r="r" b="b"/>
            <a:pathLst>
              <a:path w="16008" h="1509">
                <a:moveTo>
                  <a:pt x="0" y="0"/>
                </a:moveTo>
                <a:lnTo>
                  <a:pt x="16008" y="0"/>
                </a:lnTo>
                <a:lnTo>
                  <a:pt x="160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924680" y="2876400"/>
            <a:ext cx="1800360" cy="543240"/>
          </a:xfrm>
          <a:custGeom>
            <a:avLst/>
            <a:gdLst/>
            <a:ahLst/>
            <a:rect l="0" t="0" r="r" b="b"/>
            <a:pathLst>
              <a:path w="5001" h="1509">
                <a:moveTo>
                  <a:pt x="0" y="0"/>
                </a:moveTo>
                <a:lnTo>
                  <a:pt x="5001" y="0"/>
                </a:lnTo>
                <a:lnTo>
                  <a:pt x="500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752400" y="3419280"/>
            <a:ext cx="1410120" cy="543240"/>
          </a:xfrm>
          <a:custGeom>
            <a:avLst/>
            <a:gdLst/>
            <a:ahLst/>
            <a:rect l="0" t="0" r="r" b="b"/>
            <a:pathLst>
              <a:path w="3917" h="1509">
                <a:moveTo>
                  <a:pt x="0" y="0"/>
                </a:moveTo>
                <a:lnTo>
                  <a:pt x="3917" y="0"/>
                </a:lnTo>
                <a:lnTo>
                  <a:pt x="391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2162160" y="3419280"/>
            <a:ext cx="5762880" cy="543240"/>
          </a:xfrm>
          <a:custGeom>
            <a:avLst/>
            <a:gdLst/>
            <a:ahLst/>
            <a:rect l="0" t="0" r="r" b="b"/>
            <a:pathLst>
              <a:path w="16008" h="1509">
                <a:moveTo>
                  <a:pt x="0" y="0"/>
                </a:moveTo>
                <a:lnTo>
                  <a:pt x="16008" y="0"/>
                </a:lnTo>
                <a:lnTo>
                  <a:pt x="160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7924680" y="3419280"/>
            <a:ext cx="1800360" cy="543240"/>
          </a:xfrm>
          <a:custGeom>
            <a:avLst/>
            <a:gdLst/>
            <a:ahLst/>
            <a:rect l="0" t="0" r="r" b="b"/>
            <a:pathLst>
              <a:path w="5001" h="1509">
                <a:moveTo>
                  <a:pt x="0" y="0"/>
                </a:moveTo>
                <a:lnTo>
                  <a:pt x="5001" y="0"/>
                </a:lnTo>
                <a:lnTo>
                  <a:pt x="500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3962160"/>
            <a:ext cx="1410120" cy="543240"/>
          </a:xfrm>
          <a:custGeom>
            <a:avLst/>
            <a:gdLst/>
            <a:ahLst/>
            <a:rect l="0" t="0" r="r" b="b"/>
            <a:pathLst>
              <a:path w="3917" h="1509">
                <a:moveTo>
                  <a:pt x="0" y="0"/>
                </a:moveTo>
                <a:lnTo>
                  <a:pt x="3917" y="0"/>
                </a:lnTo>
                <a:lnTo>
                  <a:pt x="391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2162160" y="3962160"/>
            <a:ext cx="5762880" cy="543240"/>
          </a:xfrm>
          <a:custGeom>
            <a:avLst/>
            <a:gdLst/>
            <a:ahLst/>
            <a:rect l="0" t="0" r="r" b="b"/>
            <a:pathLst>
              <a:path w="16008" h="1509">
                <a:moveTo>
                  <a:pt x="0" y="0"/>
                </a:moveTo>
                <a:lnTo>
                  <a:pt x="16008" y="0"/>
                </a:lnTo>
                <a:lnTo>
                  <a:pt x="160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924680" y="3962160"/>
            <a:ext cx="1800360" cy="543240"/>
          </a:xfrm>
          <a:custGeom>
            <a:avLst/>
            <a:gdLst/>
            <a:ahLst/>
            <a:rect l="0" t="0" r="r" b="b"/>
            <a:pathLst>
              <a:path w="5001" h="1509">
                <a:moveTo>
                  <a:pt x="0" y="0"/>
                </a:moveTo>
                <a:lnTo>
                  <a:pt x="5001" y="0"/>
                </a:lnTo>
                <a:lnTo>
                  <a:pt x="500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752400" y="4505040"/>
            <a:ext cx="1410120" cy="543240"/>
          </a:xfrm>
          <a:custGeom>
            <a:avLst/>
            <a:gdLst/>
            <a:ahLst/>
            <a:rect l="0" t="0" r="r" b="b"/>
            <a:pathLst>
              <a:path w="3917" h="1509">
                <a:moveTo>
                  <a:pt x="0" y="0"/>
                </a:moveTo>
                <a:lnTo>
                  <a:pt x="3917" y="0"/>
                </a:lnTo>
                <a:lnTo>
                  <a:pt x="391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2162160" y="4505040"/>
            <a:ext cx="5762880" cy="543240"/>
          </a:xfrm>
          <a:custGeom>
            <a:avLst/>
            <a:gdLst/>
            <a:ahLst/>
            <a:rect l="0" t="0" r="r" b="b"/>
            <a:pathLst>
              <a:path w="16008" h="1509">
                <a:moveTo>
                  <a:pt x="0" y="0"/>
                </a:moveTo>
                <a:lnTo>
                  <a:pt x="16008" y="0"/>
                </a:lnTo>
                <a:lnTo>
                  <a:pt x="160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924680" y="4505040"/>
            <a:ext cx="1800360" cy="543240"/>
          </a:xfrm>
          <a:custGeom>
            <a:avLst/>
            <a:gdLst/>
            <a:ahLst/>
            <a:rect l="0" t="0" r="r" b="b"/>
            <a:pathLst>
              <a:path w="5001" h="1509">
                <a:moveTo>
                  <a:pt x="0" y="0"/>
                </a:moveTo>
                <a:lnTo>
                  <a:pt x="5001" y="0"/>
                </a:lnTo>
                <a:lnTo>
                  <a:pt x="500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752400" y="233352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52400" y="23335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2152440" y="233352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2162160" y="2333520"/>
            <a:ext cx="5762880" cy="9720"/>
          </a:xfrm>
          <a:custGeom>
            <a:avLst/>
            <a:gdLst/>
            <a:ahLst/>
            <a:rect l="0" t="0" r="r" b="b"/>
            <a:pathLst>
              <a:path w="16008" h="27">
                <a:moveTo>
                  <a:pt x="0" y="0"/>
                </a:moveTo>
                <a:lnTo>
                  <a:pt x="16008" y="0"/>
                </a:lnTo>
                <a:lnTo>
                  <a:pt x="1600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914960" y="233352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924680" y="2333520"/>
            <a:ext cx="1800360" cy="9720"/>
          </a:xfrm>
          <a:custGeom>
            <a:avLst/>
            <a:gdLst/>
            <a:ahLst/>
            <a:rect l="0" t="0" r="r" b="b"/>
            <a:pathLst>
              <a:path w="5001" h="27">
                <a:moveTo>
                  <a:pt x="0" y="0"/>
                </a:moveTo>
                <a:lnTo>
                  <a:pt x="5001" y="0"/>
                </a:lnTo>
                <a:lnTo>
                  <a:pt x="500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9715320" y="233352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752400" y="287640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2162160" y="2876400"/>
            <a:ext cx="5762880" cy="9720"/>
          </a:xfrm>
          <a:custGeom>
            <a:avLst/>
            <a:gdLst/>
            <a:ahLst/>
            <a:rect l="0" t="0" r="r" b="b"/>
            <a:pathLst>
              <a:path w="16008" h="27">
                <a:moveTo>
                  <a:pt x="0" y="0"/>
                </a:moveTo>
                <a:lnTo>
                  <a:pt x="16008" y="0"/>
                </a:lnTo>
                <a:lnTo>
                  <a:pt x="1600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7924680" y="2876400"/>
            <a:ext cx="1800360" cy="9720"/>
          </a:xfrm>
          <a:custGeom>
            <a:avLst/>
            <a:gdLst/>
            <a:ahLst/>
            <a:rect l="0" t="0" r="r" b="b"/>
            <a:pathLst>
              <a:path w="5001" h="27">
                <a:moveTo>
                  <a:pt x="0" y="0"/>
                </a:moveTo>
                <a:lnTo>
                  <a:pt x="5001" y="0"/>
                </a:lnTo>
                <a:lnTo>
                  <a:pt x="500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52400" y="2885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2152440" y="2885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914960" y="2885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9715320" y="2885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5240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52400" y="341928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2152440" y="3428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2162160" y="3419280"/>
            <a:ext cx="5762880" cy="9720"/>
          </a:xfrm>
          <a:custGeom>
            <a:avLst/>
            <a:gdLst/>
            <a:ahLst/>
            <a:rect l="0" t="0" r="r" b="b"/>
            <a:pathLst>
              <a:path w="16008" h="27">
                <a:moveTo>
                  <a:pt x="0" y="0"/>
                </a:moveTo>
                <a:lnTo>
                  <a:pt x="16008" y="0"/>
                </a:lnTo>
                <a:lnTo>
                  <a:pt x="1600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914960" y="3428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924680" y="3419280"/>
            <a:ext cx="1800360" cy="9720"/>
          </a:xfrm>
          <a:custGeom>
            <a:avLst/>
            <a:gdLst/>
            <a:ahLst/>
            <a:rect l="0" t="0" r="r" b="b"/>
            <a:pathLst>
              <a:path w="5001" h="27">
                <a:moveTo>
                  <a:pt x="0" y="0"/>
                </a:moveTo>
                <a:lnTo>
                  <a:pt x="5001" y="0"/>
                </a:lnTo>
                <a:lnTo>
                  <a:pt x="500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971532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752400" y="3971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396216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152440" y="3971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162160" y="3962160"/>
            <a:ext cx="5762880" cy="10080"/>
          </a:xfrm>
          <a:custGeom>
            <a:avLst/>
            <a:gdLst/>
            <a:ahLst/>
            <a:rect l="0" t="0" r="r" b="b"/>
            <a:pathLst>
              <a:path w="16008" h="28">
                <a:moveTo>
                  <a:pt x="0" y="0"/>
                </a:moveTo>
                <a:lnTo>
                  <a:pt x="16008" y="0"/>
                </a:lnTo>
                <a:lnTo>
                  <a:pt x="160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914960" y="3971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924680" y="3962160"/>
            <a:ext cx="1800360" cy="10080"/>
          </a:xfrm>
          <a:custGeom>
            <a:avLst/>
            <a:gdLst/>
            <a:ahLst/>
            <a:rect l="0" t="0" r="r" b="b"/>
            <a:pathLst>
              <a:path w="5001" h="28">
                <a:moveTo>
                  <a:pt x="0" y="0"/>
                </a:moveTo>
                <a:lnTo>
                  <a:pt x="5001" y="0"/>
                </a:lnTo>
                <a:lnTo>
                  <a:pt x="50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9715320" y="3971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52400" y="4514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45050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152440" y="4514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2162160" y="4505040"/>
            <a:ext cx="5762880" cy="10080"/>
          </a:xfrm>
          <a:custGeom>
            <a:avLst/>
            <a:gdLst/>
            <a:ahLst/>
            <a:rect l="0" t="0" r="r" b="b"/>
            <a:pathLst>
              <a:path w="16008" h="28">
                <a:moveTo>
                  <a:pt x="0" y="0"/>
                </a:moveTo>
                <a:lnTo>
                  <a:pt x="16008" y="0"/>
                </a:lnTo>
                <a:lnTo>
                  <a:pt x="160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914960" y="4514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924680" y="4505040"/>
            <a:ext cx="1800360" cy="10080"/>
          </a:xfrm>
          <a:custGeom>
            <a:avLst/>
            <a:gdLst/>
            <a:ahLst/>
            <a:rect l="0" t="0" r="r" b="b"/>
            <a:pathLst>
              <a:path w="5001" h="28">
                <a:moveTo>
                  <a:pt x="0" y="0"/>
                </a:moveTo>
                <a:lnTo>
                  <a:pt x="5001" y="0"/>
                </a:lnTo>
                <a:lnTo>
                  <a:pt x="50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9715320" y="4514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52400" y="504792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2162160" y="5047920"/>
            <a:ext cx="5762880" cy="10080"/>
          </a:xfrm>
          <a:custGeom>
            <a:avLst/>
            <a:gdLst/>
            <a:ahLst/>
            <a:rect l="0" t="0" r="r" b="b"/>
            <a:pathLst>
              <a:path w="16008" h="28">
                <a:moveTo>
                  <a:pt x="0" y="0"/>
                </a:moveTo>
                <a:lnTo>
                  <a:pt x="16008" y="0"/>
                </a:lnTo>
                <a:lnTo>
                  <a:pt x="160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924680" y="5047920"/>
            <a:ext cx="1800360" cy="10080"/>
          </a:xfrm>
          <a:custGeom>
            <a:avLst/>
            <a:gdLst/>
            <a:ahLst/>
            <a:rect l="0" t="0" r="r" b="b"/>
            <a:pathLst>
              <a:path w="5001" h="28">
                <a:moveTo>
                  <a:pt x="0" y="0"/>
                </a:moveTo>
                <a:lnTo>
                  <a:pt x="5001" y="0"/>
                </a:lnTo>
                <a:lnTo>
                  <a:pt x="50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747720" y="1777320"/>
            <a:ext cx="988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Tipado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179000" y="241668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4203720" y="2416680"/>
            <a:ext cx="174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8258400" y="2416680"/>
            <a:ext cx="116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880920" y="2959560"/>
            <a:ext cx="94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Estático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8048520" y="2990520"/>
            <a:ext cx="324000" cy="371880"/>
          </a:xfrm>
          <a:custGeom>
            <a:avLst/>
            <a:gdLst/>
            <a:ahLst/>
            <a:rect l="0" t="0" r="r" b="b"/>
            <a:pathLst>
              <a:path w="900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42" y="0"/>
                </a:lnTo>
                <a:cubicBezTo>
                  <a:pt x="752" y="0"/>
                  <a:pt x="762" y="1"/>
                  <a:pt x="773" y="3"/>
                </a:cubicBezTo>
                <a:cubicBezTo>
                  <a:pt x="783" y="5"/>
                  <a:pt x="793" y="9"/>
                  <a:pt x="802" y="12"/>
                </a:cubicBezTo>
                <a:cubicBezTo>
                  <a:pt x="812" y="16"/>
                  <a:pt x="821" y="21"/>
                  <a:pt x="830" y="27"/>
                </a:cubicBezTo>
                <a:cubicBezTo>
                  <a:pt x="838" y="33"/>
                  <a:pt x="847" y="40"/>
                  <a:pt x="854" y="47"/>
                </a:cubicBezTo>
                <a:cubicBezTo>
                  <a:pt x="861" y="54"/>
                  <a:pt x="868" y="62"/>
                  <a:pt x="874" y="71"/>
                </a:cubicBezTo>
                <a:cubicBezTo>
                  <a:pt x="879" y="80"/>
                  <a:pt x="884" y="89"/>
                  <a:pt x="888" y="98"/>
                </a:cubicBezTo>
                <a:cubicBezTo>
                  <a:pt x="892" y="108"/>
                  <a:pt x="895" y="118"/>
                  <a:pt x="897" y="128"/>
                </a:cubicBezTo>
                <a:cubicBezTo>
                  <a:pt x="899" y="138"/>
                  <a:pt x="900" y="149"/>
                  <a:pt x="900" y="159"/>
                </a:cubicBezTo>
                <a:lnTo>
                  <a:pt x="900" y="875"/>
                </a:lnTo>
                <a:cubicBezTo>
                  <a:pt x="900" y="885"/>
                  <a:pt x="899" y="895"/>
                  <a:pt x="897" y="906"/>
                </a:cubicBezTo>
                <a:cubicBezTo>
                  <a:pt x="895" y="916"/>
                  <a:pt x="892" y="926"/>
                  <a:pt x="888" y="935"/>
                </a:cubicBezTo>
                <a:cubicBezTo>
                  <a:pt x="884" y="945"/>
                  <a:pt x="879" y="954"/>
                  <a:pt x="874" y="963"/>
                </a:cubicBezTo>
                <a:cubicBezTo>
                  <a:pt x="868" y="971"/>
                  <a:pt x="861" y="979"/>
                  <a:pt x="854" y="987"/>
                </a:cubicBezTo>
                <a:cubicBezTo>
                  <a:pt x="847" y="994"/>
                  <a:pt x="838" y="1001"/>
                  <a:pt x="830" y="1007"/>
                </a:cubicBezTo>
                <a:cubicBezTo>
                  <a:pt x="821" y="1012"/>
                  <a:pt x="812" y="1017"/>
                  <a:pt x="802" y="1021"/>
                </a:cubicBezTo>
                <a:cubicBezTo>
                  <a:pt x="793" y="1025"/>
                  <a:pt x="783" y="1028"/>
                  <a:pt x="773" y="1030"/>
                </a:cubicBezTo>
                <a:cubicBezTo>
                  <a:pt x="762" y="1032"/>
                  <a:pt x="752" y="1033"/>
                  <a:pt x="742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2289960" y="2959560"/>
            <a:ext cx="317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conoce en compilación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8145000" y="308232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8505720" y="299052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9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40"/>
                  <a:pt x="1912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5"/>
                </a:lnTo>
                <a:cubicBezTo>
                  <a:pt x="1959" y="885"/>
                  <a:pt x="1958" y="895"/>
                  <a:pt x="1956" y="906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79"/>
                  <a:pt x="1912" y="987"/>
                </a:cubicBezTo>
                <a:cubicBezTo>
                  <a:pt x="1905" y="994"/>
                  <a:pt x="1897" y="1001"/>
                  <a:pt x="1888" y="1007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8368200" y="29595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8597520" y="30823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Java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880920" y="3502440"/>
            <a:ext cx="115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Dinámico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8048520" y="3533760"/>
            <a:ext cx="962280" cy="371520"/>
          </a:xfrm>
          <a:custGeom>
            <a:avLst/>
            <a:gdLst/>
            <a:ahLst/>
            <a:rect l="0" t="0" r="r" b="b"/>
            <a:pathLst>
              <a:path w="2673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5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3"/>
                  <a:pt x="2641" y="61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3"/>
                </a:lnTo>
                <a:cubicBezTo>
                  <a:pt x="2673" y="883"/>
                  <a:pt x="2672" y="893"/>
                  <a:pt x="2670" y="904"/>
                </a:cubicBezTo>
                <a:cubicBezTo>
                  <a:pt x="2668" y="914"/>
                  <a:pt x="2665" y="924"/>
                  <a:pt x="2661" y="933"/>
                </a:cubicBezTo>
                <a:cubicBezTo>
                  <a:pt x="2657" y="943"/>
                  <a:pt x="2652" y="952"/>
                  <a:pt x="2646" y="961"/>
                </a:cubicBezTo>
                <a:cubicBezTo>
                  <a:pt x="2641" y="970"/>
                  <a:pt x="2634" y="978"/>
                  <a:pt x="2627" y="985"/>
                </a:cubicBezTo>
                <a:cubicBezTo>
                  <a:pt x="2619" y="992"/>
                  <a:pt x="2611" y="999"/>
                  <a:pt x="2603" y="1005"/>
                </a:cubicBezTo>
                <a:cubicBezTo>
                  <a:pt x="2594" y="1011"/>
                  <a:pt x="2585" y="1016"/>
                  <a:pt x="2575" y="1020"/>
                </a:cubicBezTo>
                <a:cubicBezTo>
                  <a:pt x="2565" y="1024"/>
                  <a:pt x="2556" y="1027"/>
                  <a:pt x="2545" y="1029"/>
                </a:cubicBezTo>
                <a:cubicBezTo>
                  <a:pt x="2535" y="1031"/>
                  <a:pt x="2525" y="1032"/>
                  <a:pt x="2514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5"/>
                </a:cubicBezTo>
                <a:cubicBezTo>
                  <a:pt x="62" y="999"/>
                  <a:pt x="54" y="992"/>
                  <a:pt x="46" y="985"/>
                </a:cubicBezTo>
                <a:cubicBezTo>
                  <a:pt x="39" y="978"/>
                  <a:pt x="32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2289960" y="3502440"/>
            <a:ext cx="407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evalúa en tiempo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8145000" y="36252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Python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153360" y="3533760"/>
            <a:ext cx="438480" cy="371520"/>
          </a:xfrm>
          <a:custGeom>
            <a:avLst/>
            <a:gdLst/>
            <a:ahLst/>
            <a:rect l="0" t="0" r="r" b="b"/>
            <a:pathLst>
              <a:path w="1218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59" y="0"/>
                </a:lnTo>
                <a:cubicBezTo>
                  <a:pt x="1070" y="0"/>
                  <a:pt x="1080" y="1"/>
                  <a:pt x="1090" y="3"/>
                </a:cubicBezTo>
                <a:cubicBezTo>
                  <a:pt x="1100" y="5"/>
                  <a:pt x="1110" y="8"/>
                  <a:pt x="1120" y="12"/>
                </a:cubicBezTo>
                <a:cubicBezTo>
                  <a:pt x="1130" y="16"/>
                  <a:pt x="1139" y="21"/>
                  <a:pt x="1147" y="26"/>
                </a:cubicBezTo>
                <a:cubicBezTo>
                  <a:pt x="1156" y="32"/>
                  <a:pt x="1164" y="39"/>
                  <a:pt x="1172" y="46"/>
                </a:cubicBezTo>
                <a:cubicBezTo>
                  <a:pt x="1179" y="53"/>
                  <a:pt x="1185" y="61"/>
                  <a:pt x="1191" y="70"/>
                </a:cubicBezTo>
                <a:cubicBezTo>
                  <a:pt x="1197" y="79"/>
                  <a:pt x="1202" y="88"/>
                  <a:pt x="1206" y="98"/>
                </a:cubicBezTo>
                <a:cubicBezTo>
                  <a:pt x="1210" y="107"/>
                  <a:pt x="1213" y="117"/>
                  <a:pt x="1215" y="127"/>
                </a:cubicBezTo>
                <a:cubicBezTo>
                  <a:pt x="1217" y="138"/>
                  <a:pt x="1218" y="148"/>
                  <a:pt x="1218" y="158"/>
                </a:cubicBezTo>
                <a:lnTo>
                  <a:pt x="1218" y="873"/>
                </a:lnTo>
                <a:cubicBezTo>
                  <a:pt x="1218" y="883"/>
                  <a:pt x="1217" y="893"/>
                  <a:pt x="1215" y="904"/>
                </a:cubicBezTo>
                <a:cubicBezTo>
                  <a:pt x="1213" y="914"/>
                  <a:pt x="1210" y="924"/>
                  <a:pt x="1206" y="933"/>
                </a:cubicBezTo>
                <a:cubicBezTo>
                  <a:pt x="1202" y="943"/>
                  <a:pt x="1197" y="952"/>
                  <a:pt x="1191" y="961"/>
                </a:cubicBezTo>
                <a:cubicBezTo>
                  <a:pt x="1185" y="970"/>
                  <a:pt x="1179" y="978"/>
                  <a:pt x="1172" y="985"/>
                </a:cubicBezTo>
                <a:cubicBezTo>
                  <a:pt x="1164" y="992"/>
                  <a:pt x="1156" y="999"/>
                  <a:pt x="1147" y="1005"/>
                </a:cubicBezTo>
                <a:cubicBezTo>
                  <a:pt x="1139" y="1011"/>
                  <a:pt x="1130" y="1016"/>
                  <a:pt x="1120" y="1020"/>
                </a:cubicBezTo>
                <a:cubicBezTo>
                  <a:pt x="1110" y="1024"/>
                  <a:pt x="1100" y="1027"/>
                  <a:pt x="1090" y="1029"/>
                </a:cubicBezTo>
                <a:cubicBezTo>
                  <a:pt x="1080" y="1031"/>
                  <a:pt x="1070" y="1032"/>
                  <a:pt x="1059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1"/>
                  <a:pt x="71" y="1005"/>
                </a:cubicBezTo>
                <a:cubicBezTo>
                  <a:pt x="62" y="999"/>
                  <a:pt x="54" y="992"/>
                  <a:pt x="46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9013680" y="3502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9243000" y="362520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880920" y="4045320"/>
            <a:ext cx="76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Fuerte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8048520" y="407664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5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1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3"/>
                  <a:pt x="2646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19" y="993"/>
                  <a:pt x="2611" y="1000"/>
                  <a:pt x="2603" y="1006"/>
                </a:cubicBezTo>
                <a:cubicBezTo>
                  <a:pt x="2594" y="1012"/>
                  <a:pt x="2585" y="1016"/>
                  <a:pt x="2575" y="1020"/>
                </a:cubicBezTo>
                <a:cubicBezTo>
                  <a:pt x="2565" y="1024"/>
                  <a:pt x="2556" y="1027"/>
                  <a:pt x="2545" y="1029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2289960" y="4045320"/>
            <a:ext cx="549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permite conversiones implícitas inseguras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8145000" y="41680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Python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880920" y="4588200"/>
            <a:ext cx="63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Débil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8048520" y="4619520"/>
            <a:ext cx="1486080" cy="371880"/>
          </a:xfrm>
          <a:custGeom>
            <a:avLst/>
            <a:gdLst/>
            <a:ahLst/>
            <a:rect l="0" t="0" r="r" b="b"/>
            <a:pathLst>
              <a:path w="4128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3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70" y="0"/>
                </a:lnTo>
                <a:cubicBezTo>
                  <a:pt x="3980" y="0"/>
                  <a:pt x="3990" y="1"/>
                  <a:pt x="4001" y="3"/>
                </a:cubicBezTo>
                <a:cubicBezTo>
                  <a:pt x="4011" y="5"/>
                  <a:pt x="4021" y="8"/>
                  <a:pt x="4030" y="12"/>
                </a:cubicBezTo>
                <a:cubicBezTo>
                  <a:pt x="4040" y="16"/>
                  <a:pt x="4049" y="21"/>
                  <a:pt x="4058" y="27"/>
                </a:cubicBezTo>
                <a:cubicBezTo>
                  <a:pt x="4066" y="32"/>
                  <a:pt x="4074" y="39"/>
                  <a:pt x="4082" y="46"/>
                </a:cubicBezTo>
                <a:cubicBezTo>
                  <a:pt x="4089" y="54"/>
                  <a:pt x="4096" y="63"/>
                  <a:pt x="4102" y="71"/>
                </a:cubicBezTo>
                <a:cubicBezTo>
                  <a:pt x="4107" y="80"/>
                  <a:pt x="4112" y="89"/>
                  <a:pt x="4116" y="99"/>
                </a:cubicBezTo>
                <a:cubicBezTo>
                  <a:pt x="4120" y="108"/>
                  <a:pt x="4123" y="118"/>
                  <a:pt x="4125" y="129"/>
                </a:cubicBezTo>
                <a:cubicBezTo>
                  <a:pt x="4127" y="139"/>
                  <a:pt x="4128" y="149"/>
                  <a:pt x="4128" y="160"/>
                </a:cubicBezTo>
                <a:lnTo>
                  <a:pt x="4128" y="874"/>
                </a:lnTo>
                <a:cubicBezTo>
                  <a:pt x="4128" y="884"/>
                  <a:pt x="4127" y="895"/>
                  <a:pt x="4125" y="905"/>
                </a:cubicBezTo>
                <a:cubicBezTo>
                  <a:pt x="4123" y="915"/>
                  <a:pt x="4120" y="925"/>
                  <a:pt x="4116" y="935"/>
                </a:cubicBezTo>
                <a:cubicBezTo>
                  <a:pt x="4112" y="944"/>
                  <a:pt x="4107" y="953"/>
                  <a:pt x="4102" y="962"/>
                </a:cubicBezTo>
                <a:cubicBezTo>
                  <a:pt x="4096" y="971"/>
                  <a:pt x="4089" y="979"/>
                  <a:pt x="4082" y="986"/>
                </a:cubicBezTo>
                <a:cubicBezTo>
                  <a:pt x="4074" y="994"/>
                  <a:pt x="4066" y="1000"/>
                  <a:pt x="4058" y="1006"/>
                </a:cubicBezTo>
                <a:cubicBezTo>
                  <a:pt x="4049" y="1012"/>
                  <a:pt x="4040" y="1017"/>
                  <a:pt x="4030" y="1021"/>
                </a:cubicBezTo>
                <a:cubicBezTo>
                  <a:pt x="4021" y="1025"/>
                  <a:pt x="4011" y="1028"/>
                  <a:pt x="4001" y="1030"/>
                </a:cubicBezTo>
                <a:cubicBezTo>
                  <a:pt x="3990" y="1032"/>
                  <a:pt x="3980" y="1033"/>
                  <a:pt x="397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2289960" y="4588200"/>
            <a:ext cx="414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Permite conversiones automáticas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8145000" y="471096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JavaScript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330920" y="2947680"/>
            <a:ext cx="262080" cy="104040"/>
          </a:xfrm>
          <a:custGeom>
            <a:avLst/>
            <a:gdLst/>
            <a:ahLst/>
            <a:rect l="0" t="0" r="r" b="b"/>
            <a:pathLst>
              <a:path w="728" h="289">
                <a:moveTo>
                  <a:pt x="728" y="53"/>
                </a:moveTo>
                <a:cubicBezTo>
                  <a:pt x="728" y="124"/>
                  <a:pt x="566" y="289"/>
                  <a:pt x="365" y="289"/>
                </a:cubicBezTo>
                <a:cubicBezTo>
                  <a:pt x="163" y="289"/>
                  <a:pt x="0" y="144"/>
                  <a:pt x="0" y="53"/>
                </a:cubicBezTo>
                <a:cubicBezTo>
                  <a:pt x="0" y="-18"/>
                  <a:pt x="728" y="-18"/>
                  <a:pt x="728" y="5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330920" y="2882520"/>
            <a:ext cx="262080" cy="84600"/>
          </a:xfrm>
          <a:custGeom>
            <a:avLst/>
            <a:gdLst/>
            <a:ahLst/>
            <a:rect l="0" t="0" r="r" b="b"/>
            <a:pathLst>
              <a:path w="728" h="235">
                <a:moveTo>
                  <a:pt x="728" y="235"/>
                </a:moveTo>
                <a:lnTo>
                  <a:pt x="0" y="235"/>
                </a:lnTo>
                <a:cubicBezTo>
                  <a:pt x="0" y="165"/>
                  <a:pt x="163" y="0"/>
                  <a:pt x="365" y="0"/>
                </a:cubicBezTo>
                <a:cubicBezTo>
                  <a:pt x="566" y="0"/>
                  <a:pt x="728" y="165"/>
                  <a:pt x="728" y="23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340280" y="2892600"/>
            <a:ext cx="243360" cy="148680"/>
          </a:xfrm>
          <a:custGeom>
            <a:avLst/>
            <a:gdLst/>
            <a:ahLst/>
            <a:rect l="0" t="0" r="r" b="b"/>
            <a:pathLst>
              <a:path w="676" h="413">
                <a:moveTo>
                  <a:pt x="676" y="206"/>
                </a:moveTo>
                <a:cubicBezTo>
                  <a:pt x="676" y="268"/>
                  <a:pt x="524" y="413"/>
                  <a:pt x="338" y="413"/>
                </a:cubicBezTo>
                <a:cubicBezTo>
                  <a:pt x="151" y="413"/>
                  <a:pt x="0" y="286"/>
                  <a:pt x="0" y="206"/>
                </a:cubicBezTo>
                <a:cubicBezTo>
                  <a:pt x="0" y="144"/>
                  <a:pt x="151" y="0"/>
                  <a:pt x="338" y="0"/>
                </a:cubicBezTo>
                <a:cubicBezTo>
                  <a:pt x="524" y="0"/>
                  <a:pt x="676" y="144"/>
                  <a:pt x="676" y="206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397160" y="2901960"/>
            <a:ext cx="129960" cy="130320"/>
          </a:xfrm>
          <a:custGeom>
            <a:avLst/>
            <a:gdLst/>
            <a:ahLst/>
            <a:rect l="0" t="0" r="r" b="b"/>
            <a:pathLst>
              <a:path w="361" h="362">
                <a:moveTo>
                  <a:pt x="361" y="181"/>
                </a:moveTo>
                <a:cubicBezTo>
                  <a:pt x="361" y="193"/>
                  <a:pt x="360" y="205"/>
                  <a:pt x="358" y="216"/>
                </a:cubicBezTo>
                <a:cubicBezTo>
                  <a:pt x="355" y="228"/>
                  <a:pt x="352" y="239"/>
                  <a:pt x="347" y="250"/>
                </a:cubicBezTo>
                <a:cubicBezTo>
                  <a:pt x="343" y="261"/>
                  <a:pt x="337" y="272"/>
                  <a:pt x="331" y="281"/>
                </a:cubicBezTo>
                <a:cubicBezTo>
                  <a:pt x="324" y="291"/>
                  <a:pt x="317" y="300"/>
                  <a:pt x="308" y="309"/>
                </a:cubicBezTo>
                <a:cubicBezTo>
                  <a:pt x="300" y="317"/>
                  <a:pt x="291" y="325"/>
                  <a:pt x="281" y="331"/>
                </a:cubicBezTo>
                <a:cubicBezTo>
                  <a:pt x="271" y="338"/>
                  <a:pt x="261" y="343"/>
                  <a:pt x="249" y="348"/>
                </a:cubicBezTo>
                <a:cubicBezTo>
                  <a:pt x="238" y="352"/>
                  <a:pt x="227" y="356"/>
                  <a:pt x="215" y="358"/>
                </a:cubicBezTo>
                <a:cubicBezTo>
                  <a:pt x="203" y="360"/>
                  <a:pt x="192" y="362"/>
                  <a:pt x="180" y="362"/>
                </a:cubicBezTo>
                <a:cubicBezTo>
                  <a:pt x="168" y="362"/>
                  <a:pt x="156" y="360"/>
                  <a:pt x="145" y="358"/>
                </a:cubicBezTo>
                <a:cubicBezTo>
                  <a:pt x="133" y="356"/>
                  <a:pt x="122" y="352"/>
                  <a:pt x="111" y="348"/>
                </a:cubicBezTo>
                <a:cubicBezTo>
                  <a:pt x="100" y="343"/>
                  <a:pt x="90" y="338"/>
                  <a:pt x="80" y="331"/>
                </a:cubicBezTo>
                <a:cubicBezTo>
                  <a:pt x="70" y="325"/>
                  <a:pt x="61" y="317"/>
                  <a:pt x="52" y="309"/>
                </a:cubicBezTo>
                <a:cubicBezTo>
                  <a:pt x="44" y="300"/>
                  <a:pt x="37" y="291"/>
                  <a:pt x="30" y="281"/>
                </a:cubicBezTo>
                <a:cubicBezTo>
                  <a:pt x="23" y="272"/>
                  <a:pt x="18" y="261"/>
                  <a:pt x="13" y="250"/>
                </a:cubicBezTo>
                <a:cubicBezTo>
                  <a:pt x="9" y="239"/>
                  <a:pt x="5" y="228"/>
                  <a:pt x="3" y="216"/>
                </a:cubicBezTo>
                <a:cubicBezTo>
                  <a:pt x="1" y="205"/>
                  <a:pt x="0" y="193"/>
                  <a:pt x="0" y="181"/>
                </a:cubicBezTo>
                <a:cubicBezTo>
                  <a:pt x="0" y="169"/>
                  <a:pt x="1" y="158"/>
                  <a:pt x="3" y="146"/>
                </a:cubicBezTo>
                <a:cubicBezTo>
                  <a:pt x="5" y="134"/>
                  <a:pt x="9" y="123"/>
                  <a:pt x="13" y="112"/>
                </a:cubicBezTo>
                <a:cubicBezTo>
                  <a:pt x="18" y="101"/>
                  <a:pt x="23" y="91"/>
                  <a:pt x="30" y="81"/>
                </a:cubicBezTo>
                <a:cubicBezTo>
                  <a:pt x="37" y="71"/>
                  <a:pt x="44" y="62"/>
                  <a:pt x="52" y="54"/>
                </a:cubicBezTo>
                <a:cubicBezTo>
                  <a:pt x="61" y="45"/>
                  <a:pt x="70" y="37"/>
                  <a:pt x="80" y="30"/>
                </a:cubicBezTo>
                <a:cubicBezTo>
                  <a:pt x="90" y="24"/>
                  <a:pt x="100" y="18"/>
                  <a:pt x="111" y="14"/>
                </a:cubicBezTo>
                <a:cubicBezTo>
                  <a:pt x="122" y="9"/>
                  <a:pt x="133" y="6"/>
                  <a:pt x="145" y="3"/>
                </a:cubicBezTo>
                <a:cubicBezTo>
                  <a:pt x="156" y="1"/>
                  <a:pt x="168" y="0"/>
                  <a:pt x="180" y="0"/>
                </a:cubicBezTo>
                <a:cubicBezTo>
                  <a:pt x="192" y="0"/>
                  <a:pt x="203" y="1"/>
                  <a:pt x="215" y="3"/>
                </a:cubicBezTo>
                <a:cubicBezTo>
                  <a:pt x="227" y="6"/>
                  <a:pt x="238" y="9"/>
                  <a:pt x="249" y="14"/>
                </a:cubicBezTo>
                <a:cubicBezTo>
                  <a:pt x="261" y="18"/>
                  <a:pt x="271" y="24"/>
                  <a:pt x="281" y="30"/>
                </a:cubicBezTo>
                <a:cubicBezTo>
                  <a:pt x="291" y="37"/>
                  <a:pt x="300" y="45"/>
                  <a:pt x="308" y="54"/>
                </a:cubicBezTo>
                <a:cubicBezTo>
                  <a:pt x="317" y="62"/>
                  <a:pt x="324" y="71"/>
                  <a:pt x="331" y="81"/>
                </a:cubicBezTo>
                <a:cubicBezTo>
                  <a:pt x="337" y="91"/>
                  <a:pt x="343" y="101"/>
                  <a:pt x="347" y="112"/>
                </a:cubicBezTo>
                <a:cubicBezTo>
                  <a:pt x="352" y="123"/>
                  <a:pt x="355" y="134"/>
                  <a:pt x="358" y="146"/>
                </a:cubicBezTo>
                <a:cubicBezTo>
                  <a:pt x="360" y="158"/>
                  <a:pt x="361" y="169"/>
                  <a:pt x="361" y="181"/>
                </a:cubicBezTo>
                <a:close/>
              </a:path>
            </a:pathLst>
          </a:custGeom>
          <a:solidFill>
            <a:srgbClr val="8b5e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425960" y="2930760"/>
            <a:ext cx="72360" cy="72720"/>
          </a:xfrm>
          <a:custGeom>
            <a:avLst/>
            <a:gdLst/>
            <a:ahLst/>
            <a:rect l="0" t="0" r="r" b="b"/>
            <a:pathLst>
              <a:path w="201" h="202">
                <a:moveTo>
                  <a:pt x="201" y="100"/>
                </a:moveTo>
                <a:cubicBezTo>
                  <a:pt x="201" y="114"/>
                  <a:pt x="199" y="126"/>
                  <a:pt x="194" y="139"/>
                </a:cubicBezTo>
                <a:cubicBezTo>
                  <a:pt x="188" y="151"/>
                  <a:pt x="181" y="163"/>
                  <a:pt x="172" y="172"/>
                </a:cubicBezTo>
                <a:cubicBezTo>
                  <a:pt x="162" y="182"/>
                  <a:pt x="152" y="189"/>
                  <a:pt x="138" y="194"/>
                </a:cubicBezTo>
                <a:cubicBezTo>
                  <a:pt x="126" y="199"/>
                  <a:pt x="113" y="202"/>
                  <a:pt x="100" y="202"/>
                </a:cubicBezTo>
                <a:cubicBezTo>
                  <a:pt x="87" y="202"/>
                  <a:pt x="74" y="199"/>
                  <a:pt x="61" y="194"/>
                </a:cubicBezTo>
                <a:cubicBezTo>
                  <a:pt x="49" y="189"/>
                  <a:pt x="38" y="182"/>
                  <a:pt x="29" y="172"/>
                </a:cubicBezTo>
                <a:cubicBezTo>
                  <a:pt x="19" y="163"/>
                  <a:pt x="12" y="151"/>
                  <a:pt x="7" y="139"/>
                </a:cubicBezTo>
                <a:cubicBezTo>
                  <a:pt x="2" y="126"/>
                  <a:pt x="0" y="114"/>
                  <a:pt x="0" y="100"/>
                </a:cubicBezTo>
                <a:cubicBezTo>
                  <a:pt x="0" y="87"/>
                  <a:pt x="2" y="74"/>
                  <a:pt x="7" y="62"/>
                </a:cubicBezTo>
                <a:cubicBezTo>
                  <a:pt x="12" y="50"/>
                  <a:pt x="19" y="39"/>
                  <a:pt x="29" y="29"/>
                </a:cubicBezTo>
                <a:cubicBezTo>
                  <a:pt x="38" y="20"/>
                  <a:pt x="49" y="13"/>
                  <a:pt x="61" y="8"/>
                </a:cubicBezTo>
                <a:cubicBezTo>
                  <a:pt x="74" y="2"/>
                  <a:pt x="87" y="0"/>
                  <a:pt x="100" y="0"/>
                </a:cubicBezTo>
                <a:cubicBezTo>
                  <a:pt x="113" y="0"/>
                  <a:pt x="126" y="2"/>
                  <a:pt x="138" y="8"/>
                </a:cubicBezTo>
                <a:cubicBezTo>
                  <a:pt x="152" y="13"/>
                  <a:pt x="162" y="20"/>
                  <a:pt x="172" y="29"/>
                </a:cubicBezTo>
                <a:cubicBezTo>
                  <a:pt x="181" y="39"/>
                  <a:pt x="188" y="50"/>
                  <a:pt x="194" y="62"/>
                </a:cubicBezTo>
                <a:cubicBezTo>
                  <a:pt x="199" y="74"/>
                  <a:pt x="201" y="87"/>
                  <a:pt x="201" y="10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423440" y="29286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3"/>
                  <a:pt x="82" y="59"/>
                </a:cubicBezTo>
                <a:cubicBezTo>
                  <a:pt x="80" y="64"/>
                  <a:pt x="77" y="69"/>
                  <a:pt x="73" y="73"/>
                </a:cubicBezTo>
                <a:cubicBezTo>
                  <a:pt x="69" y="77"/>
                  <a:pt x="64" y="81"/>
                  <a:pt x="59" y="83"/>
                </a:cubicBezTo>
                <a:cubicBezTo>
                  <a:pt x="54" y="85"/>
                  <a:pt x="48" y="86"/>
                  <a:pt x="43" y="86"/>
                </a:cubicBezTo>
                <a:cubicBezTo>
                  <a:pt x="37" y="86"/>
                  <a:pt x="31" y="85"/>
                  <a:pt x="26" y="83"/>
                </a:cubicBezTo>
                <a:cubicBezTo>
                  <a:pt x="21" y="81"/>
                  <a:pt x="16" y="77"/>
                  <a:pt x="12" y="73"/>
                </a:cubicBezTo>
                <a:cubicBezTo>
                  <a:pt x="8" y="69"/>
                  <a:pt x="5" y="64"/>
                  <a:pt x="3" y="59"/>
                </a:cubicBezTo>
                <a:cubicBezTo>
                  <a:pt x="1" y="53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8" y="16"/>
                  <a:pt x="12" y="12"/>
                </a:cubicBezTo>
                <a:cubicBezTo>
                  <a:pt x="16" y="8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48" y="0"/>
                  <a:pt x="54" y="1"/>
                  <a:pt x="59" y="3"/>
                </a:cubicBezTo>
                <a:cubicBezTo>
                  <a:pt x="64" y="5"/>
                  <a:pt x="69" y="8"/>
                  <a:pt x="73" y="12"/>
                </a:cubicBezTo>
                <a:cubicBezTo>
                  <a:pt x="77" y="16"/>
                  <a:pt x="80" y="21"/>
                  <a:pt x="82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747720" y="2205720"/>
            <a:ext cx="3013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Cualidades deseables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354320" y="331452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214" y="0"/>
                </a:moveTo>
                <a:cubicBezTo>
                  <a:pt x="96" y="0"/>
                  <a:pt x="0" y="95"/>
                  <a:pt x="0" y="213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3"/>
                </a:lnTo>
                <a:cubicBezTo>
                  <a:pt x="86" y="196"/>
                  <a:pt x="89" y="180"/>
                  <a:pt x="95" y="164"/>
                </a:cubicBezTo>
                <a:cubicBezTo>
                  <a:pt x="102" y="149"/>
                  <a:pt x="111" y="135"/>
                  <a:pt x="123" y="123"/>
                </a:cubicBezTo>
                <a:cubicBezTo>
                  <a:pt x="135" y="111"/>
                  <a:pt x="149" y="101"/>
                  <a:pt x="165" y="95"/>
                </a:cubicBezTo>
                <a:cubicBezTo>
                  <a:pt x="180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8" y="101"/>
                  <a:pt x="293" y="111"/>
                  <a:pt x="305" y="123"/>
                </a:cubicBezTo>
                <a:cubicBezTo>
                  <a:pt x="317" y="135"/>
                  <a:pt x="326" y="149"/>
                  <a:pt x="333" y="164"/>
                </a:cubicBezTo>
                <a:cubicBezTo>
                  <a:pt x="339" y="180"/>
                  <a:pt x="342" y="196"/>
                  <a:pt x="342" y="213"/>
                </a:cubicBezTo>
                <a:lnTo>
                  <a:pt x="342" y="427"/>
                </a:lnTo>
                <a:lnTo>
                  <a:pt x="428" y="427"/>
                </a:lnTo>
                <a:lnTo>
                  <a:pt x="428" y="213"/>
                </a:lnTo>
                <a:cubicBezTo>
                  <a:pt x="428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323720" y="342180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5"/>
                </a:moveTo>
                <a:cubicBezTo>
                  <a:pt x="598" y="396"/>
                  <a:pt x="596" y="407"/>
                  <a:pt x="592" y="418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6" y="459"/>
                  <a:pt x="545" y="464"/>
                </a:cubicBezTo>
                <a:cubicBezTo>
                  <a:pt x="535" y="468"/>
                  <a:pt x="524" y="470"/>
                  <a:pt x="513" y="470"/>
                </a:cubicBezTo>
                <a:lnTo>
                  <a:pt x="85" y="470"/>
                </a:lnTo>
                <a:cubicBezTo>
                  <a:pt x="74" y="470"/>
                  <a:pt x="63" y="468"/>
                  <a:pt x="53" y="464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8"/>
                  <a:pt x="7" y="418"/>
                </a:cubicBezTo>
                <a:cubicBezTo>
                  <a:pt x="2" y="407"/>
                  <a:pt x="0" y="396"/>
                  <a:pt x="0" y="385"/>
                </a:cubicBezTo>
                <a:lnTo>
                  <a:pt x="0" y="86"/>
                </a:lnTo>
                <a:cubicBezTo>
                  <a:pt x="0" y="74"/>
                  <a:pt x="2" y="63"/>
                  <a:pt x="7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3"/>
                  <a:pt x="74" y="0"/>
                  <a:pt x="85" y="0"/>
                </a:cubicBezTo>
                <a:lnTo>
                  <a:pt x="513" y="0"/>
                </a:lnTo>
                <a:cubicBezTo>
                  <a:pt x="524" y="0"/>
                  <a:pt x="535" y="3"/>
                  <a:pt x="545" y="7"/>
                </a:cubicBezTo>
                <a:cubicBezTo>
                  <a:pt x="556" y="11"/>
                  <a:pt x="565" y="17"/>
                  <a:pt x="573" y="25"/>
                </a:cubicBezTo>
                <a:cubicBezTo>
                  <a:pt x="581" y="33"/>
                  <a:pt x="587" y="43"/>
                  <a:pt x="592" y="53"/>
                </a:cubicBezTo>
                <a:cubicBezTo>
                  <a:pt x="596" y="63"/>
                  <a:pt x="598" y="74"/>
                  <a:pt x="598" y="86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454400" y="3314520"/>
            <a:ext cx="138240" cy="276480"/>
          </a:xfrm>
          <a:custGeom>
            <a:avLst/>
            <a:gdLst/>
            <a:ahLst/>
            <a:rect l="0" t="0" r="r" b="b"/>
            <a:pathLst>
              <a:path w="384" h="768">
                <a:moveTo>
                  <a:pt x="384" y="192"/>
                </a:moveTo>
                <a:cubicBezTo>
                  <a:pt x="384" y="179"/>
                  <a:pt x="383" y="167"/>
                  <a:pt x="381" y="154"/>
                </a:cubicBezTo>
                <a:cubicBezTo>
                  <a:pt x="378" y="142"/>
                  <a:pt x="374" y="130"/>
                  <a:pt x="370" y="118"/>
                </a:cubicBezTo>
                <a:cubicBezTo>
                  <a:pt x="364" y="107"/>
                  <a:pt x="358" y="96"/>
                  <a:pt x="351" y="85"/>
                </a:cubicBezTo>
                <a:cubicBezTo>
                  <a:pt x="344" y="75"/>
                  <a:pt x="336" y="65"/>
                  <a:pt x="327" y="56"/>
                </a:cubicBezTo>
                <a:cubicBezTo>
                  <a:pt x="318" y="47"/>
                  <a:pt x="308" y="39"/>
                  <a:pt x="298" y="32"/>
                </a:cubicBezTo>
                <a:cubicBezTo>
                  <a:pt x="287" y="25"/>
                  <a:pt x="276" y="19"/>
                  <a:pt x="265" y="15"/>
                </a:cubicBezTo>
                <a:cubicBezTo>
                  <a:pt x="253" y="10"/>
                  <a:pt x="241" y="6"/>
                  <a:pt x="229" y="4"/>
                </a:cubicBezTo>
                <a:cubicBezTo>
                  <a:pt x="216" y="1"/>
                  <a:pt x="204" y="0"/>
                  <a:pt x="191" y="0"/>
                </a:cubicBezTo>
                <a:cubicBezTo>
                  <a:pt x="179" y="0"/>
                  <a:pt x="166" y="1"/>
                  <a:pt x="154" y="4"/>
                </a:cubicBezTo>
                <a:cubicBezTo>
                  <a:pt x="142" y="6"/>
                  <a:pt x="130" y="10"/>
                  <a:pt x="118" y="15"/>
                </a:cubicBezTo>
                <a:cubicBezTo>
                  <a:pt x="106" y="19"/>
                  <a:pt x="95" y="25"/>
                  <a:pt x="85" y="32"/>
                </a:cubicBezTo>
                <a:cubicBezTo>
                  <a:pt x="74" y="39"/>
                  <a:pt x="65" y="47"/>
                  <a:pt x="56" y="56"/>
                </a:cubicBezTo>
                <a:cubicBezTo>
                  <a:pt x="47" y="65"/>
                  <a:pt x="39" y="75"/>
                  <a:pt x="32" y="85"/>
                </a:cubicBezTo>
                <a:cubicBezTo>
                  <a:pt x="25" y="96"/>
                  <a:pt x="19" y="107"/>
                  <a:pt x="14" y="118"/>
                </a:cubicBezTo>
                <a:cubicBezTo>
                  <a:pt x="9" y="130"/>
                  <a:pt x="6" y="142"/>
                  <a:pt x="3" y="154"/>
                </a:cubicBezTo>
                <a:cubicBezTo>
                  <a:pt x="1" y="167"/>
                  <a:pt x="0" y="179"/>
                  <a:pt x="0" y="192"/>
                </a:cubicBezTo>
                <a:cubicBezTo>
                  <a:pt x="0" y="275"/>
                  <a:pt x="53" y="346"/>
                  <a:pt x="127" y="372"/>
                </a:cubicBezTo>
                <a:lnTo>
                  <a:pt x="127" y="715"/>
                </a:lnTo>
                <a:cubicBezTo>
                  <a:pt x="127" y="722"/>
                  <a:pt x="129" y="728"/>
                  <a:pt x="131" y="734"/>
                </a:cubicBezTo>
                <a:cubicBezTo>
                  <a:pt x="133" y="740"/>
                  <a:pt x="137" y="746"/>
                  <a:pt x="141" y="751"/>
                </a:cubicBezTo>
                <a:cubicBezTo>
                  <a:pt x="146" y="756"/>
                  <a:pt x="151" y="759"/>
                  <a:pt x="157" y="762"/>
                </a:cubicBezTo>
                <a:cubicBezTo>
                  <a:pt x="163" y="765"/>
                  <a:pt x="169" y="767"/>
                  <a:pt x="175" y="768"/>
                </a:cubicBezTo>
                <a:cubicBezTo>
                  <a:pt x="182" y="769"/>
                  <a:pt x="188" y="768"/>
                  <a:pt x="195" y="766"/>
                </a:cubicBezTo>
                <a:cubicBezTo>
                  <a:pt x="201" y="764"/>
                  <a:pt x="207" y="762"/>
                  <a:pt x="212" y="758"/>
                </a:cubicBezTo>
                <a:cubicBezTo>
                  <a:pt x="218" y="754"/>
                  <a:pt x="222" y="749"/>
                  <a:pt x="226" y="743"/>
                </a:cubicBezTo>
                <a:cubicBezTo>
                  <a:pt x="229" y="738"/>
                  <a:pt x="232" y="732"/>
                  <a:pt x="233" y="725"/>
                </a:cubicBezTo>
                <a:lnTo>
                  <a:pt x="234" y="726"/>
                </a:lnTo>
                <a:cubicBezTo>
                  <a:pt x="240" y="726"/>
                  <a:pt x="245" y="724"/>
                  <a:pt x="249" y="719"/>
                </a:cubicBezTo>
                <a:cubicBezTo>
                  <a:pt x="253" y="715"/>
                  <a:pt x="255" y="710"/>
                  <a:pt x="255" y="704"/>
                </a:cubicBezTo>
                <a:lnTo>
                  <a:pt x="255" y="683"/>
                </a:lnTo>
                <a:cubicBezTo>
                  <a:pt x="255" y="677"/>
                  <a:pt x="253" y="672"/>
                  <a:pt x="249" y="668"/>
                </a:cubicBezTo>
                <a:cubicBezTo>
                  <a:pt x="245" y="664"/>
                  <a:pt x="240" y="662"/>
                  <a:pt x="234" y="662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3" y="630"/>
                  <a:pt x="255" y="625"/>
                  <a:pt x="255" y="619"/>
                </a:cubicBezTo>
                <a:lnTo>
                  <a:pt x="255" y="576"/>
                </a:lnTo>
                <a:cubicBezTo>
                  <a:pt x="255" y="571"/>
                  <a:pt x="253" y="566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7"/>
                </a:lnTo>
                <a:cubicBezTo>
                  <a:pt x="248" y="498"/>
                  <a:pt x="255" y="486"/>
                  <a:pt x="255" y="470"/>
                </a:cubicBezTo>
                <a:lnTo>
                  <a:pt x="255" y="372"/>
                </a:lnTo>
                <a:cubicBezTo>
                  <a:pt x="330" y="346"/>
                  <a:pt x="384" y="275"/>
                  <a:pt x="384" y="192"/>
                </a:cubicBezTo>
                <a:moveTo>
                  <a:pt x="191" y="43"/>
                </a:moveTo>
                <a:cubicBezTo>
                  <a:pt x="197" y="43"/>
                  <a:pt x="202" y="44"/>
                  <a:pt x="208" y="46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4"/>
                  <a:pt x="231" y="69"/>
                </a:cubicBezTo>
                <a:cubicBezTo>
                  <a:pt x="233" y="74"/>
                  <a:pt x="234" y="80"/>
                  <a:pt x="234" y="85"/>
                </a:cubicBezTo>
                <a:cubicBezTo>
                  <a:pt x="234" y="91"/>
                  <a:pt x="233" y="96"/>
                  <a:pt x="231" y="102"/>
                </a:cubicBezTo>
                <a:cubicBezTo>
                  <a:pt x="229" y="107"/>
                  <a:pt x="226" y="111"/>
                  <a:pt x="222" y="115"/>
                </a:cubicBezTo>
                <a:cubicBezTo>
                  <a:pt x="218" y="119"/>
                  <a:pt x="213" y="123"/>
                  <a:pt x="208" y="125"/>
                </a:cubicBezTo>
                <a:cubicBezTo>
                  <a:pt x="202" y="127"/>
                  <a:pt x="197" y="128"/>
                  <a:pt x="191" y="128"/>
                </a:cubicBezTo>
                <a:cubicBezTo>
                  <a:pt x="186" y="128"/>
                  <a:pt x="180" y="127"/>
                  <a:pt x="175" y="125"/>
                </a:cubicBezTo>
                <a:cubicBezTo>
                  <a:pt x="170" y="122"/>
                  <a:pt x="165" y="119"/>
                  <a:pt x="161" y="115"/>
                </a:cubicBezTo>
                <a:cubicBezTo>
                  <a:pt x="157" y="111"/>
                  <a:pt x="154" y="107"/>
                  <a:pt x="152" y="102"/>
                </a:cubicBezTo>
                <a:cubicBezTo>
                  <a:pt x="150" y="96"/>
                  <a:pt x="149" y="91"/>
                  <a:pt x="149" y="85"/>
                </a:cubicBezTo>
                <a:cubicBezTo>
                  <a:pt x="149" y="80"/>
                  <a:pt x="150" y="74"/>
                  <a:pt x="152" y="69"/>
                </a:cubicBezTo>
                <a:cubicBezTo>
                  <a:pt x="154" y="64"/>
                  <a:pt x="157" y="59"/>
                  <a:pt x="161" y="55"/>
                </a:cubicBezTo>
                <a:cubicBezTo>
                  <a:pt x="165" y="51"/>
                  <a:pt x="170" y="48"/>
                  <a:pt x="175" y="46"/>
                </a:cubicBezTo>
                <a:cubicBezTo>
                  <a:pt x="180" y="44"/>
                  <a:pt x="186" y="43"/>
                  <a:pt x="191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617480" y="2778480"/>
            <a:ext cx="140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Legibilidad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346760" y="3790800"/>
            <a:ext cx="230760" cy="276480"/>
          </a:xfrm>
          <a:custGeom>
            <a:avLst/>
            <a:gdLst/>
            <a:ahLst/>
            <a:rect l="0" t="0" r="r" b="b"/>
            <a:pathLst>
              <a:path w="641" h="768">
                <a:moveTo>
                  <a:pt x="639" y="333"/>
                </a:moveTo>
                <a:cubicBezTo>
                  <a:pt x="636" y="325"/>
                  <a:pt x="628" y="320"/>
                  <a:pt x="619" y="320"/>
                </a:cubicBezTo>
                <a:lnTo>
                  <a:pt x="361" y="320"/>
                </a:lnTo>
                <a:lnTo>
                  <a:pt x="510" y="31"/>
                </a:lnTo>
                <a:cubicBezTo>
                  <a:pt x="515" y="22"/>
                  <a:pt x="513" y="11"/>
                  <a:pt x="505" y="4"/>
                </a:cubicBezTo>
                <a:cubicBezTo>
                  <a:pt x="501" y="1"/>
                  <a:pt x="496" y="0"/>
                  <a:pt x="491" y="0"/>
                </a:cubicBezTo>
                <a:cubicBezTo>
                  <a:pt x="486" y="0"/>
                  <a:pt x="481" y="2"/>
                  <a:pt x="477" y="5"/>
                </a:cubicBezTo>
                <a:lnTo>
                  <a:pt x="320" y="140"/>
                </a:lnTo>
                <a:lnTo>
                  <a:pt x="8" y="410"/>
                </a:lnTo>
                <a:cubicBezTo>
                  <a:pt x="1" y="416"/>
                  <a:pt x="-2" y="425"/>
                  <a:pt x="1" y="434"/>
                </a:cubicBezTo>
                <a:cubicBezTo>
                  <a:pt x="5" y="442"/>
                  <a:pt x="13" y="448"/>
                  <a:pt x="21" y="448"/>
                </a:cubicBezTo>
                <a:lnTo>
                  <a:pt x="279" y="448"/>
                </a:lnTo>
                <a:lnTo>
                  <a:pt x="130" y="737"/>
                </a:lnTo>
                <a:cubicBezTo>
                  <a:pt x="126" y="746"/>
                  <a:pt x="128" y="757"/>
                  <a:pt x="136" y="764"/>
                </a:cubicBezTo>
                <a:cubicBezTo>
                  <a:pt x="140" y="767"/>
                  <a:pt x="145" y="768"/>
                  <a:pt x="149" y="768"/>
                </a:cubicBezTo>
                <a:cubicBezTo>
                  <a:pt x="154" y="768"/>
                  <a:pt x="159" y="766"/>
                  <a:pt x="163" y="763"/>
                </a:cubicBezTo>
                <a:lnTo>
                  <a:pt x="320" y="628"/>
                </a:lnTo>
                <a:lnTo>
                  <a:pt x="633" y="357"/>
                </a:lnTo>
                <a:cubicBezTo>
                  <a:pt x="640" y="351"/>
                  <a:pt x="642" y="342"/>
                  <a:pt x="639" y="33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617480" y="3264480"/>
            <a:ext cx="131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Seguridad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323720" y="42764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6" y="435"/>
                  <a:pt x="761" y="460"/>
                </a:cubicBezTo>
                <a:cubicBezTo>
                  <a:pt x="756" y="484"/>
                  <a:pt x="749" y="508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9"/>
                  <a:pt x="384" y="769"/>
                </a:cubicBezTo>
                <a:cubicBezTo>
                  <a:pt x="359" y="769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8"/>
                  <a:pt x="12" y="484"/>
                  <a:pt x="8" y="460"/>
                </a:cubicBezTo>
                <a:cubicBezTo>
                  <a:pt x="3" y="435"/>
                  <a:pt x="0" y="410"/>
                  <a:pt x="0" y="385"/>
                </a:cubicBezTo>
                <a:cubicBezTo>
                  <a:pt x="0" y="360"/>
                  <a:pt x="3" y="335"/>
                  <a:pt x="8" y="310"/>
                </a:cubicBezTo>
                <a:cubicBezTo>
                  <a:pt x="12" y="285"/>
                  <a:pt x="20" y="261"/>
                  <a:pt x="29" y="238"/>
                </a:cubicBezTo>
                <a:cubicBezTo>
                  <a:pt x="39" y="215"/>
                  <a:pt x="51" y="193"/>
                  <a:pt x="65" y="172"/>
                </a:cubicBezTo>
                <a:cubicBezTo>
                  <a:pt x="79" y="151"/>
                  <a:pt x="95" y="131"/>
                  <a:pt x="113" y="114"/>
                </a:cubicBezTo>
                <a:cubicBezTo>
                  <a:pt x="130" y="96"/>
                  <a:pt x="150" y="80"/>
                  <a:pt x="171" y="66"/>
                </a:cubicBezTo>
                <a:cubicBezTo>
                  <a:pt x="192" y="52"/>
                  <a:pt x="214" y="40"/>
                  <a:pt x="237" y="30"/>
                </a:cubicBezTo>
                <a:cubicBezTo>
                  <a:pt x="260" y="21"/>
                  <a:pt x="284" y="14"/>
                  <a:pt x="309" y="8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8"/>
                </a:cubicBezTo>
                <a:cubicBezTo>
                  <a:pt x="483" y="14"/>
                  <a:pt x="507" y="21"/>
                  <a:pt x="531" y="30"/>
                </a:cubicBezTo>
                <a:cubicBezTo>
                  <a:pt x="555" y="40"/>
                  <a:pt x="577" y="52"/>
                  <a:pt x="598" y="66"/>
                </a:cubicBezTo>
                <a:cubicBezTo>
                  <a:pt x="619" y="80"/>
                  <a:pt x="638" y="96"/>
                  <a:pt x="656" y="114"/>
                </a:cubicBezTo>
                <a:cubicBezTo>
                  <a:pt x="674" y="131"/>
                  <a:pt x="690" y="151"/>
                  <a:pt x="704" y="172"/>
                </a:cubicBezTo>
                <a:cubicBezTo>
                  <a:pt x="718" y="193"/>
                  <a:pt x="730" y="215"/>
                  <a:pt x="739" y="238"/>
                </a:cubicBezTo>
                <a:cubicBezTo>
                  <a:pt x="749" y="261"/>
                  <a:pt x="756" y="285"/>
                  <a:pt x="761" y="310"/>
                </a:cubicBezTo>
                <a:cubicBezTo>
                  <a:pt x="766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381680" y="4290120"/>
            <a:ext cx="216360" cy="231480"/>
          </a:xfrm>
          <a:custGeom>
            <a:avLst/>
            <a:gdLst/>
            <a:ahLst/>
            <a:rect l="0" t="0" r="r" b="b"/>
            <a:pathLst>
              <a:path w="601" h="643">
                <a:moveTo>
                  <a:pt x="388" y="0"/>
                </a:moveTo>
                <a:cubicBezTo>
                  <a:pt x="367" y="12"/>
                  <a:pt x="348" y="32"/>
                  <a:pt x="324" y="25"/>
                </a:cubicBezTo>
                <a:cubicBezTo>
                  <a:pt x="284" y="13"/>
                  <a:pt x="231" y="-14"/>
                  <a:pt x="196" y="20"/>
                </a:cubicBezTo>
                <a:cubicBezTo>
                  <a:pt x="161" y="53"/>
                  <a:pt x="153" y="84"/>
                  <a:pt x="196" y="82"/>
                </a:cubicBezTo>
                <a:cubicBezTo>
                  <a:pt x="239" y="81"/>
                  <a:pt x="268" y="30"/>
                  <a:pt x="289" y="52"/>
                </a:cubicBezTo>
                <a:cubicBezTo>
                  <a:pt x="310" y="73"/>
                  <a:pt x="305" y="90"/>
                  <a:pt x="255" y="97"/>
                </a:cubicBezTo>
                <a:cubicBezTo>
                  <a:pt x="204" y="103"/>
                  <a:pt x="149" y="111"/>
                  <a:pt x="120" y="111"/>
                </a:cubicBezTo>
                <a:cubicBezTo>
                  <a:pt x="91" y="111"/>
                  <a:pt x="84" y="129"/>
                  <a:pt x="104" y="147"/>
                </a:cubicBezTo>
                <a:cubicBezTo>
                  <a:pt x="124" y="166"/>
                  <a:pt x="92" y="167"/>
                  <a:pt x="58" y="186"/>
                </a:cubicBezTo>
                <a:cubicBezTo>
                  <a:pt x="24" y="205"/>
                  <a:pt x="67" y="213"/>
                  <a:pt x="95" y="229"/>
                </a:cubicBezTo>
                <a:cubicBezTo>
                  <a:pt x="123" y="245"/>
                  <a:pt x="144" y="225"/>
                  <a:pt x="156" y="198"/>
                </a:cubicBezTo>
                <a:cubicBezTo>
                  <a:pt x="168" y="171"/>
                  <a:pt x="219" y="139"/>
                  <a:pt x="241" y="143"/>
                </a:cubicBezTo>
                <a:cubicBezTo>
                  <a:pt x="262" y="147"/>
                  <a:pt x="262" y="158"/>
                  <a:pt x="258" y="177"/>
                </a:cubicBezTo>
                <a:cubicBezTo>
                  <a:pt x="254" y="195"/>
                  <a:pt x="274" y="190"/>
                  <a:pt x="276" y="169"/>
                </a:cubicBezTo>
                <a:cubicBezTo>
                  <a:pt x="277" y="147"/>
                  <a:pt x="301" y="131"/>
                  <a:pt x="320" y="130"/>
                </a:cubicBezTo>
                <a:cubicBezTo>
                  <a:pt x="338" y="129"/>
                  <a:pt x="354" y="155"/>
                  <a:pt x="333" y="169"/>
                </a:cubicBezTo>
                <a:cubicBezTo>
                  <a:pt x="312" y="182"/>
                  <a:pt x="290" y="193"/>
                  <a:pt x="317" y="199"/>
                </a:cubicBezTo>
                <a:cubicBezTo>
                  <a:pt x="344" y="206"/>
                  <a:pt x="362" y="241"/>
                  <a:pt x="332" y="255"/>
                </a:cubicBezTo>
                <a:cubicBezTo>
                  <a:pt x="301" y="270"/>
                  <a:pt x="248" y="279"/>
                  <a:pt x="224" y="267"/>
                </a:cubicBezTo>
                <a:cubicBezTo>
                  <a:pt x="200" y="255"/>
                  <a:pt x="145" y="238"/>
                  <a:pt x="131" y="247"/>
                </a:cubicBezTo>
                <a:cubicBezTo>
                  <a:pt x="116" y="257"/>
                  <a:pt x="108" y="266"/>
                  <a:pt x="91" y="273"/>
                </a:cubicBezTo>
                <a:cubicBezTo>
                  <a:pt x="73" y="279"/>
                  <a:pt x="2" y="311"/>
                  <a:pt x="0" y="353"/>
                </a:cubicBezTo>
                <a:cubicBezTo>
                  <a:pt x="-1" y="394"/>
                  <a:pt x="-2" y="441"/>
                  <a:pt x="26" y="442"/>
                </a:cubicBezTo>
                <a:cubicBezTo>
                  <a:pt x="54" y="443"/>
                  <a:pt x="123" y="425"/>
                  <a:pt x="144" y="407"/>
                </a:cubicBezTo>
                <a:cubicBezTo>
                  <a:pt x="165" y="390"/>
                  <a:pt x="195" y="394"/>
                  <a:pt x="204" y="414"/>
                </a:cubicBezTo>
                <a:cubicBezTo>
                  <a:pt x="213" y="434"/>
                  <a:pt x="207" y="446"/>
                  <a:pt x="197" y="478"/>
                </a:cubicBezTo>
                <a:cubicBezTo>
                  <a:pt x="188" y="510"/>
                  <a:pt x="203" y="526"/>
                  <a:pt x="218" y="554"/>
                </a:cubicBezTo>
                <a:cubicBezTo>
                  <a:pt x="233" y="582"/>
                  <a:pt x="245" y="598"/>
                  <a:pt x="245" y="619"/>
                </a:cubicBezTo>
                <a:cubicBezTo>
                  <a:pt x="245" y="639"/>
                  <a:pt x="266" y="659"/>
                  <a:pt x="298" y="625"/>
                </a:cubicBezTo>
                <a:cubicBezTo>
                  <a:pt x="330" y="591"/>
                  <a:pt x="360" y="526"/>
                  <a:pt x="373" y="502"/>
                </a:cubicBezTo>
                <a:cubicBezTo>
                  <a:pt x="386" y="478"/>
                  <a:pt x="397" y="424"/>
                  <a:pt x="413" y="414"/>
                </a:cubicBezTo>
                <a:cubicBezTo>
                  <a:pt x="429" y="403"/>
                  <a:pt x="454" y="378"/>
                  <a:pt x="436" y="382"/>
                </a:cubicBezTo>
                <a:cubicBezTo>
                  <a:pt x="417" y="386"/>
                  <a:pt x="380" y="381"/>
                  <a:pt x="370" y="354"/>
                </a:cubicBezTo>
                <a:cubicBezTo>
                  <a:pt x="361" y="327"/>
                  <a:pt x="321" y="277"/>
                  <a:pt x="340" y="271"/>
                </a:cubicBezTo>
                <a:cubicBezTo>
                  <a:pt x="358" y="266"/>
                  <a:pt x="380" y="301"/>
                  <a:pt x="388" y="317"/>
                </a:cubicBezTo>
                <a:cubicBezTo>
                  <a:pt x="396" y="334"/>
                  <a:pt x="406" y="354"/>
                  <a:pt x="422" y="359"/>
                </a:cubicBezTo>
                <a:cubicBezTo>
                  <a:pt x="438" y="365"/>
                  <a:pt x="473" y="324"/>
                  <a:pt x="484" y="317"/>
                </a:cubicBezTo>
                <a:cubicBezTo>
                  <a:pt x="494" y="311"/>
                  <a:pt x="486" y="286"/>
                  <a:pt x="465" y="289"/>
                </a:cubicBezTo>
                <a:cubicBezTo>
                  <a:pt x="444" y="291"/>
                  <a:pt x="416" y="289"/>
                  <a:pt x="416" y="275"/>
                </a:cubicBezTo>
                <a:cubicBezTo>
                  <a:pt x="416" y="262"/>
                  <a:pt x="442" y="245"/>
                  <a:pt x="464" y="249"/>
                </a:cubicBezTo>
                <a:cubicBezTo>
                  <a:pt x="485" y="253"/>
                  <a:pt x="501" y="259"/>
                  <a:pt x="514" y="275"/>
                </a:cubicBezTo>
                <a:cubicBezTo>
                  <a:pt x="528" y="291"/>
                  <a:pt x="554" y="321"/>
                  <a:pt x="565" y="339"/>
                </a:cubicBezTo>
                <a:cubicBezTo>
                  <a:pt x="576" y="358"/>
                  <a:pt x="584" y="361"/>
                  <a:pt x="589" y="327"/>
                </a:cubicBezTo>
                <a:cubicBezTo>
                  <a:pt x="592" y="305"/>
                  <a:pt x="597" y="293"/>
                  <a:pt x="601" y="280"/>
                </a:cubicBezTo>
                <a:cubicBezTo>
                  <a:pt x="580" y="156"/>
                  <a:pt x="499" y="52"/>
                  <a:pt x="38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617480" y="3750120"/>
            <a:ext cx="11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617480" y="4226400"/>
            <a:ext cx="154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Portabilidad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771480" y="2190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98120" y="2217600"/>
            <a:ext cx="222840" cy="222840"/>
          </a:xfrm>
          <a:custGeom>
            <a:avLst/>
            <a:gdLst/>
            <a:ahLst/>
            <a:rect l="0" t="0" r="r" b="b"/>
            <a:pathLst>
              <a:path w="619" h="619">
                <a:moveTo>
                  <a:pt x="619" y="309"/>
                </a:moveTo>
                <a:cubicBezTo>
                  <a:pt x="619" y="329"/>
                  <a:pt x="617" y="350"/>
                  <a:pt x="613" y="370"/>
                </a:cubicBezTo>
                <a:cubicBezTo>
                  <a:pt x="609" y="390"/>
                  <a:pt x="604" y="409"/>
                  <a:pt x="596" y="428"/>
                </a:cubicBezTo>
                <a:cubicBezTo>
                  <a:pt x="588" y="447"/>
                  <a:pt x="579" y="464"/>
                  <a:pt x="567" y="481"/>
                </a:cubicBezTo>
                <a:cubicBezTo>
                  <a:pt x="555" y="498"/>
                  <a:pt x="542" y="514"/>
                  <a:pt x="528" y="528"/>
                </a:cubicBezTo>
                <a:cubicBezTo>
                  <a:pt x="513" y="542"/>
                  <a:pt x="498" y="555"/>
                  <a:pt x="481" y="567"/>
                </a:cubicBezTo>
                <a:cubicBezTo>
                  <a:pt x="464" y="578"/>
                  <a:pt x="446" y="587"/>
                  <a:pt x="428" y="595"/>
                </a:cubicBezTo>
                <a:cubicBezTo>
                  <a:pt x="409" y="603"/>
                  <a:pt x="389" y="609"/>
                  <a:pt x="370" y="613"/>
                </a:cubicBezTo>
                <a:cubicBezTo>
                  <a:pt x="350" y="617"/>
                  <a:pt x="330" y="619"/>
                  <a:pt x="309" y="619"/>
                </a:cubicBezTo>
                <a:cubicBezTo>
                  <a:pt x="289" y="619"/>
                  <a:pt x="269" y="617"/>
                  <a:pt x="249" y="613"/>
                </a:cubicBezTo>
                <a:cubicBezTo>
                  <a:pt x="229" y="609"/>
                  <a:pt x="210" y="603"/>
                  <a:pt x="191" y="595"/>
                </a:cubicBezTo>
                <a:cubicBezTo>
                  <a:pt x="172" y="587"/>
                  <a:pt x="154" y="578"/>
                  <a:pt x="138" y="567"/>
                </a:cubicBezTo>
                <a:cubicBezTo>
                  <a:pt x="121" y="555"/>
                  <a:pt x="105" y="542"/>
                  <a:pt x="91" y="528"/>
                </a:cubicBezTo>
                <a:cubicBezTo>
                  <a:pt x="76" y="514"/>
                  <a:pt x="64" y="498"/>
                  <a:pt x="52" y="481"/>
                </a:cubicBezTo>
                <a:cubicBezTo>
                  <a:pt x="41" y="464"/>
                  <a:pt x="32" y="447"/>
                  <a:pt x="24" y="428"/>
                </a:cubicBezTo>
                <a:cubicBezTo>
                  <a:pt x="16" y="409"/>
                  <a:pt x="10" y="390"/>
                  <a:pt x="6" y="370"/>
                </a:cubicBezTo>
                <a:cubicBezTo>
                  <a:pt x="2" y="350"/>
                  <a:pt x="0" y="329"/>
                  <a:pt x="0" y="309"/>
                </a:cubicBezTo>
                <a:cubicBezTo>
                  <a:pt x="0" y="288"/>
                  <a:pt x="2" y="268"/>
                  <a:pt x="6" y="248"/>
                </a:cubicBezTo>
                <a:cubicBezTo>
                  <a:pt x="10" y="228"/>
                  <a:pt x="16" y="209"/>
                  <a:pt x="24" y="190"/>
                </a:cubicBezTo>
                <a:cubicBezTo>
                  <a:pt x="32" y="172"/>
                  <a:pt x="41" y="154"/>
                  <a:pt x="52" y="137"/>
                </a:cubicBezTo>
                <a:cubicBezTo>
                  <a:pt x="64" y="120"/>
                  <a:pt x="76" y="104"/>
                  <a:pt x="91" y="90"/>
                </a:cubicBezTo>
                <a:cubicBezTo>
                  <a:pt x="105" y="76"/>
                  <a:pt x="121" y="63"/>
                  <a:pt x="138" y="52"/>
                </a:cubicBezTo>
                <a:cubicBezTo>
                  <a:pt x="154" y="40"/>
                  <a:pt x="172" y="31"/>
                  <a:pt x="191" y="23"/>
                </a:cubicBezTo>
                <a:cubicBezTo>
                  <a:pt x="210" y="15"/>
                  <a:pt x="229" y="9"/>
                  <a:pt x="249" y="5"/>
                </a:cubicBezTo>
                <a:cubicBezTo>
                  <a:pt x="269" y="1"/>
                  <a:pt x="289" y="0"/>
                  <a:pt x="309" y="0"/>
                </a:cubicBezTo>
                <a:cubicBezTo>
                  <a:pt x="330" y="0"/>
                  <a:pt x="350" y="1"/>
                  <a:pt x="370" y="5"/>
                </a:cubicBezTo>
                <a:cubicBezTo>
                  <a:pt x="389" y="9"/>
                  <a:pt x="409" y="15"/>
                  <a:pt x="428" y="23"/>
                </a:cubicBezTo>
                <a:cubicBezTo>
                  <a:pt x="446" y="31"/>
                  <a:pt x="464" y="40"/>
                  <a:pt x="481" y="52"/>
                </a:cubicBezTo>
                <a:cubicBezTo>
                  <a:pt x="498" y="63"/>
                  <a:pt x="513" y="76"/>
                  <a:pt x="528" y="90"/>
                </a:cubicBezTo>
                <a:cubicBezTo>
                  <a:pt x="542" y="104"/>
                  <a:pt x="555" y="120"/>
                  <a:pt x="567" y="137"/>
                </a:cubicBezTo>
                <a:cubicBezTo>
                  <a:pt x="579" y="154"/>
                  <a:pt x="588" y="172"/>
                  <a:pt x="596" y="190"/>
                </a:cubicBezTo>
                <a:cubicBezTo>
                  <a:pt x="604" y="209"/>
                  <a:pt x="609" y="228"/>
                  <a:pt x="613" y="248"/>
                </a:cubicBezTo>
                <a:cubicBezTo>
                  <a:pt x="617" y="268"/>
                  <a:pt x="619" y="288"/>
                  <a:pt x="619" y="309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809640" y="2228760"/>
            <a:ext cx="199800" cy="200160"/>
          </a:xfrm>
          <a:custGeom>
            <a:avLst/>
            <a:gdLst/>
            <a:ahLst/>
            <a:rect l="0" t="0" r="r" b="b"/>
            <a:pathLst>
              <a:path w="555" h="556">
                <a:moveTo>
                  <a:pt x="555" y="279"/>
                </a:moveTo>
                <a:cubicBezTo>
                  <a:pt x="555" y="297"/>
                  <a:pt x="554" y="315"/>
                  <a:pt x="550" y="333"/>
                </a:cubicBezTo>
                <a:cubicBezTo>
                  <a:pt x="546" y="350"/>
                  <a:pt x="541" y="368"/>
                  <a:pt x="534" y="385"/>
                </a:cubicBezTo>
                <a:cubicBezTo>
                  <a:pt x="527" y="401"/>
                  <a:pt x="519" y="417"/>
                  <a:pt x="509" y="432"/>
                </a:cubicBezTo>
                <a:cubicBezTo>
                  <a:pt x="499" y="448"/>
                  <a:pt x="487" y="462"/>
                  <a:pt x="474" y="474"/>
                </a:cubicBezTo>
                <a:cubicBezTo>
                  <a:pt x="461" y="487"/>
                  <a:pt x="447" y="499"/>
                  <a:pt x="432" y="509"/>
                </a:cubicBezTo>
                <a:cubicBezTo>
                  <a:pt x="417" y="519"/>
                  <a:pt x="401" y="528"/>
                  <a:pt x="384" y="535"/>
                </a:cubicBezTo>
                <a:cubicBezTo>
                  <a:pt x="367" y="542"/>
                  <a:pt x="350" y="547"/>
                  <a:pt x="332" y="550"/>
                </a:cubicBezTo>
                <a:cubicBezTo>
                  <a:pt x="314" y="554"/>
                  <a:pt x="296" y="556"/>
                  <a:pt x="278" y="556"/>
                </a:cubicBezTo>
                <a:cubicBezTo>
                  <a:pt x="260" y="556"/>
                  <a:pt x="241" y="554"/>
                  <a:pt x="223" y="550"/>
                </a:cubicBezTo>
                <a:cubicBezTo>
                  <a:pt x="205" y="547"/>
                  <a:pt x="188" y="542"/>
                  <a:pt x="171" y="535"/>
                </a:cubicBezTo>
                <a:cubicBezTo>
                  <a:pt x="154" y="528"/>
                  <a:pt x="138" y="519"/>
                  <a:pt x="123" y="509"/>
                </a:cubicBezTo>
                <a:cubicBezTo>
                  <a:pt x="108" y="499"/>
                  <a:pt x="94" y="487"/>
                  <a:pt x="81" y="474"/>
                </a:cubicBezTo>
                <a:cubicBezTo>
                  <a:pt x="68" y="462"/>
                  <a:pt x="57" y="448"/>
                  <a:pt x="47" y="432"/>
                </a:cubicBezTo>
                <a:cubicBezTo>
                  <a:pt x="37" y="417"/>
                  <a:pt x="28" y="401"/>
                  <a:pt x="21" y="385"/>
                </a:cubicBezTo>
                <a:cubicBezTo>
                  <a:pt x="14" y="368"/>
                  <a:pt x="9" y="350"/>
                  <a:pt x="6" y="333"/>
                </a:cubicBezTo>
                <a:cubicBezTo>
                  <a:pt x="2" y="315"/>
                  <a:pt x="0" y="297"/>
                  <a:pt x="0" y="279"/>
                </a:cubicBezTo>
                <a:cubicBezTo>
                  <a:pt x="0" y="260"/>
                  <a:pt x="2" y="242"/>
                  <a:pt x="6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8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8" y="37"/>
                  <a:pt x="154" y="29"/>
                  <a:pt x="171" y="22"/>
                </a:cubicBezTo>
                <a:cubicBezTo>
                  <a:pt x="188" y="15"/>
                  <a:pt x="205" y="9"/>
                  <a:pt x="223" y="6"/>
                </a:cubicBezTo>
                <a:cubicBezTo>
                  <a:pt x="241" y="2"/>
                  <a:pt x="260" y="0"/>
                  <a:pt x="278" y="0"/>
                </a:cubicBezTo>
                <a:cubicBezTo>
                  <a:pt x="296" y="0"/>
                  <a:pt x="314" y="2"/>
                  <a:pt x="332" y="6"/>
                </a:cubicBezTo>
                <a:cubicBezTo>
                  <a:pt x="350" y="9"/>
                  <a:pt x="367" y="15"/>
                  <a:pt x="384" y="22"/>
                </a:cubicBezTo>
                <a:cubicBezTo>
                  <a:pt x="401" y="29"/>
                  <a:pt x="417" y="37"/>
                  <a:pt x="432" y="47"/>
                </a:cubicBezTo>
                <a:cubicBezTo>
                  <a:pt x="447" y="57"/>
                  <a:pt x="461" y="69"/>
                  <a:pt x="474" y="82"/>
                </a:cubicBezTo>
                <a:cubicBezTo>
                  <a:pt x="487" y="95"/>
                  <a:pt x="499" y="108"/>
                  <a:pt x="509" y="124"/>
                </a:cubicBezTo>
                <a:cubicBezTo>
                  <a:pt x="519" y="139"/>
                  <a:pt x="527" y="155"/>
                  <a:pt x="534" y="172"/>
                </a:cubicBezTo>
                <a:cubicBezTo>
                  <a:pt x="541" y="189"/>
                  <a:pt x="546" y="207"/>
                  <a:pt x="550" y="225"/>
                </a:cubicBezTo>
                <a:cubicBezTo>
                  <a:pt x="554" y="242"/>
                  <a:pt x="555" y="260"/>
                  <a:pt x="555" y="279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832680" y="22518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214" y="0"/>
                </a:moveTo>
                <a:lnTo>
                  <a:pt x="247" y="135"/>
                </a:lnTo>
                <a:lnTo>
                  <a:pt x="365" y="63"/>
                </a:lnTo>
                <a:lnTo>
                  <a:pt x="293" y="181"/>
                </a:lnTo>
                <a:lnTo>
                  <a:pt x="427" y="214"/>
                </a:lnTo>
                <a:lnTo>
                  <a:pt x="293" y="246"/>
                </a:lnTo>
                <a:lnTo>
                  <a:pt x="365" y="365"/>
                </a:lnTo>
                <a:lnTo>
                  <a:pt x="247" y="292"/>
                </a:lnTo>
                <a:lnTo>
                  <a:pt x="214" y="428"/>
                </a:lnTo>
                <a:lnTo>
                  <a:pt x="182" y="292"/>
                </a:lnTo>
                <a:lnTo>
                  <a:pt x="64" y="365"/>
                </a:lnTo>
                <a:lnTo>
                  <a:pt x="135" y="246"/>
                </a:lnTo>
                <a:lnTo>
                  <a:pt x="0" y="214"/>
                </a:lnTo>
                <a:lnTo>
                  <a:pt x="135" y="181"/>
                </a:lnTo>
                <a:lnTo>
                  <a:pt x="64" y="63"/>
                </a:lnTo>
                <a:lnTo>
                  <a:pt x="182" y="135"/>
                </a:lnTo>
                <a:lnTo>
                  <a:pt x="214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904320" y="2323800"/>
            <a:ext cx="67680" cy="67680"/>
          </a:xfrm>
          <a:custGeom>
            <a:avLst/>
            <a:gdLst/>
            <a:ahLst/>
            <a:rect l="0" t="0" r="r" b="b"/>
            <a:pathLst>
              <a:path w="188" h="188">
                <a:moveTo>
                  <a:pt x="0" y="72"/>
                </a:moveTo>
                <a:lnTo>
                  <a:pt x="188" y="188"/>
                </a:lnTo>
                <a:lnTo>
                  <a:pt x="74" y="0"/>
                </a:lnTo>
                <a:lnTo>
                  <a:pt x="0" y="72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847080" y="2266560"/>
            <a:ext cx="67680" cy="67680"/>
          </a:xfrm>
          <a:custGeom>
            <a:avLst/>
            <a:gdLst/>
            <a:ahLst/>
            <a:rect l="0" t="0" r="r" b="b"/>
            <a:pathLst>
              <a:path w="188" h="188">
                <a:moveTo>
                  <a:pt x="188" y="114"/>
                </a:moveTo>
                <a:lnTo>
                  <a:pt x="0" y="0"/>
                </a:lnTo>
                <a:lnTo>
                  <a:pt x="115" y="188"/>
                </a:lnTo>
                <a:lnTo>
                  <a:pt x="188" y="114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885960" y="2305440"/>
            <a:ext cx="47160" cy="47160"/>
          </a:xfrm>
          <a:custGeom>
            <a:avLst/>
            <a:gdLst/>
            <a:ahLst/>
            <a:rect l="0" t="0" r="r" b="b"/>
            <a:pathLst>
              <a:path w="131" h="131">
                <a:moveTo>
                  <a:pt x="131" y="66"/>
                </a:moveTo>
                <a:cubicBezTo>
                  <a:pt x="131" y="74"/>
                  <a:pt x="130" y="83"/>
                  <a:pt x="126" y="91"/>
                </a:cubicBezTo>
                <a:cubicBezTo>
                  <a:pt x="123" y="99"/>
                  <a:pt x="118" y="106"/>
                  <a:pt x="112" y="112"/>
                </a:cubicBezTo>
                <a:cubicBezTo>
                  <a:pt x="106" y="118"/>
                  <a:pt x="99" y="123"/>
                  <a:pt x="91" y="126"/>
                </a:cubicBezTo>
                <a:cubicBezTo>
                  <a:pt x="83" y="129"/>
                  <a:pt x="75" y="131"/>
                  <a:pt x="65" y="131"/>
                </a:cubicBezTo>
                <a:cubicBezTo>
                  <a:pt x="57" y="131"/>
                  <a:pt x="48" y="129"/>
                  <a:pt x="40" y="126"/>
                </a:cubicBezTo>
                <a:cubicBezTo>
                  <a:pt x="32" y="123"/>
                  <a:pt x="25" y="118"/>
                  <a:pt x="19" y="112"/>
                </a:cubicBezTo>
                <a:cubicBezTo>
                  <a:pt x="13" y="106"/>
                  <a:pt x="8" y="99"/>
                  <a:pt x="5" y="91"/>
                </a:cubicBezTo>
                <a:cubicBezTo>
                  <a:pt x="2" y="83"/>
                  <a:pt x="0" y="74"/>
                  <a:pt x="0" y="66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5"/>
                  <a:pt x="19" y="19"/>
                </a:cubicBezTo>
                <a:cubicBezTo>
                  <a:pt x="25" y="13"/>
                  <a:pt x="32" y="8"/>
                  <a:pt x="40" y="5"/>
                </a:cubicBezTo>
                <a:cubicBezTo>
                  <a:pt x="48" y="1"/>
                  <a:pt x="57" y="0"/>
                  <a:pt x="65" y="0"/>
                </a:cubicBezTo>
                <a:cubicBezTo>
                  <a:pt x="75" y="0"/>
                  <a:pt x="83" y="1"/>
                  <a:pt x="91" y="5"/>
                </a:cubicBezTo>
                <a:cubicBezTo>
                  <a:pt x="99" y="8"/>
                  <a:pt x="106" y="13"/>
                  <a:pt x="112" y="19"/>
                </a:cubicBezTo>
                <a:cubicBezTo>
                  <a:pt x="118" y="25"/>
                  <a:pt x="123" y="33"/>
                  <a:pt x="126" y="41"/>
                </a:cubicBezTo>
                <a:cubicBezTo>
                  <a:pt x="130" y="49"/>
                  <a:pt x="131" y="57"/>
                  <a:pt x="131" y="6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896760" y="2316240"/>
            <a:ext cx="25560" cy="25560"/>
          </a:xfrm>
          <a:custGeom>
            <a:avLst/>
            <a:gdLst/>
            <a:ahLst/>
            <a:rect l="0" t="0" r="r" b="b"/>
            <a:pathLst>
              <a:path w="71" h="71">
                <a:moveTo>
                  <a:pt x="71" y="35"/>
                </a:moveTo>
                <a:cubicBezTo>
                  <a:pt x="71" y="39"/>
                  <a:pt x="71" y="45"/>
                  <a:pt x="69" y="49"/>
                </a:cubicBezTo>
                <a:cubicBezTo>
                  <a:pt x="67" y="53"/>
                  <a:pt x="63" y="57"/>
                  <a:pt x="60" y="61"/>
                </a:cubicBezTo>
                <a:cubicBezTo>
                  <a:pt x="57" y="64"/>
                  <a:pt x="53" y="66"/>
                  <a:pt x="49" y="68"/>
                </a:cubicBezTo>
                <a:cubicBezTo>
                  <a:pt x="44" y="70"/>
                  <a:pt x="40" y="71"/>
                  <a:pt x="35" y="71"/>
                </a:cubicBezTo>
                <a:cubicBezTo>
                  <a:pt x="31" y="71"/>
                  <a:pt x="26" y="70"/>
                  <a:pt x="22" y="68"/>
                </a:cubicBezTo>
                <a:cubicBezTo>
                  <a:pt x="18" y="66"/>
                  <a:pt x="14" y="64"/>
                  <a:pt x="10" y="61"/>
                </a:cubicBezTo>
                <a:cubicBezTo>
                  <a:pt x="7" y="57"/>
                  <a:pt x="5" y="53"/>
                  <a:pt x="3" y="49"/>
                </a:cubicBezTo>
                <a:cubicBezTo>
                  <a:pt x="1" y="45"/>
                  <a:pt x="0" y="39"/>
                  <a:pt x="0" y="35"/>
                </a:cubicBezTo>
                <a:cubicBezTo>
                  <a:pt x="0" y="30"/>
                  <a:pt x="1" y="26"/>
                  <a:pt x="3" y="21"/>
                </a:cubicBezTo>
                <a:cubicBezTo>
                  <a:pt x="5" y="17"/>
                  <a:pt x="7" y="13"/>
                  <a:pt x="10" y="10"/>
                </a:cubicBezTo>
                <a:cubicBezTo>
                  <a:pt x="14" y="7"/>
                  <a:pt x="18" y="4"/>
                  <a:pt x="22" y="2"/>
                </a:cubicBezTo>
                <a:cubicBezTo>
                  <a:pt x="26" y="0"/>
                  <a:pt x="31" y="0"/>
                  <a:pt x="35" y="0"/>
                </a:cubicBezTo>
                <a:cubicBezTo>
                  <a:pt x="40" y="0"/>
                  <a:pt x="44" y="0"/>
                  <a:pt x="49" y="2"/>
                </a:cubicBezTo>
                <a:cubicBezTo>
                  <a:pt x="53" y="4"/>
                  <a:pt x="57" y="7"/>
                  <a:pt x="60" y="10"/>
                </a:cubicBezTo>
                <a:cubicBezTo>
                  <a:pt x="63" y="13"/>
                  <a:pt x="67" y="17"/>
                  <a:pt x="69" y="21"/>
                </a:cubicBezTo>
                <a:cubicBezTo>
                  <a:pt x="71" y="26"/>
                  <a:pt x="71" y="30"/>
                  <a:pt x="71" y="35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747720" y="1403280"/>
            <a:ext cx="5587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1.3 Paradigmas de programación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771480" y="2609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683" y="0"/>
                </a:moveTo>
                <a:lnTo>
                  <a:pt x="213" y="0"/>
                </a:lnTo>
                <a:cubicBezTo>
                  <a:pt x="166" y="0"/>
                  <a:pt x="128" y="39"/>
                  <a:pt x="128" y="86"/>
                </a:cubicBezTo>
                <a:lnTo>
                  <a:pt x="128" y="598"/>
                </a:lnTo>
                <a:lnTo>
                  <a:pt x="85" y="598"/>
                </a:lnTo>
                <a:cubicBezTo>
                  <a:pt x="38" y="598"/>
                  <a:pt x="0" y="636"/>
                  <a:pt x="0" y="683"/>
                </a:cubicBezTo>
                <a:cubicBezTo>
                  <a:pt x="0" y="730"/>
                  <a:pt x="38" y="768"/>
                  <a:pt x="85" y="768"/>
                </a:cubicBezTo>
                <a:lnTo>
                  <a:pt x="597" y="768"/>
                </a:lnTo>
                <a:cubicBezTo>
                  <a:pt x="644" y="768"/>
                  <a:pt x="683" y="730"/>
                  <a:pt x="683" y="683"/>
                </a:cubicBezTo>
                <a:lnTo>
                  <a:pt x="683" y="172"/>
                </a:lnTo>
                <a:cubicBezTo>
                  <a:pt x="730" y="172"/>
                  <a:pt x="768" y="133"/>
                  <a:pt x="768" y="86"/>
                </a:cubicBezTo>
                <a:cubicBezTo>
                  <a:pt x="768" y="39"/>
                  <a:pt x="730" y="0"/>
                  <a:pt x="683" y="0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832680" y="2663280"/>
            <a:ext cx="184680" cy="23400"/>
          </a:xfrm>
          <a:custGeom>
            <a:avLst/>
            <a:gdLst/>
            <a:ahLst/>
            <a:rect l="0" t="0" r="r" b="b"/>
            <a:pathLst>
              <a:path w="513" h="65">
                <a:moveTo>
                  <a:pt x="0" y="65"/>
                </a:moveTo>
                <a:lnTo>
                  <a:pt x="513" y="65"/>
                </a:lnTo>
                <a:lnTo>
                  <a:pt x="513" y="23"/>
                </a:lnTo>
                <a:lnTo>
                  <a:pt x="43" y="23"/>
                </a:lnTo>
                <a:lnTo>
                  <a:pt x="0" y="0"/>
                </a:lnTo>
                <a:lnTo>
                  <a:pt x="0" y="65"/>
                </a:lnTo>
                <a:close/>
              </a:path>
            </a:pathLst>
          </a:custGeom>
          <a:solidFill>
            <a:srgbClr val="e39f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71480" y="2609640"/>
            <a:ext cx="107640" cy="276480"/>
          </a:xfrm>
          <a:custGeom>
            <a:avLst/>
            <a:gdLst/>
            <a:ahLst/>
            <a:rect l="0" t="0" r="r" b="b"/>
            <a:pathLst>
              <a:path w="299" h="768">
                <a:moveTo>
                  <a:pt x="214" y="0"/>
                </a:moveTo>
                <a:cubicBezTo>
                  <a:pt x="167" y="0"/>
                  <a:pt x="129" y="39"/>
                  <a:pt x="129" y="86"/>
                </a:cubicBezTo>
                <a:lnTo>
                  <a:pt x="129" y="610"/>
                </a:lnTo>
                <a:cubicBezTo>
                  <a:pt x="116" y="602"/>
                  <a:pt x="101" y="598"/>
                  <a:pt x="85" y="598"/>
                </a:cubicBezTo>
                <a:cubicBezTo>
                  <a:pt x="38" y="598"/>
                  <a:pt x="0" y="636"/>
                  <a:pt x="0" y="683"/>
                </a:cubicBezTo>
                <a:cubicBezTo>
                  <a:pt x="0" y="730"/>
                  <a:pt x="38" y="768"/>
                  <a:pt x="85" y="768"/>
                </a:cubicBezTo>
                <a:cubicBezTo>
                  <a:pt x="133" y="768"/>
                  <a:pt x="171" y="730"/>
                  <a:pt x="171" y="683"/>
                </a:cubicBezTo>
                <a:lnTo>
                  <a:pt x="171" y="160"/>
                </a:lnTo>
                <a:cubicBezTo>
                  <a:pt x="184" y="167"/>
                  <a:pt x="198" y="172"/>
                  <a:pt x="214" y="172"/>
                </a:cubicBezTo>
                <a:cubicBezTo>
                  <a:pt x="261" y="172"/>
                  <a:pt x="299" y="133"/>
                  <a:pt x="299" y="86"/>
                </a:cubicBezTo>
                <a:cubicBezTo>
                  <a:pt x="299" y="39"/>
                  <a:pt x="261" y="0"/>
                  <a:pt x="214" y="0"/>
                </a:cubicBezTo>
                <a:close/>
              </a:path>
            </a:pathLst>
          </a:custGeom>
          <a:solidFill>
            <a:srgbClr val="ffe8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86600" y="2625120"/>
            <a:ext cx="215280" cy="245880"/>
          </a:xfrm>
          <a:custGeom>
            <a:avLst/>
            <a:gdLst/>
            <a:ahLst/>
            <a:rect l="0" t="0" r="r" b="b"/>
            <a:pathLst>
              <a:path w="598" h="683">
                <a:moveTo>
                  <a:pt x="213" y="42"/>
                </a:moveTo>
                <a:cubicBezTo>
                  <a:pt x="213" y="66"/>
                  <a:pt x="194" y="85"/>
                  <a:pt x="171" y="85"/>
                </a:cubicBezTo>
                <a:cubicBezTo>
                  <a:pt x="147" y="85"/>
                  <a:pt x="128" y="66"/>
                  <a:pt x="128" y="42"/>
                </a:cubicBezTo>
                <a:cubicBezTo>
                  <a:pt x="128" y="19"/>
                  <a:pt x="147" y="0"/>
                  <a:pt x="171" y="0"/>
                </a:cubicBezTo>
                <a:cubicBezTo>
                  <a:pt x="194" y="0"/>
                  <a:pt x="213" y="19"/>
                  <a:pt x="213" y="42"/>
                </a:cubicBezTo>
                <a:moveTo>
                  <a:pt x="86" y="640"/>
                </a:moveTo>
                <a:cubicBezTo>
                  <a:pt x="86" y="664"/>
                  <a:pt x="66" y="683"/>
                  <a:pt x="43" y="683"/>
                </a:cubicBezTo>
                <a:cubicBezTo>
                  <a:pt x="19" y="683"/>
                  <a:pt x="0" y="664"/>
                  <a:pt x="0" y="640"/>
                </a:cubicBezTo>
                <a:cubicBezTo>
                  <a:pt x="0" y="617"/>
                  <a:pt x="19" y="597"/>
                  <a:pt x="43" y="597"/>
                </a:cubicBezTo>
                <a:cubicBezTo>
                  <a:pt x="66" y="597"/>
                  <a:pt x="86" y="617"/>
                  <a:pt x="86" y="640"/>
                </a:cubicBezTo>
                <a:moveTo>
                  <a:pt x="598" y="277"/>
                </a:moveTo>
                <a:cubicBezTo>
                  <a:pt x="598" y="289"/>
                  <a:pt x="589" y="298"/>
                  <a:pt x="577" y="298"/>
                </a:cubicBezTo>
                <a:lnTo>
                  <a:pt x="192" y="298"/>
                </a:lnTo>
                <a:cubicBezTo>
                  <a:pt x="180" y="298"/>
                  <a:pt x="171" y="289"/>
                  <a:pt x="171" y="277"/>
                </a:cubicBezTo>
                <a:cubicBezTo>
                  <a:pt x="171" y="265"/>
                  <a:pt x="180" y="255"/>
                  <a:pt x="192" y="255"/>
                </a:cubicBezTo>
                <a:lnTo>
                  <a:pt x="577" y="255"/>
                </a:lnTo>
                <a:cubicBezTo>
                  <a:pt x="589" y="255"/>
                  <a:pt x="598" y="265"/>
                  <a:pt x="598" y="277"/>
                </a:cubicBezTo>
                <a:moveTo>
                  <a:pt x="598" y="362"/>
                </a:moveTo>
                <a:cubicBezTo>
                  <a:pt x="598" y="374"/>
                  <a:pt x="589" y="383"/>
                  <a:pt x="577" y="383"/>
                </a:cubicBezTo>
                <a:lnTo>
                  <a:pt x="192" y="383"/>
                </a:lnTo>
                <a:cubicBezTo>
                  <a:pt x="180" y="383"/>
                  <a:pt x="171" y="374"/>
                  <a:pt x="171" y="362"/>
                </a:cubicBezTo>
                <a:cubicBezTo>
                  <a:pt x="171" y="350"/>
                  <a:pt x="180" y="341"/>
                  <a:pt x="192" y="341"/>
                </a:cubicBezTo>
                <a:lnTo>
                  <a:pt x="577" y="341"/>
                </a:lnTo>
                <a:cubicBezTo>
                  <a:pt x="589" y="341"/>
                  <a:pt x="598" y="350"/>
                  <a:pt x="598" y="362"/>
                </a:cubicBezTo>
                <a:moveTo>
                  <a:pt x="598" y="447"/>
                </a:moveTo>
                <a:cubicBezTo>
                  <a:pt x="598" y="459"/>
                  <a:pt x="589" y="469"/>
                  <a:pt x="577" y="469"/>
                </a:cubicBezTo>
                <a:lnTo>
                  <a:pt x="192" y="469"/>
                </a:lnTo>
                <a:cubicBezTo>
                  <a:pt x="180" y="469"/>
                  <a:pt x="171" y="459"/>
                  <a:pt x="171" y="447"/>
                </a:cubicBezTo>
                <a:cubicBezTo>
                  <a:pt x="171" y="436"/>
                  <a:pt x="180" y="426"/>
                  <a:pt x="192" y="426"/>
                </a:cubicBezTo>
                <a:lnTo>
                  <a:pt x="577" y="426"/>
                </a:lnTo>
                <a:cubicBezTo>
                  <a:pt x="589" y="426"/>
                  <a:pt x="598" y="436"/>
                  <a:pt x="598" y="447"/>
                </a:cubicBezTo>
                <a:moveTo>
                  <a:pt x="598" y="533"/>
                </a:moveTo>
                <a:cubicBezTo>
                  <a:pt x="598" y="544"/>
                  <a:pt x="589" y="555"/>
                  <a:pt x="577" y="555"/>
                </a:cubicBezTo>
                <a:lnTo>
                  <a:pt x="192" y="555"/>
                </a:lnTo>
                <a:cubicBezTo>
                  <a:pt x="180" y="555"/>
                  <a:pt x="171" y="544"/>
                  <a:pt x="171" y="533"/>
                </a:cubicBezTo>
                <a:cubicBezTo>
                  <a:pt x="171" y="521"/>
                  <a:pt x="180" y="511"/>
                  <a:pt x="192" y="511"/>
                </a:cubicBezTo>
                <a:lnTo>
                  <a:pt x="577" y="511"/>
                </a:lnTo>
                <a:cubicBezTo>
                  <a:pt x="589" y="511"/>
                  <a:pt x="598" y="521"/>
                  <a:pt x="598" y="53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065240" y="2140200"/>
            <a:ext cx="499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Imperativo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Cómo hacerlo (C, Python)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910080" y="320832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5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883800" y="321084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775800" y="304920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90560" y="306648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5"/>
                </a:moveTo>
                <a:cubicBezTo>
                  <a:pt x="375" y="238"/>
                  <a:pt x="402" y="241"/>
                  <a:pt x="426" y="243"/>
                </a:cubicBezTo>
                <a:cubicBezTo>
                  <a:pt x="433" y="244"/>
                  <a:pt x="441" y="244"/>
                  <a:pt x="448" y="244"/>
                </a:cubicBezTo>
                <a:cubicBezTo>
                  <a:pt x="490" y="243"/>
                  <a:pt x="524" y="226"/>
                  <a:pt x="540" y="208"/>
                </a:cubicBezTo>
                <a:cubicBezTo>
                  <a:pt x="543" y="204"/>
                  <a:pt x="543" y="197"/>
                  <a:pt x="539" y="193"/>
                </a:cubicBezTo>
                <a:cubicBezTo>
                  <a:pt x="534" y="189"/>
                  <a:pt x="527" y="190"/>
                  <a:pt x="523" y="194"/>
                </a:cubicBezTo>
                <a:cubicBezTo>
                  <a:pt x="512" y="208"/>
                  <a:pt x="483" y="222"/>
                  <a:pt x="447" y="223"/>
                </a:cubicBezTo>
                <a:cubicBezTo>
                  <a:pt x="441" y="223"/>
                  <a:pt x="435" y="223"/>
                  <a:pt x="428" y="222"/>
                </a:cubicBezTo>
                <a:cubicBezTo>
                  <a:pt x="402" y="220"/>
                  <a:pt x="371" y="217"/>
                  <a:pt x="316" y="246"/>
                </a:cubicBezTo>
                <a:cubicBezTo>
                  <a:pt x="301" y="254"/>
                  <a:pt x="282" y="257"/>
                  <a:pt x="261" y="259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2"/>
                </a:cubicBezTo>
                <a:cubicBezTo>
                  <a:pt x="283" y="110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8"/>
                  <a:pt x="212" y="81"/>
                </a:cubicBezTo>
                <a:cubicBezTo>
                  <a:pt x="207" y="84"/>
                  <a:pt x="206" y="90"/>
                  <a:pt x="209" y="95"/>
                </a:cubicBezTo>
                <a:cubicBezTo>
                  <a:pt x="214" y="103"/>
                  <a:pt x="221" y="109"/>
                  <a:pt x="229" y="113"/>
                </a:cubicBezTo>
                <a:cubicBezTo>
                  <a:pt x="218" y="136"/>
                  <a:pt x="197" y="195"/>
                  <a:pt x="237" y="261"/>
                </a:cubicBezTo>
                <a:cubicBezTo>
                  <a:pt x="209" y="264"/>
                  <a:pt x="181" y="268"/>
                  <a:pt x="159" y="282"/>
                </a:cubicBezTo>
                <a:cubicBezTo>
                  <a:pt x="144" y="292"/>
                  <a:pt x="130" y="305"/>
                  <a:pt x="119" y="321"/>
                </a:cubicBezTo>
                <a:cubicBezTo>
                  <a:pt x="105" y="318"/>
                  <a:pt x="56" y="306"/>
                  <a:pt x="47" y="252"/>
                </a:cubicBezTo>
                <a:cubicBezTo>
                  <a:pt x="53" y="248"/>
                  <a:pt x="57" y="242"/>
                  <a:pt x="60" y="235"/>
                </a:cubicBezTo>
                <a:cubicBezTo>
                  <a:pt x="62" y="230"/>
                  <a:pt x="59" y="224"/>
                  <a:pt x="54" y="222"/>
                </a:cubicBezTo>
                <a:cubicBezTo>
                  <a:pt x="48" y="219"/>
                  <a:pt x="41" y="222"/>
                  <a:pt x="39" y="228"/>
                </a:cubicBezTo>
                <a:cubicBezTo>
                  <a:pt x="37" y="232"/>
                  <a:pt x="34" y="236"/>
                  <a:pt x="29" y="237"/>
                </a:cubicBezTo>
                <a:cubicBezTo>
                  <a:pt x="25" y="239"/>
                  <a:pt x="20" y="238"/>
                  <a:pt x="16" y="236"/>
                </a:cubicBezTo>
                <a:cubicBezTo>
                  <a:pt x="10" y="233"/>
                  <a:pt x="4" y="235"/>
                  <a:pt x="1" y="240"/>
                </a:cubicBezTo>
                <a:cubicBezTo>
                  <a:pt x="-2" y="245"/>
                  <a:pt x="0" y="252"/>
                  <a:pt x="5" y="255"/>
                </a:cubicBezTo>
                <a:cubicBezTo>
                  <a:pt x="11" y="258"/>
                  <a:pt x="18" y="260"/>
                  <a:pt x="24" y="260"/>
                </a:cubicBezTo>
                <a:cubicBezTo>
                  <a:pt x="25" y="260"/>
                  <a:pt x="26" y="259"/>
                  <a:pt x="26" y="259"/>
                </a:cubicBezTo>
                <a:cubicBezTo>
                  <a:pt x="37" y="311"/>
                  <a:pt x="78" y="333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2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3"/>
                  <a:pt x="148" y="315"/>
                  <a:pt x="170" y="300"/>
                </a:cubicBezTo>
                <a:cubicBezTo>
                  <a:pt x="191" y="287"/>
                  <a:pt x="221" y="284"/>
                  <a:pt x="250" y="282"/>
                </a:cubicBezTo>
                <a:cubicBezTo>
                  <a:pt x="278" y="279"/>
                  <a:pt x="305" y="277"/>
                  <a:pt x="326" y="265"/>
                </a:cubicBezTo>
                <a:moveTo>
                  <a:pt x="600" y="233"/>
                </a:moveTo>
                <a:cubicBezTo>
                  <a:pt x="597" y="238"/>
                  <a:pt x="599" y="245"/>
                  <a:pt x="604" y="248"/>
                </a:cubicBezTo>
                <a:cubicBezTo>
                  <a:pt x="606" y="249"/>
                  <a:pt x="608" y="249"/>
                  <a:pt x="609" y="249"/>
                </a:cubicBezTo>
                <a:cubicBezTo>
                  <a:pt x="613" y="249"/>
                  <a:pt x="617" y="247"/>
                  <a:pt x="619" y="243"/>
                </a:cubicBezTo>
                <a:cubicBezTo>
                  <a:pt x="619" y="243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5"/>
                  <a:pt x="573" y="139"/>
                </a:cubicBezTo>
                <a:cubicBezTo>
                  <a:pt x="630" y="177"/>
                  <a:pt x="601" y="231"/>
                  <a:pt x="600" y="233"/>
                </a:cubicBezTo>
                <a:moveTo>
                  <a:pt x="158" y="61"/>
                </a:moveTo>
                <a:cubicBezTo>
                  <a:pt x="161" y="61"/>
                  <a:pt x="165" y="60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1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0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2"/>
                </a:moveTo>
                <a:cubicBezTo>
                  <a:pt x="627" y="332"/>
                  <a:pt x="621" y="336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8"/>
                  <a:pt x="638" y="333"/>
                  <a:pt x="632" y="332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824760" y="306900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29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8"/>
                </a:cubicBezTo>
                <a:cubicBezTo>
                  <a:pt x="70" y="209"/>
                  <a:pt x="75" y="205"/>
                  <a:pt x="77" y="199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6"/>
                  <a:pt x="22" y="104"/>
                  <a:pt x="22" y="104"/>
                </a:cubicBezTo>
                <a:cubicBezTo>
                  <a:pt x="23" y="98"/>
                  <a:pt x="18" y="93"/>
                  <a:pt x="13" y="92"/>
                </a:cubicBezTo>
                <a:cubicBezTo>
                  <a:pt x="7" y="91"/>
                  <a:pt x="2" y="95"/>
                  <a:pt x="1" y="101"/>
                </a:cubicBezTo>
                <a:cubicBezTo>
                  <a:pt x="0" y="103"/>
                  <a:pt x="-5" y="150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1"/>
                </a:cubicBezTo>
                <a:cubicBezTo>
                  <a:pt x="280" y="173"/>
                  <a:pt x="282" y="174"/>
                  <a:pt x="285" y="174"/>
                </a:cubicBezTo>
                <a:cubicBezTo>
                  <a:pt x="288" y="174"/>
                  <a:pt x="290" y="173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1"/>
                  <a:pt x="282" y="148"/>
                  <a:pt x="275" y="146"/>
                </a:cubicBezTo>
                <a:cubicBezTo>
                  <a:pt x="282" y="125"/>
                  <a:pt x="279" y="115"/>
                  <a:pt x="273" y="97"/>
                </a:cubicBezTo>
                <a:cubicBezTo>
                  <a:pt x="272" y="94"/>
                  <a:pt x="271" y="90"/>
                  <a:pt x="270" y="86"/>
                </a:cubicBezTo>
                <a:lnTo>
                  <a:pt x="269" y="84"/>
                </a:lnTo>
                <a:cubicBezTo>
                  <a:pt x="262" y="58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2"/>
                  <a:pt x="249" y="90"/>
                </a:cubicBezTo>
                <a:lnTo>
                  <a:pt x="250" y="92"/>
                </a:lnTo>
                <a:cubicBezTo>
                  <a:pt x="251" y="97"/>
                  <a:pt x="252" y="100"/>
                  <a:pt x="253" y="103"/>
                </a:cubicBezTo>
                <a:cubicBezTo>
                  <a:pt x="258" y="120"/>
                  <a:pt x="260" y="125"/>
                  <a:pt x="253" y="145"/>
                </a:cubicBezTo>
                <a:cubicBezTo>
                  <a:pt x="246" y="146"/>
                  <a:pt x="238" y="150"/>
                  <a:pt x="232" y="155"/>
                </a:cubicBezTo>
                <a:cubicBezTo>
                  <a:pt x="228" y="159"/>
                  <a:pt x="227" y="166"/>
                  <a:pt x="231" y="171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7"/>
                </a:moveTo>
                <a:cubicBezTo>
                  <a:pt x="389" y="107"/>
                  <a:pt x="396" y="106"/>
                  <a:pt x="401" y="103"/>
                </a:cubicBezTo>
                <a:cubicBezTo>
                  <a:pt x="407" y="101"/>
                  <a:pt x="409" y="95"/>
                  <a:pt x="407" y="89"/>
                </a:cubicBezTo>
                <a:cubicBezTo>
                  <a:pt x="404" y="84"/>
                  <a:pt x="398" y="82"/>
                  <a:pt x="392" y="84"/>
                </a:cubicBezTo>
                <a:cubicBezTo>
                  <a:pt x="382" y="89"/>
                  <a:pt x="367" y="85"/>
                  <a:pt x="362" y="74"/>
                </a:cubicBezTo>
                <a:cubicBezTo>
                  <a:pt x="359" y="69"/>
                  <a:pt x="353" y="67"/>
                  <a:pt x="347" y="70"/>
                </a:cubicBezTo>
                <a:cubicBezTo>
                  <a:pt x="342" y="73"/>
                  <a:pt x="340" y="79"/>
                  <a:pt x="343" y="84"/>
                </a:cubicBezTo>
                <a:cubicBezTo>
                  <a:pt x="347" y="92"/>
                  <a:pt x="353" y="97"/>
                  <a:pt x="359" y="101"/>
                </a:cubicBezTo>
                <a:cubicBezTo>
                  <a:pt x="348" y="129"/>
                  <a:pt x="354" y="158"/>
                  <a:pt x="360" y="174"/>
                </a:cubicBezTo>
                <a:cubicBezTo>
                  <a:pt x="361" y="179"/>
                  <a:pt x="365" y="181"/>
                  <a:pt x="370" y="181"/>
                </a:cubicBezTo>
                <a:cubicBezTo>
                  <a:pt x="371" y="181"/>
                  <a:pt x="373" y="181"/>
                  <a:pt x="374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7" y="157"/>
                  <a:pt x="369" y="130"/>
                  <a:pt x="381" y="107"/>
                </a:cubicBezTo>
                <a:cubicBezTo>
                  <a:pt x="382" y="107"/>
                  <a:pt x="382" y="107"/>
                  <a:pt x="383" y="107"/>
                </a:cubicBezTo>
                <a:moveTo>
                  <a:pt x="485" y="308"/>
                </a:moveTo>
                <a:cubicBezTo>
                  <a:pt x="485" y="303"/>
                  <a:pt x="480" y="298"/>
                  <a:pt x="474" y="298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8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40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2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065240" y="2559600"/>
            <a:ext cx="397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Declarativo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Qué lograr (SQL)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75080" y="344232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9"/>
                  <a:pt x="533" y="106"/>
                  <a:pt x="531" y="110"/>
                </a:cubicBezTo>
                <a:cubicBezTo>
                  <a:pt x="517" y="137"/>
                  <a:pt x="500" y="146"/>
                  <a:pt x="472" y="118"/>
                </a:cubicBezTo>
                <a:cubicBezTo>
                  <a:pt x="469" y="115"/>
                  <a:pt x="384" y="27"/>
                  <a:pt x="370" y="11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5"/>
                  <a:pt x="229" y="101"/>
                </a:cubicBezTo>
                <a:cubicBezTo>
                  <a:pt x="212" y="122"/>
                  <a:pt x="212" y="147"/>
                  <a:pt x="227" y="162"/>
                </a:cubicBezTo>
                <a:cubicBezTo>
                  <a:pt x="234" y="169"/>
                  <a:pt x="243" y="172"/>
                  <a:pt x="252" y="174"/>
                </a:cubicBezTo>
                <a:cubicBezTo>
                  <a:pt x="263" y="178"/>
                  <a:pt x="289" y="176"/>
                  <a:pt x="304" y="191"/>
                </a:cubicBezTo>
                <a:cubicBezTo>
                  <a:pt x="329" y="215"/>
                  <a:pt x="316" y="253"/>
                  <a:pt x="285" y="285"/>
                </a:cubicBezTo>
                <a:cubicBezTo>
                  <a:pt x="253" y="316"/>
                  <a:pt x="215" y="329"/>
                  <a:pt x="191" y="305"/>
                </a:cubicBezTo>
                <a:cubicBezTo>
                  <a:pt x="176" y="290"/>
                  <a:pt x="178" y="264"/>
                  <a:pt x="174" y="252"/>
                </a:cubicBezTo>
                <a:cubicBezTo>
                  <a:pt x="171" y="243"/>
                  <a:pt x="169" y="234"/>
                  <a:pt x="162" y="228"/>
                </a:cubicBezTo>
                <a:cubicBezTo>
                  <a:pt x="146" y="212"/>
                  <a:pt x="121" y="213"/>
                  <a:pt x="101" y="229"/>
                </a:cubicBezTo>
                <a:cubicBezTo>
                  <a:pt x="75" y="251"/>
                  <a:pt x="11" y="328"/>
                  <a:pt x="5" y="337"/>
                </a:cubicBezTo>
                <a:cubicBezTo>
                  <a:pt x="-3" y="347"/>
                  <a:pt x="0" y="361"/>
                  <a:pt x="10" y="370"/>
                </a:cubicBezTo>
                <a:cubicBezTo>
                  <a:pt x="26" y="384"/>
                  <a:pt x="115" y="469"/>
                  <a:pt x="117" y="471"/>
                </a:cubicBezTo>
                <a:cubicBezTo>
                  <a:pt x="146" y="501"/>
                  <a:pt x="137" y="518"/>
                  <a:pt x="110" y="532"/>
                </a:cubicBezTo>
                <a:cubicBezTo>
                  <a:pt x="106" y="534"/>
                  <a:pt x="99" y="536"/>
                  <a:pt x="88" y="547"/>
                </a:cubicBezTo>
                <a:cubicBezTo>
                  <a:pt x="57" y="578"/>
                  <a:pt x="57" y="629"/>
                  <a:pt x="88" y="660"/>
                </a:cubicBezTo>
                <a:cubicBezTo>
                  <a:pt x="119" y="691"/>
                  <a:pt x="170" y="691"/>
                  <a:pt x="201" y="660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6" y="631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3"/>
                  <a:pt x="519" y="647"/>
                </a:cubicBezTo>
                <a:cubicBezTo>
                  <a:pt x="535" y="627"/>
                  <a:pt x="536" y="602"/>
                  <a:pt x="520" y="586"/>
                </a:cubicBezTo>
                <a:cubicBezTo>
                  <a:pt x="513" y="579"/>
                  <a:pt x="505" y="577"/>
                  <a:pt x="496" y="574"/>
                </a:cubicBezTo>
                <a:cubicBezTo>
                  <a:pt x="484" y="570"/>
                  <a:pt x="458" y="572"/>
                  <a:pt x="442" y="557"/>
                </a:cubicBezTo>
                <a:cubicBezTo>
                  <a:pt x="418" y="533"/>
                  <a:pt x="431" y="494"/>
                  <a:pt x="463" y="462"/>
                </a:cubicBezTo>
                <a:cubicBezTo>
                  <a:pt x="495" y="431"/>
                  <a:pt x="533" y="418"/>
                  <a:pt x="557" y="443"/>
                </a:cubicBezTo>
                <a:cubicBezTo>
                  <a:pt x="572" y="458"/>
                  <a:pt x="570" y="483"/>
                  <a:pt x="573" y="495"/>
                </a:cubicBezTo>
                <a:cubicBezTo>
                  <a:pt x="576" y="505"/>
                  <a:pt x="579" y="514"/>
                  <a:pt x="586" y="521"/>
                </a:cubicBezTo>
                <a:cubicBezTo>
                  <a:pt x="601" y="536"/>
                  <a:pt x="626" y="535"/>
                  <a:pt x="647" y="519"/>
                </a:cubicBezTo>
                <a:cubicBezTo>
                  <a:pt x="673" y="498"/>
                  <a:pt x="737" y="419"/>
                  <a:pt x="743" y="411"/>
                </a:cubicBezTo>
                <a:cubicBezTo>
                  <a:pt x="751" y="400"/>
                  <a:pt x="748" y="386"/>
                  <a:pt x="737" y="377"/>
                </a:cubicBezTo>
                <a:cubicBezTo>
                  <a:pt x="721" y="363"/>
                  <a:pt x="633" y="279"/>
                  <a:pt x="630" y="276"/>
                </a:cubicBezTo>
                <a:cubicBezTo>
                  <a:pt x="602" y="248"/>
                  <a:pt x="611" y="231"/>
                  <a:pt x="638" y="217"/>
                </a:cubicBezTo>
                <a:cubicBezTo>
                  <a:pt x="642" y="215"/>
                  <a:pt x="649" y="212"/>
                  <a:pt x="660" y="201"/>
                </a:cubicBezTo>
                <a:cubicBezTo>
                  <a:pt x="691" y="170"/>
                  <a:pt x="691" y="119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065240" y="2968920"/>
            <a:ext cx="479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Funciones puras (Haskell)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94520" y="3901680"/>
            <a:ext cx="230400" cy="176760"/>
          </a:xfrm>
          <a:custGeom>
            <a:avLst/>
            <a:gdLst/>
            <a:ahLst/>
            <a:rect l="0" t="0" r="r" b="b"/>
            <a:pathLst>
              <a:path w="640" h="491">
                <a:moveTo>
                  <a:pt x="0" y="193"/>
                </a:moveTo>
                <a:lnTo>
                  <a:pt x="0" y="149"/>
                </a:lnTo>
                <a:lnTo>
                  <a:pt x="640" y="149"/>
                </a:lnTo>
                <a:lnTo>
                  <a:pt x="640" y="193"/>
                </a:lnTo>
                <a:lnTo>
                  <a:pt x="0" y="193"/>
                </a:lnTo>
                <a:moveTo>
                  <a:pt x="0" y="342"/>
                </a:moveTo>
                <a:lnTo>
                  <a:pt x="0" y="299"/>
                </a:lnTo>
                <a:lnTo>
                  <a:pt x="640" y="299"/>
                </a:lnTo>
                <a:lnTo>
                  <a:pt x="640" y="342"/>
                </a:lnTo>
                <a:lnTo>
                  <a:pt x="0" y="342"/>
                </a:lnTo>
                <a:moveTo>
                  <a:pt x="0" y="491"/>
                </a:moveTo>
                <a:lnTo>
                  <a:pt x="0" y="448"/>
                </a:lnTo>
                <a:lnTo>
                  <a:pt x="640" y="448"/>
                </a:lnTo>
                <a:lnTo>
                  <a:pt x="640" y="491"/>
                </a:lnTo>
                <a:lnTo>
                  <a:pt x="0" y="491"/>
                </a:lnTo>
                <a:moveTo>
                  <a:pt x="0" y="42"/>
                </a:moveTo>
                <a:lnTo>
                  <a:pt x="0" y="0"/>
                </a:lnTo>
                <a:lnTo>
                  <a:pt x="640" y="0"/>
                </a:lnTo>
                <a:lnTo>
                  <a:pt x="64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79040" y="3848040"/>
            <a:ext cx="261360" cy="253440"/>
          </a:xfrm>
          <a:custGeom>
            <a:avLst/>
            <a:gdLst/>
            <a:ahLst/>
            <a:rect l="0" t="0" r="r" b="b"/>
            <a:pathLst>
              <a:path w="726" h="704">
                <a:moveTo>
                  <a:pt x="726" y="704"/>
                </a:moveTo>
                <a:lnTo>
                  <a:pt x="726" y="21"/>
                </a:lnTo>
                <a:cubicBezTo>
                  <a:pt x="726" y="9"/>
                  <a:pt x="716" y="0"/>
                  <a:pt x="704" y="0"/>
                </a:cubicBezTo>
                <a:lnTo>
                  <a:pt x="683" y="0"/>
                </a:lnTo>
                <a:cubicBezTo>
                  <a:pt x="671" y="0"/>
                  <a:pt x="662" y="9"/>
                  <a:pt x="662" y="21"/>
                </a:cubicBezTo>
                <a:lnTo>
                  <a:pt x="64" y="21"/>
                </a:lnTo>
                <a:cubicBezTo>
                  <a:pt x="64" y="9"/>
                  <a:pt x="54" y="0"/>
                  <a:pt x="43" y="0"/>
                </a:cubicBez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704"/>
                </a:lnTo>
                <a:lnTo>
                  <a:pt x="726" y="704"/>
                </a:lnTo>
                <a:moveTo>
                  <a:pt x="64" y="85"/>
                </a:moveTo>
                <a:lnTo>
                  <a:pt x="662" y="85"/>
                </a:lnTo>
                <a:lnTo>
                  <a:pt x="662" y="704"/>
                </a:lnTo>
                <a:lnTo>
                  <a:pt x="64" y="704"/>
                </a:lnTo>
                <a:lnTo>
                  <a:pt x="64" y="85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813600" y="389016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2"/>
                </a:cubicBezTo>
                <a:cubicBezTo>
                  <a:pt x="257" y="14"/>
                  <a:pt x="242" y="0"/>
                  <a:pt x="225" y="0"/>
                </a:cubicBezTo>
                <a:cubicBezTo>
                  <a:pt x="207" y="0"/>
                  <a:pt x="193" y="14"/>
                  <a:pt x="193" y="32"/>
                </a:cubicBezTo>
                <a:cubicBezTo>
                  <a:pt x="193" y="14"/>
                  <a:pt x="178" y="0"/>
                  <a:pt x="161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14"/>
                  <a:pt x="113" y="0"/>
                  <a:pt x="96" y="0"/>
                </a:cubicBezTo>
                <a:cubicBezTo>
                  <a:pt x="78" y="0"/>
                  <a:pt x="64" y="14"/>
                  <a:pt x="64" y="32"/>
                </a:cubicBezTo>
                <a:cubicBezTo>
                  <a:pt x="64" y="14"/>
                  <a:pt x="49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lnTo>
                  <a:pt x="0" y="75"/>
                </a:lnTo>
                <a:cubicBezTo>
                  <a:pt x="0" y="93"/>
                  <a:pt x="14" y="107"/>
                  <a:pt x="32" y="107"/>
                </a:cubicBezTo>
                <a:cubicBezTo>
                  <a:pt x="49" y="107"/>
                  <a:pt x="64" y="93"/>
                  <a:pt x="64" y="75"/>
                </a:cubicBezTo>
                <a:cubicBezTo>
                  <a:pt x="64" y="93"/>
                  <a:pt x="78" y="107"/>
                  <a:pt x="96" y="107"/>
                </a:cubicBezTo>
                <a:cubicBezTo>
                  <a:pt x="113" y="107"/>
                  <a:pt x="128" y="93"/>
                  <a:pt x="128" y="75"/>
                </a:cubicBezTo>
                <a:cubicBezTo>
                  <a:pt x="128" y="93"/>
                  <a:pt x="143" y="107"/>
                  <a:pt x="161" y="107"/>
                </a:cubicBezTo>
                <a:cubicBezTo>
                  <a:pt x="178" y="107"/>
                  <a:pt x="193" y="93"/>
                  <a:pt x="193" y="75"/>
                </a:cubicBezTo>
                <a:cubicBezTo>
                  <a:pt x="193" y="93"/>
                  <a:pt x="207" y="107"/>
                  <a:pt x="225" y="107"/>
                </a:cubicBezTo>
                <a:cubicBezTo>
                  <a:pt x="242" y="107"/>
                  <a:pt x="257" y="93"/>
                  <a:pt x="257" y="75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6" y="107"/>
                  <a:pt x="321" y="93"/>
                  <a:pt x="321" y="75"/>
                </a:cubicBezTo>
                <a:lnTo>
                  <a:pt x="321" y="32"/>
                </a:lnTo>
                <a:cubicBezTo>
                  <a:pt x="321" y="14"/>
                  <a:pt x="306" y="0"/>
                  <a:pt x="289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813600" y="3943800"/>
            <a:ext cx="115560" cy="38880"/>
          </a:xfrm>
          <a:custGeom>
            <a:avLst/>
            <a:gdLst/>
            <a:ahLst/>
            <a:rect l="0" t="0" r="r" b="b"/>
            <a:pathLst>
              <a:path w="321" h="108">
                <a:moveTo>
                  <a:pt x="289" y="0"/>
                </a:moveTo>
                <a:cubicBezTo>
                  <a:pt x="271" y="0"/>
                  <a:pt x="257" y="14"/>
                  <a:pt x="257" y="33"/>
                </a:cubicBezTo>
                <a:cubicBezTo>
                  <a:pt x="257" y="14"/>
                  <a:pt x="242" y="0"/>
                  <a:pt x="225" y="0"/>
                </a:cubicBezTo>
                <a:cubicBezTo>
                  <a:pt x="207" y="0"/>
                  <a:pt x="193" y="14"/>
                  <a:pt x="193" y="33"/>
                </a:cubicBezTo>
                <a:cubicBezTo>
                  <a:pt x="193" y="14"/>
                  <a:pt x="178" y="0"/>
                  <a:pt x="161" y="0"/>
                </a:cubicBezTo>
                <a:cubicBezTo>
                  <a:pt x="143" y="0"/>
                  <a:pt x="128" y="14"/>
                  <a:pt x="128" y="33"/>
                </a:cubicBezTo>
                <a:cubicBezTo>
                  <a:pt x="128" y="14"/>
                  <a:pt x="113" y="0"/>
                  <a:pt x="96" y="0"/>
                </a:cubicBezTo>
                <a:cubicBezTo>
                  <a:pt x="78" y="0"/>
                  <a:pt x="64" y="14"/>
                  <a:pt x="64" y="33"/>
                </a:cubicBezTo>
                <a:cubicBezTo>
                  <a:pt x="64" y="14"/>
                  <a:pt x="49" y="0"/>
                  <a:pt x="32" y="0"/>
                </a:cubicBezTo>
                <a:cubicBezTo>
                  <a:pt x="14" y="0"/>
                  <a:pt x="0" y="14"/>
                  <a:pt x="0" y="33"/>
                </a:cubicBezTo>
                <a:lnTo>
                  <a:pt x="0" y="76"/>
                </a:lnTo>
                <a:cubicBezTo>
                  <a:pt x="0" y="93"/>
                  <a:pt x="14" y="108"/>
                  <a:pt x="32" y="108"/>
                </a:cubicBezTo>
                <a:cubicBezTo>
                  <a:pt x="49" y="108"/>
                  <a:pt x="64" y="93"/>
                  <a:pt x="64" y="76"/>
                </a:cubicBezTo>
                <a:cubicBezTo>
                  <a:pt x="64" y="93"/>
                  <a:pt x="78" y="108"/>
                  <a:pt x="96" y="108"/>
                </a:cubicBezTo>
                <a:cubicBezTo>
                  <a:pt x="113" y="108"/>
                  <a:pt x="128" y="93"/>
                  <a:pt x="128" y="76"/>
                </a:cubicBezTo>
                <a:cubicBezTo>
                  <a:pt x="128" y="93"/>
                  <a:pt x="143" y="108"/>
                  <a:pt x="161" y="108"/>
                </a:cubicBezTo>
                <a:cubicBezTo>
                  <a:pt x="178" y="108"/>
                  <a:pt x="193" y="93"/>
                  <a:pt x="193" y="76"/>
                </a:cubicBezTo>
                <a:cubicBezTo>
                  <a:pt x="193" y="93"/>
                  <a:pt x="207" y="108"/>
                  <a:pt x="225" y="108"/>
                </a:cubicBezTo>
                <a:cubicBezTo>
                  <a:pt x="242" y="108"/>
                  <a:pt x="257" y="93"/>
                  <a:pt x="257" y="76"/>
                </a:cubicBezTo>
                <a:cubicBezTo>
                  <a:pt x="257" y="93"/>
                  <a:pt x="271" y="108"/>
                  <a:pt x="289" y="108"/>
                </a:cubicBezTo>
                <a:cubicBezTo>
                  <a:pt x="306" y="108"/>
                  <a:pt x="321" y="93"/>
                  <a:pt x="321" y="76"/>
                </a:cubicBezTo>
                <a:lnTo>
                  <a:pt x="321" y="33"/>
                </a:lnTo>
                <a:cubicBezTo>
                  <a:pt x="321" y="14"/>
                  <a:pt x="306" y="0"/>
                  <a:pt x="289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813600" y="3997440"/>
            <a:ext cx="115560" cy="38880"/>
          </a:xfrm>
          <a:custGeom>
            <a:avLst/>
            <a:gdLst/>
            <a:ahLst/>
            <a:rect l="0" t="0" r="r" b="b"/>
            <a:pathLst>
              <a:path w="321" h="108">
                <a:moveTo>
                  <a:pt x="289" y="0"/>
                </a:moveTo>
                <a:cubicBezTo>
                  <a:pt x="271" y="0"/>
                  <a:pt x="257" y="15"/>
                  <a:pt x="257" y="32"/>
                </a:cubicBezTo>
                <a:cubicBezTo>
                  <a:pt x="257" y="15"/>
                  <a:pt x="242" y="0"/>
                  <a:pt x="225" y="0"/>
                </a:cubicBezTo>
                <a:cubicBezTo>
                  <a:pt x="207" y="0"/>
                  <a:pt x="193" y="15"/>
                  <a:pt x="193" y="32"/>
                </a:cubicBezTo>
                <a:cubicBezTo>
                  <a:pt x="193" y="15"/>
                  <a:pt x="178" y="0"/>
                  <a:pt x="161" y="0"/>
                </a:cubicBezTo>
                <a:cubicBezTo>
                  <a:pt x="143" y="0"/>
                  <a:pt x="128" y="15"/>
                  <a:pt x="128" y="32"/>
                </a:cubicBezTo>
                <a:cubicBezTo>
                  <a:pt x="128" y="15"/>
                  <a:pt x="113" y="0"/>
                  <a:pt x="96" y="0"/>
                </a:cubicBezTo>
                <a:cubicBezTo>
                  <a:pt x="78" y="0"/>
                  <a:pt x="64" y="15"/>
                  <a:pt x="64" y="32"/>
                </a:cubicBezTo>
                <a:cubicBezTo>
                  <a:pt x="64" y="15"/>
                  <a:pt x="49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lnTo>
                  <a:pt x="0" y="75"/>
                </a:lnTo>
                <a:cubicBezTo>
                  <a:pt x="0" y="94"/>
                  <a:pt x="14" y="108"/>
                  <a:pt x="32" y="108"/>
                </a:cubicBezTo>
                <a:cubicBezTo>
                  <a:pt x="49" y="108"/>
                  <a:pt x="64" y="94"/>
                  <a:pt x="64" y="75"/>
                </a:cubicBezTo>
                <a:cubicBezTo>
                  <a:pt x="64" y="94"/>
                  <a:pt x="78" y="108"/>
                  <a:pt x="96" y="108"/>
                </a:cubicBezTo>
                <a:cubicBezTo>
                  <a:pt x="113" y="108"/>
                  <a:pt x="128" y="94"/>
                  <a:pt x="128" y="75"/>
                </a:cubicBezTo>
                <a:cubicBezTo>
                  <a:pt x="128" y="94"/>
                  <a:pt x="143" y="108"/>
                  <a:pt x="161" y="108"/>
                </a:cubicBezTo>
                <a:cubicBezTo>
                  <a:pt x="178" y="108"/>
                  <a:pt x="193" y="94"/>
                  <a:pt x="193" y="75"/>
                </a:cubicBezTo>
                <a:cubicBezTo>
                  <a:pt x="193" y="94"/>
                  <a:pt x="207" y="108"/>
                  <a:pt x="225" y="108"/>
                </a:cubicBezTo>
                <a:cubicBezTo>
                  <a:pt x="242" y="108"/>
                  <a:pt x="257" y="94"/>
                  <a:pt x="257" y="75"/>
                </a:cubicBezTo>
                <a:cubicBezTo>
                  <a:pt x="257" y="94"/>
                  <a:pt x="271" y="108"/>
                  <a:pt x="289" y="108"/>
                </a:cubicBezTo>
                <a:cubicBezTo>
                  <a:pt x="306" y="108"/>
                  <a:pt x="321" y="94"/>
                  <a:pt x="321" y="75"/>
                </a:cubicBezTo>
                <a:lnTo>
                  <a:pt x="321" y="32"/>
                </a:lnTo>
                <a:cubicBezTo>
                  <a:pt x="321" y="15"/>
                  <a:pt x="306" y="0"/>
                  <a:pt x="289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813600" y="4051080"/>
            <a:ext cx="115560" cy="38880"/>
          </a:xfrm>
          <a:custGeom>
            <a:avLst/>
            <a:gdLst/>
            <a:ahLst/>
            <a:rect l="0" t="0" r="r" b="b"/>
            <a:pathLst>
              <a:path w="321" h="108">
                <a:moveTo>
                  <a:pt x="289" y="0"/>
                </a:moveTo>
                <a:cubicBezTo>
                  <a:pt x="271" y="0"/>
                  <a:pt x="257" y="15"/>
                  <a:pt x="257" y="32"/>
                </a:cubicBezTo>
                <a:cubicBezTo>
                  <a:pt x="257" y="15"/>
                  <a:pt x="242" y="0"/>
                  <a:pt x="225" y="0"/>
                </a:cubicBezTo>
                <a:cubicBezTo>
                  <a:pt x="207" y="0"/>
                  <a:pt x="193" y="15"/>
                  <a:pt x="193" y="32"/>
                </a:cubicBezTo>
                <a:cubicBezTo>
                  <a:pt x="193" y="15"/>
                  <a:pt x="178" y="0"/>
                  <a:pt x="161" y="0"/>
                </a:cubicBezTo>
                <a:cubicBezTo>
                  <a:pt x="143" y="0"/>
                  <a:pt x="128" y="15"/>
                  <a:pt x="128" y="32"/>
                </a:cubicBezTo>
                <a:cubicBezTo>
                  <a:pt x="128" y="15"/>
                  <a:pt x="113" y="0"/>
                  <a:pt x="96" y="0"/>
                </a:cubicBezTo>
                <a:cubicBezTo>
                  <a:pt x="78" y="0"/>
                  <a:pt x="64" y="15"/>
                  <a:pt x="64" y="32"/>
                </a:cubicBezTo>
                <a:cubicBezTo>
                  <a:pt x="64" y="15"/>
                  <a:pt x="49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lnTo>
                  <a:pt x="0" y="76"/>
                </a:lnTo>
                <a:cubicBezTo>
                  <a:pt x="0" y="94"/>
                  <a:pt x="14" y="108"/>
                  <a:pt x="32" y="108"/>
                </a:cubicBezTo>
                <a:cubicBezTo>
                  <a:pt x="49" y="108"/>
                  <a:pt x="64" y="94"/>
                  <a:pt x="64" y="76"/>
                </a:cubicBezTo>
                <a:cubicBezTo>
                  <a:pt x="64" y="94"/>
                  <a:pt x="78" y="108"/>
                  <a:pt x="96" y="108"/>
                </a:cubicBezTo>
                <a:cubicBezTo>
                  <a:pt x="113" y="108"/>
                  <a:pt x="128" y="94"/>
                  <a:pt x="128" y="76"/>
                </a:cubicBezTo>
                <a:cubicBezTo>
                  <a:pt x="128" y="94"/>
                  <a:pt x="143" y="108"/>
                  <a:pt x="161" y="108"/>
                </a:cubicBezTo>
                <a:cubicBezTo>
                  <a:pt x="178" y="108"/>
                  <a:pt x="193" y="94"/>
                  <a:pt x="193" y="76"/>
                </a:cubicBezTo>
                <a:cubicBezTo>
                  <a:pt x="193" y="94"/>
                  <a:pt x="207" y="108"/>
                  <a:pt x="225" y="108"/>
                </a:cubicBezTo>
                <a:cubicBezTo>
                  <a:pt x="242" y="108"/>
                  <a:pt x="257" y="94"/>
                  <a:pt x="257" y="76"/>
                </a:cubicBezTo>
                <a:cubicBezTo>
                  <a:pt x="257" y="94"/>
                  <a:pt x="271" y="108"/>
                  <a:pt x="289" y="108"/>
                </a:cubicBezTo>
                <a:cubicBezTo>
                  <a:pt x="306" y="108"/>
                  <a:pt x="321" y="94"/>
                  <a:pt x="321" y="76"/>
                </a:cubicBezTo>
                <a:lnTo>
                  <a:pt x="321" y="32"/>
                </a:lnTo>
                <a:cubicBezTo>
                  <a:pt x="321" y="15"/>
                  <a:pt x="306" y="0"/>
                  <a:pt x="289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982440" y="389016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3" y="107"/>
                </a:moveTo>
                <a:cubicBezTo>
                  <a:pt x="15" y="107"/>
                  <a:pt x="0" y="93"/>
                  <a:pt x="0" y="75"/>
                </a:cubicBezTo>
                <a:lnTo>
                  <a:pt x="0" y="32"/>
                </a:lnTo>
                <a:cubicBezTo>
                  <a:pt x="0" y="14"/>
                  <a:pt x="15" y="0"/>
                  <a:pt x="33" y="0"/>
                </a:cubicBezTo>
                <a:cubicBezTo>
                  <a:pt x="50" y="0"/>
                  <a:pt x="65" y="14"/>
                  <a:pt x="65" y="32"/>
                </a:cubicBezTo>
                <a:lnTo>
                  <a:pt x="65" y="75"/>
                </a:lnTo>
                <a:cubicBezTo>
                  <a:pt x="65" y="93"/>
                  <a:pt x="50" y="107"/>
                  <a:pt x="33" y="107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982440" y="3943800"/>
            <a:ext cx="23400" cy="38880"/>
          </a:xfrm>
          <a:custGeom>
            <a:avLst/>
            <a:gdLst/>
            <a:ahLst/>
            <a:rect l="0" t="0" r="r" b="b"/>
            <a:pathLst>
              <a:path w="65" h="108">
                <a:moveTo>
                  <a:pt x="33" y="108"/>
                </a:moveTo>
                <a:cubicBezTo>
                  <a:pt x="15" y="108"/>
                  <a:pt x="0" y="93"/>
                  <a:pt x="0" y="76"/>
                </a:cubicBezTo>
                <a:lnTo>
                  <a:pt x="0" y="33"/>
                </a:lnTo>
                <a:cubicBezTo>
                  <a:pt x="0" y="14"/>
                  <a:pt x="15" y="0"/>
                  <a:pt x="33" y="0"/>
                </a:cubicBezTo>
                <a:cubicBezTo>
                  <a:pt x="50" y="0"/>
                  <a:pt x="65" y="14"/>
                  <a:pt x="65" y="33"/>
                </a:cubicBezTo>
                <a:lnTo>
                  <a:pt x="65" y="76"/>
                </a:lnTo>
                <a:cubicBezTo>
                  <a:pt x="65" y="93"/>
                  <a:pt x="50" y="108"/>
                  <a:pt x="33" y="108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982440" y="3997440"/>
            <a:ext cx="23400" cy="38880"/>
          </a:xfrm>
          <a:custGeom>
            <a:avLst/>
            <a:gdLst/>
            <a:ahLst/>
            <a:rect l="0" t="0" r="r" b="b"/>
            <a:pathLst>
              <a:path w="65" h="108">
                <a:moveTo>
                  <a:pt x="33" y="108"/>
                </a:moveTo>
                <a:cubicBezTo>
                  <a:pt x="15" y="108"/>
                  <a:pt x="0" y="94"/>
                  <a:pt x="0" y="75"/>
                </a:cubicBezTo>
                <a:lnTo>
                  <a:pt x="0" y="32"/>
                </a:ln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lnTo>
                  <a:pt x="65" y="75"/>
                </a:lnTo>
                <a:cubicBezTo>
                  <a:pt x="65" y="94"/>
                  <a:pt x="50" y="108"/>
                  <a:pt x="33" y="108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982440" y="4051080"/>
            <a:ext cx="23400" cy="38880"/>
          </a:xfrm>
          <a:custGeom>
            <a:avLst/>
            <a:gdLst/>
            <a:ahLst/>
            <a:rect l="0" t="0" r="r" b="b"/>
            <a:pathLst>
              <a:path w="65" h="108">
                <a:moveTo>
                  <a:pt x="33" y="108"/>
                </a:moveTo>
                <a:cubicBezTo>
                  <a:pt x="15" y="108"/>
                  <a:pt x="0" y="94"/>
                  <a:pt x="0" y="76"/>
                </a:cubicBezTo>
                <a:lnTo>
                  <a:pt x="0" y="32"/>
                </a:ln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lnTo>
                  <a:pt x="65" y="76"/>
                </a:lnTo>
                <a:cubicBezTo>
                  <a:pt x="65" y="94"/>
                  <a:pt x="50" y="108"/>
                  <a:pt x="33" y="108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71480" y="4101120"/>
            <a:ext cx="276480" cy="23400"/>
          </a:xfrm>
          <a:custGeom>
            <a:avLst/>
            <a:gdLst/>
            <a:ahLst/>
            <a:rect l="0" t="0" r="r" b="b"/>
            <a:pathLst>
              <a:path w="768" h="65">
                <a:moveTo>
                  <a:pt x="747" y="0"/>
                </a:move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44"/>
                </a:lnTo>
                <a:cubicBezTo>
                  <a:pt x="0" y="55"/>
                  <a:pt x="9" y="65"/>
                  <a:pt x="21" y="65"/>
                </a:cubicBezTo>
                <a:lnTo>
                  <a:pt x="747" y="65"/>
                </a:lnTo>
                <a:cubicBezTo>
                  <a:pt x="758" y="65"/>
                  <a:pt x="768" y="55"/>
                  <a:pt x="768" y="44"/>
                </a:cubicBezTo>
                <a:lnTo>
                  <a:pt x="768" y="21"/>
                </a:lnTo>
                <a:cubicBezTo>
                  <a:pt x="768" y="10"/>
                  <a:pt x="758" y="0"/>
                  <a:pt x="747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065240" y="3387960"/>
            <a:ext cx="715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Orientado a objetos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Objetos con estado (Java, Python)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771480" y="4267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973080" y="4419720"/>
            <a:ext cx="11160" cy="11160"/>
          </a:xfrm>
          <a:custGeom>
            <a:avLst/>
            <a:gdLst/>
            <a:ahLst/>
            <a:rect l="0" t="0" r="r" b="b"/>
            <a:pathLst>
              <a:path w="31" h="31">
                <a:moveTo>
                  <a:pt x="31" y="16"/>
                </a:moveTo>
                <a:cubicBezTo>
                  <a:pt x="31" y="20"/>
                  <a:pt x="29" y="23"/>
                  <a:pt x="26" y="26"/>
                </a:cubicBezTo>
                <a:cubicBezTo>
                  <a:pt x="24" y="29"/>
                  <a:pt x="20" y="31"/>
                  <a:pt x="16" y="31"/>
                </a:cubicBezTo>
                <a:cubicBezTo>
                  <a:pt x="12" y="31"/>
                  <a:pt x="8" y="29"/>
                  <a:pt x="5" y="26"/>
                </a:cubicBezTo>
                <a:cubicBezTo>
                  <a:pt x="2" y="23"/>
                  <a:pt x="0" y="20"/>
                  <a:pt x="0" y="16"/>
                </a:cubicBezTo>
                <a:cubicBezTo>
                  <a:pt x="0" y="12"/>
                  <a:pt x="2" y="8"/>
                  <a:pt x="5" y="6"/>
                </a:cubicBezTo>
                <a:cubicBezTo>
                  <a:pt x="8" y="2"/>
                  <a:pt x="12" y="0"/>
                  <a:pt x="16" y="0"/>
                </a:cubicBezTo>
                <a:cubicBezTo>
                  <a:pt x="20" y="0"/>
                  <a:pt x="24" y="2"/>
                  <a:pt x="26" y="6"/>
                </a:cubicBezTo>
                <a:cubicBezTo>
                  <a:pt x="29" y="8"/>
                  <a:pt x="31" y="12"/>
                  <a:pt x="31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997920" y="442692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8" y="23"/>
                  <a:pt x="25" y="26"/>
                </a:cubicBezTo>
                <a:cubicBezTo>
                  <a:pt x="22" y="29"/>
                  <a:pt x="18" y="30"/>
                  <a:pt x="14" y="30"/>
                </a:cubicBezTo>
                <a:cubicBezTo>
                  <a:pt x="10" y="30"/>
                  <a:pt x="7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0"/>
                  <a:pt x="1" y="7"/>
                  <a:pt x="4" y="4"/>
                </a:cubicBezTo>
                <a:cubicBezTo>
                  <a:pt x="7" y="1"/>
                  <a:pt x="10" y="0"/>
                  <a:pt x="14" y="0"/>
                </a:cubicBezTo>
                <a:cubicBezTo>
                  <a:pt x="18" y="0"/>
                  <a:pt x="22" y="1"/>
                  <a:pt x="25" y="4"/>
                </a:cubicBezTo>
                <a:cubicBezTo>
                  <a:pt x="28" y="7"/>
                  <a:pt x="30" y="10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948600" y="442692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5"/>
                </a:moveTo>
                <a:cubicBezTo>
                  <a:pt x="31" y="19"/>
                  <a:pt x="29" y="23"/>
                  <a:pt x="26" y="26"/>
                </a:cubicBezTo>
                <a:cubicBezTo>
                  <a:pt x="23" y="29"/>
                  <a:pt x="20" y="30"/>
                  <a:pt x="15" y="30"/>
                </a:cubicBezTo>
                <a:cubicBezTo>
                  <a:pt x="11" y="30"/>
                  <a:pt x="7" y="29"/>
                  <a:pt x="5" y="26"/>
                </a:cubicBezTo>
                <a:cubicBezTo>
                  <a:pt x="2" y="23"/>
                  <a:pt x="0" y="19"/>
                  <a:pt x="0" y="15"/>
                </a:cubicBezTo>
                <a:cubicBezTo>
                  <a:pt x="0" y="10"/>
                  <a:pt x="2" y="7"/>
                  <a:pt x="5" y="4"/>
                </a:cubicBezTo>
                <a:cubicBezTo>
                  <a:pt x="7" y="1"/>
                  <a:pt x="11" y="0"/>
                  <a:pt x="15" y="0"/>
                </a:cubicBezTo>
                <a:cubicBezTo>
                  <a:pt x="20" y="0"/>
                  <a:pt x="23" y="1"/>
                  <a:pt x="26" y="4"/>
                </a:cubicBezTo>
                <a:cubicBezTo>
                  <a:pt x="29" y="7"/>
                  <a:pt x="31" y="10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931320" y="444420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8" y="23"/>
                  <a:pt x="26" y="26"/>
                </a:cubicBezTo>
                <a:cubicBezTo>
                  <a:pt x="23" y="29"/>
                  <a:pt x="19" y="31"/>
                  <a:pt x="15" y="31"/>
                </a:cubicBezTo>
                <a:cubicBezTo>
                  <a:pt x="11" y="31"/>
                  <a:pt x="7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3" y="2"/>
                  <a:pt x="26" y="5"/>
                </a:cubicBezTo>
                <a:cubicBezTo>
                  <a:pt x="28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924120" y="446904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8" y="23"/>
                  <a:pt x="25" y="26"/>
                </a:cubicBezTo>
                <a:cubicBezTo>
                  <a:pt x="22" y="28"/>
                  <a:pt x="19" y="30"/>
                  <a:pt x="15" y="30"/>
                </a:cubicBezTo>
                <a:cubicBezTo>
                  <a:pt x="11" y="30"/>
                  <a:pt x="7" y="28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0"/>
                  <a:pt x="1" y="7"/>
                  <a:pt x="4" y="4"/>
                </a:cubicBezTo>
                <a:cubicBezTo>
                  <a:pt x="7" y="1"/>
                  <a:pt x="11" y="0"/>
                  <a:pt x="15" y="0"/>
                </a:cubicBezTo>
                <a:cubicBezTo>
                  <a:pt x="19" y="0"/>
                  <a:pt x="22" y="1"/>
                  <a:pt x="25" y="4"/>
                </a:cubicBezTo>
                <a:cubicBezTo>
                  <a:pt x="28" y="7"/>
                  <a:pt x="30" y="10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015200" y="4444200"/>
            <a:ext cx="11160" cy="11160"/>
          </a:xfrm>
          <a:custGeom>
            <a:avLst/>
            <a:gdLst/>
            <a:ahLst/>
            <a:rect l="0" t="0" r="r" b="b"/>
            <a:pathLst>
              <a:path w="31" h="31">
                <a:moveTo>
                  <a:pt x="31" y="15"/>
                </a:moveTo>
                <a:cubicBezTo>
                  <a:pt x="31" y="19"/>
                  <a:pt x="29" y="23"/>
                  <a:pt x="26" y="26"/>
                </a:cubicBezTo>
                <a:cubicBezTo>
                  <a:pt x="24" y="29"/>
                  <a:pt x="20" y="31"/>
                  <a:pt x="16" y="31"/>
                </a:cubicBezTo>
                <a:cubicBezTo>
                  <a:pt x="12" y="31"/>
                  <a:pt x="9" y="29"/>
                  <a:pt x="5" y="26"/>
                </a:cubicBezTo>
                <a:cubicBezTo>
                  <a:pt x="2" y="23"/>
                  <a:pt x="0" y="19"/>
                  <a:pt x="0" y="15"/>
                </a:cubicBezTo>
                <a:cubicBezTo>
                  <a:pt x="0" y="11"/>
                  <a:pt x="2" y="8"/>
                  <a:pt x="5" y="5"/>
                </a:cubicBezTo>
                <a:cubicBezTo>
                  <a:pt x="9" y="2"/>
                  <a:pt x="12" y="0"/>
                  <a:pt x="16" y="0"/>
                </a:cubicBezTo>
                <a:cubicBezTo>
                  <a:pt x="20" y="0"/>
                  <a:pt x="24" y="2"/>
                  <a:pt x="26" y="5"/>
                </a:cubicBezTo>
                <a:cubicBezTo>
                  <a:pt x="29" y="8"/>
                  <a:pt x="31" y="11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1022400" y="446904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9" y="23"/>
                  <a:pt x="26" y="26"/>
                </a:cubicBezTo>
                <a:cubicBezTo>
                  <a:pt x="23" y="28"/>
                  <a:pt x="20" y="30"/>
                  <a:pt x="15" y="30"/>
                </a:cubicBezTo>
                <a:cubicBezTo>
                  <a:pt x="10" y="30"/>
                  <a:pt x="7" y="28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0"/>
                  <a:pt x="1" y="7"/>
                  <a:pt x="4" y="4"/>
                </a:cubicBezTo>
                <a:cubicBezTo>
                  <a:pt x="7" y="1"/>
                  <a:pt x="10" y="0"/>
                  <a:pt x="15" y="0"/>
                </a:cubicBezTo>
                <a:cubicBezTo>
                  <a:pt x="20" y="0"/>
                  <a:pt x="23" y="1"/>
                  <a:pt x="26" y="4"/>
                </a:cubicBezTo>
                <a:cubicBezTo>
                  <a:pt x="29" y="7"/>
                  <a:pt x="30" y="10"/>
                  <a:pt x="30" y="15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941040" y="4436640"/>
            <a:ext cx="75240" cy="75240"/>
          </a:xfrm>
          <a:custGeom>
            <a:avLst/>
            <a:gdLst/>
            <a:ahLst/>
            <a:rect l="0" t="0" r="r" b="b"/>
            <a:pathLst>
              <a:path w="209" h="209">
                <a:moveTo>
                  <a:pt x="209" y="105"/>
                </a:moveTo>
                <a:cubicBezTo>
                  <a:pt x="209" y="119"/>
                  <a:pt x="206" y="132"/>
                  <a:pt x="201" y="145"/>
                </a:cubicBezTo>
                <a:cubicBezTo>
                  <a:pt x="196" y="158"/>
                  <a:pt x="187" y="169"/>
                  <a:pt x="178" y="179"/>
                </a:cubicBezTo>
                <a:cubicBezTo>
                  <a:pt x="168" y="189"/>
                  <a:pt x="157" y="196"/>
                  <a:pt x="144" y="201"/>
                </a:cubicBezTo>
                <a:cubicBezTo>
                  <a:pt x="131" y="207"/>
                  <a:pt x="118" y="209"/>
                  <a:pt x="104" y="209"/>
                </a:cubicBezTo>
                <a:cubicBezTo>
                  <a:pt x="90" y="209"/>
                  <a:pt x="77" y="207"/>
                  <a:pt x="64" y="201"/>
                </a:cubicBezTo>
                <a:cubicBezTo>
                  <a:pt x="52" y="196"/>
                  <a:pt x="40" y="189"/>
                  <a:pt x="31" y="179"/>
                </a:cubicBezTo>
                <a:cubicBezTo>
                  <a:pt x="21" y="169"/>
                  <a:pt x="13" y="158"/>
                  <a:pt x="8" y="145"/>
                </a:cubicBezTo>
                <a:cubicBezTo>
                  <a:pt x="3" y="132"/>
                  <a:pt x="0" y="119"/>
                  <a:pt x="0" y="105"/>
                </a:cubicBezTo>
                <a:cubicBezTo>
                  <a:pt x="0" y="92"/>
                  <a:pt x="3" y="78"/>
                  <a:pt x="8" y="65"/>
                </a:cubicBezTo>
                <a:cubicBezTo>
                  <a:pt x="13" y="53"/>
                  <a:pt x="21" y="40"/>
                  <a:pt x="31" y="31"/>
                </a:cubicBezTo>
                <a:cubicBezTo>
                  <a:pt x="40" y="21"/>
                  <a:pt x="52" y="13"/>
                  <a:pt x="64" y="8"/>
                </a:cubicBezTo>
                <a:cubicBezTo>
                  <a:pt x="77" y="3"/>
                  <a:pt x="90" y="0"/>
                  <a:pt x="104" y="0"/>
                </a:cubicBezTo>
                <a:cubicBezTo>
                  <a:pt x="118" y="0"/>
                  <a:pt x="131" y="3"/>
                  <a:pt x="144" y="8"/>
                </a:cubicBezTo>
                <a:cubicBezTo>
                  <a:pt x="157" y="13"/>
                  <a:pt x="168" y="21"/>
                  <a:pt x="178" y="31"/>
                </a:cubicBezTo>
                <a:cubicBezTo>
                  <a:pt x="187" y="40"/>
                  <a:pt x="196" y="53"/>
                  <a:pt x="201" y="65"/>
                </a:cubicBezTo>
                <a:cubicBezTo>
                  <a:pt x="206" y="78"/>
                  <a:pt x="209" y="92"/>
                  <a:pt x="209" y="10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947880" y="4443480"/>
            <a:ext cx="61560" cy="61560"/>
          </a:xfrm>
          <a:custGeom>
            <a:avLst/>
            <a:gdLst/>
            <a:ahLst/>
            <a:rect l="0" t="0" r="r" b="b"/>
            <a:pathLst>
              <a:path w="171" h="171">
                <a:moveTo>
                  <a:pt x="171" y="85"/>
                </a:moveTo>
                <a:cubicBezTo>
                  <a:pt x="171" y="97"/>
                  <a:pt x="169" y="107"/>
                  <a:pt x="165" y="118"/>
                </a:cubicBezTo>
                <a:cubicBezTo>
                  <a:pt x="160" y="128"/>
                  <a:pt x="154" y="138"/>
                  <a:pt x="146" y="145"/>
                </a:cubicBezTo>
                <a:cubicBezTo>
                  <a:pt x="138" y="154"/>
                  <a:pt x="129" y="161"/>
                  <a:pt x="119" y="165"/>
                </a:cubicBezTo>
                <a:cubicBezTo>
                  <a:pt x="108" y="169"/>
                  <a:pt x="97" y="171"/>
                  <a:pt x="86" y="171"/>
                </a:cubicBezTo>
                <a:cubicBezTo>
                  <a:pt x="75" y="171"/>
                  <a:pt x="64" y="169"/>
                  <a:pt x="54" y="165"/>
                </a:cubicBezTo>
                <a:cubicBezTo>
                  <a:pt x="43" y="161"/>
                  <a:pt x="34" y="154"/>
                  <a:pt x="26" y="145"/>
                </a:cubicBezTo>
                <a:cubicBezTo>
                  <a:pt x="18" y="138"/>
                  <a:pt x="12" y="128"/>
                  <a:pt x="7" y="118"/>
                </a:cubicBezTo>
                <a:cubicBezTo>
                  <a:pt x="3" y="107"/>
                  <a:pt x="0" y="97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2"/>
                  <a:pt x="18" y="33"/>
                  <a:pt x="26" y="25"/>
                </a:cubicBezTo>
                <a:cubicBezTo>
                  <a:pt x="34" y="17"/>
                  <a:pt x="43" y="11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7" y="0"/>
                  <a:pt x="108" y="2"/>
                  <a:pt x="119" y="7"/>
                </a:cubicBezTo>
                <a:cubicBezTo>
                  <a:pt x="129" y="11"/>
                  <a:pt x="138" y="17"/>
                  <a:pt x="146" y="25"/>
                </a:cubicBezTo>
                <a:cubicBezTo>
                  <a:pt x="154" y="33"/>
                  <a:pt x="160" y="42"/>
                  <a:pt x="165" y="53"/>
                </a:cubicBezTo>
                <a:cubicBezTo>
                  <a:pt x="169" y="63"/>
                  <a:pt x="171" y="74"/>
                  <a:pt x="171" y="8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974160" y="4450320"/>
            <a:ext cx="20520" cy="29160"/>
          </a:xfrm>
          <a:custGeom>
            <a:avLst/>
            <a:gdLst/>
            <a:ahLst/>
            <a:rect l="0" t="0" r="r" b="b"/>
            <a:pathLst>
              <a:path w="57" h="81">
                <a:moveTo>
                  <a:pt x="38" y="5"/>
                </a:moveTo>
                <a:lnTo>
                  <a:pt x="1" y="65"/>
                </a:lnTo>
                <a:cubicBezTo>
                  <a:pt x="-2" y="70"/>
                  <a:pt x="0" y="76"/>
                  <a:pt x="5" y="80"/>
                </a:cubicBezTo>
                <a:cubicBezTo>
                  <a:pt x="9" y="83"/>
                  <a:pt x="16" y="81"/>
                  <a:pt x="19" y="75"/>
                </a:cubicBezTo>
                <a:lnTo>
                  <a:pt x="55" y="15"/>
                </a:lnTo>
                <a:cubicBezTo>
                  <a:pt x="58" y="10"/>
                  <a:pt x="57" y="4"/>
                  <a:pt x="52" y="1"/>
                </a:cubicBezTo>
                <a:cubicBezTo>
                  <a:pt x="47" y="-1"/>
                  <a:pt x="41" y="0"/>
                  <a:pt x="38" y="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835200" y="441972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6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19" y="31"/>
                  <a:pt x="14" y="31"/>
                </a:cubicBezTo>
                <a:cubicBezTo>
                  <a:pt x="10" y="31"/>
                  <a:pt x="7" y="29"/>
                  <a:pt x="4" y="26"/>
                </a:cubicBezTo>
                <a:cubicBezTo>
                  <a:pt x="1" y="23"/>
                  <a:pt x="0" y="20"/>
                  <a:pt x="0" y="16"/>
                </a:cubicBezTo>
                <a:cubicBezTo>
                  <a:pt x="0" y="12"/>
                  <a:pt x="1" y="8"/>
                  <a:pt x="4" y="6"/>
                </a:cubicBezTo>
                <a:cubicBezTo>
                  <a:pt x="7" y="2"/>
                  <a:pt x="10" y="0"/>
                  <a:pt x="14" y="0"/>
                </a:cubicBezTo>
                <a:cubicBezTo>
                  <a:pt x="19" y="0"/>
                  <a:pt x="23" y="2"/>
                  <a:pt x="26" y="6"/>
                </a:cubicBezTo>
                <a:cubicBezTo>
                  <a:pt x="29" y="8"/>
                  <a:pt x="30" y="12"/>
                  <a:pt x="30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859680" y="442692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9" y="23"/>
                  <a:pt x="26" y="26"/>
                </a:cubicBezTo>
                <a:cubicBezTo>
                  <a:pt x="23" y="29"/>
                  <a:pt x="20" y="30"/>
                  <a:pt x="16" y="30"/>
                </a:cubicBezTo>
                <a:cubicBezTo>
                  <a:pt x="12" y="30"/>
                  <a:pt x="8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0"/>
                  <a:pt x="1" y="7"/>
                  <a:pt x="4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3" y="1"/>
                  <a:pt x="26" y="4"/>
                </a:cubicBezTo>
                <a:cubicBezTo>
                  <a:pt x="29" y="7"/>
                  <a:pt x="30" y="10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10720" y="442692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8" y="23"/>
                  <a:pt x="26" y="26"/>
                </a:cubicBezTo>
                <a:cubicBezTo>
                  <a:pt x="22" y="29"/>
                  <a:pt x="18" y="30"/>
                  <a:pt x="14" y="30"/>
                </a:cubicBezTo>
                <a:cubicBezTo>
                  <a:pt x="10" y="30"/>
                  <a:pt x="7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0"/>
                  <a:pt x="1" y="7"/>
                  <a:pt x="4" y="4"/>
                </a:cubicBezTo>
                <a:cubicBezTo>
                  <a:pt x="7" y="1"/>
                  <a:pt x="10" y="0"/>
                  <a:pt x="14" y="0"/>
                </a:cubicBezTo>
                <a:cubicBezTo>
                  <a:pt x="18" y="0"/>
                  <a:pt x="22" y="1"/>
                  <a:pt x="26" y="4"/>
                </a:cubicBezTo>
                <a:cubicBezTo>
                  <a:pt x="28" y="7"/>
                  <a:pt x="30" y="10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93080" y="444420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9" y="23"/>
                  <a:pt x="26" y="26"/>
                </a:cubicBezTo>
                <a:cubicBezTo>
                  <a:pt x="23" y="29"/>
                  <a:pt x="20" y="31"/>
                  <a:pt x="15" y="31"/>
                </a:cubicBezTo>
                <a:cubicBezTo>
                  <a:pt x="10" y="31"/>
                  <a:pt x="7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0" y="0"/>
                  <a:pt x="15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85880" y="446904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5"/>
                </a:moveTo>
                <a:cubicBezTo>
                  <a:pt x="31" y="19"/>
                  <a:pt x="29" y="23"/>
                  <a:pt x="26" y="26"/>
                </a:cubicBezTo>
                <a:cubicBezTo>
                  <a:pt x="24" y="28"/>
                  <a:pt x="20" y="30"/>
                  <a:pt x="16" y="30"/>
                </a:cubicBezTo>
                <a:cubicBezTo>
                  <a:pt x="12" y="30"/>
                  <a:pt x="9" y="28"/>
                  <a:pt x="5" y="26"/>
                </a:cubicBezTo>
                <a:cubicBezTo>
                  <a:pt x="2" y="23"/>
                  <a:pt x="0" y="19"/>
                  <a:pt x="0" y="15"/>
                </a:cubicBezTo>
                <a:cubicBezTo>
                  <a:pt x="0" y="10"/>
                  <a:pt x="2" y="7"/>
                  <a:pt x="5" y="4"/>
                </a:cubicBezTo>
                <a:cubicBezTo>
                  <a:pt x="9" y="1"/>
                  <a:pt x="12" y="0"/>
                  <a:pt x="16" y="0"/>
                </a:cubicBezTo>
                <a:cubicBezTo>
                  <a:pt x="20" y="0"/>
                  <a:pt x="24" y="1"/>
                  <a:pt x="26" y="4"/>
                </a:cubicBezTo>
                <a:cubicBezTo>
                  <a:pt x="29" y="7"/>
                  <a:pt x="31" y="10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877320" y="444420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9" y="23"/>
                  <a:pt x="26" y="26"/>
                </a:cubicBezTo>
                <a:cubicBezTo>
                  <a:pt x="23" y="29"/>
                  <a:pt x="19" y="31"/>
                  <a:pt x="15" y="31"/>
                </a:cubicBezTo>
                <a:cubicBezTo>
                  <a:pt x="10" y="31"/>
                  <a:pt x="7" y="29"/>
                  <a:pt x="4" y="26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0" y="0"/>
                  <a:pt x="15" y="0"/>
                </a:cubicBezTo>
                <a:cubicBezTo>
                  <a:pt x="19" y="0"/>
                  <a:pt x="23" y="2"/>
                  <a:pt x="26" y="5"/>
                </a:cubicBezTo>
                <a:cubicBezTo>
                  <a:pt x="29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884160" y="446904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19"/>
                  <a:pt x="29" y="23"/>
                  <a:pt x="26" y="26"/>
                </a:cubicBezTo>
                <a:cubicBezTo>
                  <a:pt x="22" y="28"/>
                  <a:pt x="19" y="30"/>
                  <a:pt x="15" y="30"/>
                </a:cubicBezTo>
                <a:cubicBezTo>
                  <a:pt x="11" y="30"/>
                  <a:pt x="7" y="28"/>
                  <a:pt x="5" y="26"/>
                </a:cubicBezTo>
                <a:cubicBezTo>
                  <a:pt x="2" y="23"/>
                  <a:pt x="0" y="19"/>
                  <a:pt x="0" y="15"/>
                </a:cubicBezTo>
                <a:cubicBezTo>
                  <a:pt x="0" y="10"/>
                  <a:pt x="2" y="7"/>
                  <a:pt x="5" y="4"/>
                </a:cubicBezTo>
                <a:cubicBezTo>
                  <a:pt x="7" y="1"/>
                  <a:pt x="11" y="0"/>
                  <a:pt x="15" y="0"/>
                </a:cubicBezTo>
                <a:cubicBezTo>
                  <a:pt x="19" y="0"/>
                  <a:pt x="22" y="1"/>
                  <a:pt x="26" y="4"/>
                </a:cubicBezTo>
                <a:cubicBezTo>
                  <a:pt x="29" y="7"/>
                  <a:pt x="30" y="10"/>
                  <a:pt x="30" y="15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02800" y="4436640"/>
            <a:ext cx="75240" cy="75240"/>
          </a:xfrm>
          <a:custGeom>
            <a:avLst/>
            <a:gdLst/>
            <a:ahLst/>
            <a:rect l="0" t="0" r="r" b="b"/>
            <a:pathLst>
              <a:path w="209" h="209">
                <a:moveTo>
                  <a:pt x="209" y="105"/>
                </a:moveTo>
                <a:cubicBezTo>
                  <a:pt x="209" y="119"/>
                  <a:pt x="207" y="132"/>
                  <a:pt x="202" y="145"/>
                </a:cubicBezTo>
                <a:cubicBezTo>
                  <a:pt x="196" y="158"/>
                  <a:pt x="189" y="169"/>
                  <a:pt x="179" y="179"/>
                </a:cubicBezTo>
                <a:cubicBezTo>
                  <a:pt x="169" y="189"/>
                  <a:pt x="157" y="196"/>
                  <a:pt x="144" y="201"/>
                </a:cubicBezTo>
                <a:cubicBezTo>
                  <a:pt x="132" y="207"/>
                  <a:pt x="118" y="209"/>
                  <a:pt x="104" y="209"/>
                </a:cubicBezTo>
                <a:cubicBezTo>
                  <a:pt x="91" y="209"/>
                  <a:pt x="77" y="207"/>
                  <a:pt x="65" y="201"/>
                </a:cubicBezTo>
                <a:cubicBezTo>
                  <a:pt x="52" y="196"/>
                  <a:pt x="41" y="189"/>
                  <a:pt x="31" y="179"/>
                </a:cubicBezTo>
                <a:cubicBezTo>
                  <a:pt x="21" y="169"/>
                  <a:pt x="14" y="158"/>
                  <a:pt x="8" y="145"/>
                </a:cubicBezTo>
                <a:cubicBezTo>
                  <a:pt x="3" y="132"/>
                  <a:pt x="0" y="119"/>
                  <a:pt x="0" y="105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3"/>
                  <a:pt x="21" y="40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7" y="3"/>
                  <a:pt x="91" y="0"/>
                  <a:pt x="104" y="0"/>
                </a:cubicBezTo>
                <a:cubicBezTo>
                  <a:pt x="118" y="0"/>
                  <a:pt x="132" y="3"/>
                  <a:pt x="144" y="8"/>
                </a:cubicBezTo>
                <a:cubicBezTo>
                  <a:pt x="157" y="13"/>
                  <a:pt x="169" y="21"/>
                  <a:pt x="179" y="31"/>
                </a:cubicBezTo>
                <a:cubicBezTo>
                  <a:pt x="189" y="40"/>
                  <a:pt x="196" y="53"/>
                  <a:pt x="202" y="65"/>
                </a:cubicBezTo>
                <a:cubicBezTo>
                  <a:pt x="207" y="78"/>
                  <a:pt x="209" y="92"/>
                  <a:pt x="209" y="10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809640" y="4443480"/>
            <a:ext cx="61920" cy="61560"/>
          </a:xfrm>
          <a:custGeom>
            <a:avLst/>
            <a:gdLst/>
            <a:ahLst/>
            <a:rect l="0" t="0" r="r" b="b"/>
            <a:pathLst>
              <a:path w="172" h="171">
                <a:moveTo>
                  <a:pt x="172" y="85"/>
                </a:moveTo>
                <a:cubicBezTo>
                  <a:pt x="172" y="97"/>
                  <a:pt x="169" y="107"/>
                  <a:pt x="165" y="118"/>
                </a:cubicBezTo>
                <a:cubicBezTo>
                  <a:pt x="161" y="128"/>
                  <a:pt x="155" y="137"/>
                  <a:pt x="147" y="145"/>
                </a:cubicBezTo>
                <a:cubicBezTo>
                  <a:pt x="139" y="154"/>
                  <a:pt x="129" y="161"/>
                  <a:pt x="119" y="165"/>
                </a:cubicBezTo>
                <a:cubicBezTo>
                  <a:pt x="109" y="169"/>
                  <a:pt x="98" y="171"/>
                  <a:pt x="86" y="171"/>
                </a:cubicBezTo>
                <a:cubicBezTo>
                  <a:pt x="75" y="171"/>
                  <a:pt x="64" y="169"/>
                  <a:pt x="54" y="165"/>
                </a:cubicBezTo>
                <a:cubicBezTo>
                  <a:pt x="42" y="161"/>
                  <a:pt x="33" y="154"/>
                  <a:pt x="25" y="145"/>
                </a:cubicBezTo>
                <a:cubicBezTo>
                  <a:pt x="17" y="137"/>
                  <a:pt x="11" y="128"/>
                  <a:pt x="7" y="118"/>
                </a:cubicBezTo>
                <a:cubicBezTo>
                  <a:pt x="3" y="107"/>
                  <a:pt x="0" y="97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2"/>
                  <a:pt x="165" y="53"/>
                </a:cubicBezTo>
                <a:cubicBezTo>
                  <a:pt x="169" y="63"/>
                  <a:pt x="172" y="74"/>
                  <a:pt x="172" y="8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816480" y="4458600"/>
            <a:ext cx="29520" cy="20160"/>
          </a:xfrm>
          <a:custGeom>
            <a:avLst/>
            <a:gdLst/>
            <a:ahLst/>
            <a:rect l="0" t="0" r="r" b="b"/>
            <a:pathLst>
              <a:path w="82" h="56">
                <a:moveTo>
                  <a:pt x="5" y="19"/>
                </a:moveTo>
                <a:lnTo>
                  <a:pt x="66" y="54"/>
                </a:lnTo>
                <a:cubicBezTo>
                  <a:pt x="71" y="57"/>
                  <a:pt x="77" y="55"/>
                  <a:pt x="80" y="51"/>
                </a:cubicBezTo>
                <a:cubicBezTo>
                  <a:pt x="83" y="46"/>
                  <a:pt x="81" y="40"/>
                  <a:pt x="76" y="37"/>
                </a:cubicBezTo>
                <a:lnTo>
                  <a:pt x="16" y="1"/>
                </a:lnTo>
                <a:cubicBezTo>
                  <a:pt x="10" y="-2"/>
                  <a:pt x="4" y="0"/>
                  <a:pt x="1" y="4"/>
                </a:cubicBezTo>
                <a:cubicBezTo>
                  <a:pt x="-2" y="9"/>
                  <a:pt x="0" y="15"/>
                  <a:pt x="5" y="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973080" y="428940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5"/>
                </a:moveTo>
                <a:cubicBezTo>
                  <a:pt x="31" y="20"/>
                  <a:pt x="29" y="23"/>
                  <a:pt x="26" y="26"/>
                </a:cubicBezTo>
                <a:cubicBezTo>
                  <a:pt x="24" y="29"/>
                  <a:pt x="20" y="30"/>
                  <a:pt x="16" y="30"/>
                </a:cubicBezTo>
                <a:cubicBezTo>
                  <a:pt x="12" y="30"/>
                  <a:pt x="8" y="29"/>
                  <a:pt x="5" y="26"/>
                </a:cubicBezTo>
                <a:cubicBezTo>
                  <a:pt x="2" y="23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6" y="4"/>
                </a:cubicBezTo>
                <a:cubicBezTo>
                  <a:pt x="29" y="7"/>
                  <a:pt x="31" y="11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997920" y="429624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8" y="23"/>
                  <a:pt x="25" y="25"/>
                </a:cubicBezTo>
                <a:cubicBezTo>
                  <a:pt x="22" y="28"/>
                  <a:pt x="18" y="31"/>
                  <a:pt x="14" y="31"/>
                </a:cubicBezTo>
                <a:cubicBezTo>
                  <a:pt x="10" y="31"/>
                  <a:pt x="7" y="28"/>
                  <a:pt x="4" y="25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8" y="0"/>
                  <a:pt x="22" y="2"/>
                  <a:pt x="25" y="5"/>
                </a:cubicBezTo>
                <a:cubicBezTo>
                  <a:pt x="28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948600" y="4296240"/>
            <a:ext cx="11160" cy="11160"/>
          </a:xfrm>
          <a:custGeom>
            <a:avLst/>
            <a:gdLst/>
            <a:ahLst/>
            <a:rect l="0" t="0" r="r" b="b"/>
            <a:pathLst>
              <a:path w="31" h="31">
                <a:moveTo>
                  <a:pt x="31" y="15"/>
                </a:moveTo>
                <a:cubicBezTo>
                  <a:pt x="31" y="19"/>
                  <a:pt x="29" y="23"/>
                  <a:pt x="26" y="25"/>
                </a:cubicBezTo>
                <a:cubicBezTo>
                  <a:pt x="23" y="28"/>
                  <a:pt x="20" y="31"/>
                  <a:pt x="15" y="31"/>
                </a:cubicBezTo>
                <a:cubicBezTo>
                  <a:pt x="11" y="31"/>
                  <a:pt x="7" y="28"/>
                  <a:pt x="5" y="25"/>
                </a:cubicBezTo>
                <a:cubicBezTo>
                  <a:pt x="2" y="23"/>
                  <a:pt x="0" y="19"/>
                  <a:pt x="0" y="15"/>
                </a:cubicBezTo>
                <a:cubicBezTo>
                  <a:pt x="0" y="11"/>
                  <a:pt x="2" y="8"/>
                  <a:pt x="5" y="5"/>
                </a:cubicBezTo>
                <a:cubicBezTo>
                  <a:pt x="7" y="2"/>
                  <a:pt x="11" y="0"/>
                  <a:pt x="15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8"/>
                  <a:pt x="31" y="11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931320" y="431388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6"/>
                </a:moveTo>
                <a:cubicBezTo>
                  <a:pt x="30" y="20"/>
                  <a:pt x="28" y="23"/>
                  <a:pt x="26" y="26"/>
                </a:cubicBezTo>
                <a:cubicBezTo>
                  <a:pt x="23" y="29"/>
                  <a:pt x="19" y="30"/>
                  <a:pt x="15" y="30"/>
                </a:cubicBezTo>
                <a:cubicBezTo>
                  <a:pt x="11" y="30"/>
                  <a:pt x="7" y="29"/>
                  <a:pt x="4" y="26"/>
                </a:cubicBezTo>
                <a:cubicBezTo>
                  <a:pt x="1" y="23"/>
                  <a:pt x="0" y="20"/>
                  <a:pt x="0" y="16"/>
                </a:cubicBezTo>
                <a:cubicBezTo>
                  <a:pt x="0" y="12"/>
                  <a:pt x="1" y="7"/>
                  <a:pt x="4" y="4"/>
                </a:cubicBez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3" y="2"/>
                  <a:pt x="26" y="4"/>
                </a:cubicBezTo>
                <a:cubicBezTo>
                  <a:pt x="28" y="7"/>
                  <a:pt x="30" y="12"/>
                  <a:pt x="30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924120" y="433836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8" y="22"/>
                  <a:pt x="25" y="25"/>
                </a:cubicBezTo>
                <a:cubicBezTo>
                  <a:pt x="22" y="29"/>
                  <a:pt x="19" y="31"/>
                  <a:pt x="15" y="31"/>
                </a:cubicBezTo>
                <a:cubicBezTo>
                  <a:pt x="11" y="31"/>
                  <a:pt x="7" y="29"/>
                  <a:pt x="4" y="25"/>
                </a:cubicBezTo>
                <a:cubicBezTo>
                  <a:pt x="1" y="22"/>
                  <a:pt x="0" y="19"/>
                  <a:pt x="0" y="15"/>
                </a:cubicBezTo>
                <a:cubicBezTo>
                  <a:pt x="0" y="11"/>
                  <a:pt x="1" y="7"/>
                  <a:pt x="4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2" y="2"/>
                  <a:pt x="25" y="5"/>
                </a:cubicBezTo>
                <a:cubicBezTo>
                  <a:pt x="28" y="7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015200" y="4313880"/>
            <a:ext cx="11160" cy="10800"/>
          </a:xfrm>
          <a:custGeom>
            <a:avLst/>
            <a:gdLst/>
            <a:ahLst/>
            <a:rect l="0" t="0" r="r" b="b"/>
            <a:pathLst>
              <a:path w="31" h="30">
                <a:moveTo>
                  <a:pt x="31" y="16"/>
                </a:moveTo>
                <a:cubicBezTo>
                  <a:pt x="31" y="20"/>
                  <a:pt x="29" y="23"/>
                  <a:pt x="26" y="26"/>
                </a:cubicBezTo>
                <a:cubicBezTo>
                  <a:pt x="24" y="29"/>
                  <a:pt x="20" y="30"/>
                  <a:pt x="16" y="30"/>
                </a:cubicBezTo>
                <a:cubicBezTo>
                  <a:pt x="12" y="30"/>
                  <a:pt x="9" y="29"/>
                  <a:pt x="5" y="26"/>
                </a:cubicBezTo>
                <a:cubicBezTo>
                  <a:pt x="2" y="23"/>
                  <a:pt x="0" y="20"/>
                  <a:pt x="0" y="16"/>
                </a:cubicBezTo>
                <a:cubicBezTo>
                  <a:pt x="0" y="12"/>
                  <a:pt x="2" y="7"/>
                  <a:pt x="5" y="4"/>
                </a:cubicBezTo>
                <a:cubicBezTo>
                  <a:pt x="9" y="2"/>
                  <a:pt x="12" y="0"/>
                  <a:pt x="16" y="0"/>
                </a:cubicBezTo>
                <a:cubicBezTo>
                  <a:pt x="20" y="0"/>
                  <a:pt x="24" y="2"/>
                  <a:pt x="26" y="4"/>
                </a:cubicBezTo>
                <a:cubicBezTo>
                  <a:pt x="29" y="7"/>
                  <a:pt x="31" y="12"/>
                  <a:pt x="31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1022400" y="433836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9" y="22"/>
                  <a:pt x="26" y="25"/>
                </a:cubicBezTo>
                <a:cubicBezTo>
                  <a:pt x="23" y="29"/>
                  <a:pt x="20" y="31"/>
                  <a:pt x="15" y="31"/>
                </a:cubicBezTo>
                <a:cubicBezTo>
                  <a:pt x="10" y="31"/>
                  <a:pt x="7" y="29"/>
                  <a:pt x="4" y="25"/>
                </a:cubicBezTo>
                <a:cubicBezTo>
                  <a:pt x="1" y="22"/>
                  <a:pt x="0" y="19"/>
                  <a:pt x="0" y="15"/>
                </a:cubicBezTo>
                <a:cubicBezTo>
                  <a:pt x="0" y="11"/>
                  <a:pt x="1" y="7"/>
                  <a:pt x="4" y="5"/>
                </a:cubicBezTo>
                <a:cubicBezTo>
                  <a:pt x="7" y="2"/>
                  <a:pt x="10" y="0"/>
                  <a:pt x="15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7"/>
                  <a:pt x="30" y="11"/>
                  <a:pt x="30" y="15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941040" y="4306320"/>
            <a:ext cx="75240" cy="75240"/>
          </a:xfrm>
          <a:custGeom>
            <a:avLst/>
            <a:gdLst/>
            <a:ahLst/>
            <a:rect l="0" t="0" r="r" b="b"/>
            <a:pathLst>
              <a:path w="209" h="209">
                <a:moveTo>
                  <a:pt x="209" y="104"/>
                </a:moveTo>
                <a:cubicBezTo>
                  <a:pt x="209" y="118"/>
                  <a:pt x="206" y="131"/>
                  <a:pt x="201" y="144"/>
                </a:cubicBezTo>
                <a:cubicBezTo>
                  <a:pt x="196" y="157"/>
                  <a:pt x="187" y="168"/>
                  <a:pt x="178" y="178"/>
                </a:cubicBezTo>
                <a:cubicBezTo>
                  <a:pt x="168" y="187"/>
                  <a:pt x="157" y="195"/>
                  <a:pt x="144" y="200"/>
                </a:cubicBezTo>
                <a:cubicBezTo>
                  <a:pt x="131" y="205"/>
                  <a:pt x="118" y="209"/>
                  <a:pt x="104" y="209"/>
                </a:cubicBezTo>
                <a:cubicBezTo>
                  <a:pt x="90" y="209"/>
                  <a:pt x="77" y="205"/>
                  <a:pt x="64" y="200"/>
                </a:cubicBezTo>
                <a:cubicBezTo>
                  <a:pt x="52" y="195"/>
                  <a:pt x="40" y="187"/>
                  <a:pt x="31" y="178"/>
                </a:cubicBezTo>
                <a:cubicBezTo>
                  <a:pt x="21" y="168"/>
                  <a:pt x="13" y="157"/>
                  <a:pt x="8" y="144"/>
                </a:cubicBezTo>
                <a:cubicBezTo>
                  <a:pt x="3" y="131"/>
                  <a:pt x="0" y="118"/>
                  <a:pt x="0" y="104"/>
                </a:cubicBezTo>
                <a:cubicBezTo>
                  <a:pt x="0" y="90"/>
                  <a:pt x="3" y="77"/>
                  <a:pt x="8" y="64"/>
                </a:cubicBezTo>
                <a:cubicBezTo>
                  <a:pt x="13" y="51"/>
                  <a:pt x="21" y="40"/>
                  <a:pt x="31" y="30"/>
                </a:cubicBezTo>
                <a:cubicBezTo>
                  <a:pt x="40" y="21"/>
                  <a:pt x="52" y="13"/>
                  <a:pt x="64" y="8"/>
                </a:cubicBezTo>
                <a:cubicBezTo>
                  <a:pt x="77" y="3"/>
                  <a:pt x="90" y="0"/>
                  <a:pt x="104" y="0"/>
                </a:cubicBezTo>
                <a:cubicBezTo>
                  <a:pt x="118" y="0"/>
                  <a:pt x="131" y="3"/>
                  <a:pt x="144" y="8"/>
                </a:cubicBezTo>
                <a:cubicBezTo>
                  <a:pt x="157" y="13"/>
                  <a:pt x="168" y="21"/>
                  <a:pt x="178" y="30"/>
                </a:cubicBezTo>
                <a:cubicBezTo>
                  <a:pt x="187" y="40"/>
                  <a:pt x="196" y="51"/>
                  <a:pt x="201" y="64"/>
                </a:cubicBezTo>
                <a:cubicBezTo>
                  <a:pt x="206" y="77"/>
                  <a:pt x="209" y="90"/>
                  <a:pt x="209" y="10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947880" y="4313160"/>
            <a:ext cx="61560" cy="61560"/>
          </a:xfrm>
          <a:custGeom>
            <a:avLst/>
            <a:gdLst/>
            <a:ahLst/>
            <a:rect l="0" t="0" r="r" b="b"/>
            <a:pathLst>
              <a:path w="171" h="171">
                <a:moveTo>
                  <a:pt x="171" y="86"/>
                </a:moveTo>
                <a:cubicBezTo>
                  <a:pt x="171" y="97"/>
                  <a:pt x="169" y="108"/>
                  <a:pt x="165" y="119"/>
                </a:cubicBezTo>
                <a:cubicBezTo>
                  <a:pt x="160" y="129"/>
                  <a:pt x="154" y="138"/>
                  <a:pt x="146" y="146"/>
                </a:cubicBezTo>
                <a:cubicBezTo>
                  <a:pt x="138" y="154"/>
                  <a:pt x="129" y="160"/>
                  <a:pt x="119" y="165"/>
                </a:cubicBezTo>
                <a:cubicBezTo>
                  <a:pt x="108" y="169"/>
                  <a:pt x="97" y="171"/>
                  <a:pt x="86" y="171"/>
                </a:cubicBezTo>
                <a:cubicBezTo>
                  <a:pt x="75" y="171"/>
                  <a:pt x="64" y="169"/>
                  <a:pt x="54" y="165"/>
                </a:cubicBezTo>
                <a:cubicBezTo>
                  <a:pt x="43" y="160"/>
                  <a:pt x="34" y="154"/>
                  <a:pt x="26" y="146"/>
                </a:cubicBezTo>
                <a:cubicBezTo>
                  <a:pt x="18" y="138"/>
                  <a:pt x="12" y="129"/>
                  <a:pt x="7" y="119"/>
                </a:cubicBezTo>
                <a:cubicBezTo>
                  <a:pt x="3" y="108"/>
                  <a:pt x="0" y="97"/>
                  <a:pt x="0" y="86"/>
                </a:cubicBezTo>
                <a:cubicBezTo>
                  <a:pt x="0" y="75"/>
                  <a:pt x="3" y="64"/>
                  <a:pt x="7" y="53"/>
                </a:cubicBezTo>
                <a:cubicBezTo>
                  <a:pt x="12" y="43"/>
                  <a:pt x="18" y="34"/>
                  <a:pt x="26" y="26"/>
                </a:cubicBezTo>
                <a:cubicBezTo>
                  <a:pt x="34" y="18"/>
                  <a:pt x="43" y="12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7" y="0"/>
                  <a:pt x="108" y="2"/>
                  <a:pt x="119" y="7"/>
                </a:cubicBezTo>
                <a:cubicBezTo>
                  <a:pt x="129" y="12"/>
                  <a:pt x="138" y="18"/>
                  <a:pt x="146" y="26"/>
                </a:cubicBezTo>
                <a:cubicBezTo>
                  <a:pt x="154" y="34"/>
                  <a:pt x="160" y="43"/>
                  <a:pt x="165" y="53"/>
                </a:cubicBezTo>
                <a:cubicBezTo>
                  <a:pt x="169" y="64"/>
                  <a:pt x="171" y="75"/>
                  <a:pt x="171" y="8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962640" y="4320000"/>
            <a:ext cx="20520" cy="29160"/>
          </a:xfrm>
          <a:custGeom>
            <a:avLst/>
            <a:gdLst/>
            <a:ahLst/>
            <a:rect l="0" t="0" r="r" b="b"/>
            <a:pathLst>
              <a:path w="57" h="81">
                <a:moveTo>
                  <a:pt x="2" y="15"/>
                </a:moveTo>
                <a:lnTo>
                  <a:pt x="38" y="76"/>
                </a:lnTo>
                <a:cubicBezTo>
                  <a:pt x="41" y="81"/>
                  <a:pt x="48" y="82"/>
                  <a:pt x="53" y="80"/>
                </a:cubicBezTo>
                <a:cubicBezTo>
                  <a:pt x="57" y="77"/>
                  <a:pt x="59" y="70"/>
                  <a:pt x="56" y="66"/>
                </a:cubicBezTo>
                <a:lnTo>
                  <a:pt x="19" y="5"/>
                </a:lnTo>
                <a:cubicBezTo>
                  <a:pt x="16" y="0"/>
                  <a:pt x="10" y="-2"/>
                  <a:pt x="5" y="1"/>
                </a:cubicBezTo>
                <a:cubicBezTo>
                  <a:pt x="0" y="4"/>
                  <a:pt x="-1" y="10"/>
                  <a:pt x="2" y="1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35200" y="428940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5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19" y="30"/>
                  <a:pt x="14" y="30"/>
                </a:cubicBezTo>
                <a:cubicBezTo>
                  <a:pt x="10" y="30"/>
                  <a:pt x="7" y="29"/>
                  <a:pt x="4" y="26"/>
                </a:cubicBezTo>
                <a:cubicBezTo>
                  <a:pt x="1" y="23"/>
                  <a:pt x="0" y="20"/>
                  <a:pt x="0" y="15"/>
                </a:cubicBezTo>
                <a:cubicBezTo>
                  <a:pt x="0" y="11"/>
                  <a:pt x="1" y="7"/>
                  <a:pt x="4" y="4"/>
                </a:cubicBezTo>
                <a:cubicBezTo>
                  <a:pt x="7" y="1"/>
                  <a:pt x="10" y="0"/>
                  <a:pt x="14" y="0"/>
                </a:cubicBezTo>
                <a:cubicBezTo>
                  <a:pt x="19" y="0"/>
                  <a:pt x="23" y="1"/>
                  <a:pt x="26" y="4"/>
                </a:cubicBezTo>
                <a:cubicBezTo>
                  <a:pt x="29" y="7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859680" y="429624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9" y="23"/>
                  <a:pt x="26" y="25"/>
                </a:cubicBezTo>
                <a:cubicBezTo>
                  <a:pt x="23" y="28"/>
                  <a:pt x="20" y="31"/>
                  <a:pt x="16" y="31"/>
                </a:cubicBezTo>
                <a:cubicBezTo>
                  <a:pt x="12" y="31"/>
                  <a:pt x="8" y="28"/>
                  <a:pt x="4" y="25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8" y="2"/>
                  <a:pt x="12" y="0"/>
                  <a:pt x="16" y="0"/>
                </a:cubicBezTo>
                <a:cubicBezTo>
                  <a:pt x="20" y="0"/>
                  <a:pt x="23" y="2"/>
                  <a:pt x="26" y="5"/>
                </a:cubicBezTo>
                <a:cubicBezTo>
                  <a:pt x="29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810720" y="429624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8" y="23"/>
                  <a:pt x="26" y="25"/>
                </a:cubicBezTo>
                <a:cubicBezTo>
                  <a:pt x="22" y="28"/>
                  <a:pt x="18" y="31"/>
                  <a:pt x="14" y="31"/>
                </a:cubicBezTo>
                <a:cubicBezTo>
                  <a:pt x="10" y="31"/>
                  <a:pt x="7" y="28"/>
                  <a:pt x="4" y="25"/>
                </a:cubicBezTo>
                <a:cubicBezTo>
                  <a:pt x="1" y="23"/>
                  <a:pt x="0" y="19"/>
                  <a:pt x="0" y="15"/>
                </a:cubicBezTo>
                <a:cubicBezTo>
                  <a:pt x="0" y="11"/>
                  <a:pt x="1" y="8"/>
                  <a:pt x="4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8" y="0"/>
                  <a:pt x="22" y="2"/>
                  <a:pt x="26" y="5"/>
                </a:cubicBezTo>
                <a:cubicBezTo>
                  <a:pt x="28" y="8"/>
                  <a:pt x="30" y="11"/>
                  <a:pt x="30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93080" y="431388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6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20" y="30"/>
                  <a:pt x="15" y="30"/>
                </a:cubicBezTo>
                <a:cubicBezTo>
                  <a:pt x="10" y="30"/>
                  <a:pt x="7" y="29"/>
                  <a:pt x="4" y="26"/>
                </a:cubicBezTo>
                <a:cubicBezTo>
                  <a:pt x="1" y="23"/>
                  <a:pt x="0" y="20"/>
                  <a:pt x="0" y="16"/>
                </a:cubicBezTo>
                <a:cubicBezTo>
                  <a:pt x="0" y="12"/>
                  <a:pt x="1" y="7"/>
                  <a:pt x="4" y="4"/>
                </a:cubicBezTo>
                <a:cubicBezTo>
                  <a:pt x="7" y="2"/>
                  <a:pt x="10" y="0"/>
                  <a:pt x="15" y="0"/>
                </a:cubicBezTo>
                <a:cubicBezTo>
                  <a:pt x="20" y="0"/>
                  <a:pt x="23" y="2"/>
                  <a:pt x="26" y="4"/>
                </a:cubicBezTo>
                <a:cubicBezTo>
                  <a:pt x="29" y="7"/>
                  <a:pt x="30" y="12"/>
                  <a:pt x="30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785880" y="4338360"/>
            <a:ext cx="11160" cy="11160"/>
          </a:xfrm>
          <a:custGeom>
            <a:avLst/>
            <a:gdLst/>
            <a:ahLst/>
            <a:rect l="0" t="0" r="r" b="b"/>
            <a:pathLst>
              <a:path w="31" h="31">
                <a:moveTo>
                  <a:pt x="31" y="15"/>
                </a:moveTo>
                <a:cubicBezTo>
                  <a:pt x="31" y="19"/>
                  <a:pt x="29" y="22"/>
                  <a:pt x="26" y="25"/>
                </a:cubicBezTo>
                <a:cubicBezTo>
                  <a:pt x="24" y="29"/>
                  <a:pt x="20" y="31"/>
                  <a:pt x="16" y="31"/>
                </a:cubicBezTo>
                <a:cubicBezTo>
                  <a:pt x="12" y="31"/>
                  <a:pt x="9" y="29"/>
                  <a:pt x="5" y="25"/>
                </a:cubicBezTo>
                <a:cubicBezTo>
                  <a:pt x="2" y="22"/>
                  <a:pt x="0" y="19"/>
                  <a:pt x="0" y="15"/>
                </a:cubicBezTo>
                <a:cubicBezTo>
                  <a:pt x="0" y="11"/>
                  <a:pt x="2" y="7"/>
                  <a:pt x="5" y="5"/>
                </a:cubicBezTo>
                <a:cubicBezTo>
                  <a:pt x="9" y="2"/>
                  <a:pt x="12" y="0"/>
                  <a:pt x="16" y="0"/>
                </a:cubicBezTo>
                <a:cubicBezTo>
                  <a:pt x="20" y="0"/>
                  <a:pt x="24" y="2"/>
                  <a:pt x="26" y="5"/>
                </a:cubicBezTo>
                <a:cubicBezTo>
                  <a:pt x="29" y="7"/>
                  <a:pt x="31" y="11"/>
                  <a:pt x="31" y="1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877320" y="4313880"/>
            <a:ext cx="10800" cy="10800"/>
          </a:xfrm>
          <a:custGeom>
            <a:avLst/>
            <a:gdLst/>
            <a:ahLst/>
            <a:rect l="0" t="0" r="r" b="b"/>
            <a:pathLst>
              <a:path w="30" h="30">
                <a:moveTo>
                  <a:pt x="30" y="16"/>
                </a:moveTo>
                <a:cubicBezTo>
                  <a:pt x="30" y="20"/>
                  <a:pt x="29" y="23"/>
                  <a:pt x="26" y="26"/>
                </a:cubicBezTo>
                <a:cubicBezTo>
                  <a:pt x="23" y="29"/>
                  <a:pt x="19" y="30"/>
                  <a:pt x="15" y="30"/>
                </a:cubicBezTo>
                <a:cubicBezTo>
                  <a:pt x="10" y="30"/>
                  <a:pt x="7" y="29"/>
                  <a:pt x="4" y="26"/>
                </a:cubicBezTo>
                <a:cubicBezTo>
                  <a:pt x="1" y="23"/>
                  <a:pt x="0" y="20"/>
                  <a:pt x="0" y="16"/>
                </a:cubicBezTo>
                <a:cubicBezTo>
                  <a:pt x="0" y="12"/>
                  <a:pt x="1" y="7"/>
                  <a:pt x="4" y="4"/>
                </a:cubicBezTo>
                <a:cubicBezTo>
                  <a:pt x="7" y="2"/>
                  <a:pt x="10" y="0"/>
                  <a:pt x="15" y="0"/>
                </a:cubicBezTo>
                <a:cubicBezTo>
                  <a:pt x="19" y="0"/>
                  <a:pt x="23" y="2"/>
                  <a:pt x="26" y="4"/>
                </a:cubicBezTo>
                <a:cubicBezTo>
                  <a:pt x="29" y="7"/>
                  <a:pt x="30" y="12"/>
                  <a:pt x="30" y="16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84160" y="4338360"/>
            <a:ext cx="10800" cy="11160"/>
          </a:xfrm>
          <a:custGeom>
            <a:avLst/>
            <a:gdLst/>
            <a:ahLst/>
            <a:rect l="0" t="0" r="r" b="b"/>
            <a:pathLst>
              <a:path w="30" h="31">
                <a:moveTo>
                  <a:pt x="30" y="15"/>
                </a:moveTo>
                <a:cubicBezTo>
                  <a:pt x="30" y="19"/>
                  <a:pt x="29" y="22"/>
                  <a:pt x="26" y="25"/>
                </a:cubicBezTo>
                <a:cubicBezTo>
                  <a:pt x="22" y="29"/>
                  <a:pt x="19" y="31"/>
                  <a:pt x="15" y="31"/>
                </a:cubicBezTo>
                <a:cubicBezTo>
                  <a:pt x="11" y="31"/>
                  <a:pt x="7" y="29"/>
                  <a:pt x="5" y="25"/>
                </a:cubicBezTo>
                <a:cubicBezTo>
                  <a:pt x="2" y="22"/>
                  <a:pt x="0" y="19"/>
                  <a:pt x="0" y="15"/>
                </a:cubicBezTo>
                <a:cubicBezTo>
                  <a:pt x="0" y="11"/>
                  <a:pt x="2" y="7"/>
                  <a:pt x="5" y="5"/>
                </a:cubicBez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2" y="2"/>
                  <a:pt x="26" y="5"/>
                </a:cubicBezTo>
                <a:cubicBezTo>
                  <a:pt x="29" y="7"/>
                  <a:pt x="30" y="11"/>
                  <a:pt x="30" y="15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802800" y="4306320"/>
            <a:ext cx="75240" cy="75240"/>
          </a:xfrm>
          <a:custGeom>
            <a:avLst/>
            <a:gdLst/>
            <a:ahLst/>
            <a:rect l="0" t="0" r="r" b="b"/>
            <a:pathLst>
              <a:path w="209" h="209">
                <a:moveTo>
                  <a:pt x="209" y="104"/>
                </a:moveTo>
                <a:cubicBezTo>
                  <a:pt x="209" y="118"/>
                  <a:pt x="207" y="131"/>
                  <a:pt x="202" y="144"/>
                </a:cubicBezTo>
                <a:cubicBezTo>
                  <a:pt x="196" y="157"/>
                  <a:pt x="189" y="168"/>
                  <a:pt x="179" y="178"/>
                </a:cubicBezTo>
                <a:cubicBezTo>
                  <a:pt x="169" y="187"/>
                  <a:pt x="157" y="195"/>
                  <a:pt x="144" y="200"/>
                </a:cubicBezTo>
                <a:cubicBezTo>
                  <a:pt x="132" y="205"/>
                  <a:pt x="118" y="209"/>
                  <a:pt x="104" y="209"/>
                </a:cubicBezTo>
                <a:cubicBezTo>
                  <a:pt x="91" y="209"/>
                  <a:pt x="77" y="205"/>
                  <a:pt x="65" y="200"/>
                </a:cubicBezTo>
                <a:cubicBezTo>
                  <a:pt x="52" y="195"/>
                  <a:pt x="41" y="187"/>
                  <a:pt x="31" y="178"/>
                </a:cubicBezTo>
                <a:cubicBezTo>
                  <a:pt x="21" y="168"/>
                  <a:pt x="14" y="157"/>
                  <a:pt x="8" y="144"/>
                </a:cubicBezTo>
                <a:cubicBezTo>
                  <a:pt x="3" y="131"/>
                  <a:pt x="0" y="118"/>
                  <a:pt x="0" y="104"/>
                </a:cubicBezTo>
                <a:cubicBezTo>
                  <a:pt x="0" y="90"/>
                  <a:pt x="3" y="77"/>
                  <a:pt x="8" y="64"/>
                </a:cubicBezTo>
                <a:cubicBezTo>
                  <a:pt x="14" y="51"/>
                  <a:pt x="21" y="40"/>
                  <a:pt x="31" y="30"/>
                </a:cubicBezTo>
                <a:cubicBezTo>
                  <a:pt x="41" y="21"/>
                  <a:pt x="52" y="13"/>
                  <a:pt x="65" y="8"/>
                </a:cubicBezTo>
                <a:cubicBezTo>
                  <a:pt x="77" y="3"/>
                  <a:pt x="91" y="0"/>
                  <a:pt x="104" y="0"/>
                </a:cubicBezTo>
                <a:cubicBezTo>
                  <a:pt x="118" y="0"/>
                  <a:pt x="132" y="3"/>
                  <a:pt x="144" y="8"/>
                </a:cubicBezTo>
                <a:cubicBezTo>
                  <a:pt x="157" y="13"/>
                  <a:pt x="169" y="21"/>
                  <a:pt x="179" y="30"/>
                </a:cubicBezTo>
                <a:cubicBezTo>
                  <a:pt x="189" y="40"/>
                  <a:pt x="196" y="51"/>
                  <a:pt x="202" y="64"/>
                </a:cubicBezTo>
                <a:cubicBezTo>
                  <a:pt x="207" y="77"/>
                  <a:pt x="209" y="90"/>
                  <a:pt x="209" y="10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809640" y="4313160"/>
            <a:ext cx="61920" cy="61560"/>
          </a:xfrm>
          <a:custGeom>
            <a:avLst/>
            <a:gdLst/>
            <a:ahLst/>
            <a:rect l="0" t="0" r="r" b="b"/>
            <a:pathLst>
              <a:path w="172" h="171">
                <a:moveTo>
                  <a:pt x="172" y="86"/>
                </a:moveTo>
                <a:cubicBezTo>
                  <a:pt x="172" y="97"/>
                  <a:pt x="169" y="108"/>
                  <a:pt x="165" y="119"/>
                </a:cubicBezTo>
                <a:cubicBezTo>
                  <a:pt x="161" y="129"/>
                  <a:pt x="155" y="138"/>
                  <a:pt x="147" y="146"/>
                </a:cubicBezTo>
                <a:cubicBezTo>
                  <a:pt x="139" y="154"/>
                  <a:pt x="129" y="160"/>
                  <a:pt x="119" y="165"/>
                </a:cubicBezTo>
                <a:cubicBezTo>
                  <a:pt x="109" y="169"/>
                  <a:pt x="98" y="171"/>
                  <a:pt x="86" y="171"/>
                </a:cubicBezTo>
                <a:cubicBezTo>
                  <a:pt x="75" y="171"/>
                  <a:pt x="64" y="169"/>
                  <a:pt x="54" y="165"/>
                </a:cubicBezTo>
                <a:cubicBezTo>
                  <a:pt x="42" y="160"/>
                  <a:pt x="33" y="154"/>
                  <a:pt x="25" y="146"/>
                </a:cubicBezTo>
                <a:cubicBezTo>
                  <a:pt x="17" y="138"/>
                  <a:pt x="11" y="129"/>
                  <a:pt x="7" y="119"/>
                </a:cubicBezTo>
                <a:cubicBezTo>
                  <a:pt x="2" y="108"/>
                  <a:pt x="0" y="97"/>
                  <a:pt x="0" y="86"/>
                </a:cubicBezTo>
                <a:cubicBezTo>
                  <a:pt x="0" y="75"/>
                  <a:pt x="2" y="64"/>
                  <a:pt x="7" y="53"/>
                </a:cubicBezTo>
                <a:cubicBezTo>
                  <a:pt x="11" y="43"/>
                  <a:pt x="17" y="34"/>
                  <a:pt x="25" y="26"/>
                </a:cubicBezTo>
                <a:cubicBezTo>
                  <a:pt x="33" y="18"/>
                  <a:pt x="42" y="12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7"/>
                </a:cubicBezTo>
                <a:cubicBezTo>
                  <a:pt x="129" y="12"/>
                  <a:pt x="139" y="18"/>
                  <a:pt x="147" y="26"/>
                </a:cubicBezTo>
                <a:cubicBezTo>
                  <a:pt x="155" y="34"/>
                  <a:pt x="161" y="43"/>
                  <a:pt x="165" y="53"/>
                </a:cubicBezTo>
                <a:cubicBezTo>
                  <a:pt x="169" y="64"/>
                  <a:pt x="172" y="75"/>
                  <a:pt x="172" y="8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35200" y="4328280"/>
            <a:ext cx="29520" cy="20160"/>
          </a:xfrm>
          <a:custGeom>
            <a:avLst/>
            <a:gdLst/>
            <a:ahLst/>
            <a:rect l="0" t="0" r="r" b="b"/>
            <a:pathLst>
              <a:path w="82" h="56">
                <a:moveTo>
                  <a:pt x="66" y="1"/>
                </a:moveTo>
                <a:lnTo>
                  <a:pt x="4" y="37"/>
                </a:lnTo>
                <a:cubicBezTo>
                  <a:pt x="0" y="39"/>
                  <a:pt x="-2" y="45"/>
                  <a:pt x="1" y="51"/>
                </a:cubicBezTo>
                <a:cubicBezTo>
                  <a:pt x="4" y="56"/>
                  <a:pt x="10" y="58"/>
                  <a:pt x="14" y="55"/>
                </a:cubicBezTo>
                <a:lnTo>
                  <a:pt x="76" y="19"/>
                </a:lnTo>
                <a:cubicBezTo>
                  <a:pt x="81" y="16"/>
                  <a:pt x="83" y="10"/>
                  <a:pt x="80" y="5"/>
                </a:cubicBezTo>
                <a:cubicBezTo>
                  <a:pt x="77" y="0"/>
                  <a:pt x="71" y="-1"/>
                  <a:pt x="66" y="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065240" y="3797640"/>
            <a:ext cx="431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Reglas y hechos (Prolog)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894240" y="4714920"/>
            <a:ext cx="30960" cy="23400"/>
          </a:xfrm>
          <a:custGeom>
            <a:avLst/>
            <a:gdLst/>
            <a:ahLst/>
            <a:rect l="0" t="0" r="r" b="b"/>
            <a:pathLst>
              <a:path w="86" h="65">
                <a:moveTo>
                  <a:pt x="0" y="0"/>
                </a:moveTo>
                <a:lnTo>
                  <a:pt x="86" y="0"/>
                </a:lnTo>
                <a:lnTo>
                  <a:pt x="86" y="65"/>
                </a:lnTo>
                <a:lnTo>
                  <a:pt x="0" y="6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863280" y="4684320"/>
            <a:ext cx="150120" cy="84600"/>
          </a:xfrm>
          <a:custGeom>
            <a:avLst/>
            <a:gdLst/>
            <a:ahLst/>
            <a:rect l="0" t="0" r="r" b="b"/>
            <a:pathLst>
              <a:path w="417" h="235">
                <a:moveTo>
                  <a:pt x="214" y="0"/>
                </a:moveTo>
                <a:lnTo>
                  <a:pt x="43" y="0"/>
                </a:lnTo>
                <a:cubicBezTo>
                  <a:pt x="20" y="0"/>
                  <a:pt x="0" y="19"/>
                  <a:pt x="0" y="42"/>
                </a:cubicBezTo>
                <a:cubicBezTo>
                  <a:pt x="0" y="66"/>
                  <a:pt x="20" y="85"/>
                  <a:pt x="43" y="85"/>
                </a:cubicBezTo>
                <a:lnTo>
                  <a:pt x="214" y="85"/>
                </a:lnTo>
                <a:cubicBezTo>
                  <a:pt x="237" y="85"/>
                  <a:pt x="256" y="66"/>
                  <a:pt x="256" y="42"/>
                </a:cubicBezTo>
                <a:cubicBezTo>
                  <a:pt x="256" y="19"/>
                  <a:pt x="237" y="0"/>
                  <a:pt x="214" y="0"/>
                </a:cubicBezTo>
                <a:moveTo>
                  <a:pt x="346" y="225"/>
                </a:moveTo>
                <a:lnTo>
                  <a:pt x="314" y="196"/>
                </a:lnTo>
                <a:cubicBezTo>
                  <a:pt x="296" y="180"/>
                  <a:pt x="294" y="153"/>
                  <a:pt x="310" y="136"/>
                </a:cubicBezTo>
                <a:cubicBezTo>
                  <a:pt x="326" y="118"/>
                  <a:pt x="353" y="116"/>
                  <a:pt x="370" y="132"/>
                </a:cubicBezTo>
                <a:lnTo>
                  <a:pt x="403" y="160"/>
                </a:lnTo>
                <a:cubicBezTo>
                  <a:pt x="420" y="175"/>
                  <a:pt x="422" y="202"/>
                  <a:pt x="406" y="221"/>
                </a:cubicBezTo>
                <a:cubicBezTo>
                  <a:pt x="391" y="238"/>
                  <a:pt x="364" y="240"/>
                  <a:pt x="346" y="22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825120" y="475344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470" y="235"/>
                </a:moveTo>
                <a:cubicBezTo>
                  <a:pt x="470" y="251"/>
                  <a:pt x="468" y="266"/>
                  <a:pt x="465" y="281"/>
                </a:cubicBezTo>
                <a:cubicBezTo>
                  <a:pt x="462" y="296"/>
                  <a:pt x="458" y="311"/>
                  <a:pt x="452" y="325"/>
                </a:cubicBezTo>
                <a:cubicBezTo>
                  <a:pt x="446" y="339"/>
                  <a:pt x="439" y="353"/>
                  <a:pt x="430" y="365"/>
                </a:cubicBezTo>
                <a:cubicBezTo>
                  <a:pt x="422" y="378"/>
                  <a:pt x="412" y="390"/>
                  <a:pt x="401" y="401"/>
                </a:cubicBezTo>
                <a:cubicBezTo>
                  <a:pt x="390" y="412"/>
                  <a:pt x="378" y="422"/>
                  <a:pt x="366" y="430"/>
                </a:cubicBezTo>
                <a:cubicBezTo>
                  <a:pt x="353" y="439"/>
                  <a:pt x="339" y="446"/>
                  <a:pt x="325" y="452"/>
                </a:cubicBezTo>
                <a:cubicBezTo>
                  <a:pt x="311" y="458"/>
                  <a:pt x="296" y="462"/>
                  <a:pt x="280" y="465"/>
                </a:cubicBezTo>
                <a:cubicBezTo>
                  <a:pt x="265" y="468"/>
                  <a:pt x="250" y="470"/>
                  <a:pt x="234" y="470"/>
                </a:cubicBezTo>
                <a:cubicBezTo>
                  <a:pt x="219" y="470"/>
                  <a:pt x="204" y="468"/>
                  <a:pt x="189" y="465"/>
                </a:cubicBezTo>
                <a:cubicBezTo>
                  <a:pt x="173" y="462"/>
                  <a:pt x="159" y="458"/>
                  <a:pt x="145" y="452"/>
                </a:cubicBezTo>
                <a:cubicBezTo>
                  <a:pt x="130" y="446"/>
                  <a:pt x="117" y="439"/>
                  <a:pt x="104" y="430"/>
                </a:cubicBezTo>
                <a:cubicBezTo>
                  <a:pt x="91" y="422"/>
                  <a:pt x="79" y="412"/>
                  <a:pt x="68" y="401"/>
                </a:cubicBezTo>
                <a:cubicBezTo>
                  <a:pt x="58" y="390"/>
                  <a:pt x="48" y="378"/>
                  <a:pt x="39" y="365"/>
                </a:cubicBezTo>
                <a:cubicBezTo>
                  <a:pt x="31" y="353"/>
                  <a:pt x="24" y="339"/>
                  <a:pt x="18" y="325"/>
                </a:cubicBezTo>
                <a:cubicBezTo>
                  <a:pt x="12" y="311"/>
                  <a:pt x="7" y="296"/>
                  <a:pt x="4" y="281"/>
                </a:cubicBezTo>
                <a:cubicBezTo>
                  <a:pt x="1" y="266"/>
                  <a:pt x="0" y="251"/>
                  <a:pt x="0" y="235"/>
                </a:cubicBezTo>
                <a:cubicBezTo>
                  <a:pt x="0" y="220"/>
                  <a:pt x="1" y="204"/>
                  <a:pt x="4" y="189"/>
                </a:cubicBezTo>
                <a:cubicBezTo>
                  <a:pt x="7" y="174"/>
                  <a:pt x="12" y="160"/>
                  <a:pt x="18" y="145"/>
                </a:cubicBezTo>
                <a:cubicBezTo>
                  <a:pt x="24" y="130"/>
                  <a:pt x="31" y="117"/>
                  <a:pt x="39" y="104"/>
                </a:cubicBezTo>
                <a:cubicBezTo>
                  <a:pt x="48" y="91"/>
                  <a:pt x="58" y="79"/>
                  <a:pt x="68" y="68"/>
                </a:cubicBezTo>
                <a:cubicBezTo>
                  <a:pt x="79" y="57"/>
                  <a:pt x="91" y="48"/>
                  <a:pt x="104" y="39"/>
                </a:cubicBezTo>
                <a:cubicBezTo>
                  <a:pt x="117" y="31"/>
                  <a:pt x="130" y="23"/>
                  <a:pt x="145" y="18"/>
                </a:cubicBezTo>
                <a:cubicBezTo>
                  <a:pt x="159" y="12"/>
                  <a:pt x="173" y="7"/>
                  <a:pt x="189" y="4"/>
                </a:cubicBezTo>
                <a:cubicBezTo>
                  <a:pt x="204" y="1"/>
                  <a:pt x="219" y="0"/>
                  <a:pt x="234" y="0"/>
                </a:cubicBezTo>
                <a:cubicBezTo>
                  <a:pt x="250" y="0"/>
                  <a:pt x="265" y="1"/>
                  <a:pt x="280" y="4"/>
                </a:cubicBezTo>
                <a:cubicBezTo>
                  <a:pt x="296" y="7"/>
                  <a:pt x="311" y="12"/>
                  <a:pt x="325" y="18"/>
                </a:cubicBezTo>
                <a:cubicBezTo>
                  <a:pt x="339" y="23"/>
                  <a:pt x="353" y="31"/>
                  <a:pt x="366" y="39"/>
                </a:cubicBezTo>
                <a:cubicBezTo>
                  <a:pt x="378" y="48"/>
                  <a:pt x="390" y="57"/>
                  <a:pt x="401" y="68"/>
                </a:cubicBezTo>
                <a:cubicBezTo>
                  <a:pt x="412" y="79"/>
                  <a:pt x="422" y="91"/>
                  <a:pt x="430" y="104"/>
                </a:cubicBezTo>
                <a:cubicBezTo>
                  <a:pt x="439" y="117"/>
                  <a:pt x="446" y="130"/>
                  <a:pt x="452" y="145"/>
                </a:cubicBezTo>
                <a:cubicBezTo>
                  <a:pt x="458" y="160"/>
                  <a:pt x="462" y="174"/>
                  <a:pt x="465" y="189"/>
                </a:cubicBezTo>
                <a:cubicBezTo>
                  <a:pt x="468" y="204"/>
                  <a:pt x="470" y="220"/>
                  <a:pt x="470" y="235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802080" y="4730400"/>
            <a:ext cx="215280" cy="215280"/>
          </a:xfrm>
          <a:custGeom>
            <a:avLst/>
            <a:gdLst/>
            <a:ahLst/>
            <a:rect l="0" t="0" r="r" b="b"/>
            <a:pathLst>
              <a:path w="598" h="598">
                <a:moveTo>
                  <a:pt x="298" y="0"/>
                </a:moveTo>
                <a:cubicBezTo>
                  <a:pt x="133" y="0"/>
                  <a:pt x="0" y="133"/>
                  <a:pt x="0" y="299"/>
                </a:cubicBezTo>
                <a:cubicBezTo>
                  <a:pt x="0" y="464"/>
                  <a:pt x="133" y="598"/>
                  <a:pt x="298" y="598"/>
                </a:cubicBezTo>
                <a:cubicBezTo>
                  <a:pt x="464" y="598"/>
                  <a:pt x="598" y="464"/>
                  <a:pt x="598" y="299"/>
                </a:cubicBezTo>
                <a:cubicBezTo>
                  <a:pt x="598" y="133"/>
                  <a:pt x="464" y="0"/>
                  <a:pt x="298" y="0"/>
                </a:cubicBezTo>
                <a:moveTo>
                  <a:pt x="298" y="534"/>
                </a:moveTo>
                <a:cubicBezTo>
                  <a:pt x="169" y="534"/>
                  <a:pt x="64" y="428"/>
                  <a:pt x="64" y="299"/>
                </a:cubicBezTo>
                <a:cubicBezTo>
                  <a:pt x="64" y="169"/>
                  <a:pt x="169" y="64"/>
                  <a:pt x="298" y="64"/>
                </a:cubicBezTo>
                <a:cubicBezTo>
                  <a:pt x="428" y="64"/>
                  <a:pt x="534" y="169"/>
                  <a:pt x="534" y="299"/>
                </a:cubicBezTo>
                <a:cubicBezTo>
                  <a:pt x="534" y="428"/>
                  <a:pt x="428" y="534"/>
                  <a:pt x="298" y="53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894240" y="4830120"/>
            <a:ext cx="92160" cy="15480"/>
          </a:xfrm>
          <a:custGeom>
            <a:avLst/>
            <a:gdLst/>
            <a:ahLst/>
            <a:rect l="0" t="0" r="r" b="b"/>
            <a:pathLst>
              <a:path w="256" h="43">
                <a:moveTo>
                  <a:pt x="235" y="43"/>
                </a:moveTo>
                <a:lnTo>
                  <a:pt x="21" y="43"/>
                </a:lnTo>
                <a:cubicBezTo>
                  <a:pt x="9" y="43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lnTo>
                  <a:pt x="235" y="0"/>
                </a:lnTo>
                <a:cubicBezTo>
                  <a:pt x="247" y="0"/>
                  <a:pt x="256" y="10"/>
                  <a:pt x="256" y="22"/>
                </a:cubicBezTo>
                <a:cubicBezTo>
                  <a:pt x="256" y="34"/>
                  <a:pt x="247" y="43"/>
                  <a:pt x="235" y="4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901800" y="4761000"/>
            <a:ext cx="15840" cy="15840"/>
          </a:xfrm>
          <a:custGeom>
            <a:avLst/>
            <a:gdLst/>
            <a:ahLst/>
            <a:rect l="0" t="0" r="r" b="b"/>
            <a:pathLst>
              <a:path w="44" h="44">
                <a:moveTo>
                  <a:pt x="44" y="21"/>
                </a:moveTo>
                <a:cubicBezTo>
                  <a:pt x="44" y="28"/>
                  <a:pt x="42" y="33"/>
                  <a:pt x="37" y="37"/>
                </a:cubicBezTo>
                <a:cubicBezTo>
                  <a:pt x="32" y="42"/>
                  <a:pt x="27" y="44"/>
                  <a:pt x="21" y="44"/>
                </a:cubicBezTo>
                <a:cubicBezTo>
                  <a:pt x="15" y="44"/>
                  <a:pt x="10" y="42"/>
                  <a:pt x="6" y="37"/>
                </a:cubicBezTo>
                <a:cubicBezTo>
                  <a:pt x="2" y="33"/>
                  <a:pt x="0" y="28"/>
                  <a:pt x="0" y="21"/>
                </a:cubicBezTo>
                <a:cubicBezTo>
                  <a:pt x="0" y="15"/>
                  <a:pt x="2" y="10"/>
                  <a:pt x="6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7" y="6"/>
                </a:cubicBezTo>
                <a:cubicBezTo>
                  <a:pt x="42" y="10"/>
                  <a:pt x="44" y="15"/>
                  <a:pt x="44" y="2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901800" y="489924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44" y="22"/>
                </a:moveTo>
                <a:cubicBezTo>
                  <a:pt x="44" y="28"/>
                  <a:pt x="42" y="33"/>
                  <a:pt x="37" y="37"/>
                </a:cubicBezTo>
                <a:cubicBezTo>
                  <a:pt x="32" y="41"/>
                  <a:pt x="27" y="43"/>
                  <a:pt x="21" y="43"/>
                </a:cubicBezTo>
                <a:cubicBezTo>
                  <a:pt x="15" y="43"/>
                  <a:pt x="10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5"/>
                  <a:pt x="2" y="10"/>
                  <a:pt x="6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7" y="6"/>
                </a:cubicBezTo>
                <a:cubicBezTo>
                  <a:pt x="42" y="10"/>
                  <a:pt x="44" y="15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855720" y="4784040"/>
            <a:ext cx="15840" cy="15840"/>
          </a:xfrm>
          <a:custGeom>
            <a:avLst/>
            <a:gdLst/>
            <a:ahLst/>
            <a:rect l="0" t="0" r="r" b="b"/>
            <a:pathLst>
              <a:path w="44" h="44">
                <a:moveTo>
                  <a:pt x="44" y="22"/>
                </a:moveTo>
                <a:cubicBezTo>
                  <a:pt x="44" y="28"/>
                  <a:pt x="42" y="33"/>
                  <a:pt x="36" y="37"/>
                </a:cubicBezTo>
                <a:cubicBezTo>
                  <a:pt x="32" y="41"/>
                  <a:pt x="27" y="44"/>
                  <a:pt x="21" y="44"/>
                </a:cubicBezTo>
                <a:cubicBezTo>
                  <a:pt x="16" y="44"/>
                  <a:pt x="10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6" y="0"/>
                  <a:pt x="21" y="0"/>
                </a:cubicBezTo>
                <a:cubicBezTo>
                  <a:pt x="27" y="0"/>
                  <a:pt x="32" y="2"/>
                  <a:pt x="36" y="7"/>
                </a:cubicBezTo>
                <a:cubicBezTo>
                  <a:pt x="42" y="11"/>
                  <a:pt x="44" y="16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947880" y="4876200"/>
            <a:ext cx="15480" cy="15480"/>
          </a:xfrm>
          <a:custGeom>
            <a:avLst/>
            <a:gdLst/>
            <a:ahLst/>
            <a:rect l="0" t="0" r="r" b="b"/>
            <a:pathLst>
              <a:path w="43" h="43">
                <a:moveTo>
                  <a:pt x="43" y="22"/>
                </a:moveTo>
                <a:cubicBezTo>
                  <a:pt x="43" y="28"/>
                  <a:pt x="41" y="33"/>
                  <a:pt x="37" y="37"/>
                </a:cubicBezTo>
                <a:cubicBezTo>
                  <a:pt x="32" y="41"/>
                  <a:pt x="27" y="43"/>
                  <a:pt x="21" y="43"/>
                </a:cubicBezTo>
                <a:cubicBezTo>
                  <a:pt x="15" y="43"/>
                  <a:pt x="10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3"/>
                  <a:pt x="15" y="0"/>
                  <a:pt x="21" y="0"/>
                </a:cubicBezTo>
                <a:cubicBezTo>
                  <a:pt x="27" y="0"/>
                  <a:pt x="32" y="3"/>
                  <a:pt x="37" y="7"/>
                </a:cubicBezTo>
                <a:cubicBezTo>
                  <a:pt x="41" y="11"/>
                  <a:pt x="43" y="16"/>
                  <a:pt x="43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832680" y="483012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44" y="22"/>
                </a:moveTo>
                <a:cubicBezTo>
                  <a:pt x="44" y="28"/>
                  <a:pt x="42" y="33"/>
                  <a:pt x="38" y="37"/>
                </a:cubicBezTo>
                <a:cubicBezTo>
                  <a:pt x="33" y="41"/>
                  <a:pt x="28" y="43"/>
                  <a:pt x="22" y="43"/>
                </a:cubicBezTo>
                <a:cubicBezTo>
                  <a:pt x="16" y="43"/>
                  <a:pt x="11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1" y="2"/>
                  <a:pt x="16" y="0"/>
                  <a:pt x="22" y="0"/>
                </a:cubicBezTo>
                <a:cubicBezTo>
                  <a:pt x="28" y="0"/>
                  <a:pt x="33" y="2"/>
                  <a:pt x="38" y="7"/>
                </a:cubicBezTo>
                <a:cubicBezTo>
                  <a:pt x="42" y="11"/>
                  <a:pt x="44" y="16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947880" y="4784040"/>
            <a:ext cx="15480" cy="15840"/>
          </a:xfrm>
          <a:custGeom>
            <a:avLst/>
            <a:gdLst/>
            <a:ahLst/>
            <a:rect l="0" t="0" r="r" b="b"/>
            <a:pathLst>
              <a:path w="43" h="44">
                <a:moveTo>
                  <a:pt x="43" y="22"/>
                </a:moveTo>
                <a:cubicBezTo>
                  <a:pt x="43" y="28"/>
                  <a:pt x="41" y="33"/>
                  <a:pt x="37" y="37"/>
                </a:cubicBezTo>
                <a:cubicBezTo>
                  <a:pt x="32" y="41"/>
                  <a:pt x="27" y="44"/>
                  <a:pt x="21" y="44"/>
                </a:cubicBezTo>
                <a:cubicBezTo>
                  <a:pt x="15" y="44"/>
                  <a:pt x="10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7" y="7"/>
                </a:cubicBezTo>
                <a:cubicBezTo>
                  <a:pt x="41" y="11"/>
                  <a:pt x="43" y="16"/>
                  <a:pt x="43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55720" y="4822200"/>
            <a:ext cx="69480" cy="69480"/>
          </a:xfrm>
          <a:custGeom>
            <a:avLst/>
            <a:gdLst/>
            <a:ahLst/>
            <a:rect l="0" t="0" r="r" b="b"/>
            <a:pathLst>
              <a:path w="193" h="193">
                <a:moveTo>
                  <a:pt x="22" y="193"/>
                </a:moveTo>
                <a:cubicBezTo>
                  <a:pt x="17" y="193"/>
                  <a:pt x="10" y="191"/>
                  <a:pt x="6" y="187"/>
                </a:cubicBezTo>
                <a:cubicBezTo>
                  <a:pt x="-2" y="179"/>
                  <a:pt x="-2" y="165"/>
                  <a:pt x="6" y="157"/>
                </a:cubicBezTo>
                <a:lnTo>
                  <a:pt x="157" y="7"/>
                </a:lnTo>
                <a:cubicBezTo>
                  <a:pt x="165" y="-2"/>
                  <a:pt x="178" y="-2"/>
                  <a:pt x="187" y="7"/>
                </a:cubicBezTo>
                <a:cubicBezTo>
                  <a:pt x="195" y="15"/>
                  <a:pt x="195" y="29"/>
                  <a:pt x="187" y="37"/>
                </a:cubicBezTo>
                <a:lnTo>
                  <a:pt x="37" y="187"/>
                </a:lnTo>
                <a:cubicBezTo>
                  <a:pt x="33" y="191"/>
                  <a:pt x="28" y="193"/>
                  <a:pt x="22" y="19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065240" y="4216680"/>
            <a:ext cx="611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Reactivo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Basado en eventos (JavaScript + Vue)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883080" y="5122440"/>
            <a:ext cx="137520" cy="137520"/>
          </a:xfrm>
          <a:custGeom>
            <a:avLst/>
            <a:gdLst/>
            <a:ahLst/>
            <a:rect l="0" t="0" r="r" b="b"/>
            <a:pathLst>
              <a:path w="382" h="382">
                <a:moveTo>
                  <a:pt x="0" y="234"/>
                </a:moveTo>
                <a:lnTo>
                  <a:pt x="233" y="0"/>
                </a:lnTo>
                <a:lnTo>
                  <a:pt x="382" y="150"/>
                </a:lnTo>
                <a:lnTo>
                  <a:pt x="149" y="382"/>
                </a:lnTo>
                <a:lnTo>
                  <a:pt x="0" y="23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83720" y="5182920"/>
            <a:ext cx="216360" cy="177120"/>
          </a:xfrm>
          <a:custGeom>
            <a:avLst/>
            <a:gdLst/>
            <a:ahLst/>
            <a:rect l="0" t="0" r="r" b="b"/>
            <a:pathLst>
              <a:path w="601" h="492">
                <a:moveTo>
                  <a:pt x="138" y="492"/>
                </a:moveTo>
                <a:cubicBezTo>
                  <a:pt x="19" y="483"/>
                  <a:pt x="-2" y="399"/>
                  <a:pt x="0" y="354"/>
                </a:cubicBezTo>
                <a:cubicBezTo>
                  <a:pt x="7" y="246"/>
                  <a:pt x="333" y="0"/>
                  <a:pt x="333" y="0"/>
                </a:cubicBezTo>
                <a:lnTo>
                  <a:pt x="601" y="41"/>
                </a:lnTo>
                <a:cubicBezTo>
                  <a:pt x="601" y="41"/>
                  <a:pt x="229" y="498"/>
                  <a:pt x="138" y="49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72200" y="5096520"/>
            <a:ext cx="275040" cy="275040"/>
          </a:xfrm>
          <a:custGeom>
            <a:avLst/>
            <a:gdLst/>
            <a:ahLst/>
            <a:rect l="0" t="0" r="r" b="b"/>
            <a:pathLst>
              <a:path w="764" h="764">
                <a:moveTo>
                  <a:pt x="688" y="77"/>
                </a:moveTo>
                <a:cubicBezTo>
                  <a:pt x="625" y="14"/>
                  <a:pt x="555" y="-16"/>
                  <a:pt x="530" y="8"/>
                </a:cubicBezTo>
                <a:cubicBezTo>
                  <a:pt x="530" y="9"/>
                  <a:pt x="530" y="9"/>
                  <a:pt x="530" y="9"/>
                </a:cubicBezTo>
                <a:lnTo>
                  <a:pt x="529" y="10"/>
                </a:lnTo>
                <a:lnTo>
                  <a:pt x="47" y="491"/>
                </a:lnTo>
                <a:cubicBezTo>
                  <a:pt x="16" y="522"/>
                  <a:pt x="0" y="562"/>
                  <a:pt x="0" y="604"/>
                </a:cubicBezTo>
                <a:cubicBezTo>
                  <a:pt x="0" y="647"/>
                  <a:pt x="16" y="687"/>
                  <a:pt x="47" y="717"/>
                </a:cubicBezTo>
                <a:cubicBezTo>
                  <a:pt x="77" y="748"/>
                  <a:pt x="117" y="764"/>
                  <a:pt x="159" y="764"/>
                </a:cubicBezTo>
                <a:cubicBezTo>
                  <a:pt x="202" y="764"/>
                  <a:pt x="242" y="748"/>
                  <a:pt x="272" y="717"/>
                </a:cubicBezTo>
                <a:lnTo>
                  <a:pt x="755" y="235"/>
                </a:lnTo>
                <a:cubicBezTo>
                  <a:pt x="755" y="234"/>
                  <a:pt x="756" y="234"/>
                  <a:pt x="756" y="234"/>
                </a:cubicBezTo>
                <a:cubicBezTo>
                  <a:pt x="780" y="209"/>
                  <a:pt x="750" y="139"/>
                  <a:pt x="688" y="77"/>
                </a:cubicBezTo>
                <a:moveTo>
                  <a:pt x="227" y="672"/>
                </a:moveTo>
                <a:cubicBezTo>
                  <a:pt x="209" y="690"/>
                  <a:pt x="185" y="700"/>
                  <a:pt x="159" y="700"/>
                </a:cubicBezTo>
                <a:cubicBezTo>
                  <a:pt x="134" y="700"/>
                  <a:pt x="110" y="690"/>
                  <a:pt x="92" y="672"/>
                </a:cubicBezTo>
                <a:cubicBezTo>
                  <a:pt x="74" y="654"/>
                  <a:pt x="64" y="630"/>
                  <a:pt x="64" y="604"/>
                </a:cubicBezTo>
                <a:cubicBezTo>
                  <a:pt x="64" y="579"/>
                  <a:pt x="74" y="555"/>
                  <a:pt x="92" y="537"/>
                </a:cubicBezTo>
                <a:lnTo>
                  <a:pt x="540" y="89"/>
                </a:lnTo>
                <a:cubicBezTo>
                  <a:pt x="554" y="114"/>
                  <a:pt x="573" y="140"/>
                  <a:pt x="599" y="166"/>
                </a:cubicBezTo>
                <a:cubicBezTo>
                  <a:pt x="624" y="191"/>
                  <a:pt x="651" y="211"/>
                  <a:pt x="675" y="224"/>
                </a:cubicBezTo>
                <a:lnTo>
                  <a:pt x="227" y="67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820800" y="5180760"/>
            <a:ext cx="175320" cy="144360"/>
          </a:xfrm>
          <a:custGeom>
            <a:avLst/>
            <a:gdLst/>
            <a:ahLst/>
            <a:rect l="0" t="0" r="r" b="b"/>
            <a:pathLst>
              <a:path w="487" h="401">
                <a:moveTo>
                  <a:pt x="487" y="44"/>
                </a:moveTo>
                <a:cubicBezTo>
                  <a:pt x="486" y="52"/>
                  <a:pt x="431" y="60"/>
                  <a:pt x="365" y="51"/>
                </a:cubicBezTo>
                <a:cubicBezTo>
                  <a:pt x="299" y="42"/>
                  <a:pt x="248" y="25"/>
                  <a:pt x="249" y="12"/>
                </a:cubicBezTo>
                <a:cubicBezTo>
                  <a:pt x="251" y="0"/>
                  <a:pt x="305" y="-4"/>
                  <a:pt x="371" y="5"/>
                </a:cubicBezTo>
                <a:cubicBezTo>
                  <a:pt x="437" y="14"/>
                  <a:pt x="489" y="31"/>
                  <a:pt x="487" y="44"/>
                </a:cubicBezTo>
                <a:moveTo>
                  <a:pt x="95" y="260"/>
                </a:moveTo>
                <a:cubicBezTo>
                  <a:pt x="88" y="267"/>
                  <a:pt x="77" y="267"/>
                  <a:pt x="71" y="260"/>
                </a:cubicBezTo>
                <a:cubicBezTo>
                  <a:pt x="64" y="254"/>
                  <a:pt x="64" y="243"/>
                  <a:pt x="71" y="236"/>
                </a:cubicBezTo>
                <a:cubicBezTo>
                  <a:pt x="77" y="230"/>
                  <a:pt x="88" y="230"/>
                  <a:pt x="95" y="236"/>
                </a:cubicBezTo>
                <a:cubicBezTo>
                  <a:pt x="101" y="243"/>
                  <a:pt x="101" y="254"/>
                  <a:pt x="95" y="260"/>
                </a:cubicBezTo>
                <a:moveTo>
                  <a:pt x="165" y="316"/>
                </a:moveTo>
                <a:cubicBezTo>
                  <a:pt x="155" y="327"/>
                  <a:pt x="137" y="327"/>
                  <a:pt x="126" y="316"/>
                </a:cubicBezTo>
                <a:cubicBezTo>
                  <a:pt x="115" y="305"/>
                  <a:pt x="115" y="288"/>
                  <a:pt x="126" y="277"/>
                </a:cubicBezTo>
                <a:cubicBezTo>
                  <a:pt x="137" y="266"/>
                  <a:pt x="155" y="266"/>
                  <a:pt x="165" y="277"/>
                </a:cubicBezTo>
                <a:cubicBezTo>
                  <a:pt x="176" y="288"/>
                  <a:pt x="176" y="305"/>
                  <a:pt x="165" y="316"/>
                </a:cubicBezTo>
                <a:moveTo>
                  <a:pt x="201" y="202"/>
                </a:moveTo>
                <a:cubicBezTo>
                  <a:pt x="191" y="213"/>
                  <a:pt x="174" y="213"/>
                  <a:pt x="164" y="202"/>
                </a:cubicBezTo>
                <a:cubicBezTo>
                  <a:pt x="154" y="192"/>
                  <a:pt x="154" y="176"/>
                  <a:pt x="164" y="165"/>
                </a:cubicBezTo>
                <a:cubicBezTo>
                  <a:pt x="174" y="155"/>
                  <a:pt x="191" y="154"/>
                  <a:pt x="201" y="165"/>
                </a:cubicBezTo>
                <a:cubicBezTo>
                  <a:pt x="211" y="176"/>
                  <a:pt x="211" y="192"/>
                  <a:pt x="201" y="202"/>
                </a:cubicBezTo>
                <a:moveTo>
                  <a:pt x="55" y="391"/>
                </a:moveTo>
                <a:cubicBezTo>
                  <a:pt x="42" y="404"/>
                  <a:pt x="22" y="404"/>
                  <a:pt x="10" y="391"/>
                </a:cubicBezTo>
                <a:cubicBezTo>
                  <a:pt x="-3" y="379"/>
                  <a:pt x="-3" y="359"/>
                  <a:pt x="10" y="346"/>
                </a:cubicBezTo>
                <a:cubicBezTo>
                  <a:pt x="22" y="334"/>
                  <a:pt x="42" y="334"/>
                  <a:pt x="55" y="346"/>
                </a:cubicBezTo>
                <a:cubicBezTo>
                  <a:pt x="67" y="359"/>
                  <a:pt x="67" y="379"/>
                  <a:pt x="55" y="391"/>
                </a:cubicBezTo>
                <a:moveTo>
                  <a:pt x="298" y="196"/>
                </a:moveTo>
                <a:cubicBezTo>
                  <a:pt x="289" y="205"/>
                  <a:pt x="275" y="205"/>
                  <a:pt x="266" y="196"/>
                </a:cubicBezTo>
                <a:cubicBezTo>
                  <a:pt x="257" y="187"/>
                  <a:pt x="257" y="172"/>
                  <a:pt x="266" y="163"/>
                </a:cubicBezTo>
                <a:cubicBezTo>
                  <a:pt x="275" y="154"/>
                  <a:pt x="289" y="154"/>
                  <a:pt x="298" y="163"/>
                </a:cubicBezTo>
                <a:cubicBezTo>
                  <a:pt x="306" y="172"/>
                  <a:pt x="306" y="187"/>
                  <a:pt x="298" y="196"/>
                </a:cubicBezTo>
                <a:moveTo>
                  <a:pt x="272" y="104"/>
                </a:moveTo>
                <a:cubicBezTo>
                  <a:pt x="266" y="109"/>
                  <a:pt x="257" y="109"/>
                  <a:pt x="251" y="104"/>
                </a:cubicBezTo>
                <a:cubicBezTo>
                  <a:pt x="245" y="98"/>
                  <a:pt x="245" y="89"/>
                  <a:pt x="251" y="83"/>
                </a:cubicBezTo>
                <a:cubicBezTo>
                  <a:pt x="257" y="77"/>
                  <a:pt x="266" y="77"/>
                  <a:pt x="272" y="83"/>
                </a:cubicBezTo>
                <a:cubicBezTo>
                  <a:pt x="278" y="89"/>
                  <a:pt x="278" y="98"/>
                  <a:pt x="272" y="10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980640" y="5108760"/>
            <a:ext cx="54360" cy="54360"/>
          </a:xfrm>
          <a:custGeom>
            <a:avLst/>
            <a:gdLst/>
            <a:ahLst/>
            <a:rect l="0" t="0" r="r" b="b"/>
            <a:pathLst>
              <a:path w="151" h="151">
                <a:moveTo>
                  <a:pt x="94" y="57"/>
                </a:moveTo>
                <a:cubicBezTo>
                  <a:pt x="104" y="67"/>
                  <a:pt x="113" y="77"/>
                  <a:pt x="121" y="86"/>
                </a:cubicBezTo>
                <a:cubicBezTo>
                  <a:pt x="129" y="96"/>
                  <a:pt x="136" y="106"/>
                  <a:pt x="141" y="114"/>
                </a:cubicBezTo>
                <a:cubicBezTo>
                  <a:pt x="146" y="123"/>
                  <a:pt x="149" y="130"/>
                  <a:pt x="151" y="137"/>
                </a:cubicBezTo>
                <a:cubicBezTo>
                  <a:pt x="152" y="143"/>
                  <a:pt x="152" y="147"/>
                  <a:pt x="149" y="149"/>
                </a:cubicBezTo>
                <a:cubicBezTo>
                  <a:pt x="147" y="151"/>
                  <a:pt x="143" y="152"/>
                  <a:pt x="137" y="150"/>
                </a:cubicBezTo>
                <a:cubicBezTo>
                  <a:pt x="131" y="149"/>
                  <a:pt x="124" y="145"/>
                  <a:pt x="115" y="140"/>
                </a:cubicBezTo>
                <a:cubicBezTo>
                  <a:pt x="107" y="135"/>
                  <a:pt x="98" y="128"/>
                  <a:pt x="88" y="119"/>
                </a:cubicBezTo>
                <a:cubicBezTo>
                  <a:pt x="78" y="111"/>
                  <a:pt x="68" y="103"/>
                  <a:pt x="59" y="93"/>
                </a:cubicBezTo>
                <a:cubicBezTo>
                  <a:pt x="48" y="83"/>
                  <a:pt x="39" y="73"/>
                  <a:pt x="31" y="64"/>
                </a:cubicBezTo>
                <a:cubicBezTo>
                  <a:pt x="23" y="54"/>
                  <a:pt x="16" y="45"/>
                  <a:pt x="11" y="36"/>
                </a:cubicBezTo>
                <a:cubicBezTo>
                  <a:pt x="6" y="27"/>
                  <a:pt x="3" y="20"/>
                  <a:pt x="1" y="14"/>
                </a:cubicBezTo>
                <a:cubicBezTo>
                  <a:pt x="0" y="8"/>
                  <a:pt x="0" y="4"/>
                  <a:pt x="2" y="2"/>
                </a:cubicBezTo>
                <a:cubicBezTo>
                  <a:pt x="5" y="0"/>
                  <a:pt x="9" y="-1"/>
                  <a:pt x="15" y="1"/>
                </a:cubicBezTo>
                <a:cubicBezTo>
                  <a:pt x="21" y="2"/>
                  <a:pt x="28" y="6"/>
                  <a:pt x="36" y="11"/>
                </a:cubicBezTo>
                <a:cubicBezTo>
                  <a:pt x="45" y="16"/>
                  <a:pt x="55" y="23"/>
                  <a:pt x="65" y="31"/>
                </a:cubicBezTo>
                <a:cubicBezTo>
                  <a:pt x="75" y="39"/>
                  <a:pt x="85" y="47"/>
                  <a:pt x="94" y="5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065240" y="4626360"/>
            <a:ext cx="647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Tiempo real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Respuesta garantizada (C embebido)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065240" y="5045400"/>
            <a:ext cx="500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Cuántico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Qubits y superposición (Q#)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747720" y="2060640"/>
            <a:ext cx="4929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1.4 Clasificación de lenguajes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1047600" y="3562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1323720" y="34574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8" y="426"/>
                </a:moveTo>
                <a:cubicBezTo>
                  <a:pt x="584" y="426"/>
                  <a:pt x="572" y="427"/>
                  <a:pt x="559" y="430"/>
                </a:cubicBezTo>
                <a:lnTo>
                  <a:pt x="337" y="209"/>
                </a:lnTo>
                <a:cubicBezTo>
                  <a:pt x="340" y="197"/>
                  <a:pt x="342" y="184"/>
                  <a:pt x="342" y="171"/>
                </a:cubicBezTo>
                <a:cubicBezTo>
                  <a:pt x="342" y="76"/>
                  <a:pt x="265" y="0"/>
                  <a:pt x="171" y="0"/>
                </a:cubicBezTo>
                <a:cubicBezTo>
                  <a:pt x="152" y="0"/>
                  <a:pt x="126" y="19"/>
                  <a:pt x="147" y="41"/>
                </a:cubicBezTo>
                <a:lnTo>
                  <a:pt x="211" y="105"/>
                </a:lnTo>
                <a:cubicBezTo>
                  <a:pt x="211" y="105"/>
                  <a:pt x="233" y="147"/>
                  <a:pt x="190" y="190"/>
                </a:cubicBezTo>
                <a:cubicBezTo>
                  <a:pt x="147" y="232"/>
                  <a:pt x="105" y="211"/>
                  <a:pt x="105" y="211"/>
                </a:cubicBezTo>
                <a:lnTo>
                  <a:pt x="41" y="147"/>
                </a:lnTo>
                <a:cubicBezTo>
                  <a:pt x="20" y="126"/>
                  <a:pt x="0" y="151"/>
                  <a:pt x="0" y="171"/>
                </a:cubicBezTo>
                <a:cubicBezTo>
                  <a:pt x="0" y="265"/>
                  <a:pt x="77" y="341"/>
                  <a:pt x="171" y="341"/>
                </a:cubicBezTo>
                <a:cubicBezTo>
                  <a:pt x="184" y="341"/>
                  <a:pt x="197" y="340"/>
                  <a:pt x="209" y="337"/>
                </a:cubicBezTo>
                <a:lnTo>
                  <a:pt x="431" y="558"/>
                </a:lnTo>
                <a:cubicBezTo>
                  <a:pt x="428" y="570"/>
                  <a:pt x="426" y="583"/>
                  <a:pt x="426" y="596"/>
                </a:cubicBezTo>
                <a:cubicBezTo>
                  <a:pt x="426" y="691"/>
                  <a:pt x="502" y="768"/>
                  <a:pt x="598" y="768"/>
                </a:cubicBezTo>
                <a:cubicBezTo>
                  <a:pt x="617" y="768"/>
                  <a:pt x="643" y="748"/>
                  <a:pt x="621" y="726"/>
                </a:cubicBezTo>
                <a:lnTo>
                  <a:pt x="557" y="662"/>
                </a:lnTo>
                <a:cubicBezTo>
                  <a:pt x="557" y="662"/>
                  <a:pt x="535" y="620"/>
                  <a:pt x="579" y="577"/>
                </a:cubicBezTo>
                <a:cubicBezTo>
                  <a:pt x="621" y="535"/>
                  <a:pt x="664" y="556"/>
                  <a:pt x="664" y="556"/>
                </a:cubicBezTo>
                <a:lnTo>
                  <a:pt x="728" y="620"/>
                </a:lnTo>
                <a:cubicBezTo>
                  <a:pt x="749" y="641"/>
                  <a:pt x="768" y="616"/>
                  <a:pt x="768" y="596"/>
                </a:cubicBezTo>
                <a:cubicBezTo>
                  <a:pt x="768" y="502"/>
                  <a:pt x="692" y="426"/>
                  <a:pt x="598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747720" y="2834280"/>
            <a:ext cx="3494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 nivel de abstracción: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1323720" y="39430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26" y="321"/>
                </a:moveTo>
                <a:lnTo>
                  <a:pt x="654" y="321"/>
                </a:lnTo>
                <a:cubicBezTo>
                  <a:pt x="647" y="292"/>
                  <a:pt x="636" y="264"/>
                  <a:pt x="620" y="240"/>
                </a:cubicBezTo>
                <a:lnTo>
                  <a:pt x="671" y="189"/>
                </a:lnTo>
                <a:cubicBezTo>
                  <a:pt x="688" y="172"/>
                  <a:pt x="688" y="144"/>
                  <a:pt x="671" y="128"/>
                </a:cubicBezTo>
                <a:lnTo>
                  <a:pt x="641" y="98"/>
                </a:lnTo>
                <a:cubicBezTo>
                  <a:pt x="624" y="81"/>
                  <a:pt x="597" y="81"/>
                  <a:pt x="581" y="98"/>
                </a:cubicBezTo>
                <a:lnTo>
                  <a:pt x="529" y="148"/>
                </a:lnTo>
                <a:cubicBezTo>
                  <a:pt x="504" y="133"/>
                  <a:pt x="477" y="121"/>
                  <a:pt x="448" y="115"/>
                </a:cubicBezTo>
                <a:lnTo>
                  <a:pt x="448" y="43"/>
                </a:lnTo>
                <a:cubicBezTo>
                  <a:pt x="448" y="19"/>
                  <a:pt x="429" y="0"/>
                  <a:pt x="405" y="0"/>
                </a:cubicBezTo>
                <a:lnTo>
                  <a:pt x="363" y="0"/>
                </a:lnTo>
                <a:cubicBezTo>
                  <a:pt x="339" y="0"/>
                  <a:pt x="320" y="19"/>
                  <a:pt x="320" y="43"/>
                </a:cubicBezTo>
                <a:lnTo>
                  <a:pt x="320" y="115"/>
                </a:lnTo>
                <a:cubicBezTo>
                  <a:pt x="291" y="121"/>
                  <a:pt x="263" y="133"/>
                  <a:pt x="239" y="148"/>
                </a:cubicBezTo>
                <a:lnTo>
                  <a:pt x="188" y="98"/>
                </a:lnTo>
                <a:cubicBezTo>
                  <a:pt x="171" y="81"/>
                  <a:pt x="144" y="81"/>
                  <a:pt x="128" y="98"/>
                </a:cubicBezTo>
                <a:lnTo>
                  <a:pt x="98" y="128"/>
                </a:lnTo>
                <a:cubicBezTo>
                  <a:pt x="81" y="144"/>
                  <a:pt x="81" y="172"/>
                  <a:pt x="97" y="189"/>
                </a:cubicBezTo>
                <a:lnTo>
                  <a:pt x="148" y="240"/>
                </a:lnTo>
                <a:cubicBezTo>
                  <a:pt x="133" y="264"/>
                  <a:pt x="121" y="292"/>
                  <a:pt x="114" y="321"/>
                </a:cubicBezTo>
                <a:lnTo>
                  <a:pt x="43" y="321"/>
                </a:lnTo>
                <a:cubicBezTo>
                  <a:pt x="19" y="321"/>
                  <a:pt x="0" y="340"/>
                  <a:pt x="0" y="364"/>
                </a:cubicBezTo>
                <a:lnTo>
                  <a:pt x="0" y="406"/>
                </a:lnTo>
                <a:cubicBezTo>
                  <a:pt x="0" y="430"/>
                  <a:pt x="19" y="449"/>
                  <a:pt x="43" y="449"/>
                </a:cubicBezTo>
                <a:lnTo>
                  <a:pt x="114" y="449"/>
                </a:lnTo>
                <a:cubicBezTo>
                  <a:pt x="121" y="478"/>
                  <a:pt x="133" y="505"/>
                  <a:pt x="148" y="530"/>
                </a:cubicBezTo>
                <a:lnTo>
                  <a:pt x="98" y="581"/>
                </a:lnTo>
                <a:cubicBezTo>
                  <a:pt x="81" y="597"/>
                  <a:pt x="81" y="624"/>
                  <a:pt x="98" y="641"/>
                </a:cubicBezTo>
                <a:lnTo>
                  <a:pt x="128" y="671"/>
                </a:lnTo>
                <a:cubicBezTo>
                  <a:pt x="144" y="688"/>
                  <a:pt x="171" y="688"/>
                  <a:pt x="188" y="671"/>
                </a:cubicBezTo>
                <a:lnTo>
                  <a:pt x="239" y="621"/>
                </a:lnTo>
                <a:cubicBezTo>
                  <a:pt x="263" y="636"/>
                  <a:pt x="291" y="647"/>
                  <a:pt x="320" y="654"/>
                </a:cubicBezTo>
                <a:lnTo>
                  <a:pt x="320" y="726"/>
                </a:lnTo>
                <a:cubicBezTo>
                  <a:pt x="320" y="749"/>
                  <a:pt x="339" y="769"/>
                  <a:pt x="363" y="769"/>
                </a:cubicBezTo>
                <a:lnTo>
                  <a:pt x="405" y="769"/>
                </a:lnTo>
                <a:cubicBezTo>
                  <a:pt x="429" y="769"/>
                  <a:pt x="448" y="749"/>
                  <a:pt x="448" y="726"/>
                </a:cubicBezTo>
                <a:lnTo>
                  <a:pt x="448" y="654"/>
                </a:lnTo>
                <a:cubicBezTo>
                  <a:pt x="477" y="647"/>
                  <a:pt x="504" y="636"/>
                  <a:pt x="529" y="621"/>
                </a:cubicBezTo>
                <a:lnTo>
                  <a:pt x="581" y="671"/>
                </a:lnTo>
                <a:cubicBezTo>
                  <a:pt x="597" y="688"/>
                  <a:pt x="624" y="688"/>
                  <a:pt x="641" y="671"/>
                </a:cubicBezTo>
                <a:lnTo>
                  <a:pt x="671" y="641"/>
                </a:lnTo>
                <a:cubicBezTo>
                  <a:pt x="688" y="624"/>
                  <a:pt x="688" y="597"/>
                  <a:pt x="671" y="581"/>
                </a:cubicBezTo>
                <a:lnTo>
                  <a:pt x="620" y="530"/>
                </a:lnTo>
                <a:cubicBezTo>
                  <a:pt x="636" y="505"/>
                  <a:pt x="647" y="478"/>
                  <a:pt x="654" y="449"/>
                </a:cubicBezTo>
                <a:lnTo>
                  <a:pt x="726" y="449"/>
                </a:lnTo>
                <a:cubicBezTo>
                  <a:pt x="749" y="449"/>
                  <a:pt x="768" y="430"/>
                  <a:pt x="768" y="406"/>
                </a:cubicBezTo>
                <a:lnTo>
                  <a:pt x="768" y="364"/>
                </a:lnTo>
                <a:cubicBezTo>
                  <a:pt x="768" y="340"/>
                  <a:pt x="749" y="321"/>
                  <a:pt x="726" y="321"/>
                </a:cubicBezTo>
                <a:moveTo>
                  <a:pt x="384" y="555"/>
                </a:moveTo>
                <a:cubicBezTo>
                  <a:pt x="290" y="555"/>
                  <a:pt x="213" y="479"/>
                  <a:pt x="213" y="385"/>
                </a:cubicBezTo>
                <a:cubicBezTo>
                  <a:pt x="213" y="291"/>
                  <a:pt x="290" y="214"/>
                  <a:pt x="384" y="214"/>
                </a:cubicBezTo>
                <a:cubicBezTo>
                  <a:pt x="478" y="214"/>
                  <a:pt x="555" y="291"/>
                  <a:pt x="555" y="385"/>
                </a:cubicBezTo>
                <a:cubicBezTo>
                  <a:pt x="555" y="479"/>
                  <a:pt x="478" y="555"/>
                  <a:pt x="384" y="55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617480" y="3407040"/>
            <a:ext cx="296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 nivel: ensamblador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3257280" y="3924000"/>
            <a:ext cx="314640" cy="371880"/>
          </a:xfrm>
          <a:custGeom>
            <a:avLst/>
            <a:gdLst/>
            <a:ahLst/>
            <a:rect l="0" t="0" r="r" b="b"/>
            <a:pathLst>
              <a:path w="874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716" y="0"/>
                </a:lnTo>
                <a:cubicBezTo>
                  <a:pt x="726" y="0"/>
                  <a:pt x="736" y="1"/>
                  <a:pt x="747" y="3"/>
                </a:cubicBezTo>
                <a:cubicBezTo>
                  <a:pt x="757" y="5"/>
                  <a:pt x="767" y="8"/>
                  <a:pt x="776" y="12"/>
                </a:cubicBezTo>
                <a:cubicBezTo>
                  <a:pt x="786" y="16"/>
                  <a:pt x="795" y="21"/>
                  <a:pt x="804" y="27"/>
                </a:cubicBezTo>
                <a:cubicBezTo>
                  <a:pt x="812" y="33"/>
                  <a:pt x="821" y="39"/>
                  <a:pt x="828" y="47"/>
                </a:cubicBezTo>
                <a:cubicBezTo>
                  <a:pt x="835" y="54"/>
                  <a:pt x="842" y="62"/>
                  <a:pt x="848" y="71"/>
                </a:cubicBezTo>
                <a:cubicBezTo>
                  <a:pt x="853" y="80"/>
                  <a:pt x="858" y="89"/>
                  <a:pt x="862" y="98"/>
                </a:cubicBezTo>
                <a:cubicBezTo>
                  <a:pt x="866" y="108"/>
                  <a:pt x="869" y="118"/>
                  <a:pt x="871" y="128"/>
                </a:cubicBezTo>
                <a:cubicBezTo>
                  <a:pt x="873" y="138"/>
                  <a:pt x="874" y="149"/>
                  <a:pt x="874" y="159"/>
                </a:cubicBezTo>
                <a:lnTo>
                  <a:pt x="874" y="873"/>
                </a:lnTo>
                <a:cubicBezTo>
                  <a:pt x="874" y="884"/>
                  <a:pt x="873" y="894"/>
                  <a:pt x="871" y="904"/>
                </a:cubicBezTo>
                <a:cubicBezTo>
                  <a:pt x="869" y="915"/>
                  <a:pt x="866" y="925"/>
                  <a:pt x="862" y="934"/>
                </a:cubicBezTo>
                <a:cubicBezTo>
                  <a:pt x="858" y="944"/>
                  <a:pt x="853" y="953"/>
                  <a:pt x="848" y="963"/>
                </a:cubicBezTo>
                <a:cubicBezTo>
                  <a:pt x="842" y="971"/>
                  <a:pt x="835" y="979"/>
                  <a:pt x="828" y="987"/>
                </a:cubicBezTo>
                <a:cubicBezTo>
                  <a:pt x="821" y="994"/>
                  <a:pt x="812" y="1001"/>
                  <a:pt x="804" y="1006"/>
                </a:cubicBezTo>
                <a:cubicBezTo>
                  <a:pt x="795" y="1012"/>
                  <a:pt x="786" y="1017"/>
                  <a:pt x="776" y="1021"/>
                </a:cubicBezTo>
                <a:cubicBezTo>
                  <a:pt x="767" y="1025"/>
                  <a:pt x="757" y="1028"/>
                  <a:pt x="747" y="1030"/>
                </a:cubicBezTo>
                <a:cubicBezTo>
                  <a:pt x="736" y="1032"/>
                  <a:pt x="726" y="1033"/>
                  <a:pt x="716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9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617480" y="3893040"/>
            <a:ext cx="163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 nivel: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3349080" y="401580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3705120" y="39240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3"/>
                </a:lnTo>
                <a:cubicBezTo>
                  <a:pt x="1959" y="884"/>
                  <a:pt x="1958" y="894"/>
                  <a:pt x="1956" y="904"/>
                </a:cubicBezTo>
                <a:cubicBezTo>
                  <a:pt x="1954" y="915"/>
                  <a:pt x="1951" y="925"/>
                  <a:pt x="1947" y="934"/>
                </a:cubicBezTo>
                <a:cubicBezTo>
                  <a:pt x="1943" y="944"/>
                  <a:pt x="1938" y="953"/>
                  <a:pt x="1932" y="963"/>
                </a:cubicBezTo>
                <a:cubicBezTo>
                  <a:pt x="1926" y="971"/>
                  <a:pt x="1920" y="979"/>
                  <a:pt x="1912" y="987"/>
                </a:cubicBezTo>
                <a:cubicBezTo>
                  <a:pt x="1905" y="994"/>
                  <a:pt x="1897" y="1001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3572280" y="38930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1462680" y="4617720"/>
            <a:ext cx="90720" cy="56880"/>
          </a:xfrm>
          <a:custGeom>
            <a:avLst/>
            <a:gdLst/>
            <a:ahLst/>
            <a:rect l="0" t="0" r="r" b="b"/>
            <a:pathLst>
              <a:path w="252" h="158">
                <a:moveTo>
                  <a:pt x="252" y="45"/>
                </a:moveTo>
                <a:cubicBezTo>
                  <a:pt x="252" y="51"/>
                  <a:pt x="251" y="59"/>
                  <a:pt x="249" y="65"/>
                </a:cubicBezTo>
                <a:cubicBezTo>
                  <a:pt x="238" y="111"/>
                  <a:pt x="188" y="162"/>
                  <a:pt x="117" y="158"/>
                </a:cubicBezTo>
                <a:cubicBezTo>
                  <a:pt x="52" y="154"/>
                  <a:pt x="0" y="123"/>
                  <a:pt x="0" y="80"/>
                </a:cubicBezTo>
                <a:cubicBezTo>
                  <a:pt x="0" y="35"/>
                  <a:pt x="52" y="0"/>
                  <a:pt x="117" y="0"/>
                </a:cubicBezTo>
                <a:cubicBezTo>
                  <a:pt x="181" y="0"/>
                  <a:pt x="252" y="1"/>
                  <a:pt x="252" y="4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1436400" y="462060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9"/>
                  <a:pt x="59" y="9"/>
                </a:cubicBezTo>
                <a:cubicBezTo>
                  <a:pt x="27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7" y="97"/>
                </a:cubicBezTo>
                <a:cubicBezTo>
                  <a:pt x="94" y="92"/>
                  <a:pt x="121" y="59"/>
                  <a:pt x="170" y="52"/>
                </a:cubicBezTo>
                <a:cubicBezTo>
                  <a:pt x="194" y="50"/>
                  <a:pt x="239" y="69"/>
                  <a:pt x="318" y="70"/>
                </a:cubicBezTo>
                <a:cubicBezTo>
                  <a:pt x="322" y="63"/>
                  <a:pt x="322" y="57"/>
                  <a:pt x="322" y="57"/>
                </a:cubicBezTo>
                <a:cubicBezTo>
                  <a:pt x="322" y="13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1328040" y="4458960"/>
            <a:ext cx="266400" cy="189720"/>
          </a:xfrm>
          <a:custGeom>
            <a:avLst/>
            <a:gdLst/>
            <a:ahLst/>
            <a:rect l="0" t="0" r="r" b="b"/>
            <a:pathLst>
              <a:path w="740" h="527">
                <a:moveTo>
                  <a:pt x="622" y="506"/>
                </a:moveTo>
                <a:cubicBezTo>
                  <a:pt x="622" y="506"/>
                  <a:pt x="669" y="496"/>
                  <a:pt x="698" y="458"/>
                </a:cubicBezTo>
                <a:cubicBezTo>
                  <a:pt x="732" y="414"/>
                  <a:pt x="727" y="366"/>
                  <a:pt x="727" y="366"/>
                </a:cubicBezTo>
                <a:cubicBezTo>
                  <a:pt x="761" y="302"/>
                  <a:pt x="716" y="242"/>
                  <a:pt x="716" y="242"/>
                </a:cubicBezTo>
                <a:cubicBezTo>
                  <a:pt x="712" y="175"/>
                  <a:pt x="670" y="147"/>
                  <a:pt x="670" y="147"/>
                </a:cubicBezTo>
                <a:cubicBezTo>
                  <a:pt x="643" y="82"/>
                  <a:pt x="583" y="65"/>
                  <a:pt x="583" y="65"/>
                </a:cubicBezTo>
                <a:cubicBezTo>
                  <a:pt x="536" y="10"/>
                  <a:pt x="453" y="12"/>
                  <a:pt x="453" y="12"/>
                </a:cubicBezTo>
                <a:cubicBezTo>
                  <a:pt x="453" y="12"/>
                  <a:pt x="373" y="-17"/>
                  <a:pt x="266" y="15"/>
                </a:cubicBezTo>
                <a:cubicBezTo>
                  <a:pt x="248" y="21"/>
                  <a:pt x="189" y="33"/>
                  <a:pt x="145" y="60"/>
                </a:cubicBezTo>
                <a:cubicBezTo>
                  <a:pt x="8" y="144"/>
                  <a:pt x="-2" y="275"/>
                  <a:pt x="0" y="296"/>
                </a:cubicBezTo>
                <a:cubicBezTo>
                  <a:pt x="10" y="415"/>
                  <a:pt x="94" y="436"/>
                  <a:pt x="147" y="449"/>
                </a:cubicBezTo>
                <a:cubicBezTo>
                  <a:pt x="159" y="482"/>
                  <a:pt x="205" y="545"/>
                  <a:pt x="287" y="522"/>
                </a:cubicBezTo>
                <a:cubicBezTo>
                  <a:pt x="390" y="505"/>
                  <a:pt x="432" y="473"/>
                  <a:pt x="457" y="473"/>
                </a:cubicBezTo>
                <a:cubicBezTo>
                  <a:pt x="482" y="473"/>
                  <a:pt x="551" y="500"/>
                  <a:pt x="622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1342800" y="4476240"/>
            <a:ext cx="231120" cy="149040"/>
          </a:xfrm>
          <a:custGeom>
            <a:avLst/>
            <a:gdLst/>
            <a:ahLst/>
            <a:rect l="0" t="0" r="r" b="b"/>
            <a:pathLst>
              <a:path w="642" h="414">
                <a:moveTo>
                  <a:pt x="324" y="267"/>
                </a:moveTo>
                <a:cubicBezTo>
                  <a:pt x="374" y="240"/>
                  <a:pt x="401" y="243"/>
                  <a:pt x="425" y="245"/>
                </a:cubicBezTo>
                <a:cubicBezTo>
                  <a:pt x="433" y="246"/>
                  <a:pt x="440" y="246"/>
                  <a:pt x="447" y="246"/>
                </a:cubicBezTo>
                <a:cubicBezTo>
                  <a:pt x="490" y="245"/>
                  <a:pt x="524" y="227"/>
                  <a:pt x="539" y="210"/>
                </a:cubicBezTo>
                <a:cubicBezTo>
                  <a:pt x="543" y="206"/>
                  <a:pt x="543" y="199"/>
                  <a:pt x="538" y="195"/>
                </a:cubicBezTo>
                <a:cubicBezTo>
                  <a:pt x="534" y="191"/>
                  <a:pt x="527" y="192"/>
                  <a:pt x="523" y="196"/>
                </a:cubicBezTo>
                <a:cubicBezTo>
                  <a:pt x="511" y="209"/>
                  <a:pt x="483" y="224"/>
                  <a:pt x="447" y="225"/>
                </a:cubicBezTo>
                <a:cubicBezTo>
                  <a:pt x="441" y="225"/>
                  <a:pt x="434" y="224"/>
                  <a:pt x="426" y="224"/>
                </a:cubicBezTo>
                <a:cubicBezTo>
                  <a:pt x="401" y="221"/>
                  <a:pt x="369" y="219"/>
                  <a:pt x="314" y="248"/>
                </a:cubicBezTo>
                <a:cubicBezTo>
                  <a:pt x="300" y="256"/>
                  <a:pt x="281" y="259"/>
                  <a:pt x="259" y="261"/>
                </a:cubicBezTo>
                <a:cubicBezTo>
                  <a:pt x="213" y="193"/>
                  <a:pt x="241" y="134"/>
                  <a:pt x="249" y="119"/>
                </a:cubicBezTo>
                <a:cubicBezTo>
                  <a:pt x="250" y="120"/>
                  <a:pt x="250" y="120"/>
                  <a:pt x="251" y="120"/>
                </a:cubicBezTo>
                <a:cubicBezTo>
                  <a:pt x="260" y="120"/>
                  <a:pt x="268" y="118"/>
                  <a:pt x="276" y="113"/>
                </a:cubicBezTo>
                <a:cubicBezTo>
                  <a:pt x="281" y="110"/>
                  <a:pt x="283" y="104"/>
                  <a:pt x="280" y="99"/>
                </a:cubicBezTo>
                <a:cubicBezTo>
                  <a:pt x="277" y="94"/>
                  <a:pt x="271" y="92"/>
                  <a:pt x="266" y="95"/>
                </a:cubicBezTo>
                <a:cubicBezTo>
                  <a:pt x="252" y="102"/>
                  <a:pt x="234" y="98"/>
                  <a:pt x="226" y="85"/>
                </a:cubicBezTo>
                <a:cubicBezTo>
                  <a:pt x="222" y="80"/>
                  <a:pt x="216" y="78"/>
                  <a:pt x="211" y="82"/>
                </a:cubicBezTo>
                <a:cubicBezTo>
                  <a:pt x="206" y="85"/>
                  <a:pt x="204" y="91"/>
                  <a:pt x="208" y="96"/>
                </a:cubicBezTo>
                <a:cubicBezTo>
                  <a:pt x="213" y="104"/>
                  <a:pt x="220" y="110"/>
                  <a:pt x="228" y="114"/>
                </a:cubicBezTo>
                <a:cubicBezTo>
                  <a:pt x="217" y="138"/>
                  <a:pt x="196" y="197"/>
                  <a:pt x="236" y="263"/>
                </a:cubicBezTo>
                <a:cubicBezTo>
                  <a:pt x="208" y="266"/>
                  <a:pt x="179" y="270"/>
                  <a:pt x="157" y="284"/>
                </a:cubicBezTo>
                <a:cubicBezTo>
                  <a:pt x="143" y="293"/>
                  <a:pt x="128" y="307"/>
                  <a:pt x="117" y="322"/>
                </a:cubicBezTo>
                <a:cubicBezTo>
                  <a:pt x="104" y="320"/>
                  <a:pt x="55" y="308"/>
                  <a:pt x="46" y="254"/>
                </a:cubicBezTo>
                <a:cubicBezTo>
                  <a:pt x="51" y="249"/>
                  <a:pt x="56" y="244"/>
                  <a:pt x="58" y="237"/>
                </a:cubicBezTo>
                <a:cubicBezTo>
                  <a:pt x="61" y="232"/>
                  <a:pt x="58" y="226"/>
                  <a:pt x="52" y="223"/>
                </a:cubicBezTo>
                <a:cubicBezTo>
                  <a:pt x="47" y="221"/>
                  <a:pt x="41" y="224"/>
                  <a:pt x="39" y="229"/>
                </a:cubicBezTo>
                <a:cubicBezTo>
                  <a:pt x="37" y="234"/>
                  <a:pt x="33" y="238"/>
                  <a:pt x="29" y="239"/>
                </a:cubicBezTo>
                <a:cubicBezTo>
                  <a:pt x="25" y="241"/>
                  <a:pt x="20" y="240"/>
                  <a:pt x="15" y="238"/>
                </a:cubicBezTo>
                <a:cubicBezTo>
                  <a:pt x="10" y="235"/>
                  <a:pt x="3" y="237"/>
                  <a:pt x="1" y="242"/>
                </a:cubicBezTo>
                <a:cubicBezTo>
                  <a:pt x="-2" y="247"/>
                  <a:pt x="0" y="254"/>
                  <a:pt x="5" y="256"/>
                </a:cubicBezTo>
                <a:cubicBezTo>
                  <a:pt x="11" y="260"/>
                  <a:pt x="17" y="261"/>
                  <a:pt x="24" y="261"/>
                </a:cubicBezTo>
                <a:cubicBezTo>
                  <a:pt x="25" y="261"/>
                  <a:pt x="25" y="261"/>
                  <a:pt x="26" y="261"/>
                </a:cubicBezTo>
                <a:cubicBezTo>
                  <a:pt x="36" y="312"/>
                  <a:pt x="77" y="335"/>
                  <a:pt x="106" y="342"/>
                </a:cubicBezTo>
                <a:cubicBezTo>
                  <a:pt x="102" y="350"/>
                  <a:pt x="99" y="359"/>
                  <a:pt x="99" y="367"/>
                </a:cubicBezTo>
                <a:cubicBezTo>
                  <a:pt x="98" y="373"/>
                  <a:pt x="102" y="378"/>
                  <a:pt x="108" y="379"/>
                </a:cubicBezTo>
                <a:lnTo>
                  <a:pt x="109" y="379"/>
                </a:lnTo>
                <a:cubicBezTo>
                  <a:pt x="115" y="379"/>
                  <a:pt x="119" y="375"/>
                  <a:pt x="120" y="369"/>
                </a:cubicBezTo>
                <a:cubicBezTo>
                  <a:pt x="122" y="343"/>
                  <a:pt x="147" y="316"/>
                  <a:pt x="169" y="302"/>
                </a:cubicBezTo>
                <a:cubicBezTo>
                  <a:pt x="189" y="289"/>
                  <a:pt x="219" y="286"/>
                  <a:pt x="248" y="283"/>
                </a:cubicBezTo>
                <a:cubicBezTo>
                  <a:pt x="277" y="281"/>
                  <a:pt x="303" y="278"/>
                  <a:pt x="324" y="267"/>
                </a:cubicBezTo>
                <a:moveTo>
                  <a:pt x="599" y="235"/>
                </a:moveTo>
                <a:cubicBezTo>
                  <a:pt x="597" y="240"/>
                  <a:pt x="599" y="247"/>
                  <a:pt x="604" y="249"/>
                </a:cubicBezTo>
                <a:cubicBezTo>
                  <a:pt x="605" y="250"/>
                  <a:pt x="607" y="251"/>
                  <a:pt x="609" y="251"/>
                </a:cubicBezTo>
                <a:cubicBezTo>
                  <a:pt x="613" y="251"/>
                  <a:pt x="616" y="249"/>
                  <a:pt x="618" y="245"/>
                </a:cubicBezTo>
                <a:cubicBezTo>
                  <a:pt x="619" y="245"/>
                  <a:pt x="657" y="172"/>
                  <a:pt x="585" y="122"/>
                </a:cubicBezTo>
                <a:cubicBezTo>
                  <a:pt x="580" y="119"/>
                  <a:pt x="573" y="120"/>
                  <a:pt x="570" y="125"/>
                </a:cubicBezTo>
                <a:cubicBezTo>
                  <a:pt x="567" y="130"/>
                  <a:pt x="568" y="137"/>
                  <a:pt x="573" y="141"/>
                </a:cubicBezTo>
                <a:cubicBezTo>
                  <a:pt x="629" y="178"/>
                  <a:pt x="601" y="233"/>
                  <a:pt x="599" y="235"/>
                </a:cubicBezTo>
                <a:moveTo>
                  <a:pt x="157" y="62"/>
                </a:moveTo>
                <a:cubicBezTo>
                  <a:pt x="160" y="62"/>
                  <a:pt x="163" y="60"/>
                  <a:pt x="165" y="58"/>
                </a:cubicBezTo>
                <a:cubicBezTo>
                  <a:pt x="196" y="15"/>
                  <a:pt x="239" y="29"/>
                  <a:pt x="241" y="30"/>
                </a:cubicBezTo>
                <a:cubicBezTo>
                  <a:pt x="246" y="32"/>
                  <a:pt x="252" y="29"/>
                  <a:pt x="255" y="24"/>
                </a:cubicBezTo>
                <a:cubicBezTo>
                  <a:pt x="257" y="18"/>
                  <a:pt x="254" y="12"/>
                  <a:pt x="248" y="10"/>
                </a:cubicBezTo>
                <a:cubicBezTo>
                  <a:pt x="228" y="2"/>
                  <a:pt x="181" y="0"/>
                  <a:pt x="148" y="45"/>
                </a:cubicBezTo>
                <a:cubicBezTo>
                  <a:pt x="145" y="50"/>
                  <a:pt x="146" y="57"/>
                  <a:pt x="150" y="60"/>
                </a:cubicBezTo>
                <a:cubicBezTo>
                  <a:pt x="152" y="61"/>
                  <a:pt x="155" y="62"/>
                  <a:pt x="157" y="62"/>
                </a:cubicBezTo>
                <a:moveTo>
                  <a:pt x="436" y="22"/>
                </a:moveTo>
                <a:cubicBezTo>
                  <a:pt x="484" y="18"/>
                  <a:pt x="505" y="52"/>
                  <a:pt x="506" y="54"/>
                </a:cubicBezTo>
                <a:cubicBezTo>
                  <a:pt x="508" y="57"/>
                  <a:pt x="512" y="59"/>
                  <a:pt x="515" y="59"/>
                </a:cubicBezTo>
                <a:cubicBezTo>
                  <a:pt x="517" y="59"/>
                  <a:pt x="519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6" y="-4"/>
                  <a:pt x="435" y="0"/>
                </a:cubicBezTo>
                <a:cubicBezTo>
                  <a:pt x="428" y="1"/>
                  <a:pt x="423" y="6"/>
                  <a:pt x="424" y="12"/>
                </a:cubicBezTo>
                <a:cubicBezTo>
                  <a:pt x="424" y="18"/>
                  <a:pt x="431" y="22"/>
                  <a:pt x="436" y="22"/>
                </a:cubicBezTo>
                <a:moveTo>
                  <a:pt x="631" y="334"/>
                </a:moveTo>
                <a:cubicBezTo>
                  <a:pt x="626" y="334"/>
                  <a:pt x="620" y="338"/>
                  <a:pt x="620" y="344"/>
                </a:cubicBezTo>
                <a:cubicBezTo>
                  <a:pt x="620" y="344"/>
                  <a:pt x="616" y="380"/>
                  <a:pt x="579" y="393"/>
                </a:cubicBezTo>
                <a:cubicBezTo>
                  <a:pt x="574" y="395"/>
                  <a:pt x="571" y="401"/>
                  <a:pt x="572" y="406"/>
                </a:cubicBezTo>
                <a:cubicBezTo>
                  <a:pt x="574" y="411"/>
                  <a:pt x="578" y="414"/>
                  <a:pt x="582" y="414"/>
                </a:cubicBezTo>
                <a:cubicBezTo>
                  <a:pt x="584" y="414"/>
                  <a:pt x="585" y="413"/>
                  <a:pt x="586" y="413"/>
                </a:cubicBezTo>
                <a:cubicBezTo>
                  <a:pt x="636" y="396"/>
                  <a:pt x="641" y="348"/>
                  <a:pt x="641" y="346"/>
                </a:cubicBezTo>
                <a:cubicBezTo>
                  <a:pt x="642" y="340"/>
                  <a:pt x="637" y="335"/>
                  <a:pt x="631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1377360" y="447876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4"/>
                </a:moveTo>
                <a:cubicBezTo>
                  <a:pt x="7" y="229"/>
                  <a:pt x="11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4" y="237"/>
                  <a:pt x="28" y="234"/>
                  <a:pt x="29" y="229"/>
                </a:cubicBezTo>
                <a:cubicBezTo>
                  <a:pt x="33" y="214"/>
                  <a:pt x="49" y="204"/>
                  <a:pt x="65" y="207"/>
                </a:cubicBezTo>
                <a:cubicBezTo>
                  <a:pt x="70" y="209"/>
                  <a:pt x="76" y="205"/>
                  <a:pt x="77" y="199"/>
                </a:cubicBezTo>
                <a:cubicBezTo>
                  <a:pt x="78" y="193"/>
                  <a:pt x="75" y="188"/>
                  <a:pt x="69" y="187"/>
                </a:cubicBezTo>
                <a:cubicBezTo>
                  <a:pt x="60" y="185"/>
                  <a:pt x="51" y="186"/>
                  <a:pt x="42" y="188"/>
                </a:cubicBezTo>
                <a:cubicBezTo>
                  <a:pt x="17" y="146"/>
                  <a:pt x="22" y="103"/>
                  <a:pt x="22" y="103"/>
                </a:cubicBezTo>
                <a:cubicBezTo>
                  <a:pt x="23" y="97"/>
                  <a:pt x="19" y="91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1" y="102"/>
                  <a:pt x="-5" y="150"/>
                  <a:pt x="24" y="199"/>
                </a:cubicBezTo>
                <a:cubicBezTo>
                  <a:pt x="17" y="205"/>
                  <a:pt x="11" y="214"/>
                  <a:pt x="9" y="224"/>
                </a:cubicBezTo>
                <a:moveTo>
                  <a:pt x="247" y="171"/>
                </a:moveTo>
                <a:cubicBezTo>
                  <a:pt x="256" y="163"/>
                  <a:pt x="270" y="163"/>
                  <a:pt x="278" y="171"/>
                </a:cubicBezTo>
                <a:cubicBezTo>
                  <a:pt x="280" y="173"/>
                  <a:pt x="283" y="174"/>
                  <a:pt x="286" y="174"/>
                </a:cubicBezTo>
                <a:cubicBezTo>
                  <a:pt x="288" y="174"/>
                  <a:pt x="292" y="173"/>
                  <a:pt x="294" y="171"/>
                </a:cubicBezTo>
                <a:cubicBezTo>
                  <a:pt x="298" y="167"/>
                  <a:pt x="298" y="160"/>
                  <a:pt x="294" y="156"/>
                </a:cubicBezTo>
                <a:cubicBezTo>
                  <a:pt x="288" y="151"/>
                  <a:pt x="282" y="148"/>
                  <a:pt x="276" y="146"/>
                </a:cubicBezTo>
                <a:cubicBezTo>
                  <a:pt x="282" y="123"/>
                  <a:pt x="280" y="114"/>
                  <a:pt x="274" y="96"/>
                </a:cubicBezTo>
                <a:cubicBezTo>
                  <a:pt x="273" y="93"/>
                  <a:pt x="272" y="89"/>
                  <a:pt x="271" y="85"/>
                </a:cubicBezTo>
                <a:lnTo>
                  <a:pt x="270" y="83"/>
                </a:lnTo>
                <a:cubicBezTo>
                  <a:pt x="262" y="57"/>
                  <a:pt x="257" y="40"/>
                  <a:pt x="272" y="16"/>
                </a:cubicBezTo>
                <a:cubicBezTo>
                  <a:pt x="275" y="11"/>
                  <a:pt x="273" y="5"/>
                  <a:pt x="268" y="2"/>
                </a:cubicBezTo>
                <a:cubicBezTo>
                  <a:pt x="263" y="-1"/>
                  <a:pt x="257" y="0"/>
                  <a:pt x="254" y="5"/>
                </a:cubicBezTo>
                <a:cubicBezTo>
                  <a:pt x="234" y="37"/>
                  <a:pt x="241" y="61"/>
                  <a:pt x="250" y="89"/>
                </a:cubicBezTo>
                <a:lnTo>
                  <a:pt x="250" y="91"/>
                </a:lnTo>
                <a:cubicBezTo>
                  <a:pt x="251" y="95"/>
                  <a:pt x="253" y="99"/>
                  <a:pt x="254" y="102"/>
                </a:cubicBezTo>
                <a:cubicBezTo>
                  <a:pt x="259" y="119"/>
                  <a:pt x="260" y="124"/>
                  <a:pt x="254" y="145"/>
                </a:cubicBezTo>
                <a:cubicBezTo>
                  <a:pt x="246" y="146"/>
                  <a:pt x="239" y="150"/>
                  <a:pt x="233" y="155"/>
                </a:cubicBezTo>
                <a:cubicBezTo>
                  <a:pt x="228" y="159"/>
                  <a:pt x="228" y="166"/>
                  <a:pt x="232" y="170"/>
                </a:cubicBezTo>
                <a:cubicBezTo>
                  <a:pt x="236" y="175"/>
                  <a:pt x="243" y="175"/>
                  <a:pt x="247" y="171"/>
                </a:cubicBezTo>
                <a:moveTo>
                  <a:pt x="384" y="106"/>
                </a:moveTo>
                <a:cubicBezTo>
                  <a:pt x="390" y="106"/>
                  <a:pt x="396" y="105"/>
                  <a:pt x="402" y="102"/>
                </a:cubicBezTo>
                <a:cubicBezTo>
                  <a:pt x="407" y="100"/>
                  <a:pt x="410" y="93"/>
                  <a:pt x="407" y="88"/>
                </a:cubicBezTo>
                <a:cubicBezTo>
                  <a:pt x="405" y="83"/>
                  <a:pt x="398" y="80"/>
                  <a:pt x="393" y="83"/>
                </a:cubicBezTo>
                <a:cubicBezTo>
                  <a:pt x="382" y="88"/>
                  <a:pt x="369" y="84"/>
                  <a:pt x="363" y="73"/>
                </a:cubicBezTo>
                <a:cubicBezTo>
                  <a:pt x="361" y="68"/>
                  <a:pt x="354" y="66"/>
                  <a:pt x="349" y="69"/>
                </a:cubicBezTo>
                <a:cubicBezTo>
                  <a:pt x="344" y="72"/>
                  <a:pt x="342" y="78"/>
                  <a:pt x="345" y="83"/>
                </a:cubicBezTo>
                <a:cubicBezTo>
                  <a:pt x="349" y="90"/>
                  <a:pt x="354" y="96"/>
                  <a:pt x="361" y="100"/>
                </a:cubicBezTo>
                <a:cubicBezTo>
                  <a:pt x="349" y="129"/>
                  <a:pt x="356" y="158"/>
                  <a:pt x="361" y="174"/>
                </a:cubicBezTo>
                <a:cubicBezTo>
                  <a:pt x="363" y="178"/>
                  <a:pt x="367" y="181"/>
                  <a:pt x="371" y="181"/>
                </a:cubicBezTo>
                <a:cubicBezTo>
                  <a:pt x="372" y="181"/>
                  <a:pt x="374" y="181"/>
                  <a:pt x="375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8" y="157"/>
                  <a:pt x="371" y="130"/>
                  <a:pt x="381" y="106"/>
                </a:cubicBezTo>
                <a:cubicBezTo>
                  <a:pt x="382" y="106"/>
                  <a:pt x="383" y="106"/>
                  <a:pt x="384" y="106"/>
                </a:cubicBezTo>
                <a:moveTo>
                  <a:pt x="486" y="308"/>
                </a:moveTo>
                <a:cubicBezTo>
                  <a:pt x="486" y="302"/>
                  <a:pt x="480" y="298"/>
                  <a:pt x="475" y="298"/>
                </a:cubicBezTo>
                <a:cubicBezTo>
                  <a:pt x="453" y="300"/>
                  <a:pt x="435" y="283"/>
                  <a:pt x="433" y="262"/>
                </a:cubicBezTo>
                <a:cubicBezTo>
                  <a:pt x="433" y="256"/>
                  <a:pt x="428" y="252"/>
                  <a:pt x="422" y="252"/>
                </a:cubicBezTo>
                <a:cubicBezTo>
                  <a:pt x="416" y="252"/>
                  <a:pt x="411" y="258"/>
                  <a:pt x="412" y="263"/>
                </a:cubicBezTo>
                <a:cubicBezTo>
                  <a:pt x="413" y="276"/>
                  <a:pt x="418" y="287"/>
                  <a:pt x="425" y="297"/>
                </a:cubicBezTo>
                <a:cubicBezTo>
                  <a:pt x="408" y="317"/>
                  <a:pt x="385" y="322"/>
                  <a:pt x="373" y="324"/>
                </a:cubicBezTo>
                <a:cubicBezTo>
                  <a:pt x="362" y="325"/>
                  <a:pt x="352" y="324"/>
                  <a:pt x="341" y="323"/>
                </a:cubicBezTo>
                <a:cubicBezTo>
                  <a:pt x="331" y="322"/>
                  <a:pt x="319" y="320"/>
                  <a:pt x="305" y="321"/>
                </a:cubicBezTo>
                <a:cubicBezTo>
                  <a:pt x="304" y="315"/>
                  <a:pt x="303" y="306"/>
                  <a:pt x="298" y="298"/>
                </a:cubicBezTo>
                <a:cubicBezTo>
                  <a:pt x="295" y="293"/>
                  <a:pt x="287" y="292"/>
                  <a:pt x="282" y="295"/>
                </a:cubicBezTo>
                <a:cubicBezTo>
                  <a:pt x="277" y="298"/>
                  <a:pt x="276" y="305"/>
                  <a:pt x="279" y="310"/>
                </a:cubicBezTo>
                <a:cubicBezTo>
                  <a:pt x="282" y="314"/>
                  <a:pt x="282" y="322"/>
                  <a:pt x="282" y="325"/>
                </a:cubicBezTo>
                <a:cubicBezTo>
                  <a:pt x="272" y="329"/>
                  <a:pt x="262" y="335"/>
                  <a:pt x="254" y="340"/>
                </a:cubicBezTo>
                <a:cubicBezTo>
                  <a:pt x="239" y="350"/>
                  <a:pt x="227" y="358"/>
                  <a:pt x="209" y="354"/>
                </a:cubicBezTo>
                <a:cubicBezTo>
                  <a:pt x="193" y="350"/>
                  <a:pt x="177" y="349"/>
                  <a:pt x="163" y="351"/>
                </a:cubicBezTo>
                <a:cubicBezTo>
                  <a:pt x="161" y="346"/>
                  <a:pt x="158" y="339"/>
                  <a:pt x="153" y="334"/>
                </a:cubicBezTo>
                <a:cubicBezTo>
                  <a:pt x="148" y="330"/>
                  <a:pt x="142" y="331"/>
                  <a:pt x="138" y="335"/>
                </a:cubicBezTo>
                <a:cubicBezTo>
                  <a:pt x="134" y="339"/>
                  <a:pt x="134" y="346"/>
                  <a:pt x="138" y="350"/>
                </a:cubicBezTo>
                <a:cubicBezTo>
                  <a:pt x="140" y="352"/>
                  <a:pt x="141" y="354"/>
                  <a:pt x="142" y="357"/>
                </a:cubicBezTo>
                <a:cubicBezTo>
                  <a:pt x="119" y="366"/>
                  <a:pt x="107" y="383"/>
                  <a:pt x="107" y="383"/>
                </a:cubicBezTo>
                <a:cubicBezTo>
                  <a:pt x="103" y="388"/>
                  <a:pt x="104" y="395"/>
                  <a:pt x="109" y="398"/>
                </a:cubicBezTo>
                <a:cubicBezTo>
                  <a:pt x="111" y="399"/>
                  <a:pt x="113" y="400"/>
                  <a:pt x="115" y="400"/>
                </a:cubicBezTo>
                <a:cubicBezTo>
                  <a:pt x="119" y="400"/>
                  <a:pt x="122" y="399"/>
                  <a:pt x="124" y="396"/>
                </a:cubicBezTo>
                <a:cubicBezTo>
                  <a:pt x="124" y="396"/>
                  <a:pt x="136" y="380"/>
                  <a:pt x="159" y="374"/>
                </a:cubicBezTo>
                <a:cubicBezTo>
                  <a:pt x="171" y="370"/>
                  <a:pt x="188" y="371"/>
                  <a:pt x="205" y="374"/>
                </a:cubicBezTo>
                <a:cubicBezTo>
                  <a:pt x="209" y="375"/>
                  <a:pt x="214" y="376"/>
                  <a:pt x="218" y="376"/>
                </a:cubicBezTo>
                <a:cubicBezTo>
                  <a:pt x="220" y="381"/>
                  <a:pt x="221" y="386"/>
                  <a:pt x="221" y="388"/>
                </a:cubicBezTo>
                <a:cubicBezTo>
                  <a:pt x="221" y="394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8"/>
                  <a:pt x="242" y="393"/>
                  <a:pt x="242" y="387"/>
                </a:cubicBezTo>
                <a:cubicBezTo>
                  <a:pt x="242" y="386"/>
                  <a:pt x="241" y="380"/>
                  <a:pt x="239" y="372"/>
                </a:cubicBezTo>
                <a:cubicBezTo>
                  <a:pt x="249" y="369"/>
                  <a:pt x="258" y="363"/>
                  <a:pt x="266" y="358"/>
                </a:cubicBezTo>
                <a:cubicBezTo>
                  <a:pt x="278" y="350"/>
                  <a:pt x="290" y="343"/>
                  <a:pt x="305" y="342"/>
                </a:cubicBezTo>
                <a:cubicBezTo>
                  <a:pt x="318" y="342"/>
                  <a:pt x="328" y="343"/>
                  <a:pt x="338" y="344"/>
                </a:cubicBezTo>
                <a:cubicBezTo>
                  <a:pt x="349" y="345"/>
                  <a:pt x="358" y="346"/>
                  <a:pt x="369" y="345"/>
                </a:cubicBezTo>
                <a:cubicBezTo>
                  <a:pt x="371" y="351"/>
                  <a:pt x="371" y="358"/>
                  <a:pt x="371" y="360"/>
                </a:cubicBezTo>
                <a:cubicBezTo>
                  <a:pt x="370" y="366"/>
                  <a:pt x="374" y="371"/>
                  <a:pt x="380" y="372"/>
                </a:cubicBezTo>
                <a:cubicBezTo>
                  <a:pt x="381" y="372"/>
                  <a:pt x="381" y="372"/>
                  <a:pt x="381" y="372"/>
                </a:cubicBezTo>
                <a:cubicBezTo>
                  <a:pt x="387" y="372"/>
                  <a:pt x="391" y="368"/>
                  <a:pt x="392" y="363"/>
                </a:cubicBezTo>
                <a:cubicBezTo>
                  <a:pt x="392" y="362"/>
                  <a:pt x="393" y="352"/>
                  <a:pt x="391" y="342"/>
                </a:cubicBezTo>
                <a:cubicBezTo>
                  <a:pt x="406" y="338"/>
                  <a:pt x="425" y="329"/>
                  <a:pt x="441" y="311"/>
                </a:cubicBezTo>
                <a:cubicBezTo>
                  <a:pt x="450" y="316"/>
                  <a:pt x="461" y="320"/>
                  <a:pt x="472" y="320"/>
                </a:cubicBezTo>
                <a:cubicBezTo>
                  <a:pt x="473" y="320"/>
                  <a:pt x="475" y="320"/>
                  <a:pt x="476" y="320"/>
                </a:cubicBezTo>
                <a:cubicBezTo>
                  <a:pt x="482" y="319"/>
                  <a:pt x="486" y="314"/>
                  <a:pt x="486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3801960" y="40158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Rust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2971440" y="441000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2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5" y="21"/>
                  <a:pt x="2603" y="26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5" y="54"/>
                  <a:pt x="2641" y="62"/>
                  <a:pt x="2647" y="70"/>
                </a:cubicBezTo>
                <a:cubicBezTo>
                  <a:pt x="2653" y="79"/>
                  <a:pt x="2658" y="88"/>
                  <a:pt x="2662" y="98"/>
                </a:cubicBezTo>
                <a:cubicBezTo>
                  <a:pt x="2666" y="107"/>
                  <a:pt x="2669" y="117"/>
                  <a:pt x="2671" y="127"/>
                </a:cubicBezTo>
                <a:cubicBezTo>
                  <a:pt x="2673" y="138"/>
                  <a:pt x="2674" y="148"/>
                  <a:pt x="2674" y="158"/>
                </a:cubicBezTo>
                <a:lnTo>
                  <a:pt x="2674" y="874"/>
                </a:lnTo>
                <a:cubicBezTo>
                  <a:pt x="2674" y="884"/>
                  <a:pt x="2673" y="895"/>
                  <a:pt x="2671" y="905"/>
                </a:cubicBezTo>
                <a:cubicBezTo>
                  <a:pt x="2669" y="915"/>
                  <a:pt x="2666" y="925"/>
                  <a:pt x="2662" y="935"/>
                </a:cubicBezTo>
                <a:cubicBezTo>
                  <a:pt x="2658" y="944"/>
                  <a:pt x="2653" y="953"/>
                  <a:pt x="2647" y="962"/>
                </a:cubicBezTo>
                <a:cubicBezTo>
                  <a:pt x="2641" y="971"/>
                  <a:pt x="2635" y="979"/>
                  <a:pt x="2627" y="986"/>
                </a:cubicBezTo>
                <a:cubicBezTo>
                  <a:pt x="2620" y="993"/>
                  <a:pt x="2612" y="1000"/>
                  <a:pt x="2603" y="1006"/>
                </a:cubicBezTo>
                <a:cubicBezTo>
                  <a:pt x="2595" y="1012"/>
                  <a:pt x="2585" y="1017"/>
                  <a:pt x="2576" y="1020"/>
                </a:cubicBezTo>
                <a:cubicBezTo>
                  <a:pt x="2566" y="1024"/>
                  <a:pt x="2556" y="1027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2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617480" y="4378680"/>
            <a:ext cx="135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 nivel: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3065760" y="45014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Python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4066920" y="44100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1" y="8"/>
                  <a:pt x="1861" y="12"/>
                </a:cubicBezTo>
                <a:cubicBezTo>
                  <a:pt x="1871" y="16"/>
                  <a:pt x="1880" y="21"/>
                  <a:pt x="1889" y="26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4"/>
                  <a:pt x="1927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3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0"/>
                </a:cubicBezTo>
                <a:cubicBezTo>
                  <a:pt x="1851" y="1024"/>
                  <a:pt x="1842" y="1027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3934440" y="4378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4163760" y="45014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Java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1047600" y="2923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1379160" y="2874600"/>
            <a:ext cx="212040" cy="212040"/>
          </a:xfrm>
          <a:custGeom>
            <a:avLst/>
            <a:gdLst/>
            <a:ahLst/>
            <a:rect l="0" t="0" r="r" b="b"/>
            <a:pathLst>
              <a:path w="589" h="589">
                <a:moveTo>
                  <a:pt x="483" y="569"/>
                </a:moveTo>
                <a:cubicBezTo>
                  <a:pt x="508" y="594"/>
                  <a:pt x="547" y="595"/>
                  <a:pt x="571" y="572"/>
                </a:cubicBezTo>
                <a:cubicBezTo>
                  <a:pt x="595" y="548"/>
                  <a:pt x="594" y="508"/>
                  <a:pt x="568" y="483"/>
                </a:cubicBezTo>
                <a:lnTo>
                  <a:pt x="105" y="19"/>
                </a:lnTo>
                <a:cubicBezTo>
                  <a:pt x="80" y="-6"/>
                  <a:pt x="40" y="-7"/>
                  <a:pt x="17" y="17"/>
                </a:cubicBezTo>
                <a:cubicBezTo>
                  <a:pt x="-7" y="40"/>
                  <a:pt x="-6" y="80"/>
                  <a:pt x="19" y="105"/>
                </a:cubicBezTo>
                <a:lnTo>
                  <a:pt x="483" y="569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1328040" y="283536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19"/>
                </a:moveTo>
                <a:cubicBezTo>
                  <a:pt x="458" y="19"/>
                  <a:pt x="330" y="-45"/>
                  <a:pt x="223" y="63"/>
                </a:cubicBezTo>
                <a:lnTo>
                  <a:pt x="73" y="212"/>
                </a:lnTo>
                <a:cubicBezTo>
                  <a:pt x="73" y="212"/>
                  <a:pt x="52" y="191"/>
                  <a:pt x="31" y="212"/>
                </a:cubicBezTo>
                <a:lnTo>
                  <a:pt x="10" y="233"/>
                </a:lnTo>
                <a:cubicBezTo>
                  <a:pt x="10" y="233"/>
                  <a:pt x="-12" y="255"/>
                  <a:pt x="10" y="276"/>
                </a:cubicBezTo>
                <a:lnTo>
                  <a:pt x="95" y="361"/>
                </a:lnTo>
                <a:cubicBezTo>
                  <a:pt x="95" y="361"/>
                  <a:pt x="116" y="382"/>
                  <a:pt x="137" y="361"/>
                </a:cubicBezTo>
                <a:lnTo>
                  <a:pt x="159" y="340"/>
                </a:lnTo>
                <a:cubicBezTo>
                  <a:pt x="159" y="340"/>
                  <a:pt x="180" y="318"/>
                  <a:pt x="159" y="297"/>
                </a:cubicBezTo>
                <a:lnTo>
                  <a:pt x="157" y="296"/>
                </a:lnTo>
                <a:cubicBezTo>
                  <a:pt x="173" y="280"/>
                  <a:pt x="198" y="264"/>
                  <a:pt x="223" y="276"/>
                </a:cubicBezTo>
                <a:lnTo>
                  <a:pt x="309" y="191"/>
                </a:lnTo>
                <a:cubicBezTo>
                  <a:pt x="309" y="191"/>
                  <a:pt x="288" y="127"/>
                  <a:pt x="330" y="84"/>
                </a:cubicBezTo>
                <a:cubicBezTo>
                  <a:pt x="373" y="40"/>
                  <a:pt x="394" y="40"/>
                  <a:pt x="437" y="40"/>
                </a:cubicBezTo>
                <a:cubicBezTo>
                  <a:pt x="479" y="40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747720" y="2196360"/>
            <a:ext cx="2002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 ejecución: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3533760" y="2800080"/>
            <a:ext cx="314640" cy="371880"/>
          </a:xfrm>
          <a:custGeom>
            <a:avLst/>
            <a:gdLst/>
            <a:ahLst/>
            <a:rect l="0" t="0" r="r" b="b"/>
            <a:pathLst>
              <a:path w="874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715" y="0"/>
                </a:lnTo>
                <a:cubicBezTo>
                  <a:pt x="725" y="0"/>
                  <a:pt x="736" y="1"/>
                  <a:pt x="746" y="3"/>
                </a:cubicBezTo>
                <a:cubicBezTo>
                  <a:pt x="756" y="5"/>
                  <a:pt x="766" y="8"/>
                  <a:pt x="776" y="12"/>
                </a:cubicBezTo>
                <a:cubicBezTo>
                  <a:pt x="785" y="16"/>
                  <a:pt x="794" y="21"/>
                  <a:pt x="803" y="27"/>
                </a:cubicBezTo>
                <a:cubicBezTo>
                  <a:pt x="812" y="33"/>
                  <a:pt x="820" y="39"/>
                  <a:pt x="827" y="47"/>
                </a:cubicBezTo>
                <a:cubicBezTo>
                  <a:pt x="835" y="54"/>
                  <a:pt x="841" y="62"/>
                  <a:pt x="847" y="71"/>
                </a:cubicBezTo>
                <a:cubicBezTo>
                  <a:pt x="853" y="79"/>
                  <a:pt x="858" y="89"/>
                  <a:pt x="862" y="98"/>
                </a:cubicBezTo>
                <a:cubicBezTo>
                  <a:pt x="866" y="108"/>
                  <a:pt x="869" y="118"/>
                  <a:pt x="871" y="128"/>
                </a:cubicBezTo>
                <a:cubicBezTo>
                  <a:pt x="873" y="138"/>
                  <a:pt x="874" y="149"/>
                  <a:pt x="874" y="159"/>
                </a:cubicBezTo>
                <a:lnTo>
                  <a:pt x="874" y="873"/>
                </a:lnTo>
                <a:cubicBezTo>
                  <a:pt x="874" y="884"/>
                  <a:pt x="873" y="894"/>
                  <a:pt x="871" y="904"/>
                </a:cubicBezTo>
                <a:cubicBezTo>
                  <a:pt x="869" y="915"/>
                  <a:pt x="866" y="924"/>
                  <a:pt x="862" y="934"/>
                </a:cubicBezTo>
                <a:cubicBezTo>
                  <a:pt x="858" y="944"/>
                  <a:pt x="853" y="953"/>
                  <a:pt x="847" y="962"/>
                </a:cubicBezTo>
                <a:cubicBezTo>
                  <a:pt x="841" y="970"/>
                  <a:pt x="835" y="978"/>
                  <a:pt x="827" y="987"/>
                </a:cubicBezTo>
                <a:cubicBezTo>
                  <a:pt x="820" y="994"/>
                  <a:pt x="812" y="1001"/>
                  <a:pt x="803" y="1006"/>
                </a:cubicBezTo>
                <a:cubicBezTo>
                  <a:pt x="794" y="1012"/>
                  <a:pt x="785" y="1017"/>
                  <a:pt x="776" y="1021"/>
                </a:cubicBezTo>
                <a:cubicBezTo>
                  <a:pt x="766" y="1025"/>
                  <a:pt x="756" y="1028"/>
                  <a:pt x="746" y="1030"/>
                </a:cubicBezTo>
                <a:cubicBezTo>
                  <a:pt x="736" y="1032"/>
                  <a:pt x="725" y="1033"/>
                  <a:pt x="715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1"/>
                  <a:pt x="53" y="994"/>
                  <a:pt x="46" y="987"/>
                </a:cubicBezTo>
                <a:cubicBezTo>
                  <a:pt x="39" y="978"/>
                  <a:pt x="32" y="970"/>
                  <a:pt x="26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617480" y="2769120"/>
            <a:ext cx="191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Compilados 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3626280" y="289188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3981240" y="280008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6" y="0"/>
                </a:lnTo>
                <a:cubicBezTo>
                  <a:pt x="1467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7" y="16"/>
                  <a:pt x="1536" y="21"/>
                  <a:pt x="1544" y="27"/>
                </a:cubicBezTo>
                <a:cubicBezTo>
                  <a:pt x="1553" y="33"/>
                  <a:pt x="1561" y="39"/>
                  <a:pt x="1569" y="47"/>
                </a:cubicBezTo>
                <a:cubicBezTo>
                  <a:pt x="1576" y="54"/>
                  <a:pt x="1582" y="62"/>
                  <a:pt x="1588" y="71"/>
                </a:cubicBezTo>
                <a:cubicBezTo>
                  <a:pt x="1594" y="79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9"/>
                  <a:pt x="1615" y="159"/>
                </a:cubicBezTo>
                <a:lnTo>
                  <a:pt x="1615" y="873"/>
                </a:lnTo>
                <a:cubicBezTo>
                  <a:pt x="1615" y="884"/>
                  <a:pt x="1614" y="894"/>
                  <a:pt x="1612" y="904"/>
                </a:cubicBezTo>
                <a:cubicBezTo>
                  <a:pt x="1610" y="915"/>
                  <a:pt x="1607" y="924"/>
                  <a:pt x="1603" y="934"/>
                </a:cubicBezTo>
                <a:cubicBezTo>
                  <a:pt x="1599" y="944"/>
                  <a:pt x="1594" y="953"/>
                  <a:pt x="1588" y="962"/>
                </a:cubicBezTo>
                <a:cubicBezTo>
                  <a:pt x="1582" y="970"/>
                  <a:pt x="1576" y="978"/>
                  <a:pt x="1569" y="987"/>
                </a:cubicBezTo>
                <a:cubicBezTo>
                  <a:pt x="1561" y="994"/>
                  <a:pt x="1553" y="1001"/>
                  <a:pt x="1544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7" y="1033"/>
                  <a:pt x="145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8"/>
                  <a:pt x="33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3849120" y="2769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1047600" y="3409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1435680" y="333180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0" y="234"/>
                </a:moveTo>
                <a:lnTo>
                  <a:pt x="233" y="0"/>
                </a:lnTo>
                <a:lnTo>
                  <a:pt x="381" y="150"/>
                </a:lnTo>
                <a:lnTo>
                  <a:pt x="149" y="382"/>
                </a:lnTo>
                <a:lnTo>
                  <a:pt x="0" y="23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1336320" y="3392280"/>
            <a:ext cx="216000" cy="177120"/>
          </a:xfrm>
          <a:custGeom>
            <a:avLst/>
            <a:gdLst/>
            <a:ahLst/>
            <a:rect l="0" t="0" r="r" b="b"/>
            <a:pathLst>
              <a:path w="600" h="492">
                <a:moveTo>
                  <a:pt x="138" y="492"/>
                </a:moveTo>
                <a:cubicBezTo>
                  <a:pt x="18" y="483"/>
                  <a:pt x="-3" y="399"/>
                  <a:pt x="0" y="354"/>
                </a:cubicBezTo>
                <a:cubicBezTo>
                  <a:pt x="7" y="246"/>
                  <a:pt x="334" y="0"/>
                  <a:pt x="334" y="0"/>
                </a:cubicBezTo>
                <a:lnTo>
                  <a:pt x="600" y="41"/>
                </a:lnTo>
                <a:cubicBezTo>
                  <a:pt x="600" y="41"/>
                  <a:pt x="230" y="498"/>
                  <a:pt x="138" y="49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1324440" y="3305880"/>
            <a:ext cx="275400" cy="275040"/>
          </a:xfrm>
          <a:custGeom>
            <a:avLst/>
            <a:gdLst/>
            <a:ahLst/>
            <a:rect l="0" t="0" r="r" b="b"/>
            <a:pathLst>
              <a:path w="765" h="764">
                <a:moveTo>
                  <a:pt x="688" y="77"/>
                </a:moveTo>
                <a:cubicBezTo>
                  <a:pt x="626" y="14"/>
                  <a:pt x="556" y="-16"/>
                  <a:pt x="531" y="8"/>
                </a:cubicBezTo>
                <a:cubicBezTo>
                  <a:pt x="531" y="9"/>
                  <a:pt x="531" y="9"/>
                  <a:pt x="530" y="9"/>
                </a:cubicBezTo>
                <a:lnTo>
                  <a:pt x="47" y="492"/>
                </a:lnTo>
                <a:cubicBezTo>
                  <a:pt x="17" y="522"/>
                  <a:pt x="0" y="562"/>
                  <a:pt x="0" y="605"/>
                </a:cubicBezTo>
                <a:cubicBezTo>
                  <a:pt x="0" y="648"/>
                  <a:pt x="17" y="688"/>
                  <a:pt x="47" y="718"/>
                </a:cubicBezTo>
                <a:cubicBezTo>
                  <a:pt x="77" y="748"/>
                  <a:pt x="117" y="764"/>
                  <a:pt x="160" y="764"/>
                </a:cubicBezTo>
                <a:cubicBezTo>
                  <a:pt x="202" y="764"/>
                  <a:pt x="242" y="748"/>
                  <a:pt x="273" y="718"/>
                </a:cubicBezTo>
                <a:lnTo>
                  <a:pt x="755" y="235"/>
                </a:lnTo>
                <a:lnTo>
                  <a:pt x="756" y="234"/>
                </a:lnTo>
                <a:lnTo>
                  <a:pt x="757" y="234"/>
                </a:lnTo>
                <a:cubicBezTo>
                  <a:pt x="781" y="209"/>
                  <a:pt x="750" y="139"/>
                  <a:pt x="688" y="77"/>
                </a:cubicBezTo>
                <a:moveTo>
                  <a:pt x="227" y="672"/>
                </a:moveTo>
                <a:cubicBezTo>
                  <a:pt x="209" y="690"/>
                  <a:pt x="185" y="700"/>
                  <a:pt x="160" y="700"/>
                </a:cubicBezTo>
                <a:cubicBezTo>
                  <a:pt x="134" y="700"/>
                  <a:pt x="110" y="690"/>
                  <a:pt x="92" y="672"/>
                </a:cubicBezTo>
                <a:cubicBezTo>
                  <a:pt x="74" y="654"/>
                  <a:pt x="64" y="630"/>
                  <a:pt x="64" y="605"/>
                </a:cubicBezTo>
                <a:cubicBezTo>
                  <a:pt x="64" y="579"/>
                  <a:pt x="74" y="555"/>
                  <a:pt x="92" y="537"/>
                </a:cubicBezTo>
                <a:lnTo>
                  <a:pt x="541" y="89"/>
                </a:lnTo>
                <a:cubicBezTo>
                  <a:pt x="554" y="113"/>
                  <a:pt x="574" y="140"/>
                  <a:pt x="599" y="165"/>
                </a:cubicBezTo>
                <a:cubicBezTo>
                  <a:pt x="625" y="191"/>
                  <a:pt x="651" y="211"/>
                  <a:pt x="676" y="224"/>
                </a:cubicBezTo>
                <a:lnTo>
                  <a:pt x="227" y="67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1373040" y="339012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486" y="44"/>
                </a:moveTo>
                <a:cubicBezTo>
                  <a:pt x="485" y="52"/>
                  <a:pt x="430" y="60"/>
                  <a:pt x="365" y="51"/>
                </a:cubicBezTo>
                <a:cubicBezTo>
                  <a:pt x="299" y="42"/>
                  <a:pt x="247" y="25"/>
                  <a:pt x="249" y="12"/>
                </a:cubicBezTo>
                <a:cubicBezTo>
                  <a:pt x="251" y="-1"/>
                  <a:pt x="305" y="-4"/>
                  <a:pt x="371" y="5"/>
                </a:cubicBezTo>
                <a:cubicBezTo>
                  <a:pt x="437" y="14"/>
                  <a:pt x="488" y="31"/>
                  <a:pt x="486" y="44"/>
                </a:cubicBezTo>
                <a:moveTo>
                  <a:pt x="94" y="259"/>
                </a:moveTo>
                <a:cubicBezTo>
                  <a:pt x="88" y="266"/>
                  <a:pt x="77" y="266"/>
                  <a:pt x="70" y="259"/>
                </a:cubicBezTo>
                <a:cubicBezTo>
                  <a:pt x="64" y="252"/>
                  <a:pt x="64" y="242"/>
                  <a:pt x="70" y="235"/>
                </a:cubicBezTo>
                <a:cubicBezTo>
                  <a:pt x="77" y="228"/>
                  <a:pt x="88" y="228"/>
                  <a:pt x="94" y="235"/>
                </a:cubicBezTo>
                <a:cubicBezTo>
                  <a:pt x="101" y="242"/>
                  <a:pt x="101" y="252"/>
                  <a:pt x="94" y="259"/>
                </a:cubicBezTo>
                <a:moveTo>
                  <a:pt x="165" y="315"/>
                </a:moveTo>
                <a:cubicBezTo>
                  <a:pt x="154" y="326"/>
                  <a:pt x="137" y="326"/>
                  <a:pt x="126" y="315"/>
                </a:cubicBezTo>
                <a:cubicBezTo>
                  <a:pt x="115" y="304"/>
                  <a:pt x="115" y="286"/>
                  <a:pt x="126" y="276"/>
                </a:cubicBezTo>
                <a:cubicBezTo>
                  <a:pt x="137" y="265"/>
                  <a:pt x="154" y="265"/>
                  <a:pt x="165" y="276"/>
                </a:cubicBezTo>
                <a:cubicBezTo>
                  <a:pt x="176" y="286"/>
                  <a:pt x="176" y="304"/>
                  <a:pt x="165" y="315"/>
                </a:cubicBezTo>
                <a:moveTo>
                  <a:pt x="201" y="201"/>
                </a:moveTo>
                <a:cubicBezTo>
                  <a:pt x="191" y="211"/>
                  <a:pt x="174" y="211"/>
                  <a:pt x="164" y="201"/>
                </a:cubicBezTo>
                <a:cubicBezTo>
                  <a:pt x="154" y="191"/>
                  <a:pt x="154" y="175"/>
                  <a:pt x="164" y="164"/>
                </a:cubicBezTo>
                <a:cubicBezTo>
                  <a:pt x="174" y="154"/>
                  <a:pt x="191" y="154"/>
                  <a:pt x="201" y="164"/>
                </a:cubicBezTo>
                <a:cubicBezTo>
                  <a:pt x="211" y="175"/>
                  <a:pt x="211" y="191"/>
                  <a:pt x="201" y="201"/>
                </a:cubicBezTo>
                <a:moveTo>
                  <a:pt x="54" y="391"/>
                </a:moveTo>
                <a:cubicBezTo>
                  <a:pt x="42" y="403"/>
                  <a:pt x="22" y="403"/>
                  <a:pt x="9" y="391"/>
                </a:cubicBezTo>
                <a:cubicBezTo>
                  <a:pt x="-3" y="379"/>
                  <a:pt x="-3" y="358"/>
                  <a:pt x="9" y="345"/>
                </a:cubicBezTo>
                <a:cubicBezTo>
                  <a:pt x="22" y="333"/>
                  <a:pt x="42" y="333"/>
                  <a:pt x="54" y="345"/>
                </a:cubicBezTo>
                <a:cubicBezTo>
                  <a:pt x="67" y="358"/>
                  <a:pt x="67" y="379"/>
                  <a:pt x="54" y="391"/>
                </a:cubicBezTo>
                <a:moveTo>
                  <a:pt x="297" y="195"/>
                </a:moveTo>
                <a:cubicBezTo>
                  <a:pt x="288" y="204"/>
                  <a:pt x="274" y="204"/>
                  <a:pt x="265" y="195"/>
                </a:cubicBezTo>
                <a:cubicBezTo>
                  <a:pt x="257" y="186"/>
                  <a:pt x="257" y="172"/>
                  <a:pt x="265" y="163"/>
                </a:cubicBezTo>
                <a:cubicBezTo>
                  <a:pt x="274" y="154"/>
                  <a:pt x="288" y="154"/>
                  <a:pt x="297" y="163"/>
                </a:cubicBezTo>
                <a:cubicBezTo>
                  <a:pt x="306" y="172"/>
                  <a:pt x="306" y="186"/>
                  <a:pt x="297" y="195"/>
                </a:cubicBezTo>
                <a:moveTo>
                  <a:pt x="271" y="103"/>
                </a:moveTo>
                <a:cubicBezTo>
                  <a:pt x="266" y="109"/>
                  <a:pt x="256" y="109"/>
                  <a:pt x="251" y="103"/>
                </a:cubicBezTo>
                <a:cubicBezTo>
                  <a:pt x="245" y="98"/>
                  <a:pt x="245" y="88"/>
                  <a:pt x="251" y="83"/>
                </a:cubicBezTo>
                <a:cubicBezTo>
                  <a:pt x="256" y="77"/>
                  <a:pt x="266" y="77"/>
                  <a:pt x="271" y="83"/>
                </a:cubicBezTo>
                <a:cubicBezTo>
                  <a:pt x="277" y="88"/>
                  <a:pt x="277" y="98"/>
                  <a:pt x="271" y="103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533240" y="3318120"/>
            <a:ext cx="54360" cy="54360"/>
          </a:xfrm>
          <a:custGeom>
            <a:avLst/>
            <a:gdLst/>
            <a:ahLst/>
            <a:rect l="0" t="0" r="r" b="b"/>
            <a:pathLst>
              <a:path w="151" h="151">
                <a:moveTo>
                  <a:pt x="94" y="58"/>
                </a:moveTo>
                <a:cubicBezTo>
                  <a:pt x="104" y="68"/>
                  <a:pt x="112" y="77"/>
                  <a:pt x="120" y="87"/>
                </a:cubicBezTo>
                <a:cubicBezTo>
                  <a:pt x="129" y="97"/>
                  <a:pt x="135" y="106"/>
                  <a:pt x="140" y="115"/>
                </a:cubicBezTo>
                <a:cubicBezTo>
                  <a:pt x="145" y="123"/>
                  <a:pt x="149" y="131"/>
                  <a:pt x="150" y="137"/>
                </a:cubicBezTo>
                <a:cubicBezTo>
                  <a:pt x="152" y="142"/>
                  <a:pt x="151" y="147"/>
                  <a:pt x="149" y="149"/>
                </a:cubicBezTo>
                <a:cubicBezTo>
                  <a:pt x="147" y="151"/>
                  <a:pt x="143" y="152"/>
                  <a:pt x="137" y="150"/>
                </a:cubicBezTo>
                <a:cubicBezTo>
                  <a:pt x="131" y="149"/>
                  <a:pt x="124" y="145"/>
                  <a:pt x="115" y="140"/>
                </a:cubicBezTo>
                <a:cubicBezTo>
                  <a:pt x="107" y="135"/>
                  <a:pt x="97" y="128"/>
                  <a:pt x="88" y="120"/>
                </a:cubicBezTo>
                <a:cubicBezTo>
                  <a:pt x="78" y="112"/>
                  <a:pt x="68" y="103"/>
                  <a:pt x="58" y="94"/>
                </a:cubicBezTo>
                <a:cubicBezTo>
                  <a:pt x="49" y="84"/>
                  <a:pt x="40" y="74"/>
                  <a:pt x="32" y="64"/>
                </a:cubicBezTo>
                <a:cubicBezTo>
                  <a:pt x="24" y="55"/>
                  <a:pt x="17" y="45"/>
                  <a:pt x="11" y="37"/>
                </a:cubicBezTo>
                <a:cubicBezTo>
                  <a:pt x="6" y="28"/>
                  <a:pt x="2" y="21"/>
                  <a:pt x="1" y="15"/>
                </a:cubicBezTo>
                <a:cubicBezTo>
                  <a:pt x="-1" y="8"/>
                  <a:pt x="0" y="4"/>
                  <a:pt x="2" y="2"/>
                </a:cubicBezTo>
                <a:cubicBezTo>
                  <a:pt x="4" y="-1"/>
                  <a:pt x="8" y="-1"/>
                  <a:pt x="14" y="1"/>
                </a:cubicBezTo>
                <a:cubicBezTo>
                  <a:pt x="21" y="2"/>
                  <a:pt x="28" y="5"/>
                  <a:pt x="37" y="12"/>
                </a:cubicBezTo>
                <a:cubicBezTo>
                  <a:pt x="46" y="17"/>
                  <a:pt x="55" y="23"/>
                  <a:pt x="65" y="31"/>
                </a:cubicBezTo>
                <a:cubicBezTo>
                  <a:pt x="74" y="39"/>
                  <a:pt x="84" y="48"/>
                  <a:pt x="94" y="5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4078800" y="28918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C++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3724200" y="3286080"/>
            <a:ext cx="962280" cy="371520"/>
          </a:xfrm>
          <a:custGeom>
            <a:avLst/>
            <a:gdLst/>
            <a:ahLst/>
            <a:rect l="0" t="0" r="r" b="b"/>
            <a:pathLst>
              <a:path w="2673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3"/>
                  <a:pt x="2640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4"/>
                </a:lnTo>
                <a:cubicBezTo>
                  <a:pt x="2673" y="884"/>
                  <a:pt x="2672" y="894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3"/>
                  <a:pt x="2646" y="962"/>
                </a:cubicBezTo>
                <a:cubicBezTo>
                  <a:pt x="2640" y="971"/>
                  <a:pt x="2634" y="979"/>
                  <a:pt x="2627" y="986"/>
                </a:cubicBezTo>
                <a:cubicBezTo>
                  <a:pt x="2619" y="993"/>
                  <a:pt x="2611" y="1000"/>
                  <a:pt x="2602" y="1006"/>
                </a:cubicBezTo>
                <a:cubicBezTo>
                  <a:pt x="2594" y="1012"/>
                  <a:pt x="2585" y="1016"/>
                  <a:pt x="2575" y="1020"/>
                </a:cubicBezTo>
                <a:cubicBezTo>
                  <a:pt x="2565" y="1024"/>
                  <a:pt x="2555" y="1027"/>
                  <a:pt x="2545" y="1029"/>
                </a:cubicBezTo>
                <a:cubicBezTo>
                  <a:pt x="2535" y="1031"/>
                  <a:pt x="2525" y="1032"/>
                  <a:pt x="2514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617480" y="3254760"/>
            <a:ext cx="210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Interpretados 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3819600" y="337752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Python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4819320" y="3286080"/>
            <a:ext cx="448200" cy="371520"/>
          </a:xfrm>
          <a:custGeom>
            <a:avLst/>
            <a:gdLst/>
            <a:ahLst/>
            <a:rect l="0" t="0" r="r" b="b"/>
            <a:pathLst>
              <a:path w="1245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6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3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7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74"/>
                </a:lnTo>
                <a:cubicBezTo>
                  <a:pt x="1245" y="884"/>
                  <a:pt x="1244" y="894"/>
                  <a:pt x="1242" y="905"/>
                </a:cubicBezTo>
                <a:cubicBezTo>
                  <a:pt x="1240" y="915"/>
                  <a:pt x="1237" y="925"/>
                  <a:pt x="1233" y="935"/>
                </a:cubicBezTo>
                <a:cubicBezTo>
                  <a:pt x="1229" y="944"/>
                  <a:pt x="1224" y="953"/>
                  <a:pt x="1218" y="962"/>
                </a:cubicBezTo>
                <a:cubicBezTo>
                  <a:pt x="1212" y="971"/>
                  <a:pt x="1206" y="979"/>
                  <a:pt x="1198" y="986"/>
                </a:cubicBezTo>
                <a:cubicBezTo>
                  <a:pt x="1191" y="993"/>
                  <a:pt x="1183" y="1000"/>
                  <a:pt x="1174" y="1006"/>
                </a:cubicBezTo>
                <a:cubicBezTo>
                  <a:pt x="1166" y="1012"/>
                  <a:pt x="1157" y="1016"/>
                  <a:pt x="1147" y="1020"/>
                </a:cubicBezTo>
                <a:cubicBezTo>
                  <a:pt x="1137" y="1024"/>
                  <a:pt x="1127" y="1027"/>
                  <a:pt x="1117" y="1029"/>
                </a:cubicBezTo>
                <a:cubicBezTo>
                  <a:pt x="1107" y="1031"/>
                  <a:pt x="1097" y="1032"/>
                  <a:pt x="1086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9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4687920" y="3254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1323720" y="3790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1354680" y="3821400"/>
            <a:ext cx="214920" cy="215280"/>
          </a:xfrm>
          <a:custGeom>
            <a:avLst/>
            <a:gdLst/>
            <a:ahLst/>
            <a:rect l="0" t="0" r="r" b="b"/>
            <a:pathLst>
              <a:path w="597" h="598">
                <a:moveTo>
                  <a:pt x="389" y="389"/>
                </a:moveTo>
                <a:lnTo>
                  <a:pt x="450" y="450"/>
                </a:lnTo>
                <a:cubicBezTo>
                  <a:pt x="366" y="534"/>
                  <a:pt x="231" y="533"/>
                  <a:pt x="148" y="450"/>
                </a:cubicBezTo>
                <a:cubicBezTo>
                  <a:pt x="99" y="401"/>
                  <a:pt x="79" y="336"/>
                  <a:pt x="86" y="274"/>
                </a:cubicBezTo>
                <a:lnTo>
                  <a:pt x="0" y="282"/>
                </a:lnTo>
                <a:cubicBezTo>
                  <a:pt x="-4" y="364"/>
                  <a:pt x="24" y="448"/>
                  <a:pt x="87" y="511"/>
                </a:cubicBezTo>
                <a:cubicBezTo>
                  <a:pt x="204" y="627"/>
                  <a:pt x="393" y="627"/>
                  <a:pt x="510" y="511"/>
                </a:cubicBezTo>
                <a:lnTo>
                  <a:pt x="570" y="571"/>
                </a:lnTo>
                <a:lnTo>
                  <a:pt x="588" y="371"/>
                </a:lnTo>
                <a:lnTo>
                  <a:pt x="389" y="389"/>
                </a:lnTo>
                <a:moveTo>
                  <a:pt x="510" y="88"/>
                </a:moveTo>
                <a:cubicBezTo>
                  <a:pt x="393" y="-29"/>
                  <a:pt x="204" y="-29"/>
                  <a:pt x="87" y="88"/>
                </a:cubicBezTo>
                <a:lnTo>
                  <a:pt x="27" y="27"/>
                </a:lnTo>
                <a:lnTo>
                  <a:pt x="8" y="226"/>
                </a:lnTo>
                <a:lnTo>
                  <a:pt x="208" y="208"/>
                </a:lnTo>
                <a:lnTo>
                  <a:pt x="148" y="148"/>
                </a:lnTo>
                <a:cubicBezTo>
                  <a:pt x="231" y="65"/>
                  <a:pt x="366" y="65"/>
                  <a:pt x="450" y="148"/>
                </a:cubicBezTo>
                <a:cubicBezTo>
                  <a:pt x="497" y="196"/>
                  <a:pt x="518" y="261"/>
                  <a:pt x="510" y="323"/>
                </a:cubicBezTo>
                <a:lnTo>
                  <a:pt x="596" y="315"/>
                </a:lnTo>
                <a:cubicBezTo>
                  <a:pt x="601" y="233"/>
                  <a:pt x="572" y="150"/>
                  <a:pt x="510" y="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4917600" y="337752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3114360" y="3781080"/>
            <a:ext cx="705240" cy="362520"/>
          </a:xfrm>
          <a:custGeom>
            <a:avLst/>
            <a:gdLst/>
            <a:ahLst/>
            <a:rect l="0" t="0" r="r" b="b"/>
            <a:pathLst>
              <a:path w="1959" h="1007">
                <a:moveTo>
                  <a:pt x="0" y="848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40" y="55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60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4"/>
                </a:cubicBezTo>
                <a:cubicBezTo>
                  <a:pt x="1842" y="6"/>
                  <a:pt x="1852" y="9"/>
                  <a:pt x="1861" y="13"/>
                </a:cubicBezTo>
                <a:cubicBezTo>
                  <a:pt x="1871" y="17"/>
                  <a:pt x="1880" y="21"/>
                  <a:pt x="1889" y="27"/>
                </a:cubicBezTo>
                <a:cubicBezTo>
                  <a:pt x="1897" y="33"/>
                  <a:pt x="1905" y="40"/>
                  <a:pt x="1913" y="47"/>
                </a:cubicBezTo>
                <a:cubicBezTo>
                  <a:pt x="1920" y="55"/>
                  <a:pt x="1927" y="63"/>
                  <a:pt x="1933" y="72"/>
                </a:cubicBezTo>
                <a:cubicBezTo>
                  <a:pt x="1938" y="81"/>
                  <a:pt x="1943" y="90"/>
                  <a:pt x="1947" y="99"/>
                </a:cubicBezTo>
                <a:cubicBezTo>
                  <a:pt x="1951" y="109"/>
                  <a:pt x="1954" y="119"/>
                  <a:pt x="1956" y="129"/>
                </a:cubicBezTo>
                <a:cubicBezTo>
                  <a:pt x="1958" y="139"/>
                  <a:pt x="1959" y="150"/>
                  <a:pt x="1959" y="160"/>
                </a:cubicBezTo>
                <a:lnTo>
                  <a:pt x="1959" y="848"/>
                </a:lnTo>
                <a:cubicBezTo>
                  <a:pt x="1959" y="859"/>
                  <a:pt x="1958" y="869"/>
                  <a:pt x="1956" y="879"/>
                </a:cubicBezTo>
                <a:cubicBezTo>
                  <a:pt x="1954" y="889"/>
                  <a:pt x="1951" y="899"/>
                  <a:pt x="1947" y="909"/>
                </a:cubicBezTo>
                <a:cubicBezTo>
                  <a:pt x="1943" y="919"/>
                  <a:pt x="1938" y="928"/>
                  <a:pt x="1933" y="936"/>
                </a:cubicBezTo>
                <a:cubicBezTo>
                  <a:pt x="1927" y="945"/>
                  <a:pt x="1920" y="953"/>
                  <a:pt x="1913" y="960"/>
                </a:cubicBezTo>
                <a:cubicBezTo>
                  <a:pt x="1905" y="968"/>
                  <a:pt x="1897" y="974"/>
                  <a:pt x="1889" y="980"/>
                </a:cubicBezTo>
                <a:cubicBezTo>
                  <a:pt x="1880" y="986"/>
                  <a:pt x="1871" y="991"/>
                  <a:pt x="1861" y="995"/>
                </a:cubicBezTo>
                <a:cubicBezTo>
                  <a:pt x="1852" y="999"/>
                  <a:pt x="1842" y="1002"/>
                  <a:pt x="1832" y="1004"/>
                </a:cubicBezTo>
                <a:cubicBezTo>
                  <a:pt x="1821" y="1006"/>
                  <a:pt x="1811" y="1007"/>
                  <a:pt x="1801" y="1007"/>
                </a:cubicBezTo>
                <a:lnTo>
                  <a:pt x="160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40" y="953"/>
                  <a:pt x="33" y="945"/>
                  <a:pt x="27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617480" y="3750120"/>
            <a:ext cx="149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Híbridos 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3206880" y="38728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Java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3952800" y="3781080"/>
            <a:ext cx="447840" cy="362520"/>
          </a:xfrm>
          <a:custGeom>
            <a:avLst/>
            <a:gdLst/>
            <a:ahLst/>
            <a:rect l="0" t="0" r="r" b="b"/>
            <a:pathLst>
              <a:path w="1244" h="1007">
                <a:moveTo>
                  <a:pt x="0" y="848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6" y="72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7" y="4"/>
                </a:cubicBezTo>
                <a:cubicBezTo>
                  <a:pt x="138" y="1"/>
                  <a:pt x="148" y="0"/>
                  <a:pt x="158" y="0"/>
                </a:cubicBezTo>
                <a:lnTo>
                  <a:pt x="1085" y="0"/>
                </a:lnTo>
                <a:cubicBezTo>
                  <a:pt x="1096" y="0"/>
                  <a:pt x="1106" y="1"/>
                  <a:pt x="1116" y="4"/>
                </a:cubicBezTo>
                <a:cubicBezTo>
                  <a:pt x="1127" y="6"/>
                  <a:pt x="1137" y="9"/>
                  <a:pt x="1146" y="13"/>
                </a:cubicBezTo>
                <a:cubicBezTo>
                  <a:pt x="1156" y="17"/>
                  <a:pt x="1165" y="21"/>
                  <a:pt x="1174" y="27"/>
                </a:cubicBezTo>
                <a:cubicBezTo>
                  <a:pt x="1182" y="33"/>
                  <a:pt x="1190" y="40"/>
                  <a:pt x="1198" y="47"/>
                </a:cubicBezTo>
                <a:cubicBezTo>
                  <a:pt x="1205" y="55"/>
                  <a:pt x="1212" y="63"/>
                  <a:pt x="1217" y="72"/>
                </a:cubicBezTo>
                <a:cubicBezTo>
                  <a:pt x="1223" y="81"/>
                  <a:pt x="1228" y="90"/>
                  <a:pt x="1232" y="99"/>
                </a:cubicBezTo>
                <a:cubicBezTo>
                  <a:pt x="1236" y="109"/>
                  <a:pt x="1239" y="119"/>
                  <a:pt x="1241" y="129"/>
                </a:cubicBezTo>
                <a:cubicBezTo>
                  <a:pt x="1243" y="139"/>
                  <a:pt x="1244" y="150"/>
                  <a:pt x="1244" y="160"/>
                </a:cubicBezTo>
                <a:lnTo>
                  <a:pt x="1244" y="848"/>
                </a:lnTo>
                <a:cubicBezTo>
                  <a:pt x="1244" y="859"/>
                  <a:pt x="1243" y="869"/>
                  <a:pt x="1241" y="879"/>
                </a:cubicBezTo>
                <a:cubicBezTo>
                  <a:pt x="1239" y="889"/>
                  <a:pt x="1236" y="899"/>
                  <a:pt x="1232" y="909"/>
                </a:cubicBezTo>
                <a:cubicBezTo>
                  <a:pt x="1228" y="919"/>
                  <a:pt x="1223" y="928"/>
                  <a:pt x="1217" y="936"/>
                </a:cubicBezTo>
                <a:cubicBezTo>
                  <a:pt x="1212" y="945"/>
                  <a:pt x="1205" y="953"/>
                  <a:pt x="1198" y="960"/>
                </a:cubicBezTo>
                <a:cubicBezTo>
                  <a:pt x="1190" y="968"/>
                  <a:pt x="1182" y="974"/>
                  <a:pt x="1174" y="980"/>
                </a:cubicBezTo>
                <a:cubicBezTo>
                  <a:pt x="1165" y="986"/>
                  <a:pt x="1156" y="991"/>
                  <a:pt x="1146" y="995"/>
                </a:cubicBezTo>
                <a:cubicBezTo>
                  <a:pt x="1137" y="999"/>
                  <a:pt x="1127" y="1002"/>
                  <a:pt x="1116" y="1004"/>
                </a:cubicBezTo>
                <a:cubicBezTo>
                  <a:pt x="1106" y="1006"/>
                  <a:pt x="1096" y="1007"/>
                  <a:pt x="1085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3817440" y="3750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1047600" y="4390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1323720" y="4286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29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29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1362240" y="431676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4" y="0"/>
                </a:lnTo>
                <a:lnTo>
                  <a:pt x="384" y="85"/>
                </a:lnTo>
                <a:lnTo>
                  <a:pt x="213" y="85"/>
                </a:lnTo>
                <a:cubicBezTo>
                  <a:pt x="95" y="85"/>
                  <a:pt x="0" y="181"/>
                  <a:pt x="0" y="299"/>
                </a:cubicBezTo>
                <a:cubicBezTo>
                  <a:pt x="0" y="330"/>
                  <a:pt x="6" y="358"/>
                  <a:pt x="17" y="384"/>
                </a:cubicBezTo>
                <a:lnTo>
                  <a:pt x="88" y="326"/>
                </a:lnTo>
                <a:cubicBezTo>
                  <a:pt x="86" y="317"/>
                  <a:pt x="85" y="308"/>
                  <a:pt x="85" y="299"/>
                </a:cubicBezTo>
                <a:cubicBezTo>
                  <a:pt x="85" y="229"/>
                  <a:pt x="142" y="171"/>
                  <a:pt x="213" y="171"/>
                </a:cubicBezTo>
                <a:lnTo>
                  <a:pt x="384" y="171"/>
                </a:lnTo>
                <a:lnTo>
                  <a:pt x="384" y="257"/>
                </a:lnTo>
                <a:lnTo>
                  <a:pt x="538" y="128"/>
                </a:lnTo>
                <a:moveTo>
                  <a:pt x="537" y="214"/>
                </a:moveTo>
                <a:lnTo>
                  <a:pt x="467" y="273"/>
                </a:lnTo>
                <a:cubicBezTo>
                  <a:pt x="469" y="282"/>
                  <a:pt x="470" y="290"/>
                  <a:pt x="470" y="299"/>
                </a:cubicBezTo>
                <a:cubicBezTo>
                  <a:pt x="470" y="370"/>
                  <a:pt x="412" y="427"/>
                  <a:pt x="341" y="427"/>
                </a:cubicBezTo>
                <a:lnTo>
                  <a:pt x="170" y="427"/>
                </a:lnTo>
                <a:lnTo>
                  <a:pt x="170" y="342"/>
                </a:lnTo>
                <a:lnTo>
                  <a:pt x="17" y="470"/>
                </a:lnTo>
                <a:lnTo>
                  <a:pt x="170" y="598"/>
                </a:lnTo>
                <a:lnTo>
                  <a:pt x="170" y="513"/>
                </a:lnTo>
                <a:lnTo>
                  <a:pt x="341" y="513"/>
                </a:lnTo>
                <a:cubicBezTo>
                  <a:pt x="459" y="513"/>
                  <a:pt x="555" y="417"/>
                  <a:pt x="555" y="299"/>
                </a:cubicBezTo>
                <a:cubicBezTo>
                  <a:pt x="555" y="269"/>
                  <a:pt x="549" y="241"/>
                  <a:pt x="537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4046760" y="38728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C#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3590640" y="426708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5"/>
                  <a:pt x="47" y="47"/>
                </a:cubicBezTo>
                <a:cubicBezTo>
                  <a:pt x="54" y="40"/>
                  <a:pt x="62" y="33"/>
                  <a:pt x="71" y="28"/>
                </a:cubicBezTo>
                <a:cubicBezTo>
                  <a:pt x="80" y="22"/>
                  <a:pt x="89" y="17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944" y="0"/>
                </a:lnTo>
                <a:cubicBezTo>
                  <a:pt x="3954" y="0"/>
                  <a:pt x="3964" y="1"/>
                  <a:pt x="3975" y="3"/>
                </a:cubicBezTo>
                <a:cubicBezTo>
                  <a:pt x="3985" y="6"/>
                  <a:pt x="3995" y="9"/>
                  <a:pt x="4004" y="13"/>
                </a:cubicBezTo>
                <a:cubicBezTo>
                  <a:pt x="4014" y="17"/>
                  <a:pt x="4023" y="22"/>
                  <a:pt x="4032" y="28"/>
                </a:cubicBezTo>
                <a:cubicBezTo>
                  <a:pt x="4040" y="33"/>
                  <a:pt x="4048" y="40"/>
                  <a:pt x="4056" y="47"/>
                </a:cubicBezTo>
                <a:cubicBezTo>
                  <a:pt x="4063" y="55"/>
                  <a:pt x="4070" y="63"/>
                  <a:pt x="4076" y="71"/>
                </a:cubicBezTo>
                <a:cubicBezTo>
                  <a:pt x="4081" y="80"/>
                  <a:pt x="4086" y="89"/>
                  <a:pt x="4090" y="99"/>
                </a:cubicBezTo>
                <a:cubicBezTo>
                  <a:pt x="4094" y="108"/>
                  <a:pt x="4097" y="118"/>
                  <a:pt x="4099" y="129"/>
                </a:cubicBezTo>
                <a:cubicBezTo>
                  <a:pt x="4101" y="139"/>
                  <a:pt x="4102" y="149"/>
                  <a:pt x="4102" y="160"/>
                </a:cubicBezTo>
                <a:lnTo>
                  <a:pt x="4102" y="874"/>
                </a:lnTo>
                <a:cubicBezTo>
                  <a:pt x="4102" y="884"/>
                  <a:pt x="4101" y="895"/>
                  <a:pt x="4099" y="905"/>
                </a:cubicBezTo>
                <a:cubicBezTo>
                  <a:pt x="4097" y="915"/>
                  <a:pt x="4094" y="925"/>
                  <a:pt x="4090" y="935"/>
                </a:cubicBezTo>
                <a:cubicBezTo>
                  <a:pt x="4086" y="944"/>
                  <a:pt x="4081" y="953"/>
                  <a:pt x="4076" y="962"/>
                </a:cubicBezTo>
                <a:cubicBezTo>
                  <a:pt x="4070" y="971"/>
                  <a:pt x="4063" y="979"/>
                  <a:pt x="4056" y="986"/>
                </a:cubicBezTo>
                <a:cubicBezTo>
                  <a:pt x="4048" y="994"/>
                  <a:pt x="4040" y="1000"/>
                  <a:pt x="4032" y="1006"/>
                </a:cubicBezTo>
                <a:cubicBezTo>
                  <a:pt x="4023" y="1012"/>
                  <a:pt x="4014" y="1017"/>
                  <a:pt x="4004" y="1021"/>
                </a:cubicBezTo>
                <a:cubicBezTo>
                  <a:pt x="3995" y="1025"/>
                  <a:pt x="3985" y="1028"/>
                  <a:pt x="3975" y="1030"/>
                </a:cubicBezTo>
                <a:cubicBezTo>
                  <a:pt x="3964" y="1032"/>
                  <a:pt x="3954" y="1033"/>
                  <a:pt x="394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617480" y="4235760"/>
            <a:ext cx="199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Transpilados 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3686040" y="435888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TypeScript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5457600" y="4267080"/>
            <a:ext cx="1486440" cy="371880"/>
          </a:xfrm>
          <a:custGeom>
            <a:avLst/>
            <a:gdLst/>
            <a:ahLst/>
            <a:rect l="0" t="0" r="r" b="b"/>
            <a:pathLst>
              <a:path w="4129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5"/>
                  <a:pt x="47" y="47"/>
                </a:cubicBezTo>
                <a:cubicBezTo>
                  <a:pt x="54" y="40"/>
                  <a:pt x="62" y="33"/>
                  <a:pt x="71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70" y="0"/>
                </a:lnTo>
                <a:cubicBezTo>
                  <a:pt x="3980" y="0"/>
                  <a:pt x="3991" y="1"/>
                  <a:pt x="4001" y="3"/>
                </a:cubicBezTo>
                <a:cubicBezTo>
                  <a:pt x="4011" y="6"/>
                  <a:pt x="4021" y="9"/>
                  <a:pt x="4031" y="13"/>
                </a:cubicBezTo>
                <a:cubicBezTo>
                  <a:pt x="4040" y="17"/>
                  <a:pt x="4049" y="22"/>
                  <a:pt x="4058" y="28"/>
                </a:cubicBezTo>
                <a:cubicBezTo>
                  <a:pt x="4067" y="33"/>
                  <a:pt x="4075" y="40"/>
                  <a:pt x="4082" y="47"/>
                </a:cubicBezTo>
                <a:cubicBezTo>
                  <a:pt x="4089" y="55"/>
                  <a:pt x="4096" y="63"/>
                  <a:pt x="4102" y="71"/>
                </a:cubicBezTo>
                <a:cubicBezTo>
                  <a:pt x="4108" y="80"/>
                  <a:pt x="4113" y="89"/>
                  <a:pt x="4117" y="99"/>
                </a:cubicBezTo>
                <a:cubicBezTo>
                  <a:pt x="4121" y="108"/>
                  <a:pt x="4124" y="118"/>
                  <a:pt x="4126" y="129"/>
                </a:cubicBezTo>
                <a:cubicBezTo>
                  <a:pt x="4128" y="139"/>
                  <a:pt x="4129" y="149"/>
                  <a:pt x="4129" y="160"/>
                </a:cubicBezTo>
                <a:lnTo>
                  <a:pt x="4129" y="874"/>
                </a:lnTo>
                <a:cubicBezTo>
                  <a:pt x="4129" y="884"/>
                  <a:pt x="4128" y="895"/>
                  <a:pt x="4126" y="905"/>
                </a:cubicBezTo>
                <a:cubicBezTo>
                  <a:pt x="4124" y="915"/>
                  <a:pt x="4121" y="925"/>
                  <a:pt x="4117" y="935"/>
                </a:cubicBezTo>
                <a:cubicBezTo>
                  <a:pt x="4113" y="944"/>
                  <a:pt x="4108" y="953"/>
                  <a:pt x="4102" y="962"/>
                </a:cubicBezTo>
                <a:cubicBezTo>
                  <a:pt x="4096" y="971"/>
                  <a:pt x="4089" y="979"/>
                  <a:pt x="4082" y="986"/>
                </a:cubicBezTo>
                <a:cubicBezTo>
                  <a:pt x="4075" y="994"/>
                  <a:pt x="4067" y="1000"/>
                  <a:pt x="4058" y="1006"/>
                </a:cubicBezTo>
                <a:cubicBezTo>
                  <a:pt x="4049" y="1012"/>
                  <a:pt x="4040" y="1017"/>
                  <a:pt x="4031" y="1021"/>
                </a:cubicBezTo>
                <a:cubicBezTo>
                  <a:pt x="4021" y="1025"/>
                  <a:pt x="4011" y="1028"/>
                  <a:pt x="4001" y="1030"/>
                </a:cubicBezTo>
                <a:cubicBezTo>
                  <a:pt x="3991" y="1032"/>
                  <a:pt x="3980" y="1033"/>
                  <a:pt x="397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5070960" y="4235760"/>
            <a:ext cx="38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5554800" y="435888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JavaScript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