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02800" y="2447640"/>
            <a:ext cx="423360" cy="373680"/>
          </a:xfrm>
          <a:custGeom>
            <a:avLst/>
            <a:gdLst/>
            <a:ahLst/>
            <a:rect l="0" t="0" r="r" b="b"/>
            <a:pathLst>
              <a:path w="1176" h="1038">
                <a:moveTo>
                  <a:pt x="1176" y="898"/>
                </a:moveTo>
                <a:cubicBezTo>
                  <a:pt x="1176" y="976"/>
                  <a:pt x="1114" y="1038"/>
                  <a:pt x="1037" y="1038"/>
                </a:cubicBezTo>
                <a:lnTo>
                  <a:pt x="138" y="1038"/>
                </a:lnTo>
                <a:cubicBezTo>
                  <a:pt x="62" y="1038"/>
                  <a:pt x="0" y="976"/>
                  <a:pt x="0" y="898"/>
                </a:cubicBezTo>
                <a:lnTo>
                  <a:pt x="0" y="218"/>
                </a:lnTo>
                <a:cubicBezTo>
                  <a:pt x="0" y="142"/>
                  <a:pt x="200" y="0"/>
                  <a:pt x="276" y="0"/>
                </a:cubicBezTo>
                <a:lnTo>
                  <a:pt x="990" y="0"/>
                </a:lnTo>
                <a:cubicBezTo>
                  <a:pt x="1097" y="0"/>
                  <a:pt x="1176" y="80"/>
                  <a:pt x="1176" y="186"/>
                </a:cubicBezTo>
                <a:lnTo>
                  <a:pt x="1176" y="898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27640" y="2472480"/>
            <a:ext cx="373320" cy="398520"/>
          </a:xfrm>
          <a:custGeom>
            <a:avLst/>
            <a:gdLst/>
            <a:ahLst/>
            <a:rect l="0" t="0" r="r" b="b"/>
            <a:pathLst>
              <a:path w="1037" h="1107">
                <a:moveTo>
                  <a:pt x="1037" y="969"/>
                </a:moveTo>
                <a:cubicBezTo>
                  <a:pt x="1037" y="1045"/>
                  <a:pt x="976" y="1107"/>
                  <a:pt x="899" y="1107"/>
                </a:cubicBezTo>
                <a:lnTo>
                  <a:pt x="138" y="1107"/>
                </a:lnTo>
                <a:cubicBezTo>
                  <a:pt x="62" y="1107"/>
                  <a:pt x="0" y="1045"/>
                  <a:pt x="0" y="969"/>
                </a:cubicBezTo>
                <a:lnTo>
                  <a:pt x="0" y="139"/>
                </a:lnTo>
                <a:cubicBezTo>
                  <a:pt x="0" y="-4"/>
                  <a:pt x="-1" y="0"/>
                  <a:pt x="173" y="0"/>
                </a:cubicBezTo>
                <a:lnTo>
                  <a:pt x="899" y="0"/>
                </a:lnTo>
                <a:cubicBezTo>
                  <a:pt x="976" y="0"/>
                  <a:pt x="1037" y="62"/>
                  <a:pt x="1037" y="139"/>
                </a:cubicBezTo>
                <a:lnTo>
                  <a:pt x="1037" y="96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02800" y="2497320"/>
            <a:ext cx="373320" cy="373680"/>
          </a:xfrm>
          <a:custGeom>
            <a:avLst/>
            <a:gdLst/>
            <a:ahLst/>
            <a:rect l="0" t="0" r="r" b="b"/>
            <a:pathLst>
              <a:path w="1037" h="1038">
                <a:moveTo>
                  <a:pt x="1037" y="934"/>
                </a:moveTo>
                <a:cubicBezTo>
                  <a:pt x="1037" y="991"/>
                  <a:pt x="991" y="1038"/>
                  <a:pt x="934" y="1038"/>
                </a:cubicBezTo>
                <a:lnTo>
                  <a:pt x="104" y="1038"/>
                </a:lnTo>
                <a:cubicBezTo>
                  <a:pt x="46" y="1038"/>
                  <a:pt x="0" y="991"/>
                  <a:pt x="0" y="934"/>
                </a:cubicBezTo>
                <a:lnTo>
                  <a:pt x="0" y="104"/>
                </a:lnTo>
                <a:cubicBezTo>
                  <a:pt x="0" y="47"/>
                  <a:pt x="46" y="0"/>
                  <a:pt x="104" y="0"/>
                </a:cubicBezTo>
                <a:lnTo>
                  <a:pt x="934" y="0"/>
                </a:lnTo>
                <a:cubicBezTo>
                  <a:pt x="991" y="0"/>
                  <a:pt x="1037" y="47"/>
                  <a:pt x="1037" y="104"/>
                </a:cubicBezTo>
                <a:lnTo>
                  <a:pt x="1037" y="934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15400" y="2522520"/>
            <a:ext cx="360720" cy="373320"/>
          </a:xfrm>
          <a:custGeom>
            <a:avLst/>
            <a:gdLst/>
            <a:ahLst/>
            <a:rect l="0" t="0" r="r" b="b"/>
            <a:pathLst>
              <a:path w="1002" h="1037">
                <a:moveTo>
                  <a:pt x="1002" y="899"/>
                </a:moveTo>
                <a:cubicBezTo>
                  <a:pt x="1002" y="975"/>
                  <a:pt x="941" y="1037"/>
                  <a:pt x="864" y="1037"/>
                </a:cubicBezTo>
                <a:lnTo>
                  <a:pt x="138" y="1037"/>
                </a:lnTo>
                <a:cubicBezTo>
                  <a:pt x="61" y="1037"/>
                  <a:pt x="0" y="975"/>
                  <a:pt x="0" y="899"/>
                </a:cubicBezTo>
                <a:lnTo>
                  <a:pt x="0" y="138"/>
                </a:lnTo>
                <a:cubicBezTo>
                  <a:pt x="0" y="61"/>
                  <a:pt x="61" y="0"/>
                  <a:pt x="138" y="0"/>
                </a:cubicBezTo>
                <a:lnTo>
                  <a:pt x="864" y="0"/>
                </a:lnTo>
                <a:cubicBezTo>
                  <a:pt x="941" y="0"/>
                  <a:pt x="1002" y="61"/>
                  <a:pt x="1002" y="138"/>
                </a:cubicBezTo>
                <a:lnTo>
                  <a:pt x="1002" y="899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15400" y="2547360"/>
            <a:ext cx="335880" cy="348480"/>
          </a:xfrm>
          <a:custGeom>
            <a:avLst/>
            <a:gdLst/>
            <a:ahLst/>
            <a:rect l="0" t="0" r="r" b="b"/>
            <a:pathLst>
              <a:path w="933" h="968">
                <a:moveTo>
                  <a:pt x="933" y="830"/>
                </a:moveTo>
                <a:cubicBezTo>
                  <a:pt x="933" y="906"/>
                  <a:pt x="871" y="968"/>
                  <a:pt x="795" y="968"/>
                </a:cubicBezTo>
                <a:lnTo>
                  <a:pt x="139" y="968"/>
                </a:lnTo>
                <a:cubicBezTo>
                  <a:pt x="61" y="968"/>
                  <a:pt x="0" y="906"/>
                  <a:pt x="0" y="830"/>
                </a:cubicBezTo>
                <a:lnTo>
                  <a:pt x="0" y="138"/>
                </a:lnTo>
                <a:cubicBezTo>
                  <a:pt x="0" y="62"/>
                  <a:pt x="61" y="0"/>
                  <a:pt x="139" y="0"/>
                </a:cubicBezTo>
                <a:lnTo>
                  <a:pt x="807" y="0"/>
                </a:lnTo>
                <a:cubicBezTo>
                  <a:pt x="883" y="0"/>
                  <a:pt x="933" y="50"/>
                  <a:pt x="933" y="126"/>
                </a:cubicBezTo>
                <a:lnTo>
                  <a:pt x="933" y="83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02800" y="2447640"/>
            <a:ext cx="124920" cy="448200"/>
          </a:xfrm>
          <a:custGeom>
            <a:avLst/>
            <a:gdLst/>
            <a:ahLst/>
            <a:rect l="0" t="0" r="r" b="b"/>
            <a:pathLst>
              <a:path w="347" h="1245">
                <a:moveTo>
                  <a:pt x="174" y="209"/>
                </a:moveTo>
                <a:cubicBezTo>
                  <a:pt x="115" y="209"/>
                  <a:pt x="114" y="142"/>
                  <a:pt x="139" y="114"/>
                </a:cubicBezTo>
                <a:cubicBezTo>
                  <a:pt x="168" y="81"/>
                  <a:pt x="213" y="70"/>
                  <a:pt x="293" y="70"/>
                </a:cubicBezTo>
                <a:lnTo>
                  <a:pt x="347" y="70"/>
                </a:lnTo>
                <a:lnTo>
                  <a:pt x="347" y="0"/>
                </a:lnTo>
                <a:lnTo>
                  <a:pt x="253" y="0"/>
                </a:lnTo>
                <a:cubicBezTo>
                  <a:pt x="115" y="0"/>
                  <a:pt x="0" y="88"/>
                  <a:pt x="0" y="187"/>
                </a:cubicBezTo>
                <a:lnTo>
                  <a:pt x="0" y="1107"/>
                </a:lnTo>
                <a:cubicBezTo>
                  <a:pt x="0" y="1183"/>
                  <a:pt x="63" y="1245"/>
                  <a:pt x="139" y="1245"/>
                </a:cubicBezTo>
                <a:lnTo>
                  <a:pt x="208" y="1245"/>
                </a:lnTo>
                <a:lnTo>
                  <a:pt x="208" y="209"/>
                </a:lnTo>
                <a:lnTo>
                  <a:pt x="174" y="209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255680" y="2370960"/>
            <a:ext cx="32634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Parte Didáctica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328932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4063320"/>
            <a:ext cx="89686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Entrevista técnica a Java + reto de gestión de turnos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780840" y="1460160"/>
            <a:ext cx="305280" cy="254520"/>
          </a:xfrm>
          <a:custGeom>
            <a:avLst/>
            <a:gdLst/>
            <a:ahLst/>
            <a:rect l="0" t="0" r="r" b="b"/>
            <a:pathLst>
              <a:path w="848" h="707">
                <a:moveTo>
                  <a:pt x="801" y="545"/>
                </a:moveTo>
                <a:cubicBezTo>
                  <a:pt x="790" y="521"/>
                  <a:pt x="779" y="496"/>
                  <a:pt x="753" y="496"/>
                </a:cubicBezTo>
                <a:lnTo>
                  <a:pt x="729" y="496"/>
                </a:lnTo>
                <a:cubicBezTo>
                  <a:pt x="755" y="496"/>
                  <a:pt x="776" y="475"/>
                  <a:pt x="776" y="449"/>
                </a:cubicBezTo>
                <a:lnTo>
                  <a:pt x="776" y="48"/>
                </a:lnTo>
                <a:cubicBezTo>
                  <a:pt x="776" y="22"/>
                  <a:pt x="755" y="0"/>
                  <a:pt x="729" y="0"/>
                </a:cubicBezTo>
                <a:lnTo>
                  <a:pt x="118" y="0"/>
                </a:lnTo>
                <a:cubicBezTo>
                  <a:pt x="92" y="0"/>
                  <a:pt x="71" y="22"/>
                  <a:pt x="71" y="48"/>
                </a:cubicBezTo>
                <a:lnTo>
                  <a:pt x="71" y="449"/>
                </a:lnTo>
                <a:cubicBezTo>
                  <a:pt x="71" y="475"/>
                  <a:pt x="92" y="496"/>
                  <a:pt x="118" y="496"/>
                </a:cubicBezTo>
                <a:lnTo>
                  <a:pt x="94" y="496"/>
                </a:lnTo>
                <a:cubicBezTo>
                  <a:pt x="68" y="496"/>
                  <a:pt x="55" y="520"/>
                  <a:pt x="47" y="545"/>
                </a:cubicBezTo>
                <a:lnTo>
                  <a:pt x="0" y="660"/>
                </a:lnTo>
                <a:cubicBezTo>
                  <a:pt x="0" y="686"/>
                  <a:pt x="21" y="707"/>
                  <a:pt x="47" y="707"/>
                </a:cubicBezTo>
                <a:lnTo>
                  <a:pt x="801" y="707"/>
                </a:lnTo>
                <a:cubicBezTo>
                  <a:pt x="827" y="707"/>
                  <a:pt x="848" y="686"/>
                  <a:pt x="848" y="660"/>
                </a:cubicBezTo>
                <a:lnTo>
                  <a:pt x="801" y="54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780840" y="1698120"/>
            <a:ext cx="305280" cy="16560"/>
          </a:xfrm>
          <a:custGeom>
            <a:avLst/>
            <a:gdLst/>
            <a:ahLst/>
            <a:rect l="0" t="0" r="r" b="b"/>
            <a:pathLst>
              <a:path w="848" h="46">
                <a:moveTo>
                  <a:pt x="0" y="0"/>
                </a:moveTo>
                <a:lnTo>
                  <a:pt x="0" y="1"/>
                </a:lnTo>
                <a:lnTo>
                  <a:pt x="4" y="17"/>
                </a:lnTo>
                <a:cubicBezTo>
                  <a:pt x="12" y="35"/>
                  <a:pt x="28" y="46"/>
                  <a:pt x="47" y="46"/>
                </a:cubicBezTo>
                <a:lnTo>
                  <a:pt x="801" y="46"/>
                </a:lnTo>
                <a:cubicBezTo>
                  <a:pt x="826" y="46"/>
                  <a:pt x="847" y="25"/>
                  <a:pt x="84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823320" y="1477440"/>
            <a:ext cx="220320" cy="144720"/>
          </a:xfrm>
          <a:custGeom>
            <a:avLst/>
            <a:gdLst/>
            <a:ahLst/>
            <a:rect l="0" t="0" r="r" b="b"/>
            <a:pathLst>
              <a:path w="612" h="402">
                <a:moveTo>
                  <a:pt x="612" y="379"/>
                </a:moveTo>
                <a:cubicBezTo>
                  <a:pt x="612" y="392"/>
                  <a:pt x="602" y="402"/>
                  <a:pt x="589" y="402"/>
                </a:cubicBezTo>
                <a:lnTo>
                  <a:pt x="23" y="402"/>
                </a:lnTo>
                <a:cubicBezTo>
                  <a:pt x="10" y="402"/>
                  <a:pt x="0" y="392"/>
                  <a:pt x="0" y="379"/>
                </a:cubicBezTo>
                <a:lnTo>
                  <a:pt x="0" y="23"/>
                </a:lnTo>
                <a:cubicBezTo>
                  <a:pt x="0" y="10"/>
                  <a:pt x="10" y="0"/>
                  <a:pt x="23" y="0"/>
                </a:cubicBezTo>
                <a:lnTo>
                  <a:pt x="589" y="0"/>
                </a:lnTo>
                <a:cubicBezTo>
                  <a:pt x="602" y="0"/>
                  <a:pt x="612" y="10"/>
                  <a:pt x="612" y="23"/>
                </a:cubicBezTo>
                <a:lnTo>
                  <a:pt x="612" y="379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808200" y="1647000"/>
            <a:ext cx="252000" cy="34200"/>
          </a:xfrm>
          <a:custGeom>
            <a:avLst/>
            <a:gdLst/>
            <a:ahLst/>
            <a:rect l="0" t="0" r="r" b="b"/>
            <a:pathLst>
              <a:path w="700" h="95">
                <a:moveTo>
                  <a:pt x="699" y="70"/>
                </a:moveTo>
                <a:lnTo>
                  <a:pt x="681" y="19"/>
                </a:lnTo>
                <a:cubicBezTo>
                  <a:pt x="675" y="8"/>
                  <a:pt x="666" y="0"/>
                  <a:pt x="653" y="0"/>
                </a:cubicBezTo>
                <a:lnTo>
                  <a:pt x="44" y="0"/>
                </a:lnTo>
                <a:cubicBezTo>
                  <a:pt x="31" y="0"/>
                  <a:pt x="23" y="9"/>
                  <a:pt x="17" y="24"/>
                </a:cubicBezTo>
                <a:lnTo>
                  <a:pt x="1" y="70"/>
                </a:lnTo>
                <a:cubicBezTo>
                  <a:pt x="-4" y="85"/>
                  <a:pt x="11" y="95"/>
                  <a:pt x="24" y="95"/>
                </a:cubicBezTo>
                <a:lnTo>
                  <a:pt x="204" y="95"/>
                </a:lnTo>
                <a:cubicBezTo>
                  <a:pt x="204" y="95"/>
                  <a:pt x="226" y="94"/>
                  <a:pt x="230" y="81"/>
                </a:cubicBezTo>
                <a:cubicBezTo>
                  <a:pt x="234" y="64"/>
                  <a:pt x="239" y="42"/>
                  <a:pt x="240" y="37"/>
                </a:cubicBezTo>
                <a:cubicBezTo>
                  <a:pt x="242" y="31"/>
                  <a:pt x="250" y="25"/>
                  <a:pt x="261" y="25"/>
                </a:cubicBezTo>
                <a:lnTo>
                  <a:pt x="462" y="25"/>
                </a:lnTo>
                <a:cubicBezTo>
                  <a:pt x="474" y="25"/>
                  <a:pt x="480" y="31"/>
                  <a:pt x="481" y="38"/>
                </a:cubicBezTo>
                <a:cubicBezTo>
                  <a:pt x="482" y="43"/>
                  <a:pt x="489" y="65"/>
                  <a:pt x="492" y="81"/>
                </a:cubicBezTo>
                <a:cubicBezTo>
                  <a:pt x="494" y="95"/>
                  <a:pt x="520" y="95"/>
                  <a:pt x="520" y="95"/>
                </a:cubicBezTo>
                <a:lnTo>
                  <a:pt x="676" y="95"/>
                </a:lnTo>
                <a:cubicBezTo>
                  <a:pt x="688" y="95"/>
                  <a:pt x="704" y="84"/>
                  <a:pt x="699" y="70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00360" y="1664280"/>
            <a:ext cx="74880" cy="25920"/>
          </a:xfrm>
          <a:custGeom>
            <a:avLst/>
            <a:gdLst/>
            <a:ahLst/>
            <a:rect l="0" t="0" r="r" b="b"/>
            <a:pathLst>
              <a:path w="208" h="72">
                <a:moveTo>
                  <a:pt x="195" y="72"/>
                </a:moveTo>
                <a:lnTo>
                  <a:pt x="11" y="72"/>
                </a:lnTo>
                <a:cubicBezTo>
                  <a:pt x="2" y="72"/>
                  <a:pt x="-1" y="64"/>
                  <a:pt x="0" y="56"/>
                </a:cubicBezTo>
                <a:cubicBezTo>
                  <a:pt x="1" y="48"/>
                  <a:pt x="8" y="13"/>
                  <a:pt x="9" y="9"/>
                </a:cubicBezTo>
                <a:cubicBezTo>
                  <a:pt x="9" y="5"/>
                  <a:pt x="15" y="0"/>
                  <a:pt x="21" y="0"/>
                </a:cubicBezTo>
                <a:lnTo>
                  <a:pt x="187" y="0"/>
                </a:lnTo>
                <a:cubicBezTo>
                  <a:pt x="194" y="0"/>
                  <a:pt x="199" y="4"/>
                  <a:pt x="200" y="12"/>
                </a:cubicBezTo>
                <a:cubicBezTo>
                  <a:pt x="202" y="19"/>
                  <a:pt x="207" y="51"/>
                  <a:pt x="208" y="58"/>
                </a:cubicBezTo>
                <a:cubicBezTo>
                  <a:pt x="208" y="65"/>
                  <a:pt x="204" y="72"/>
                  <a:pt x="195" y="72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047600" y="2085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096920" y="1357920"/>
            <a:ext cx="45572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Reto técnico: Gestión de turnos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599840" y="2647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300320" y="1930680"/>
            <a:ext cx="555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un programa en Java que permita: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599840" y="3133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852560" y="2492640"/>
            <a:ext cx="165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turnos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1599840" y="36194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852560" y="2978640"/>
            <a:ext cx="232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 cola actual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1047600" y="4181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852560" y="3464280"/>
            <a:ext cx="312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Atender turnos por orden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599840" y="47527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300320" y="4026240"/>
            <a:ext cx="709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Tras la primera versión, recibirán una “petición de mejora”: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599840" y="52387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852560" y="4597920"/>
            <a:ext cx="306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Buscar turno por nombre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852560" y="5083560"/>
            <a:ext cx="394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prioridad a ciertos turnos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786600" y="153900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9"/>
                  <a:pt x="0" y="64"/>
                </a:cubicBezTo>
                <a:lnTo>
                  <a:pt x="0" y="620"/>
                </a:lnTo>
                <a:cubicBezTo>
                  <a:pt x="0" y="655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5"/>
                  <a:pt x="683" y="620"/>
                </a:cubicBezTo>
                <a:lnTo>
                  <a:pt x="683" y="64"/>
                </a:lnTo>
                <a:cubicBezTo>
                  <a:pt x="683" y="29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779040" y="1531440"/>
            <a:ext cx="261360" cy="261360"/>
          </a:xfrm>
          <a:custGeom>
            <a:avLst/>
            <a:gdLst/>
            <a:ahLst/>
            <a:rect l="0" t="0" r="r" b="b"/>
            <a:pathLst>
              <a:path w="726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41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6" y="688"/>
                  <a:pt x="726" y="641"/>
                </a:cubicBezTo>
                <a:lnTo>
                  <a:pt x="726" y="85"/>
                </a:lnTo>
                <a:cubicBezTo>
                  <a:pt x="726" y="38"/>
                  <a:pt x="687" y="0"/>
                  <a:pt x="640" y="0"/>
                </a:cubicBezTo>
                <a:moveTo>
                  <a:pt x="640" y="43"/>
                </a:moveTo>
                <a:cubicBezTo>
                  <a:pt x="664" y="43"/>
                  <a:pt x="683" y="62"/>
                  <a:pt x="683" y="85"/>
                </a:cubicBezTo>
                <a:lnTo>
                  <a:pt x="683" y="171"/>
                </a:lnTo>
                <a:lnTo>
                  <a:pt x="555" y="171"/>
                </a:lnTo>
                <a:lnTo>
                  <a:pt x="555" y="43"/>
                </a:lnTo>
                <a:lnTo>
                  <a:pt x="640" y="43"/>
                </a:lnTo>
                <a:moveTo>
                  <a:pt x="555" y="384"/>
                </a:moveTo>
                <a:lnTo>
                  <a:pt x="683" y="384"/>
                </a:lnTo>
                <a:lnTo>
                  <a:pt x="683" y="513"/>
                </a:lnTo>
                <a:lnTo>
                  <a:pt x="555" y="513"/>
                </a:lnTo>
                <a:lnTo>
                  <a:pt x="555" y="384"/>
                </a:lnTo>
                <a:moveTo>
                  <a:pt x="555" y="341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1"/>
                </a:lnTo>
                <a:lnTo>
                  <a:pt x="555" y="341"/>
                </a:lnTo>
                <a:moveTo>
                  <a:pt x="512" y="43"/>
                </a:moveTo>
                <a:lnTo>
                  <a:pt x="512" y="171"/>
                </a:lnTo>
                <a:lnTo>
                  <a:pt x="385" y="171"/>
                </a:lnTo>
                <a:lnTo>
                  <a:pt x="385" y="43"/>
                </a:lnTo>
                <a:lnTo>
                  <a:pt x="512" y="43"/>
                </a:lnTo>
                <a:moveTo>
                  <a:pt x="385" y="213"/>
                </a:moveTo>
                <a:lnTo>
                  <a:pt x="512" y="213"/>
                </a:lnTo>
                <a:lnTo>
                  <a:pt x="512" y="341"/>
                </a:lnTo>
                <a:lnTo>
                  <a:pt x="385" y="341"/>
                </a:lnTo>
                <a:lnTo>
                  <a:pt x="385" y="213"/>
                </a:lnTo>
                <a:moveTo>
                  <a:pt x="385" y="384"/>
                </a:moveTo>
                <a:lnTo>
                  <a:pt x="512" y="384"/>
                </a:lnTo>
                <a:lnTo>
                  <a:pt x="512" y="513"/>
                </a:lnTo>
                <a:lnTo>
                  <a:pt x="385" y="513"/>
                </a:lnTo>
                <a:lnTo>
                  <a:pt x="385" y="384"/>
                </a:lnTo>
                <a:moveTo>
                  <a:pt x="341" y="43"/>
                </a:moveTo>
                <a:lnTo>
                  <a:pt x="341" y="171"/>
                </a:lnTo>
                <a:lnTo>
                  <a:pt x="213" y="171"/>
                </a:lnTo>
                <a:lnTo>
                  <a:pt x="213" y="43"/>
                </a:lnTo>
                <a:lnTo>
                  <a:pt x="341" y="43"/>
                </a:lnTo>
                <a:moveTo>
                  <a:pt x="213" y="213"/>
                </a:moveTo>
                <a:lnTo>
                  <a:pt x="341" y="213"/>
                </a:lnTo>
                <a:lnTo>
                  <a:pt x="341" y="341"/>
                </a:lnTo>
                <a:lnTo>
                  <a:pt x="213" y="341"/>
                </a:lnTo>
                <a:lnTo>
                  <a:pt x="213" y="213"/>
                </a:lnTo>
                <a:moveTo>
                  <a:pt x="213" y="384"/>
                </a:moveTo>
                <a:lnTo>
                  <a:pt x="341" y="384"/>
                </a:lnTo>
                <a:lnTo>
                  <a:pt x="341" y="513"/>
                </a:lnTo>
                <a:lnTo>
                  <a:pt x="213" y="513"/>
                </a:lnTo>
                <a:lnTo>
                  <a:pt x="213" y="384"/>
                </a:lnTo>
                <a:moveTo>
                  <a:pt x="43" y="85"/>
                </a:moveTo>
                <a:cubicBezTo>
                  <a:pt x="43" y="62"/>
                  <a:pt x="62" y="43"/>
                  <a:pt x="85" y="43"/>
                </a:cubicBezTo>
                <a:lnTo>
                  <a:pt x="170" y="43"/>
                </a:lnTo>
                <a:lnTo>
                  <a:pt x="170" y="171"/>
                </a:lnTo>
                <a:lnTo>
                  <a:pt x="43" y="171"/>
                </a:lnTo>
                <a:lnTo>
                  <a:pt x="43" y="85"/>
                </a:lnTo>
                <a:moveTo>
                  <a:pt x="43" y="213"/>
                </a:moveTo>
                <a:lnTo>
                  <a:pt x="170" y="213"/>
                </a:lnTo>
                <a:lnTo>
                  <a:pt x="170" y="341"/>
                </a:lnTo>
                <a:lnTo>
                  <a:pt x="43" y="341"/>
                </a:lnTo>
                <a:lnTo>
                  <a:pt x="43" y="213"/>
                </a:lnTo>
                <a:moveTo>
                  <a:pt x="43" y="384"/>
                </a:moveTo>
                <a:lnTo>
                  <a:pt x="170" y="384"/>
                </a:lnTo>
                <a:lnTo>
                  <a:pt x="170" y="513"/>
                </a:lnTo>
                <a:lnTo>
                  <a:pt x="43" y="513"/>
                </a:lnTo>
                <a:lnTo>
                  <a:pt x="43" y="384"/>
                </a:lnTo>
                <a:moveTo>
                  <a:pt x="85" y="683"/>
                </a:moveTo>
                <a:cubicBezTo>
                  <a:pt x="62" y="683"/>
                  <a:pt x="43" y="664"/>
                  <a:pt x="43" y="641"/>
                </a:cubicBezTo>
                <a:lnTo>
                  <a:pt x="43" y="555"/>
                </a:lnTo>
                <a:lnTo>
                  <a:pt x="170" y="555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5"/>
                </a:lnTo>
                <a:lnTo>
                  <a:pt x="341" y="555"/>
                </a:lnTo>
                <a:lnTo>
                  <a:pt x="341" y="683"/>
                </a:lnTo>
                <a:lnTo>
                  <a:pt x="213" y="683"/>
                </a:lnTo>
                <a:moveTo>
                  <a:pt x="385" y="683"/>
                </a:moveTo>
                <a:lnTo>
                  <a:pt x="385" y="555"/>
                </a:lnTo>
                <a:lnTo>
                  <a:pt x="512" y="555"/>
                </a:lnTo>
                <a:lnTo>
                  <a:pt x="512" y="683"/>
                </a:lnTo>
                <a:lnTo>
                  <a:pt x="385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5"/>
                </a:lnTo>
                <a:lnTo>
                  <a:pt x="683" y="555"/>
                </a:lnTo>
                <a:lnTo>
                  <a:pt x="683" y="641"/>
                </a:lnTo>
                <a:cubicBezTo>
                  <a:pt x="683" y="664"/>
                  <a:pt x="664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825120" y="163116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947880" y="157752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886320" y="1684800"/>
            <a:ext cx="46440" cy="92520"/>
          </a:xfrm>
          <a:custGeom>
            <a:avLst/>
            <a:gdLst/>
            <a:ahLst/>
            <a:rect l="0" t="0" r="r" b="b"/>
            <a:pathLst>
              <a:path w="129" h="257">
                <a:moveTo>
                  <a:pt x="129" y="257"/>
                </a:moveTo>
                <a:lnTo>
                  <a:pt x="0" y="257"/>
                </a:lnTo>
                <a:lnTo>
                  <a:pt x="0" y="44"/>
                </a:lnTo>
                <a:cubicBezTo>
                  <a:pt x="0" y="20"/>
                  <a:pt x="20" y="0"/>
                  <a:pt x="44" y="0"/>
                </a:cubicBezTo>
                <a:lnTo>
                  <a:pt x="87" y="0"/>
                </a:lnTo>
                <a:cubicBezTo>
                  <a:pt x="110" y="0"/>
                  <a:pt x="129" y="20"/>
                  <a:pt x="129" y="44"/>
                </a:cubicBezTo>
                <a:lnTo>
                  <a:pt x="129" y="25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747720" y="736560"/>
            <a:ext cx="6631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065240" y="1473480"/>
            <a:ext cx="123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300320" y="2035440"/>
            <a:ext cx="513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Calidad de la presentación en la entrevista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1047600" y="3162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300320" y="2521440"/>
            <a:ext cx="422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Capacidad crítica sobre el lenguaje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047600" y="3647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300320" y="3007080"/>
            <a:ext cx="341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del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047600" y="4124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300320" y="3493080"/>
            <a:ext cx="481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Adaptación efectiva a nuevos requisitos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802080" y="4590720"/>
            <a:ext cx="215280" cy="276840"/>
          </a:xfrm>
          <a:custGeom>
            <a:avLst/>
            <a:gdLst/>
            <a:ahLst/>
            <a:rect l="0" t="0" r="r" b="b"/>
            <a:pathLst>
              <a:path w="598" h="769">
                <a:moveTo>
                  <a:pt x="598" y="769"/>
                </a:moveTo>
                <a:lnTo>
                  <a:pt x="555" y="726"/>
                </a:lnTo>
                <a:lnTo>
                  <a:pt x="512" y="769"/>
                </a:lnTo>
                <a:lnTo>
                  <a:pt x="470" y="726"/>
                </a:lnTo>
                <a:lnTo>
                  <a:pt x="426" y="769"/>
                </a:lnTo>
                <a:lnTo>
                  <a:pt x="384" y="726"/>
                </a:lnTo>
                <a:lnTo>
                  <a:pt x="341" y="769"/>
                </a:lnTo>
                <a:lnTo>
                  <a:pt x="298" y="726"/>
                </a:lnTo>
                <a:lnTo>
                  <a:pt x="256" y="769"/>
                </a:lnTo>
                <a:lnTo>
                  <a:pt x="213" y="726"/>
                </a:lnTo>
                <a:lnTo>
                  <a:pt x="170" y="769"/>
                </a:lnTo>
                <a:lnTo>
                  <a:pt x="128" y="726"/>
                </a:lnTo>
                <a:lnTo>
                  <a:pt x="85" y="769"/>
                </a:lnTo>
                <a:lnTo>
                  <a:pt x="43" y="726"/>
                </a:lnTo>
                <a:lnTo>
                  <a:pt x="0" y="769"/>
                </a:lnTo>
                <a:lnTo>
                  <a:pt x="0" y="0"/>
                </a:lnTo>
                <a:lnTo>
                  <a:pt x="43" y="43"/>
                </a:lnTo>
                <a:lnTo>
                  <a:pt x="84" y="0"/>
                </a:lnTo>
                <a:lnTo>
                  <a:pt x="128" y="43"/>
                </a:lnTo>
                <a:lnTo>
                  <a:pt x="171" y="0"/>
                </a:lnTo>
                <a:lnTo>
                  <a:pt x="213" y="43"/>
                </a:lnTo>
                <a:lnTo>
                  <a:pt x="257" y="0"/>
                </a:lnTo>
                <a:lnTo>
                  <a:pt x="298" y="43"/>
                </a:lnTo>
                <a:lnTo>
                  <a:pt x="343" y="0"/>
                </a:lnTo>
                <a:lnTo>
                  <a:pt x="384" y="43"/>
                </a:lnTo>
                <a:lnTo>
                  <a:pt x="429" y="0"/>
                </a:lnTo>
                <a:lnTo>
                  <a:pt x="470" y="43"/>
                </a:lnTo>
                <a:lnTo>
                  <a:pt x="512" y="0"/>
                </a:lnTo>
                <a:lnTo>
                  <a:pt x="555" y="43"/>
                </a:lnTo>
                <a:lnTo>
                  <a:pt x="598" y="0"/>
                </a:lnTo>
                <a:lnTo>
                  <a:pt x="598" y="76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832680" y="4705920"/>
            <a:ext cx="153720" cy="123120"/>
          </a:xfrm>
          <a:custGeom>
            <a:avLst/>
            <a:gdLst/>
            <a:ahLst/>
            <a:rect l="0" t="0" r="r" b="b"/>
            <a:pathLst>
              <a:path w="427" h="342">
                <a:moveTo>
                  <a:pt x="236" y="43"/>
                </a:moveTo>
                <a:lnTo>
                  <a:pt x="21" y="43"/>
                </a:ln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1" y="0"/>
                </a:cubicBezTo>
                <a:lnTo>
                  <a:pt x="236" y="0"/>
                </a:lnTo>
                <a:cubicBezTo>
                  <a:pt x="247" y="0"/>
                  <a:pt x="257" y="10"/>
                  <a:pt x="257" y="21"/>
                </a:cubicBezTo>
                <a:cubicBezTo>
                  <a:pt x="257" y="33"/>
                  <a:pt x="247" y="43"/>
                  <a:pt x="236" y="43"/>
                </a:cubicBezTo>
                <a:moveTo>
                  <a:pt x="406" y="43"/>
                </a:moveTo>
                <a:lnTo>
                  <a:pt x="321" y="43"/>
                </a:lnTo>
                <a:cubicBezTo>
                  <a:pt x="309" y="43"/>
                  <a:pt x="300" y="33"/>
                  <a:pt x="300" y="21"/>
                </a:cubicBezTo>
                <a:cubicBezTo>
                  <a:pt x="300" y="10"/>
                  <a:pt x="309" y="0"/>
                  <a:pt x="321" y="0"/>
                </a:cubicBezTo>
                <a:lnTo>
                  <a:pt x="406" y="0"/>
                </a:lnTo>
                <a:cubicBezTo>
                  <a:pt x="418" y="0"/>
                  <a:pt x="427" y="10"/>
                  <a:pt x="427" y="21"/>
                </a:cubicBezTo>
                <a:cubicBezTo>
                  <a:pt x="427" y="33"/>
                  <a:pt x="418" y="43"/>
                  <a:pt x="406" y="43"/>
                </a:cubicBezTo>
                <a:moveTo>
                  <a:pt x="236" y="129"/>
                </a:moveTo>
                <a:lnTo>
                  <a:pt x="21" y="129"/>
                </a:lnTo>
                <a:cubicBezTo>
                  <a:pt x="10" y="129"/>
                  <a:pt x="0" y="119"/>
                  <a:pt x="0" y="108"/>
                </a:cubicBezTo>
                <a:cubicBezTo>
                  <a:pt x="0" y="96"/>
                  <a:pt x="10" y="86"/>
                  <a:pt x="21" y="86"/>
                </a:cubicBezTo>
                <a:lnTo>
                  <a:pt x="236" y="86"/>
                </a:lnTo>
                <a:cubicBezTo>
                  <a:pt x="247" y="86"/>
                  <a:pt x="257" y="96"/>
                  <a:pt x="257" y="108"/>
                </a:cubicBezTo>
                <a:cubicBezTo>
                  <a:pt x="257" y="119"/>
                  <a:pt x="247" y="129"/>
                  <a:pt x="236" y="129"/>
                </a:cubicBezTo>
                <a:moveTo>
                  <a:pt x="406" y="129"/>
                </a:moveTo>
                <a:lnTo>
                  <a:pt x="321" y="129"/>
                </a:lnTo>
                <a:cubicBezTo>
                  <a:pt x="309" y="129"/>
                  <a:pt x="300" y="119"/>
                  <a:pt x="300" y="108"/>
                </a:cubicBezTo>
                <a:cubicBezTo>
                  <a:pt x="300" y="96"/>
                  <a:pt x="309" y="86"/>
                  <a:pt x="321" y="86"/>
                </a:cubicBezTo>
                <a:lnTo>
                  <a:pt x="406" y="86"/>
                </a:lnTo>
                <a:cubicBezTo>
                  <a:pt x="418" y="86"/>
                  <a:pt x="427" y="96"/>
                  <a:pt x="427" y="108"/>
                </a:cubicBezTo>
                <a:cubicBezTo>
                  <a:pt x="427" y="119"/>
                  <a:pt x="418" y="129"/>
                  <a:pt x="406" y="129"/>
                </a:cubicBezTo>
                <a:moveTo>
                  <a:pt x="406" y="257"/>
                </a:moveTo>
                <a:lnTo>
                  <a:pt x="21" y="257"/>
                </a:lnTo>
                <a:cubicBezTo>
                  <a:pt x="10" y="257"/>
                  <a:pt x="0" y="247"/>
                  <a:pt x="0" y="236"/>
                </a:cubicBezTo>
                <a:cubicBezTo>
                  <a:pt x="0" y="224"/>
                  <a:pt x="10" y="214"/>
                  <a:pt x="21" y="214"/>
                </a:cubicBezTo>
                <a:lnTo>
                  <a:pt x="406" y="214"/>
                </a:lnTo>
                <a:cubicBezTo>
                  <a:pt x="418" y="214"/>
                  <a:pt x="427" y="224"/>
                  <a:pt x="427" y="236"/>
                </a:cubicBezTo>
                <a:cubicBezTo>
                  <a:pt x="427" y="247"/>
                  <a:pt x="418" y="257"/>
                  <a:pt x="406" y="257"/>
                </a:cubicBezTo>
                <a:moveTo>
                  <a:pt x="406" y="342"/>
                </a:moveTo>
                <a:lnTo>
                  <a:pt x="321" y="342"/>
                </a:lnTo>
                <a:cubicBezTo>
                  <a:pt x="309" y="342"/>
                  <a:pt x="300" y="333"/>
                  <a:pt x="300" y="321"/>
                </a:cubicBezTo>
                <a:cubicBezTo>
                  <a:pt x="300" y="309"/>
                  <a:pt x="309" y="300"/>
                  <a:pt x="321" y="300"/>
                </a:cubicBezTo>
                <a:lnTo>
                  <a:pt x="406" y="300"/>
                </a:lnTo>
                <a:cubicBezTo>
                  <a:pt x="418" y="300"/>
                  <a:pt x="427" y="309"/>
                  <a:pt x="427" y="321"/>
                </a:cubicBezTo>
                <a:cubicBezTo>
                  <a:pt x="427" y="333"/>
                  <a:pt x="418" y="342"/>
                  <a:pt x="406" y="34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878760" y="4621680"/>
            <a:ext cx="61920" cy="61560"/>
          </a:xfrm>
          <a:custGeom>
            <a:avLst/>
            <a:gdLst/>
            <a:ahLst/>
            <a:rect l="0" t="0" r="r" b="b"/>
            <a:pathLst>
              <a:path w="172" h="171">
                <a:moveTo>
                  <a:pt x="172" y="85"/>
                </a:moveTo>
                <a:cubicBezTo>
                  <a:pt x="172" y="96"/>
                  <a:pt x="169" y="107"/>
                  <a:pt x="165" y="118"/>
                </a:cubicBezTo>
                <a:cubicBezTo>
                  <a:pt x="161" y="128"/>
                  <a:pt x="155" y="137"/>
                  <a:pt x="147" y="145"/>
                </a:cubicBezTo>
                <a:cubicBezTo>
                  <a:pt x="139" y="153"/>
                  <a:pt x="129" y="159"/>
                  <a:pt x="119" y="164"/>
                </a:cubicBezTo>
                <a:cubicBezTo>
                  <a:pt x="108" y="169"/>
                  <a:pt x="98" y="171"/>
                  <a:pt x="86" y="171"/>
                </a:cubicBezTo>
                <a:cubicBezTo>
                  <a:pt x="75" y="171"/>
                  <a:pt x="64" y="169"/>
                  <a:pt x="54" y="164"/>
                </a:cubicBezTo>
                <a:cubicBezTo>
                  <a:pt x="43" y="159"/>
                  <a:pt x="34" y="153"/>
                  <a:pt x="26" y="145"/>
                </a:cubicBezTo>
                <a:cubicBezTo>
                  <a:pt x="17" y="137"/>
                  <a:pt x="11" y="128"/>
                  <a:pt x="7" y="118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7" y="52"/>
                </a:cubicBezTo>
                <a:cubicBezTo>
                  <a:pt x="11" y="42"/>
                  <a:pt x="17" y="33"/>
                  <a:pt x="26" y="25"/>
                </a:cubicBezTo>
                <a:cubicBezTo>
                  <a:pt x="34" y="17"/>
                  <a:pt x="43" y="10"/>
                  <a:pt x="54" y="6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8" y="2"/>
                  <a:pt x="119" y="6"/>
                </a:cubicBezTo>
                <a:cubicBezTo>
                  <a:pt x="129" y="10"/>
                  <a:pt x="139" y="17"/>
                  <a:pt x="147" y="25"/>
                </a:cubicBezTo>
                <a:cubicBezTo>
                  <a:pt x="155" y="33"/>
                  <a:pt x="161" y="42"/>
                  <a:pt x="165" y="52"/>
                </a:cubicBezTo>
                <a:cubicBezTo>
                  <a:pt x="169" y="63"/>
                  <a:pt x="172" y="74"/>
                  <a:pt x="172" y="8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300320" y="3969000"/>
            <a:ext cx="454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del código y documentación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047600" y="5257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065240" y="4540680"/>
            <a:ext cx="186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047600" y="5743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300320" y="5102640"/>
            <a:ext cx="217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específica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047600" y="6229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300320" y="5588280"/>
            <a:ext cx="328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Revisión directa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047600" y="6715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300320" y="6074280"/>
            <a:ext cx="278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Autoevaluación guiada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300320" y="6559920"/>
            <a:ext cx="255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en clase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747720" y="1888920"/>
            <a:ext cx="6733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300320" y="2626200"/>
            <a:ext cx="514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Entrevista guiada con preguntas sugeridas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300320" y="3111840"/>
            <a:ext cx="616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para estudiantes con más dificultades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300320" y="3588120"/>
            <a:ext cx="284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Ritmo flexible por fases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300320" y="4073760"/>
            <a:ext cx="722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Posibilidad de entrega escrita en lugar de presentación oral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300320" y="4559760"/>
            <a:ext cx="591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Revisión individual y retroalimentación adaptada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788400" y="2628720"/>
            <a:ext cx="243000" cy="233280"/>
          </a:xfrm>
          <a:custGeom>
            <a:avLst/>
            <a:gdLst/>
            <a:ahLst/>
            <a:rect l="0" t="0" r="r" b="b"/>
            <a:pathLst>
              <a:path w="675" h="648">
                <a:moveTo>
                  <a:pt x="568" y="377"/>
                </a:moveTo>
                <a:cubicBezTo>
                  <a:pt x="547" y="399"/>
                  <a:pt x="534" y="442"/>
                  <a:pt x="538" y="473"/>
                </a:cubicBezTo>
                <a:lnTo>
                  <a:pt x="557" y="610"/>
                </a:lnTo>
                <a:cubicBezTo>
                  <a:pt x="561" y="640"/>
                  <a:pt x="542" y="654"/>
                  <a:pt x="514" y="641"/>
                </a:cubicBezTo>
                <a:lnTo>
                  <a:pt x="389" y="582"/>
                </a:lnTo>
                <a:cubicBezTo>
                  <a:pt x="362" y="568"/>
                  <a:pt x="317" y="569"/>
                  <a:pt x="289" y="582"/>
                </a:cubicBezTo>
                <a:lnTo>
                  <a:pt x="164" y="643"/>
                </a:lnTo>
                <a:cubicBezTo>
                  <a:pt x="137" y="656"/>
                  <a:pt x="117" y="642"/>
                  <a:pt x="121" y="612"/>
                </a:cubicBezTo>
                <a:lnTo>
                  <a:pt x="139" y="474"/>
                </a:lnTo>
                <a:cubicBezTo>
                  <a:pt x="143" y="444"/>
                  <a:pt x="129" y="401"/>
                  <a:pt x="108" y="379"/>
                </a:cubicBezTo>
                <a:lnTo>
                  <a:pt x="12" y="279"/>
                </a:lnTo>
                <a:cubicBezTo>
                  <a:pt x="-9" y="257"/>
                  <a:pt x="-2" y="234"/>
                  <a:pt x="28" y="228"/>
                </a:cubicBezTo>
                <a:lnTo>
                  <a:pt x="164" y="203"/>
                </a:lnTo>
                <a:cubicBezTo>
                  <a:pt x="195" y="197"/>
                  <a:pt x="231" y="171"/>
                  <a:pt x="246" y="144"/>
                </a:cubicBezTo>
                <a:lnTo>
                  <a:pt x="311" y="20"/>
                </a:lnTo>
                <a:cubicBezTo>
                  <a:pt x="325" y="-7"/>
                  <a:pt x="349" y="-7"/>
                  <a:pt x="364" y="20"/>
                </a:cubicBezTo>
                <a:lnTo>
                  <a:pt x="430" y="143"/>
                </a:lnTo>
                <a:cubicBezTo>
                  <a:pt x="444" y="170"/>
                  <a:pt x="481" y="196"/>
                  <a:pt x="511" y="202"/>
                </a:cubicBezTo>
                <a:lnTo>
                  <a:pt x="647" y="226"/>
                </a:lnTo>
                <a:cubicBezTo>
                  <a:pt x="677" y="231"/>
                  <a:pt x="684" y="254"/>
                  <a:pt x="663" y="276"/>
                </a:cubicBezTo>
                <a:lnTo>
                  <a:pt x="568" y="377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771480" y="2634480"/>
            <a:ext cx="276480" cy="270720"/>
          </a:xfrm>
          <a:custGeom>
            <a:avLst/>
            <a:gdLst/>
            <a:ahLst/>
            <a:rect l="0" t="0" r="r" b="b"/>
            <a:pathLst>
              <a:path w="768" h="752">
                <a:moveTo>
                  <a:pt x="208" y="30"/>
                </a:moveTo>
                <a:cubicBezTo>
                  <a:pt x="230" y="61"/>
                  <a:pt x="260" y="135"/>
                  <a:pt x="245" y="147"/>
                </a:cubicBezTo>
                <a:cubicBezTo>
                  <a:pt x="229" y="158"/>
                  <a:pt x="168" y="106"/>
                  <a:pt x="146" y="76"/>
                </a:cubicBezTo>
                <a:cubicBezTo>
                  <a:pt x="124" y="46"/>
                  <a:pt x="126" y="19"/>
                  <a:pt x="143" y="6"/>
                </a:cubicBezTo>
                <a:cubicBezTo>
                  <a:pt x="160" y="-6"/>
                  <a:pt x="186" y="0"/>
                  <a:pt x="208" y="30"/>
                </a:cubicBezTo>
                <a:moveTo>
                  <a:pt x="622" y="76"/>
                </a:moveTo>
                <a:cubicBezTo>
                  <a:pt x="600" y="106"/>
                  <a:pt x="537" y="158"/>
                  <a:pt x="522" y="147"/>
                </a:cubicBezTo>
                <a:cubicBezTo>
                  <a:pt x="506" y="135"/>
                  <a:pt x="537" y="61"/>
                  <a:pt x="559" y="31"/>
                </a:cubicBezTo>
                <a:cubicBezTo>
                  <a:pt x="581" y="0"/>
                  <a:pt x="607" y="-6"/>
                  <a:pt x="624" y="6"/>
                </a:cubicBezTo>
                <a:cubicBezTo>
                  <a:pt x="641" y="19"/>
                  <a:pt x="643" y="46"/>
                  <a:pt x="622" y="76"/>
                </a:cubicBezTo>
                <a:moveTo>
                  <a:pt x="354" y="695"/>
                </a:moveTo>
                <a:cubicBezTo>
                  <a:pt x="354" y="657"/>
                  <a:pt x="373" y="579"/>
                  <a:pt x="392" y="579"/>
                </a:cubicBezTo>
                <a:cubicBezTo>
                  <a:pt x="411" y="579"/>
                  <a:pt x="431" y="657"/>
                  <a:pt x="431" y="695"/>
                </a:cubicBezTo>
                <a:cubicBezTo>
                  <a:pt x="431" y="732"/>
                  <a:pt x="414" y="752"/>
                  <a:pt x="392" y="752"/>
                </a:cubicBezTo>
                <a:cubicBezTo>
                  <a:pt x="371" y="752"/>
                  <a:pt x="354" y="732"/>
                  <a:pt x="354" y="695"/>
                </a:cubicBezTo>
                <a:moveTo>
                  <a:pt x="700" y="496"/>
                </a:moveTo>
                <a:cubicBezTo>
                  <a:pt x="665" y="485"/>
                  <a:pt x="596" y="442"/>
                  <a:pt x="602" y="424"/>
                </a:cubicBezTo>
                <a:cubicBezTo>
                  <a:pt x="608" y="405"/>
                  <a:pt x="688" y="411"/>
                  <a:pt x="723" y="423"/>
                </a:cubicBezTo>
                <a:cubicBezTo>
                  <a:pt x="753" y="432"/>
                  <a:pt x="767" y="449"/>
                  <a:pt x="768" y="467"/>
                </a:cubicBezTo>
                <a:lnTo>
                  <a:pt x="768" y="469"/>
                </a:lnTo>
                <a:cubicBezTo>
                  <a:pt x="768" y="472"/>
                  <a:pt x="767" y="475"/>
                  <a:pt x="766" y="477"/>
                </a:cubicBezTo>
                <a:cubicBezTo>
                  <a:pt x="760" y="498"/>
                  <a:pt x="735" y="508"/>
                  <a:pt x="700" y="496"/>
                </a:cubicBezTo>
                <a:moveTo>
                  <a:pt x="44" y="423"/>
                </a:moveTo>
                <a:cubicBezTo>
                  <a:pt x="79" y="411"/>
                  <a:pt x="159" y="406"/>
                  <a:pt x="165" y="424"/>
                </a:cubicBezTo>
                <a:cubicBezTo>
                  <a:pt x="171" y="442"/>
                  <a:pt x="103" y="485"/>
                  <a:pt x="68" y="496"/>
                </a:cubicBezTo>
                <a:cubicBezTo>
                  <a:pt x="32" y="508"/>
                  <a:pt x="8" y="498"/>
                  <a:pt x="1" y="477"/>
                </a:cubicBezTo>
                <a:cubicBezTo>
                  <a:pt x="0" y="474"/>
                  <a:pt x="0" y="471"/>
                  <a:pt x="0" y="468"/>
                </a:cubicBezTo>
                <a:lnTo>
                  <a:pt x="0" y="467"/>
                </a:lnTo>
                <a:cubicBezTo>
                  <a:pt x="0" y="450"/>
                  <a:pt x="14" y="433"/>
                  <a:pt x="44" y="42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747720" y="1841400"/>
            <a:ext cx="5246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065240" y="2588040"/>
            <a:ext cx="319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alumnado avanzado: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300320" y="3150000"/>
            <a:ext cx="459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interfaz gráfica con Java Swing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300320" y="3635640"/>
            <a:ext cx="586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Guardar turnos en archivo externo (CSV o JSON)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300320" y="4121640"/>
            <a:ext cx="810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una clase abstracta y herencias para distintos tipos de turnos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300320" y="4597920"/>
            <a:ext cx="454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Incorporar control de errores robusto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780840" y="16189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3"/>
                </a:lnTo>
                <a:cubicBezTo>
                  <a:pt x="0" y="51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1"/>
                  <a:pt x="1006" y="113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838440" y="167904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771480" y="2352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5" y="433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3"/>
                  <a:pt x="717" y="576"/>
                  <a:pt x="703" y="596"/>
                </a:cubicBezTo>
                <a:cubicBezTo>
                  <a:pt x="689" y="617"/>
                  <a:pt x="673" y="637"/>
                  <a:pt x="656" y="655"/>
                </a:cubicBezTo>
                <a:cubicBezTo>
                  <a:pt x="638" y="672"/>
                  <a:pt x="618" y="688"/>
                  <a:pt x="597" y="702"/>
                </a:cubicBezTo>
                <a:cubicBezTo>
                  <a:pt x="576" y="716"/>
                  <a:pt x="554" y="728"/>
                  <a:pt x="530" y="738"/>
                </a:cubicBezTo>
                <a:cubicBezTo>
                  <a:pt x="507" y="747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7"/>
                  <a:pt x="236" y="738"/>
                </a:cubicBezTo>
                <a:cubicBezTo>
                  <a:pt x="213" y="728"/>
                  <a:pt x="191" y="716"/>
                  <a:pt x="170" y="702"/>
                </a:cubicBezTo>
                <a:cubicBezTo>
                  <a:pt x="149" y="688"/>
                  <a:pt x="130" y="672"/>
                  <a:pt x="112" y="655"/>
                </a:cubicBezTo>
                <a:cubicBezTo>
                  <a:pt x="94" y="637"/>
                  <a:pt x="78" y="617"/>
                  <a:pt x="64" y="596"/>
                </a:cubicBezTo>
                <a:cubicBezTo>
                  <a:pt x="50" y="576"/>
                  <a:pt x="38" y="553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3"/>
                  <a:pt x="0" y="409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806040" y="23871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6"/>
                  <a:pt x="574" y="325"/>
                  <a:pt x="570" y="343"/>
                </a:cubicBezTo>
                <a:cubicBezTo>
                  <a:pt x="567" y="362"/>
                  <a:pt x="561" y="380"/>
                  <a:pt x="554" y="397"/>
                </a:cubicBezTo>
                <a:cubicBezTo>
                  <a:pt x="547" y="415"/>
                  <a:pt x="538" y="432"/>
                  <a:pt x="528" y="447"/>
                </a:cubicBezTo>
                <a:cubicBezTo>
                  <a:pt x="517" y="463"/>
                  <a:pt x="505" y="477"/>
                  <a:pt x="492" y="491"/>
                </a:cubicBezTo>
                <a:cubicBezTo>
                  <a:pt x="478" y="504"/>
                  <a:pt x="464" y="516"/>
                  <a:pt x="448" y="527"/>
                </a:cubicBezTo>
                <a:cubicBezTo>
                  <a:pt x="432" y="537"/>
                  <a:pt x="416" y="546"/>
                  <a:pt x="398" y="553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3"/>
                </a:cubicBezTo>
                <a:cubicBezTo>
                  <a:pt x="160" y="546"/>
                  <a:pt x="143" y="537"/>
                  <a:pt x="127" y="527"/>
                </a:cubicBezTo>
                <a:cubicBezTo>
                  <a:pt x="112" y="516"/>
                  <a:pt x="97" y="504"/>
                  <a:pt x="84" y="491"/>
                </a:cubicBezTo>
                <a:cubicBezTo>
                  <a:pt x="70" y="477"/>
                  <a:pt x="59" y="463"/>
                  <a:pt x="48" y="447"/>
                </a:cubicBezTo>
                <a:cubicBezTo>
                  <a:pt x="38" y="432"/>
                  <a:pt x="29" y="415"/>
                  <a:pt x="21" y="397"/>
                </a:cubicBezTo>
                <a:cubicBezTo>
                  <a:pt x="14" y="380"/>
                  <a:pt x="9" y="362"/>
                  <a:pt x="5" y="343"/>
                </a:cubicBezTo>
                <a:cubicBezTo>
                  <a:pt x="1" y="325"/>
                  <a:pt x="0" y="306"/>
                  <a:pt x="0" y="287"/>
                </a:cubicBezTo>
                <a:cubicBezTo>
                  <a:pt x="0" y="268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7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1"/>
                  <a:pt x="268" y="0"/>
                  <a:pt x="287" y="0"/>
                </a:cubicBezTo>
                <a:cubicBezTo>
                  <a:pt x="306" y="0"/>
                  <a:pt x="325" y="1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7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8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832680" y="241380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863280" y="244440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2"/>
                  <a:pt x="194" y="241"/>
                  <a:pt x="178" y="248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8"/>
                </a:cubicBezTo>
                <a:cubicBezTo>
                  <a:pt x="65" y="241"/>
                  <a:pt x="51" y="232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886320" y="24674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7"/>
                  <a:pt x="20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2" y="82"/>
                  <a:pt x="0" y="74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906120" y="249264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903960" y="2478600"/>
            <a:ext cx="20160" cy="20520"/>
          </a:xfrm>
          <a:custGeom>
            <a:avLst/>
            <a:gdLst/>
            <a:ahLst/>
            <a:rect l="0" t="0" r="r" b="b"/>
            <a:pathLst>
              <a:path w="56" h="57">
                <a:moveTo>
                  <a:pt x="23" y="57"/>
                </a:moveTo>
                <a:cubicBezTo>
                  <a:pt x="17" y="57"/>
                  <a:pt x="12" y="54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7"/>
                  <a:pt x="23" y="5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954360" y="23526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49"/>
                  <a:pt x="4" y="249"/>
                </a:cubicBezTo>
                <a:lnTo>
                  <a:pt x="156" y="92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910800" y="23767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160280" y="155556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1065240" y="2302200"/>
            <a:ext cx="475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Una propuesta didáctica que combina: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300320" y="2864160"/>
            <a:ext cx="319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técnico y reflexión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300320" y="3350160"/>
            <a:ext cx="269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Creatividad y lenguaje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300320" y="3835800"/>
            <a:ext cx="278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 aplicada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75080" y="493776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9"/>
                </a:moveTo>
                <a:cubicBezTo>
                  <a:pt x="536" y="100"/>
                  <a:pt x="533" y="107"/>
                  <a:pt x="531" y="111"/>
                </a:cubicBezTo>
                <a:cubicBezTo>
                  <a:pt x="517" y="138"/>
                  <a:pt x="500" y="147"/>
                  <a:pt x="472" y="119"/>
                </a:cubicBezTo>
                <a:cubicBezTo>
                  <a:pt x="469" y="116"/>
                  <a:pt x="384" y="27"/>
                  <a:pt x="370" y="11"/>
                </a:cubicBezTo>
                <a:cubicBezTo>
                  <a:pt x="361" y="0"/>
                  <a:pt x="347" y="-3"/>
                  <a:pt x="336" y="5"/>
                </a:cubicBezTo>
                <a:cubicBezTo>
                  <a:pt x="328" y="11"/>
                  <a:pt x="250" y="76"/>
                  <a:pt x="229" y="102"/>
                </a:cubicBezTo>
                <a:cubicBezTo>
                  <a:pt x="212" y="123"/>
                  <a:pt x="212" y="148"/>
                  <a:pt x="227" y="163"/>
                </a:cubicBezTo>
                <a:cubicBezTo>
                  <a:pt x="234" y="170"/>
                  <a:pt x="243" y="173"/>
                  <a:pt x="252" y="175"/>
                </a:cubicBezTo>
                <a:cubicBezTo>
                  <a:pt x="263" y="179"/>
                  <a:pt x="289" y="177"/>
                  <a:pt x="304" y="192"/>
                </a:cubicBezTo>
                <a:cubicBezTo>
                  <a:pt x="329" y="216"/>
                  <a:pt x="316" y="254"/>
                  <a:pt x="285" y="286"/>
                </a:cubicBezTo>
                <a:cubicBezTo>
                  <a:pt x="253" y="317"/>
                  <a:pt x="215" y="330"/>
                  <a:pt x="191" y="306"/>
                </a:cubicBezTo>
                <a:cubicBezTo>
                  <a:pt x="176" y="291"/>
                  <a:pt x="178" y="265"/>
                  <a:pt x="174" y="253"/>
                </a:cubicBezTo>
                <a:cubicBezTo>
                  <a:pt x="171" y="244"/>
                  <a:pt x="169" y="235"/>
                  <a:pt x="162" y="228"/>
                </a:cubicBezTo>
                <a:cubicBezTo>
                  <a:pt x="146" y="213"/>
                  <a:pt x="121" y="214"/>
                  <a:pt x="101" y="230"/>
                </a:cubicBezTo>
                <a:cubicBezTo>
                  <a:pt x="75" y="251"/>
                  <a:pt x="11" y="329"/>
                  <a:pt x="5" y="337"/>
                </a:cubicBezTo>
                <a:cubicBezTo>
                  <a:pt x="-3" y="348"/>
                  <a:pt x="0" y="362"/>
                  <a:pt x="10" y="371"/>
                </a:cubicBezTo>
                <a:cubicBezTo>
                  <a:pt x="26" y="385"/>
                  <a:pt x="115" y="470"/>
                  <a:pt x="117" y="472"/>
                </a:cubicBezTo>
                <a:cubicBezTo>
                  <a:pt x="146" y="501"/>
                  <a:pt x="137" y="517"/>
                  <a:pt x="110" y="532"/>
                </a:cubicBezTo>
                <a:cubicBezTo>
                  <a:pt x="106" y="534"/>
                  <a:pt x="99" y="536"/>
                  <a:pt x="88" y="547"/>
                </a:cubicBezTo>
                <a:cubicBezTo>
                  <a:pt x="57" y="578"/>
                  <a:pt x="57" y="629"/>
                  <a:pt x="88" y="660"/>
                </a:cubicBezTo>
                <a:cubicBezTo>
                  <a:pt x="119" y="691"/>
                  <a:pt x="170" y="691"/>
                  <a:pt x="201" y="660"/>
                </a:cubicBezTo>
                <a:cubicBezTo>
                  <a:pt x="211" y="649"/>
                  <a:pt x="214" y="642"/>
                  <a:pt x="216" y="638"/>
                </a:cubicBezTo>
                <a:cubicBezTo>
                  <a:pt x="230" y="611"/>
                  <a:pt x="247" y="602"/>
                  <a:pt x="276" y="630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8"/>
                  <a:pt x="400" y="751"/>
                  <a:pt x="410" y="743"/>
                </a:cubicBezTo>
                <a:cubicBezTo>
                  <a:pt x="418" y="737"/>
                  <a:pt x="497" y="673"/>
                  <a:pt x="519" y="647"/>
                </a:cubicBezTo>
                <a:cubicBezTo>
                  <a:pt x="535" y="627"/>
                  <a:pt x="536" y="601"/>
                  <a:pt x="520" y="586"/>
                </a:cubicBezTo>
                <a:cubicBezTo>
                  <a:pt x="513" y="579"/>
                  <a:pt x="505" y="577"/>
                  <a:pt x="496" y="574"/>
                </a:cubicBezTo>
                <a:cubicBezTo>
                  <a:pt x="484" y="570"/>
                  <a:pt x="458" y="572"/>
                  <a:pt x="442" y="557"/>
                </a:cubicBezTo>
                <a:cubicBezTo>
                  <a:pt x="418" y="533"/>
                  <a:pt x="431" y="495"/>
                  <a:pt x="463" y="463"/>
                </a:cubicBezTo>
                <a:cubicBezTo>
                  <a:pt x="495" y="432"/>
                  <a:pt x="533" y="419"/>
                  <a:pt x="557" y="443"/>
                </a:cubicBezTo>
                <a:cubicBezTo>
                  <a:pt x="572" y="459"/>
                  <a:pt x="570" y="484"/>
                  <a:pt x="573" y="496"/>
                </a:cubicBezTo>
                <a:cubicBezTo>
                  <a:pt x="576" y="505"/>
                  <a:pt x="579" y="514"/>
                  <a:pt x="586" y="521"/>
                </a:cubicBezTo>
                <a:cubicBezTo>
                  <a:pt x="601" y="536"/>
                  <a:pt x="626" y="535"/>
                  <a:pt x="647" y="519"/>
                </a:cubicBezTo>
                <a:cubicBezTo>
                  <a:pt x="673" y="498"/>
                  <a:pt x="737" y="420"/>
                  <a:pt x="743" y="412"/>
                </a:cubicBezTo>
                <a:cubicBezTo>
                  <a:pt x="751" y="401"/>
                  <a:pt x="748" y="387"/>
                  <a:pt x="737" y="378"/>
                </a:cubicBezTo>
                <a:cubicBezTo>
                  <a:pt x="721" y="364"/>
                  <a:pt x="633" y="280"/>
                  <a:pt x="630" y="277"/>
                </a:cubicBezTo>
                <a:cubicBezTo>
                  <a:pt x="602" y="249"/>
                  <a:pt x="611" y="232"/>
                  <a:pt x="638" y="218"/>
                </a:cubicBezTo>
                <a:cubicBezTo>
                  <a:pt x="642" y="215"/>
                  <a:pt x="649" y="213"/>
                  <a:pt x="660" y="202"/>
                </a:cubicBezTo>
                <a:cubicBezTo>
                  <a:pt x="691" y="171"/>
                  <a:pt x="691" y="120"/>
                  <a:pt x="660" y="89"/>
                </a:cubicBezTo>
                <a:cubicBezTo>
                  <a:pt x="628" y="57"/>
                  <a:pt x="578" y="57"/>
                  <a:pt x="547" y="89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300320" y="4321440"/>
            <a:ext cx="331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Flexibilidad y adaptabilidad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065240" y="4883400"/>
            <a:ext cx="662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¡Aprender Java desde lo técnico… y desde lo humano!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771480" y="27334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1"/>
                  <a:pt x="64" y="171"/>
                </a:cubicBezTo>
                <a:cubicBezTo>
                  <a:pt x="78" y="150"/>
                  <a:pt x="94" y="130"/>
                  <a:pt x="112" y="112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2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1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06040" y="276804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8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6"/>
                  <a:pt x="464" y="517"/>
                  <a:pt x="448" y="528"/>
                </a:cubicBezTo>
                <a:cubicBezTo>
                  <a:pt x="432" y="538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6"/>
                  <a:pt x="287" y="576"/>
                </a:cubicBezTo>
                <a:cubicBezTo>
                  <a:pt x="268" y="576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6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6"/>
                  <a:pt x="21" y="179"/>
                </a:cubicBezTo>
                <a:cubicBezTo>
                  <a:pt x="29" y="161"/>
                  <a:pt x="38" y="145"/>
                  <a:pt x="48" y="129"/>
                </a:cubicBezTo>
                <a:cubicBezTo>
                  <a:pt x="59" y="113"/>
                  <a:pt x="70" y="99"/>
                  <a:pt x="84" y="85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9"/>
                  <a:pt x="517" y="113"/>
                  <a:pt x="528" y="129"/>
                </a:cubicBezTo>
                <a:cubicBezTo>
                  <a:pt x="538" y="145"/>
                  <a:pt x="547" y="161"/>
                  <a:pt x="554" y="179"/>
                </a:cubicBezTo>
                <a:cubicBezTo>
                  <a:pt x="561" y="196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32680" y="27950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5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5"/>
                  <a:pt x="228" y="427"/>
                  <a:pt x="214" y="427"/>
                </a:cubicBezTo>
                <a:cubicBezTo>
                  <a:pt x="200" y="427"/>
                  <a:pt x="186" y="425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5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0"/>
                  <a:pt x="159" y="6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6"/>
                  <a:pt x="283" y="10"/>
                  <a:pt x="296" y="16"/>
                </a:cubicBezTo>
                <a:cubicBezTo>
                  <a:pt x="309" y="21"/>
                  <a:pt x="321" y="28"/>
                  <a:pt x="333" y="35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863280" y="28256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86320" y="28486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4"/>
                  <a:pt x="20" y="18"/>
                </a:cubicBezTo>
                <a:cubicBezTo>
                  <a:pt x="26" y="12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06120" y="287388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903960" y="28598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54360" y="27334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6"/>
                  <a:pt x="31" y="18"/>
                  <a:pt x="4" y="150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3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910800" y="2757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9"/>
                </a:moveTo>
                <a:lnTo>
                  <a:pt x="64" y="309"/>
                </a:lnTo>
                <a:cubicBezTo>
                  <a:pt x="56" y="317"/>
                  <a:pt x="28" y="328"/>
                  <a:pt x="10" y="310"/>
                </a:cubicBezTo>
                <a:cubicBezTo>
                  <a:pt x="-7" y="292"/>
                  <a:pt x="2" y="266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29"/>
                  <a:pt x="313" y="29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7720" y="1946160"/>
            <a:ext cx="6450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065240" y="2683440"/>
            <a:ext cx="914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Trabajar de forma práctica y creativa la comprensión del lenguaje Java y su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828360" y="377136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2"/>
                </a:moveTo>
                <a:cubicBezTo>
                  <a:pt x="-2" y="234"/>
                  <a:pt x="-2" y="220"/>
                  <a:pt x="6" y="212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2"/>
                </a:lnTo>
                <a:cubicBezTo>
                  <a:pt x="454" y="220"/>
                  <a:pt x="454" y="234"/>
                  <a:pt x="446" y="242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7720" y="3102480"/>
            <a:ext cx="534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mediante un programa funcional.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28360" y="419040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065240" y="3664440"/>
            <a:ext cx="431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Parte 1: análisis crítico del lenguaje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065240" y="4083480"/>
            <a:ext cx="940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Parte 2: desarrollo de una aplicación de gestión de turnos con adaptación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47720" y="4493160"/>
            <a:ext cx="118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requisitos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40240" y="3056760"/>
            <a:ext cx="200160" cy="96120"/>
          </a:xfrm>
          <a:custGeom>
            <a:avLst/>
            <a:gdLst/>
            <a:ahLst/>
            <a:rect l="0" t="0" r="r" b="b"/>
            <a:pathLst>
              <a:path w="556" h="267">
                <a:moveTo>
                  <a:pt x="556" y="267"/>
                </a:moveTo>
                <a:lnTo>
                  <a:pt x="556" y="117"/>
                </a:lnTo>
                <a:cubicBezTo>
                  <a:pt x="556" y="46"/>
                  <a:pt x="477" y="0"/>
                  <a:pt x="406" y="0"/>
                </a:cubicBezTo>
                <a:lnTo>
                  <a:pt x="150" y="0"/>
                </a:lnTo>
                <a:cubicBezTo>
                  <a:pt x="79" y="0"/>
                  <a:pt x="0" y="46"/>
                  <a:pt x="0" y="117"/>
                </a:cubicBezTo>
                <a:lnTo>
                  <a:pt x="0" y="267"/>
                </a:lnTo>
                <a:lnTo>
                  <a:pt x="556" y="267"/>
                </a:ln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55720" y="2888280"/>
            <a:ext cx="168480" cy="168480"/>
          </a:xfrm>
          <a:custGeom>
            <a:avLst/>
            <a:gdLst/>
            <a:ahLst/>
            <a:rect l="0" t="0" r="r" b="b"/>
            <a:pathLst>
              <a:path w="468" h="468">
                <a:moveTo>
                  <a:pt x="234" y="0"/>
                </a:moveTo>
                <a:cubicBezTo>
                  <a:pt x="322" y="0"/>
                  <a:pt x="468" y="44"/>
                  <a:pt x="468" y="235"/>
                </a:cubicBezTo>
                <a:cubicBezTo>
                  <a:pt x="468" y="424"/>
                  <a:pt x="468" y="468"/>
                  <a:pt x="424" y="468"/>
                </a:cubicBezTo>
                <a:cubicBezTo>
                  <a:pt x="380" y="468"/>
                  <a:pt x="322" y="424"/>
                  <a:pt x="234" y="424"/>
                </a:cubicBezTo>
                <a:cubicBezTo>
                  <a:pt x="146" y="424"/>
                  <a:pt x="89" y="468"/>
                  <a:pt x="44" y="468"/>
                </a:cubicBezTo>
                <a:cubicBezTo>
                  <a:pt x="-5" y="468"/>
                  <a:pt x="0" y="293"/>
                  <a:pt x="0" y="235"/>
                </a:cubicBezTo>
                <a:cubicBezTo>
                  <a:pt x="0" y="44"/>
                  <a:pt x="146" y="0"/>
                  <a:pt x="234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911880" y="3032280"/>
            <a:ext cx="56880" cy="39960"/>
          </a:xfrm>
          <a:custGeom>
            <a:avLst/>
            <a:gdLst/>
            <a:ahLst/>
            <a:rect l="0" t="0" r="r" b="b"/>
            <a:pathLst>
              <a:path w="158" h="111">
                <a:moveTo>
                  <a:pt x="0" y="68"/>
                </a:moveTo>
                <a:cubicBezTo>
                  <a:pt x="0" y="100"/>
                  <a:pt x="48" y="111"/>
                  <a:pt x="80" y="111"/>
                </a:cubicBezTo>
                <a:cubicBezTo>
                  <a:pt x="111" y="111"/>
                  <a:pt x="158" y="100"/>
                  <a:pt x="158" y="68"/>
                </a:cubicBezTo>
                <a:lnTo>
                  <a:pt x="158" y="0"/>
                </a:lnTo>
                <a:lnTo>
                  <a:pt x="0" y="0"/>
                </a:lnTo>
                <a:lnTo>
                  <a:pt x="0" y="68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911880" y="3020040"/>
            <a:ext cx="56880" cy="34200"/>
          </a:xfrm>
          <a:custGeom>
            <a:avLst/>
            <a:gdLst/>
            <a:ahLst/>
            <a:rect l="0" t="0" r="r" b="b"/>
            <a:pathLst>
              <a:path w="158" h="95">
                <a:moveTo>
                  <a:pt x="0" y="64"/>
                </a:moveTo>
                <a:cubicBezTo>
                  <a:pt x="22" y="89"/>
                  <a:pt x="50" y="95"/>
                  <a:pt x="79" y="95"/>
                </a:cubicBezTo>
                <a:cubicBezTo>
                  <a:pt x="109" y="95"/>
                  <a:pt x="136" y="89"/>
                  <a:pt x="158" y="64"/>
                </a:cubicBezTo>
                <a:lnTo>
                  <a:pt x="158" y="0"/>
                </a:lnTo>
                <a:lnTo>
                  <a:pt x="0" y="0"/>
                </a:lnTo>
                <a:lnTo>
                  <a:pt x="0" y="64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876600" y="2889000"/>
            <a:ext cx="126360" cy="160560"/>
          </a:xfrm>
          <a:custGeom>
            <a:avLst/>
            <a:gdLst/>
            <a:ahLst/>
            <a:rect l="0" t="0" r="r" b="b"/>
            <a:pathLst>
              <a:path w="351" h="446">
                <a:moveTo>
                  <a:pt x="0" y="226"/>
                </a:moveTo>
                <a:cubicBezTo>
                  <a:pt x="0" y="101"/>
                  <a:pt x="79" y="0"/>
                  <a:pt x="175" y="0"/>
                </a:cubicBezTo>
                <a:cubicBezTo>
                  <a:pt x="273" y="0"/>
                  <a:pt x="351" y="101"/>
                  <a:pt x="351" y="226"/>
                </a:cubicBezTo>
                <a:cubicBezTo>
                  <a:pt x="351" y="351"/>
                  <a:pt x="273" y="446"/>
                  <a:pt x="175" y="446"/>
                </a:cubicBezTo>
                <a:cubicBezTo>
                  <a:pt x="79" y="446"/>
                  <a:pt x="0" y="351"/>
                  <a:pt x="0" y="22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18720" y="3014280"/>
            <a:ext cx="42120" cy="16200"/>
          </a:xfrm>
          <a:custGeom>
            <a:avLst/>
            <a:gdLst/>
            <a:ahLst/>
            <a:rect l="0" t="0" r="r" b="b"/>
            <a:pathLst>
              <a:path w="117" h="45">
                <a:moveTo>
                  <a:pt x="59" y="45"/>
                </a:moveTo>
                <a:cubicBezTo>
                  <a:pt x="24" y="45"/>
                  <a:pt x="6" y="27"/>
                  <a:pt x="4" y="25"/>
                </a:cubicBezTo>
                <a:cubicBezTo>
                  <a:pt x="-1" y="20"/>
                  <a:pt x="-1" y="10"/>
                  <a:pt x="4" y="5"/>
                </a:cubicBezTo>
                <a:cubicBezTo>
                  <a:pt x="10" y="-1"/>
                  <a:pt x="19" y="-1"/>
                  <a:pt x="25" y="4"/>
                </a:cubicBezTo>
                <a:cubicBezTo>
                  <a:pt x="25" y="5"/>
                  <a:pt x="37" y="15"/>
                  <a:pt x="59" y="15"/>
                </a:cubicBezTo>
                <a:cubicBezTo>
                  <a:pt x="81" y="15"/>
                  <a:pt x="93" y="5"/>
                  <a:pt x="93" y="4"/>
                </a:cubicBezTo>
                <a:cubicBezTo>
                  <a:pt x="99" y="-1"/>
                  <a:pt x="108" y="-1"/>
                  <a:pt x="113" y="5"/>
                </a:cubicBezTo>
                <a:cubicBezTo>
                  <a:pt x="119" y="11"/>
                  <a:pt x="119" y="20"/>
                  <a:pt x="113" y="25"/>
                </a:cubicBezTo>
                <a:cubicBezTo>
                  <a:pt x="111" y="27"/>
                  <a:pt x="94" y="45"/>
                  <a:pt x="59" y="45"/>
                </a:cubicBezTo>
                <a:close/>
              </a:path>
            </a:pathLst>
          </a:custGeom>
          <a:solidFill>
            <a:srgbClr val="df1f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855720" y="2877120"/>
            <a:ext cx="168480" cy="118440"/>
          </a:xfrm>
          <a:custGeom>
            <a:avLst/>
            <a:gdLst/>
            <a:ahLst/>
            <a:rect l="0" t="0" r="r" b="b"/>
            <a:pathLst>
              <a:path w="468" h="329">
                <a:moveTo>
                  <a:pt x="16" y="329"/>
                </a:moveTo>
                <a:cubicBezTo>
                  <a:pt x="15" y="308"/>
                  <a:pt x="15" y="325"/>
                  <a:pt x="15" y="319"/>
                </a:cubicBezTo>
                <a:cubicBezTo>
                  <a:pt x="15" y="246"/>
                  <a:pt x="58" y="330"/>
                  <a:pt x="58" y="278"/>
                </a:cubicBezTo>
                <a:cubicBezTo>
                  <a:pt x="58" y="226"/>
                  <a:pt x="88" y="221"/>
                  <a:pt x="117" y="192"/>
                </a:cubicBezTo>
                <a:cubicBezTo>
                  <a:pt x="131" y="177"/>
                  <a:pt x="160" y="148"/>
                  <a:pt x="160" y="148"/>
                </a:cubicBezTo>
                <a:cubicBezTo>
                  <a:pt x="160" y="148"/>
                  <a:pt x="234" y="192"/>
                  <a:pt x="293" y="192"/>
                </a:cubicBezTo>
                <a:cubicBezTo>
                  <a:pt x="351" y="192"/>
                  <a:pt x="409" y="222"/>
                  <a:pt x="409" y="280"/>
                </a:cubicBezTo>
                <a:cubicBezTo>
                  <a:pt x="409" y="338"/>
                  <a:pt x="453" y="246"/>
                  <a:pt x="453" y="319"/>
                </a:cubicBezTo>
                <a:cubicBezTo>
                  <a:pt x="453" y="324"/>
                  <a:pt x="453" y="308"/>
                  <a:pt x="452" y="329"/>
                </a:cubicBezTo>
                <a:lnTo>
                  <a:pt x="468" y="329"/>
                </a:lnTo>
                <a:cubicBezTo>
                  <a:pt x="468" y="287"/>
                  <a:pt x="468" y="288"/>
                  <a:pt x="468" y="261"/>
                </a:cubicBezTo>
                <a:cubicBezTo>
                  <a:pt x="468" y="71"/>
                  <a:pt x="322" y="0"/>
                  <a:pt x="234" y="0"/>
                </a:cubicBezTo>
                <a:cubicBezTo>
                  <a:pt x="146" y="0"/>
                  <a:pt x="0" y="70"/>
                  <a:pt x="0" y="260"/>
                </a:cubicBezTo>
                <a:cubicBezTo>
                  <a:pt x="0" y="277"/>
                  <a:pt x="0" y="287"/>
                  <a:pt x="0" y="329"/>
                </a:cubicBezTo>
                <a:lnTo>
                  <a:pt x="16" y="329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907560" y="2967120"/>
            <a:ext cx="65160" cy="20160"/>
          </a:xfrm>
          <a:custGeom>
            <a:avLst/>
            <a:gdLst/>
            <a:ahLst/>
            <a:rect l="0" t="0" r="r" b="b"/>
            <a:pathLst>
              <a:path w="181" h="56">
                <a:moveTo>
                  <a:pt x="18" y="56"/>
                </a:moveTo>
                <a:cubicBezTo>
                  <a:pt x="8" y="56"/>
                  <a:pt x="0" y="46"/>
                  <a:pt x="0" y="37"/>
                </a:cubicBezTo>
                <a:lnTo>
                  <a:pt x="0" y="18"/>
                </a:lnTo>
                <a:cubicBezTo>
                  <a:pt x="0" y="9"/>
                  <a:pt x="8" y="0"/>
                  <a:pt x="18" y="0"/>
                </a:cubicBezTo>
                <a:cubicBezTo>
                  <a:pt x="28" y="0"/>
                  <a:pt x="36" y="9"/>
                  <a:pt x="36" y="18"/>
                </a:cubicBezTo>
                <a:lnTo>
                  <a:pt x="36" y="37"/>
                </a:lnTo>
                <a:cubicBezTo>
                  <a:pt x="36" y="46"/>
                  <a:pt x="28" y="56"/>
                  <a:pt x="18" y="56"/>
                </a:cubicBezTo>
                <a:moveTo>
                  <a:pt x="163" y="56"/>
                </a:moveTo>
                <a:cubicBezTo>
                  <a:pt x="154" y="56"/>
                  <a:pt x="145" y="46"/>
                  <a:pt x="145" y="37"/>
                </a:cubicBezTo>
                <a:lnTo>
                  <a:pt x="145" y="18"/>
                </a:lnTo>
                <a:cubicBezTo>
                  <a:pt x="145" y="9"/>
                  <a:pt x="154" y="0"/>
                  <a:pt x="163" y="0"/>
                </a:cubicBezTo>
                <a:cubicBezTo>
                  <a:pt x="173" y="0"/>
                  <a:pt x="181" y="9"/>
                  <a:pt x="181" y="18"/>
                </a:cubicBezTo>
                <a:lnTo>
                  <a:pt x="181" y="37"/>
                </a:lnTo>
                <a:cubicBezTo>
                  <a:pt x="181" y="46"/>
                  <a:pt x="173" y="56"/>
                  <a:pt x="163" y="56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930240" y="2999160"/>
            <a:ext cx="19800" cy="7920"/>
          </a:xfrm>
          <a:custGeom>
            <a:avLst/>
            <a:gdLst/>
            <a:ahLst/>
            <a:rect l="0" t="0" r="r" b="b"/>
            <a:pathLst>
              <a:path w="55" h="22">
                <a:moveTo>
                  <a:pt x="46" y="22"/>
                </a:moveTo>
                <a:lnTo>
                  <a:pt x="9" y="22"/>
                </a:lnTo>
                <a:cubicBezTo>
                  <a:pt x="4" y="22"/>
                  <a:pt x="0" y="18"/>
                  <a:pt x="0" y="12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lnTo>
                  <a:pt x="46" y="0"/>
                </a:lnTo>
                <a:cubicBezTo>
                  <a:pt x="51" y="0"/>
                  <a:pt x="55" y="4"/>
                  <a:pt x="55" y="9"/>
                </a:cubicBezTo>
                <a:lnTo>
                  <a:pt x="55" y="12"/>
                </a:lnTo>
                <a:cubicBezTo>
                  <a:pt x="55" y="18"/>
                  <a:pt x="51" y="22"/>
                  <a:pt x="46" y="2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864720" y="2959200"/>
            <a:ext cx="151200" cy="40680"/>
          </a:xfrm>
          <a:custGeom>
            <a:avLst/>
            <a:gdLst/>
            <a:ahLst/>
            <a:rect l="0" t="0" r="r" b="b"/>
            <a:pathLst>
              <a:path w="420" h="113">
                <a:moveTo>
                  <a:pt x="70" y="57"/>
                </a:moveTo>
                <a:cubicBezTo>
                  <a:pt x="70" y="88"/>
                  <a:pt x="54" y="113"/>
                  <a:pt x="35" y="113"/>
                </a:cubicBezTo>
                <a:cubicBezTo>
                  <a:pt x="16" y="113"/>
                  <a:pt x="0" y="88"/>
                  <a:pt x="0" y="57"/>
                </a:cubicBezTo>
                <a:cubicBezTo>
                  <a:pt x="0" y="25"/>
                  <a:pt x="16" y="0"/>
                  <a:pt x="35" y="0"/>
                </a:cubicBezTo>
                <a:cubicBezTo>
                  <a:pt x="54" y="0"/>
                  <a:pt x="70" y="25"/>
                  <a:pt x="70" y="57"/>
                </a:cubicBezTo>
                <a:moveTo>
                  <a:pt x="420" y="57"/>
                </a:moveTo>
                <a:cubicBezTo>
                  <a:pt x="420" y="88"/>
                  <a:pt x="404" y="113"/>
                  <a:pt x="385" y="113"/>
                </a:cubicBezTo>
                <a:cubicBezTo>
                  <a:pt x="366" y="113"/>
                  <a:pt x="350" y="88"/>
                  <a:pt x="350" y="57"/>
                </a:cubicBezTo>
                <a:cubicBezTo>
                  <a:pt x="350" y="25"/>
                  <a:pt x="366" y="0"/>
                  <a:pt x="385" y="0"/>
                </a:cubicBezTo>
                <a:cubicBezTo>
                  <a:pt x="404" y="0"/>
                  <a:pt x="420" y="25"/>
                  <a:pt x="420" y="57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932400" y="3137400"/>
            <a:ext cx="92520" cy="15480"/>
          </a:xfrm>
          <a:custGeom>
            <a:avLst/>
            <a:gdLst/>
            <a:ahLst/>
            <a:rect l="0" t="0" r="r" b="b"/>
            <a:pathLst>
              <a:path w="257" h="43">
                <a:moveTo>
                  <a:pt x="257" y="21"/>
                </a:moveTo>
                <a:cubicBezTo>
                  <a:pt x="257" y="33"/>
                  <a:pt x="247" y="43"/>
                  <a:pt x="236" y="43"/>
                </a:cubicBezTo>
                <a:lnTo>
                  <a:pt x="22" y="43"/>
                </a:ln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lnTo>
                  <a:pt x="236" y="0"/>
                </a:lnTo>
                <a:cubicBezTo>
                  <a:pt x="247" y="0"/>
                  <a:pt x="257" y="9"/>
                  <a:pt x="257" y="2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79040" y="3045240"/>
            <a:ext cx="199800" cy="107640"/>
          </a:xfrm>
          <a:custGeom>
            <a:avLst/>
            <a:gdLst/>
            <a:ahLst/>
            <a:rect l="0" t="0" r="r" b="b"/>
            <a:pathLst>
              <a:path w="555" h="299">
                <a:moveTo>
                  <a:pt x="411" y="0"/>
                </a:moveTo>
                <a:lnTo>
                  <a:pt x="59" y="0"/>
                </a:lnTo>
                <a:cubicBezTo>
                  <a:pt x="26" y="0"/>
                  <a:pt x="-15" y="16"/>
                  <a:pt x="6" y="76"/>
                </a:cubicBezTo>
                <a:lnTo>
                  <a:pt x="71" y="257"/>
                </a:lnTo>
                <a:cubicBezTo>
                  <a:pt x="71" y="257"/>
                  <a:pt x="80" y="299"/>
                  <a:pt x="128" y="299"/>
                </a:cubicBezTo>
                <a:lnTo>
                  <a:pt x="555" y="299"/>
                </a:lnTo>
                <a:lnTo>
                  <a:pt x="470" y="60"/>
                </a:lnTo>
                <a:cubicBezTo>
                  <a:pt x="461" y="30"/>
                  <a:pt x="444" y="0"/>
                  <a:pt x="411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71480" y="3045240"/>
            <a:ext cx="199800" cy="107640"/>
          </a:xfrm>
          <a:custGeom>
            <a:avLst/>
            <a:gdLst/>
            <a:ahLst/>
            <a:rect l="0" t="0" r="r" b="b"/>
            <a:pathLst>
              <a:path w="555" h="299">
                <a:moveTo>
                  <a:pt x="411" y="0"/>
                </a:moveTo>
                <a:lnTo>
                  <a:pt x="58" y="0"/>
                </a:lnTo>
                <a:cubicBezTo>
                  <a:pt x="26" y="0"/>
                  <a:pt x="-16" y="16"/>
                  <a:pt x="6" y="76"/>
                </a:cubicBezTo>
                <a:lnTo>
                  <a:pt x="71" y="257"/>
                </a:lnTo>
                <a:cubicBezTo>
                  <a:pt x="71" y="257"/>
                  <a:pt x="80" y="299"/>
                  <a:pt x="128" y="299"/>
                </a:cubicBezTo>
                <a:lnTo>
                  <a:pt x="555" y="299"/>
                </a:lnTo>
                <a:lnTo>
                  <a:pt x="470" y="60"/>
                </a:lnTo>
                <a:cubicBezTo>
                  <a:pt x="460" y="30"/>
                  <a:pt x="443" y="0"/>
                  <a:pt x="411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88760" y="3054600"/>
            <a:ext cx="134640" cy="74160"/>
          </a:xfrm>
          <a:custGeom>
            <a:avLst/>
            <a:gdLst/>
            <a:ahLst/>
            <a:rect l="0" t="0" r="r" b="b"/>
            <a:pathLst>
              <a:path w="374" h="206">
                <a:moveTo>
                  <a:pt x="251" y="129"/>
                </a:moveTo>
                <a:cubicBezTo>
                  <a:pt x="263" y="163"/>
                  <a:pt x="254" y="197"/>
                  <a:pt x="231" y="204"/>
                </a:cubicBezTo>
                <a:cubicBezTo>
                  <a:pt x="208" y="212"/>
                  <a:pt x="181" y="191"/>
                  <a:pt x="170" y="156"/>
                </a:cubicBezTo>
                <a:cubicBezTo>
                  <a:pt x="158" y="123"/>
                  <a:pt x="167" y="89"/>
                  <a:pt x="190" y="82"/>
                </a:cubicBezTo>
                <a:cubicBezTo>
                  <a:pt x="212" y="74"/>
                  <a:pt x="240" y="96"/>
                  <a:pt x="251" y="129"/>
                </a:cubicBezTo>
                <a:moveTo>
                  <a:pt x="358" y="32"/>
                </a:moveTo>
                <a:lnTo>
                  <a:pt x="16" y="32"/>
                </a:lnTo>
                <a:cubicBezTo>
                  <a:pt x="7" y="32"/>
                  <a:pt x="0" y="25"/>
                  <a:pt x="0" y="16"/>
                </a:cubicBezTo>
                <a:cubicBezTo>
                  <a:pt x="0" y="8"/>
                  <a:pt x="7" y="0"/>
                  <a:pt x="16" y="0"/>
                </a:cubicBezTo>
                <a:lnTo>
                  <a:pt x="358" y="0"/>
                </a:lnTo>
                <a:cubicBezTo>
                  <a:pt x="366" y="0"/>
                  <a:pt x="374" y="8"/>
                  <a:pt x="374" y="16"/>
                </a:cubicBezTo>
                <a:cubicBezTo>
                  <a:pt x="374" y="25"/>
                  <a:pt x="366" y="32"/>
                  <a:pt x="358" y="3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47720" y="2089080"/>
            <a:ext cx="605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065240" y="2826000"/>
            <a:ext cx="1026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Alumnado de primer curso del CFGS de Desarrollo de Aplicaciones Multiplataforma.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00320" y="3387960"/>
            <a:ext cx="988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medio, con conocimientos iniciales de programación estructurada y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300320" y="3873960"/>
            <a:ext cx="654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Grupos diversos en ritmo de aprendizaje y creatividad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00320" y="4359600"/>
            <a:ext cx="733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Familiarización básica con Java, IDEs y estructuras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47720" y="2127240"/>
            <a:ext cx="6382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5047920" y="2895480"/>
            <a:ext cx="448200" cy="371880"/>
          </a:xfrm>
          <a:custGeom>
            <a:avLst/>
            <a:gdLst/>
            <a:ahLst/>
            <a:rect l="0" t="0" r="r" b="b"/>
            <a:pathLst>
              <a:path w="124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9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86" y="0"/>
                </a:lnTo>
                <a:cubicBezTo>
                  <a:pt x="1097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7" y="16"/>
                  <a:pt x="1166" y="21"/>
                  <a:pt x="1174" y="27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6" y="54"/>
                  <a:pt x="1212" y="62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8"/>
                </a:cubicBezTo>
                <a:cubicBezTo>
                  <a:pt x="1244" y="138"/>
                  <a:pt x="1245" y="148"/>
                  <a:pt x="1245" y="159"/>
                </a:cubicBezTo>
                <a:lnTo>
                  <a:pt x="1245" y="874"/>
                </a:lnTo>
                <a:cubicBezTo>
                  <a:pt x="1245" y="884"/>
                  <a:pt x="1244" y="895"/>
                  <a:pt x="1242" y="905"/>
                </a:cubicBezTo>
                <a:cubicBezTo>
                  <a:pt x="1240" y="915"/>
                  <a:pt x="1237" y="925"/>
                  <a:pt x="1233" y="935"/>
                </a:cubicBezTo>
                <a:cubicBezTo>
                  <a:pt x="1229" y="944"/>
                  <a:pt x="1224" y="953"/>
                  <a:pt x="1218" y="962"/>
                </a:cubicBezTo>
                <a:cubicBezTo>
                  <a:pt x="1212" y="971"/>
                  <a:pt x="1206" y="979"/>
                  <a:pt x="1198" y="986"/>
                </a:cubicBezTo>
                <a:cubicBezTo>
                  <a:pt x="1191" y="994"/>
                  <a:pt x="1183" y="1000"/>
                  <a:pt x="1174" y="1006"/>
                </a:cubicBezTo>
                <a:cubicBezTo>
                  <a:pt x="1166" y="1012"/>
                  <a:pt x="1157" y="1017"/>
                  <a:pt x="1147" y="1021"/>
                </a:cubicBezTo>
                <a:cubicBezTo>
                  <a:pt x="1137" y="1025"/>
                  <a:pt x="1127" y="1028"/>
                  <a:pt x="1117" y="1030"/>
                </a:cubicBezTo>
                <a:cubicBezTo>
                  <a:pt x="1107" y="1032"/>
                  <a:pt x="1097" y="1033"/>
                  <a:pt x="108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9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300320" y="2864160"/>
            <a:ext cx="374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estructuras de control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5141880" y="29872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5628960" y="289548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8" y="32"/>
                  <a:pt x="2276" y="39"/>
                  <a:pt x="2283" y="46"/>
                </a:cubicBezTo>
                <a:cubicBezTo>
                  <a:pt x="2291" y="54"/>
                  <a:pt x="2297" y="62"/>
                  <a:pt x="2303" y="70"/>
                </a:cubicBezTo>
                <a:cubicBezTo>
                  <a:pt x="2309" y="79"/>
                  <a:pt x="2314" y="88"/>
                  <a:pt x="2318" y="98"/>
                </a:cubicBezTo>
                <a:cubicBezTo>
                  <a:pt x="2322" y="107"/>
                  <a:pt x="2325" y="117"/>
                  <a:pt x="2327" y="128"/>
                </a:cubicBezTo>
                <a:cubicBezTo>
                  <a:pt x="2329" y="138"/>
                  <a:pt x="2330" y="148"/>
                  <a:pt x="2330" y="159"/>
                </a:cubicBezTo>
                <a:lnTo>
                  <a:pt x="2330" y="874"/>
                </a:lnTo>
                <a:cubicBezTo>
                  <a:pt x="2330" y="884"/>
                  <a:pt x="2329" y="895"/>
                  <a:pt x="2327" y="905"/>
                </a:cubicBezTo>
                <a:cubicBezTo>
                  <a:pt x="2325" y="915"/>
                  <a:pt x="2322" y="925"/>
                  <a:pt x="2318" y="935"/>
                </a:cubicBezTo>
                <a:cubicBezTo>
                  <a:pt x="2314" y="944"/>
                  <a:pt x="2309" y="953"/>
                  <a:pt x="2303" y="962"/>
                </a:cubicBezTo>
                <a:cubicBezTo>
                  <a:pt x="2297" y="971"/>
                  <a:pt x="2291" y="979"/>
                  <a:pt x="2283" y="986"/>
                </a:cubicBezTo>
                <a:cubicBezTo>
                  <a:pt x="2276" y="994"/>
                  <a:pt x="2268" y="1000"/>
                  <a:pt x="2259" y="1006"/>
                </a:cubicBezTo>
                <a:cubicBezTo>
                  <a:pt x="2250" y="1012"/>
                  <a:pt x="2241" y="1017"/>
                  <a:pt x="2232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549396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5723640" y="29872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6600600" y="2895480"/>
            <a:ext cx="572040" cy="371880"/>
          </a:xfrm>
          <a:custGeom>
            <a:avLst/>
            <a:gdLst/>
            <a:ahLst/>
            <a:rect l="0" t="0" r="r" b="b"/>
            <a:pathLst>
              <a:path w="158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29" y="0"/>
                </a:lnTo>
                <a:cubicBezTo>
                  <a:pt x="1439" y="0"/>
                  <a:pt x="1450" y="1"/>
                  <a:pt x="1460" y="3"/>
                </a:cubicBezTo>
                <a:cubicBezTo>
                  <a:pt x="1470" y="5"/>
                  <a:pt x="1480" y="8"/>
                  <a:pt x="1490" y="12"/>
                </a:cubicBezTo>
                <a:cubicBezTo>
                  <a:pt x="1499" y="16"/>
                  <a:pt x="1509" y="21"/>
                  <a:pt x="1518" y="27"/>
                </a:cubicBezTo>
                <a:cubicBezTo>
                  <a:pt x="1527" y="32"/>
                  <a:pt x="1535" y="39"/>
                  <a:pt x="1542" y="46"/>
                </a:cubicBezTo>
                <a:cubicBezTo>
                  <a:pt x="1549" y="54"/>
                  <a:pt x="1556" y="62"/>
                  <a:pt x="1562" y="70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7"/>
                  <a:pt x="1584" y="117"/>
                  <a:pt x="1586" y="128"/>
                </a:cubicBezTo>
                <a:cubicBezTo>
                  <a:pt x="1588" y="138"/>
                  <a:pt x="1589" y="148"/>
                  <a:pt x="1589" y="159"/>
                </a:cubicBezTo>
                <a:lnTo>
                  <a:pt x="1589" y="874"/>
                </a:lnTo>
                <a:cubicBezTo>
                  <a:pt x="1589" y="884"/>
                  <a:pt x="1588" y="895"/>
                  <a:pt x="1586" y="905"/>
                </a:cubicBezTo>
                <a:cubicBezTo>
                  <a:pt x="1584" y="915"/>
                  <a:pt x="1581" y="925"/>
                  <a:pt x="1577" y="935"/>
                </a:cubicBezTo>
                <a:cubicBezTo>
                  <a:pt x="1573" y="944"/>
                  <a:pt x="1568" y="953"/>
                  <a:pt x="1562" y="962"/>
                </a:cubicBezTo>
                <a:cubicBezTo>
                  <a:pt x="1556" y="971"/>
                  <a:pt x="1549" y="979"/>
                  <a:pt x="1542" y="986"/>
                </a:cubicBezTo>
                <a:cubicBezTo>
                  <a:pt x="1535" y="994"/>
                  <a:pt x="1527" y="1000"/>
                  <a:pt x="1518" y="1006"/>
                </a:cubicBezTo>
                <a:cubicBezTo>
                  <a:pt x="1509" y="1012"/>
                  <a:pt x="1499" y="1017"/>
                  <a:pt x="1490" y="1021"/>
                </a:cubicBezTo>
                <a:cubicBezTo>
                  <a:pt x="1480" y="1025"/>
                  <a:pt x="1470" y="1028"/>
                  <a:pt x="1460" y="1030"/>
                </a:cubicBezTo>
                <a:cubicBezTo>
                  <a:pt x="1450" y="1032"/>
                  <a:pt x="1439" y="1033"/>
                  <a:pt x="142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46272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6692400" y="29872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17372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300320" y="3350160"/>
            <a:ext cx="456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Creación de clases y métodos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3835800"/>
            <a:ext cx="423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 y salida básica por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300320" y="4321440"/>
            <a:ext cx="551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Conceptos de paradigma orientado a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747720" y="1888920"/>
            <a:ext cx="479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0320" y="2626200"/>
            <a:ext cx="937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Analizar y presentar las características de un lenguaje de programación (Java)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3111840"/>
            <a:ext cx="811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Valorar sus propiedades: tipado, paradigma, herramientas, uso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300320" y="3588120"/>
            <a:ext cx="693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un programa en Java con orientación práctica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4073760"/>
            <a:ext cx="647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Adaptar el código ante nuevas peticiones funcionales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300320" y="4559760"/>
            <a:ext cx="660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Documentar el proceso y defender decisiones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910080" y="299880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4"/>
                </a:moveTo>
                <a:cubicBezTo>
                  <a:pt x="253" y="50"/>
                  <a:pt x="251" y="58"/>
                  <a:pt x="250" y="64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6"/>
                  <a:pt x="52" y="0"/>
                  <a:pt x="117" y="0"/>
                </a:cubicBezTo>
                <a:cubicBezTo>
                  <a:pt x="182" y="0"/>
                  <a:pt x="252" y="0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883800" y="300132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2"/>
                  <a:pt x="121" y="59"/>
                  <a:pt x="169" y="54"/>
                </a:cubicBezTo>
                <a:cubicBezTo>
                  <a:pt x="193" y="51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75800" y="283968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2"/>
                  <a:pt x="717" y="242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6"/>
                  <a:pt x="0" y="297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3"/>
                  <a:pt x="206" y="546"/>
                  <a:pt x="288" y="522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90560" y="285696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39"/>
                  <a:pt x="402" y="242"/>
                  <a:pt x="426" y="244"/>
                </a:cubicBezTo>
                <a:cubicBezTo>
                  <a:pt x="433" y="245"/>
                  <a:pt x="441" y="245"/>
                  <a:pt x="448" y="245"/>
                </a:cubicBezTo>
                <a:cubicBezTo>
                  <a:pt x="490" y="244"/>
                  <a:pt x="524" y="226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2" y="208"/>
                  <a:pt x="483" y="223"/>
                  <a:pt x="447" y="224"/>
                </a:cubicBezTo>
                <a:cubicBezTo>
                  <a:pt x="441" y="224"/>
                  <a:pt x="435" y="223"/>
                  <a:pt x="428" y="223"/>
                </a:cubicBezTo>
                <a:cubicBezTo>
                  <a:pt x="402" y="220"/>
                  <a:pt x="371" y="218"/>
                  <a:pt x="316" y="247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2"/>
                  <a:pt x="242" y="134"/>
                  <a:pt x="250" y="120"/>
                </a:cubicBezTo>
                <a:cubicBezTo>
                  <a:pt x="251" y="120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0"/>
                  <a:pt x="284" y="104"/>
                  <a:pt x="282" y="99"/>
                </a:cubicBezTo>
                <a:cubicBezTo>
                  <a:pt x="279" y="93"/>
                  <a:pt x="272" y="91"/>
                  <a:pt x="267" y="94"/>
                </a:cubicBezTo>
                <a:cubicBezTo>
                  <a:pt x="253" y="103"/>
                  <a:pt x="235" y="98"/>
                  <a:pt x="227" y="84"/>
                </a:cubicBezTo>
                <a:cubicBezTo>
                  <a:pt x="224" y="79"/>
                  <a:pt x="217" y="77"/>
                  <a:pt x="212" y="81"/>
                </a:cubicBezTo>
                <a:cubicBezTo>
                  <a:pt x="207" y="84"/>
                  <a:pt x="206" y="90"/>
                  <a:pt x="209" y="95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6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9"/>
                  <a:pt x="57" y="243"/>
                  <a:pt x="60" y="236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0"/>
                  <a:pt x="41" y="223"/>
                  <a:pt x="39" y="229"/>
                </a:cubicBezTo>
                <a:cubicBezTo>
                  <a:pt x="37" y="233"/>
                  <a:pt x="34" y="237"/>
                  <a:pt x="29" y="238"/>
                </a:cubicBezTo>
                <a:cubicBezTo>
                  <a:pt x="25" y="240"/>
                  <a:pt x="20" y="239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5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49"/>
                  <a:pt x="101" y="358"/>
                  <a:pt x="100" y="366"/>
                </a:cubicBezTo>
                <a:cubicBezTo>
                  <a:pt x="99" y="372"/>
                  <a:pt x="104" y="377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2"/>
                  <a:pt x="148" y="315"/>
                  <a:pt x="170" y="301"/>
                </a:cubicBezTo>
                <a:cubicBezTo>
                  <a:pt x="191" y="288"/>
                  <a:pt x="221" y="285"/>
                  <a:pt x="250" y="283"/>
                </a:cubicBezTo>
                <a:cubicBezTo>
                  <a:pt x="278" y="280"/>
                  <a:pt x="305" y="277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6"/>
                  <a:pt x="604" y="249"/>
                </a:cubicBezTo>
                <a:cubicBezTo>
                  <a:pt x="606" y="249"/>
                  <a:pt x="608" y="250"/>
                  <a:pt x="609" y="250"/>
                </a:cubicBezTo>
                <a:cubicBezTo>
                  <a:pt x="613" y="250"/>
                  <a:pt x="617" y="248"/>
                  <a:pt x="619" y="244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9"/>
                  <a:pt x="574" y="120"/>
                  <a:pt x="570" y="125"/>
                </a:cubicBezTo>
                <a:cubicBezTo>
                  <a:pt x="567" y="130"/>
                  <a:pt x="568" y="136"/>
                  <a:pt x="573" y="140"/>
                </a:cubicBezTo>
                <a:cubicBezTo>
                  <a:pt x="630" y="178"/>
                  <a:pt x="601" y="232"/>
                  <a:pt x="600" y="234"/>
                </a:cubicBezTo>
                <a:moveTo>
                  <a:pt x="158" y="61"/>
                </a:moveTo>
                <a:cubicBezTo>
                  <a:pt x="161" y="61"/>
                  <a:pt x="165" y="59"/>
                  <a:pt x="167" y="57"/>
                </a:cubicBezTo>
                <a:cubicBezTo>
                  <a:pt x="198" y="14"/>
                  <a:pt x="240" y="28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1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0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1"/>
                  <a:pt x="507" y="53"/>
                </a:cubicBezTo>
                <a:cubicBezTo>
                  <a:pt x="509" y="56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1"/>
                  <a:pt x="437" y="21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2"/>
                  <a:pt x="586" y="412"/>
                </a:cubicBezTo>
                <a:cubicBezTo>
                  <a:pt x="637" y="395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824760" y="285948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8"/>
                  <a:pt x="10" y="234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7"/>
                </a:cubicBezTo>
                <a:cubicBezTo>
                  <a:pt x="70" y="208"/>
                  <a:pt x="75" y="204"/>
                  <a:pt x="77" y="198"/>
                </a:cubicBezTo>
                <a:cubicBezTo>
                  <a:pt x="78" y="193"/>
                  <a:pt x="74" y="187"/>
                  <a:pt x="68" y="186"/>
                </a:cubicBezTo>
                <a:cubicBezTo>
                  <a:pt x="59" y="184"/>
                  <a:pt x="50" y="185"/>
                  <a:pt x="42" y="188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5"/>
                  <a:pt x="11" y="213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6"/>
                  <a:pt x="252" y="99"/>
                  <a:pt x="253" y="102"/>
                </a:cubicBezTo>
                <a:cubicBezTo>
                  <a:pt x="258" y="119"/>
                  <a:pt x="260" y="124"/>
                  <a:pt x="253" y="144"/>
                </a:cubicBezTo>
                <a:cubicBezTo>
                  <a:pt x="246" y="145"/>
                  <a:pt x="238" y="149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8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8"/>
                </a:moveTo>
                <a:cubicBezTo>
                  <a:pt x="485" y="302"/>
                  <a:pt x="480" y="298"/>
                  <a:pt x="474" y="298"/>
                </a:cubicBezTo>
                <a:cubicBezTo>
                  <a:pt x="452" y="300"/>
                  <a:pt x="434" y="284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3"/>
                  <a:pt x="411" y="258"/>
                  <a:pt x="411" y="264"/>
                </a:cubicBezTo>
                <a:cubicBezTo>
                  <a:pt x="412" y="276"/>
                  <a:pt x="417" y="287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0"/>
                  <a:pt x="303" y="321"/>
                </a:cubicBezTo>
                <a:cubicBezTo>
                  <a:pt x="303" y="315"/>
                  <a:pt x="301" y="306"/>
                  <a:pt x="296" y="298"/>
                </a:cubicBezTo>
                <a:cubicBezTo>
                  <a:pt x="293" y="293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5"/>
                </a:cubicBezTo>
                <a:cubicBezTo>
                  <a:pt x="148" y="330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6"/>
                  <a:pt x="107" y="383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0"/>
                  <a:pt x="187" y="371"/>
                  <a:pt x="204" y="374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2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6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747720" y="2022480"/>
            <a:ext cx="2792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71480" y="3236400"/>
            <a:ext cx="276480" cy="261360"/>
          </a:xfrm>
          <a:custGeom>
            <a:avLst/>
            <a:gdLst/>
            <a:ahLst/>
            <a:rect l="0" t="0" r="r" b="b"/>
            <a:pathLst>
              <a:path w="768" h="726">
                <a:moveTo>
                  <a:pt x="383" y="0"/>
                </a:moveTo>
                <a:cubicBezTo>
                  <a:pt x="171" y="0"/>
                  <a:pt x="0" y="135"/>
                  <a:pt x="0" y="300"/>
                </a:cubicBezTo>
                <a:cubicBezTo>
                  <a:pt x="0" y="393"/>
                  <a:pt x="54" y="476"/>
                  <a:pt x="140" y="531"/>
                </a:cubicBezTo>
                <a:cubicBezTo>
                  <a:pt x="129" y="580"/>
                  <a:pt x="103" y="653"/>
                  <a:pt x="42" y="726"/>
                </a:cubicBezTo>
                <a:cubicBezTo>
                  <a:pt x="165" y="705"/>
                  <a:pt x="243" y="646"/>
                  <a:pt x="292" y="589"/>
                </a:cubicBezTo>
                <a:cubicBezTo>
                  <a:pt x="321" y="595"/>
                  <a:pt x="352" y="598"/>
                  <a:pt x="383" y="598"/>
                </a:cubicBezTo>
                <a:cubicBezTo>
                  <a:pt x="596" y="598"/>
                  <a:pt x="768" y="464"/>
                  <a:pt x="768" y="300"/>
                </a:cubicBezTo>
                <a:cubicBezTo>
                  <a:pt x="768" y="135"/>
                  <a:pt x="596" y="0"/>
                  <a:pt x="383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894240" y="332856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0" y="65"/>
                  <a:pt x="77" y="70"/>
                  <a:pt x="73" y="74"/>
                </a:cubicBezTo>
                <a:cubicBezTo>
                  <a:pt x="69" y="78"/>
                  <a:pt x="65" y="81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1" y="81"/>
                  <a:pt x="16" y="78"/>
                  <a:pt x="12" y="74"/>
                </a:cubicBezTo>
                <a:cubicBezTo>
                  <a:pt x="8" y="70"/>
                  <a:pt x="5" y="65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1"/>
                  <a:pt x="3" y="26"/>
                </a:cubicBezTo>
                <a:cubicBezTo>
                  <a:pt x="5" y="21"/>
                  <a:pt x="8" y="16"/>
                  <a:pt x="12" y="12"/>
                </a:cubicBezTo>
                <a:cubicBezTo>
                  <a:pt x="16" y="8"/>
                  <a:pt x="21" y="5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5"/>
                  <a:pt x="69" y="8"/>
                  <a:pt x="73" y="12"/>
                </a:cubicBezTo>
                <a:cubicBezTo>
                  <a:pt x="77" y="16"/>
                  <a:pt x="80" y="21"/>
                  <a:pt x="83" y="26"/>
                </a:cubicBezTo>
                <a:cubicBezTo>
                  <a:pt x="85" y="31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955440" y="332856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1" y="65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70"/>
                  <a:pt x="6" y="65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1"/>
                  <a:pt x="3" y="26"/>
                </a:cubicBezTo>
                <a:cubicBezTo>
                  <a:pt x="6" y="21"/>
                  <a:pt x="9" y="16"/>
                  <a:pt x="13" y="12"/>
                </a:cubicBezTo>
                <a:cubicBezTo>
                  <a:pt x="17" y="8"/>
                  <a:pt x="21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832680" y="332856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1" y="65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70"/>
                  <a:pt x="6" y="65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1"/>
                  <a:pt x="3" y="26"/>
                </a:cubicBezTo>
                <a:cubicBezTo>
                  <a:pt x="6" y="21"/>
                  <a:pt x="9" y="16"/>
                  <a:pt x="13" y="12"/>
                </a:cubicBezTo>
                <a:cubicBezTo>
                  <a:pt x="17" y="8"/>
                  <a:pt x="21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065240" y="2759400"/>
            <a:ext cx="356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Aprendizaje activo y creativo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771480" y="3638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809640" y="366912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5" y="0"/>
                </a:lnTo>
                <a:lnTo>
                  <a:pt x="385" y="85"/>
                </a:lnTo>
                <a:lnTo>
                  <a:pt x="213" y="85"/>
                </a:lnTo>
                <a:cubicBezTo>
                  <a:pt x="96" y="85"/>
                  <a:pt x="0" y="181"/>
                  <a:pt x="0" y="299"/>
                </a:cubicBezTo>
                <a:cubicBezTo>
                  <a:pt x="0" y="329"/>
                  <a:pt x="7" y="358"/>
                  <a:pt x="18" y="384"/>
                </a:cubicBezTo>
                <a:lnTo>
                  <a:pt x="88" y="325"/>
                </a:lnTo>
                <a:cubicBezTo>
                  <a:pt x="86" y="317"/>
                  <a:pt x="85" y="308"/>
                  <a:pt x="85" y="299"/>
                </a:cubicBezTo>
                <a:cubicBezTo>
                  <a:pt x="85" y="228"/>
                  <a:pt x="143" y="170"/>
                  <a:pt x="213" y="170"/>
                </a:cubicBezTo>
                <a:lnTo>
                  <a:pt x="385" y="170"/>
                </a:lnTo>
                <a:lnTo>
                  <a:pt x="385" y="257"/>
                </a:lnTo>
                <a:lnTo>
                  <a:pt x="538" y="128"/>
                </a:lnTo>
                <a:moveTo>
                  <a:pt x="538" y="213"/>
                </a:moveTo>
                <a:lnTo>
                  <a:pt x="467" y="273"/>
                </a:lnTo>
                <a:cubicBezTo>
                  <a:pt x="469" y="282"/>
                  <a:pt x="470" y="290"/>
                  <a:pt x="470" y="299"/>
                </a:cubicBezTo>
                <a:cubicBezTo>
                  <a:pt x="470" y="370"/>
                  <a:pt x="413" y="427"/>
                  <a:pt x="342" y="427"/>
                </a:cubicBezTo>
                <a:lnTo>
                  <a:pt x="171" y="427"/>
                </a:lnTo>
                <a:lnTo>
                  <a:pt x="171" y="342"/>
                </a:lnTo>
                <a:lnTo>
                  <a:pt x="17" y="470"/>
                </a:lnTo>
                <a:lnTo>
                  <a:pt x="171" y="598"/>
                </a:lnTo>
                <a:lnTo>
                  <a:pt x="171" y="512"/>
                </a:lnTo>
                <a:lnTo>
                  <a:pt x="342" y="512"/>
                </a:lnTo>
                <a:cubicBezTo>
                  <a:pt x="460" y="512"/>
                  <a:pt x="555" y="417"/>
                  <a:pt x="555" y="299"/>
                </a:cubicBezTo>
                <a:cubicBezTo>
                  <a:pt x="555" y="269"/>
                  <a:pt x="549" y="240"/>
                  <a:pt x="538" y="2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065240" y="3178440"/>
            <a:ext cx="599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Trabajo colaborativo (fase 1) + individual (fase 2)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71480" y="4057920"/>
            <a:ext cx="169200" cy="175680"/>
          </a:xfrm>
          <a:custGeom>
            <a:avLst/>
            <a:gdLst/>
            <a:ahLst/>
            <a:rect l="0" t="0" r="r" b="b"/>
            <a:pathLst>
              <a:path w="470" h="488">
                <a:moveTo>
                  <a:pt x="470" y="97"/>
                </a:moveTo>
                <a:cubicBezTo>
                  <a:pt x="470" y="227"/>
                  <a:pt x="390" y="488"/>
                  <a:pt x="234" y="488"/>
                </a:cubicBezTo>
                <a:cubicBezTo>
                  <a:pt x="78" y="488"/>
                  <a:pt x="0" y="227"/>
                  <a:pt x="0" y="97"/>
                </a:cubicBezTo>
                <a:cubicBezTo>
                  <a:pt x="0" y="-57"/>
                  <a:pt x="175" y="18"/>
                  <a:pt x="234" y="18"/>
                </a:cubicBezTo>
                <a:cubicBezTo>
                  <a:pt x="292" y="18"/>
                  <a:pt x="470" y="-57"/>
                  <a:pt x="470" y="97"/>
                </a:cubicBezTo>
                <a:close/>
              </a:path>
            </a:pathLst>
          </a:custGeom>
          <a:solidFill>
            <a:srgbClr val="a6d3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92360" y="4093560"/>
            <a:ext cx="127080" cy="105120"/>
          </a:xfrm>
          <a:custGeom>
            <a:avLst/>
            <a:gdLst/>
            <a:ahLst/>
            <a:rect l="0" t="0" r="r" b="b"/>
            <a:pathLst>
              <a:path w="353" h="292">
                <a:moveTo>
                  <a:pt x="59" y="155"/>
                </a:moveTo>
                <a:cubicBezTo>
                  <a:pt x="158" y="213"/>
                  <a:pt x="216" y="213"/>
                  <a:pt x="294" y="155"/>
                </a:cubicBezTo>
                <a:cubicBezTo>
                  <a:pt x="353" y="116"/>
                  <a:pt x="255" y="292"/>
                  <a:pt x="177" y="292"/>
                </a:cubicBezTo>
                <a:cubicBezTo>
                  <a:pt x="99" y="292"/>
                  <a:pt x="0" y="116"/>
                  <a:pt x="59" y="155"/>
                </a:cubicBezTo>
                <a:moveTo>
                  <a:pt x="20" y="76"/>
                </a:moveTo>
                <a:cubicBezTo>
                  <a:pt x="17" y="76"/>
                  <a:pt x="14" y="75"/>
                  <a:pt x="11" y="74"/>
                </a:cubicBezTo>
                <a:cubicBezTo>
                  <a:pt x="1" y="69"/>
                  <a:pt x="-3" y="57"/>
                  <a:pt x="2" y="47"/>
                </a:cubicBezTo>
                <a:cubicBezTo>
                  <a:pt x="16" y="20"/>
                  <a:pt x="44" y="2"/>
                  <a:pt x="73" y="0"/>
                </a:cubicBezTo>
                <a:cubicBezTo>
                  <a:pt x="92" y="-1"/>
                  <a:pt x="126" y="3"/>
                  <a:pt x="154" y="45"/>
                </a:cubicBezTo>
                <a:cubicBezTo>
                  <a:pt x="160" y="54"/>
                  <a:pt x="158" y="66"/>
                  <a:pt x="149" y="72"/>
                </a:cubicBezTo>
                <a:cubicBezTo>
                  <a:pt x="140" y="78"/>
                  <a:pt x="128" y="76"/>
                  <a:pt x="122" y="67"/>
                </a:cubicBezTo>
                <a:cubicBezTo>
                  <a:pt x="109" y="47"/>
                  <a:pt x="93" y="38"/>
                  <a:pt x="75" y="39"/>
                </a:cubicBezTo>
                <a:cubicBezTo>
                  <a:pt x="60" y="40"/>
                  <a:pt x="45" y="50"/>
                  <a:pt x="37" y="65"/>
                </a:cubicBezTo>
                <a:cubicBezTo>
                  <a:pt x="34" y="72"/>
                  <a:pt x="27" y="76"/>
                  <a:pt x="20" y="76"/>
                </a:cubicBezTo>
                <a:moveTo>
                  <a:pt x="333" y="76"/>
                </a:moveTo>
                <a:cubicBezTo>
                  <a:pt x="326" y="76"/>
                  <a:pt x="319" y="72"/>
                  <a:pt x="316" y="65"/>
                </a:cubicBezTo>
                <a:cubicBezTo>
                  <a:pt x="308" y="50"/>
                  <a:pt x="294" y="40"/>
                  <a:pt x="278" y="39"/>
                </a:cubicBezTo>
                <a:cubicBezTo>
                  <a:pt x="261" y="38"/>
                  <a:pt x="245" y="47"/>
                  <a:pt x="232" y="67"/>
                </a:cubicBezTo>
                <a:cubicBezTo>
                  <a:pt x="226" y="76"/>
                  <a:pt x="214" y="78"/>
                  <a:pt x="205" y="72"/>
                </a:cubicBezTo>
                <a:cubicBezTo>
                  <a:pt x="196" y="66"/>
                  <a:pt x="194" y="54"/>
                  <a:pt x="200" y="45"/>
                </a:cubicBezTo>
                <a:cubicBezTo>
                  <a:pt x="228" y="3"/>
                  <a:pt x="262" y="-1"/>
                  <a:pt x="280" y="0"/>
                </a:cubicBezTo>
                <a:cubicBezTo>
                  <a:pt x="310" y="2"/>
                  <a:pt x="337" y="20"/>
                  <a:pt x="351" y="47"/>
                </a:cubicBezTo>
                <a:cubicBezTo>
                  <a:pt x="356" y="57"/>
                  <a:pt x="352" y="69"/>
                  <a:pt x="342" y="74"/>
                </a:cubicBezTo>
                <a:cubicBezTo>
                  <a:pt x="339" y="75"/>
                  <a:pt x="336" y="76"/>
                  <a:pt x="333" y="76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878760" y="4158360"/>
            <a:ext cx="169200" cy="176040"/>
          </a:xfrm>
          <a:custGeom>
            <a:avLst/>
            <a:gdLst/>
            <a:ahLst/>
            <a:rect l="0" t="0" r="r" b="b"/>
            <a:pathLst>
              <a:path w="470" h="489">
                <a:moveTo>
                  <a:pt x="470" y="97"/>
                </a:moveTo>
                <a:cubicBezTo>
                  <a:pt x="470" y="227"/>
                  <a:pt x="392" y="489"/>
                  <a:pt x="235" y="489"/>
                </a:cubicBezTo>
                <a:cubicBezTo>
                  <a:pt x="78" y="489"/>
                  <a:pt x="0" y="227"/>
                  <a:pt x="0" y="97"/>
                </a:cubicBezTo>
                <a:cubicBezTo>
                  <a:pt x="0" y="-56"/>
                  <a:pt x="177" y="19"/>
                  <a:pt x="235" y="19"/>
                </a:cubicBezTo>
                <a:cubicBezTo>
                  <a:pt x="293" y="19"/>
                  <a:pt x="470" y="-57"/>
                  <a:pt x="470" y="97"/>
                </a:cubicBezTo>
                <a:close/>
              </a:path>
            </a:pathLst>
          </a:custGeom>
          <a:solidFill>
            <a:srgbClr val="cbb7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94600" y="4195440"/>
            <a:ext cx="137160" cy="96120"/>
          </a:xfrm>
          <a:custGeom>
            <a:avLst/>
            <a:gdLst/>
            <a:ahLst/>
            <a:rect l="0" t="0" r="r" b="b"/>
            <a:pathLst>
              <a:path w="381" h="267">
                <a:moveTo>
                  <a:pt x="286" y="260"/>
                </a:moveTo>
                <a:cubicBezTo>
                  <a:pt x="212" y="215"/>
                  <a:pt x="169" y="215"/>
                  <a:pt x="95" y="260"/>
                </a:cubicBezTo>
                <a:cubicBezTo>
                  <a:pt x="36" y="299"/>
                  <a:pt x="112" y="165"/>
                  <a:pt x="190" y="165"/>
                </a:cubicBezTo>
                <a:cubicBezTo>
                  <a:pt x="269" y="165"/>
                  <a:pt x="345" y="299"/>
                  <a:pt x="286" y="260"/>
                </a:cubicBezTo>
                <a:moveTo>
                  <a:pt x="20" y="84"/>
                </a:moveTo>
                <a:cubicBezTo>
                  <a:pt x="17" y="84"/>
                  <a:pt x="14" y="83"/>
                  <a:pt x="11" y="82"/>
                </a:cubicBezTo>
                <a:cubicBezTo>
                  <a:pt x="2" y="77"/>
                  <a:pt x="-2" y="65"/>
                  <a:pt x="2" y="56"/>
                </a:cubicBezTo>
                <a:cubicBezTo>
                  <a:pt x="17" y="26"/>
                  <a:pt x="54" y="3"/>
                  <a:pt x="89" y="0"/>
                </a:cubicBezTo>
                <a:cubicBezTo>
                  <a:pt x="121" y="-2"/>
                  <a:pt x="149" y="13"/>
                  <a:pt x="168" y="41"/>
                </a:cubicBezTo>
                <a:cubicBezTo>
                  <a:pt x="174" y="50"/>
                  <a:pt x="171" y="62"/>
                  <a:pt x="162" y="68"/>
                </a:cubicBezTo>
                <a:cubicBezTo>
                  <a:pt x="153" y="74"/>
                  <a:pt x="141" y="72"/>
                  <a:pt x="135" y="63"/>
                </a:cubicBezTo>
                <a:cubicBezTo>
                  <a:pt x="124" y="46"/>
                  <a:pt x="109" y="38"/>
                  <a:pt x="91" y="39"/>
                </a:cubicBezTo>
                <a:cubicBezTo>
                  <a:pt x="67" y="41"/>
                  <a:pt x="45" y="58"/>
                  <a:pt x="37" y="73"/>
                </a:cubicBezTo>
                <a:cubicBezTo>
                  <a:pt x="34" y="80"/>
                  <a:pt x="27" y="84"/>
                  <a:pt x="20" y="84"/>
                </a:cubicBezTo>
                <a:moveTo>
                  <a:pt x="361" y="84"/>
                </a:moveTo>
                <a:cubicBezTo>
                  <a:pt x="354" y="84"/>
                  <a:pt x="347" y="80"/>
                  <a:pt x="343" y="73"/>
                </a:cubicBezTo>
                <a:cubicBezTo>
                  <a:pt x="336" y="58"/>
                  <a:pt x="314" y="41"/>
                  <a:pt x="290" y="39"/>
                </a:cubicBezTo>
                <a:cubicBezTo>
                  <a:pt x="272" y="38"/>
                  <a:pt x="257" y="46"/>
                  <a:pt x="246" y="63"/>
                </a:cubicBezTo>
                <a:cubicBezTo>
                  <a:pt x="240" y="72"/>
                  <a:pt x="228" y="74"/>
                  <a:pt x="219" y="68"/>
                </a:cubicBezTo>
                <a:cubicBezTo>
                  <a:pt x="210" y="62"/>
                  <a:pt x="207" y="50"/>
                  <a:pt x="213" y="41"/>
                </a:cubicBezTo>
                <a:cubicBezTo>
                  <a:pt x="232" y="13"/>
                  <a:pt x="260" y="-2"/>
                  <a:pt x="292" y="0"/>
                </a:cubicBezTo>
                <a:cubicBezTo>
                  <a:pt x="327" y="3"/>
                  <a:pt x="364" y="26"/>
                  <a:pt x="379" y="56"/>
                </a:cubicBezTo>
                <a:cubicBezTo>
                  <a:pt x="384" y="65"/>
                  <a:pt x="380" y="77"/>
                  <a:pt x="371" y="82"/>
                </a:cubicBezTo>
                <a:cubicBezTo>
                  <a:pt x="368" y="83"/>
                  <a:pt x="364" y="84"/>
                  <a:pt x="361" y="84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065240" y="3588120"/>
            <a:ext cx="393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formativa y continua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25120" y="446796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1"/>
                  <a:pt x="363" y="393"/>
                  <a:pt x="363" y="521"/>
                </a:cubicBezTo>
                <a:cubicBezTo>
                  <a:pt x="363" y="587"/>
                  <a:pt x="297" y="592"/>
                  <a:pt x="245" y="592"/>
                </a:cubicBezTo>
                <a:cubicBezTo>
                  <a:pt x="201" y="592"/>
                  <a:pt x="105" y="576"/>
                  <a:pt x="105" y="521"/>
                </a:cubicBezTo>
                <a:cubicBezTo>
                  <a:pt x="105" y="393"/>
                  <a:pt x="0" y="371"/>
                  <a:pt x="0" y="233"/>
                </a:cubicBezTo>
                <a:cubicBezTo>
                  <a:pt x="0" y="105"/>
                  <a:pt x="112" y="0"/>
                  <a:pt x="236" y="0"/>
                </a:cubicBezTo>
                <a:cubicBezTo>
                  <a:pt x="361" y="0"/>
                  <a:pt x="470" y="105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877320" y="471204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3"/>
                </a:moveTo>
                <a:cubicBezTo>
                  <a:pt x="179" y="31"/>
                  <a:pt x="131" y="66"/>
                  <a:pt x="89" y="66"/>
                </a:cubicBezTo>
                <a:cubicBezTo>
                  <a:pt x="48" y="66"/>
                  <a:pt x="0" y="31"/>
                  <a:pt x="0" y="13"/>
                </a:cubicBezTo>
                <a:cubicBezTo>
                  <a:pt x="0" y="-5"/>
                  <a:pt x="48" y="1"/>
                  <a:pt x="89" y="1"/>
                </a:cubicBezTo>
                <a:cubicBezTo>
                  <a:pt x="131" y="1"/>
                  <a:pt x="179" y="-5"/>
                  <a:pt x="179" y="1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871200" y="4543920"/>
            <a:ext cx="77040" cy="130680"/>
          </a:xfrm>
          <a:custGeom>
            <a:avLst/>
            <a:gdLst/>
            <a:ahLst/>
            <a:rect l="0" t="0" r="r" b="b"/>
            <a:pathLst>
              <a:path w="214" h="363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6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4"/>
                  <a:pt x="-2" y="28"/>
                  <a:pt x="6" y="36"/>
                </a:cubicBezTo>
                <a:lnTo>
                  <a:pt x="86" y="115"/>
                </a:lnTo>
                <a:lnTo>
                  <a:pt x="86" y="342"/>
                </a:lnTo>
                <a:cubicBezTo>
                  <a:pt x="86" y="353"/>
                  <a:pt x="96" y="363"/>
                  <a:pt x="107" y="363"/>
                </a:cubicBezTo>
                <a:cubicBezTo>
                  <a:pt x="119" y="363"/>
                  <a:pt x="129" y="353"/>
                  <a:pt x="129" y="342"/>
                </a:cubicBezTo>
                <a:lnTo>
                  <a:pt x="129" y="115"/>
                </a:lnTo>
                <a:lnTo>
                  <a:pt x="208" y="36"/>
                </a:lnTo>
                <a:cubicBezTo>
                  <a:pt x="216" y="28"/>
                  <a:pt x="216" y="14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863280" y="465876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9"/>
                </a:moveTo>
                <a:cubicBezTo>
                  <a:pt x="257" y="153"/>
                  <a:pt x="238" y="172"/>
                  <a:pt x="215" y="172"/>
                </a:cubicBezTo>
                <a:lnTo>
                  <a:pt x="44" y="172"/>
                </a:lnTo>
                <a:cubicBezTo>
                  <a:pt x="19" y="172"/>
                  <a:pt x="0" y="153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855720" y="465120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4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7"/>
                </a:lnTo>
                <a:cubicBezTo>
                  <a:pt x="286" y="83"/>
                  <a:pt x="297" y="92"/>
                  <a:pt x="299" y="104"/>
                </a:cubicBezTo>
                <a:cubicBezTo>
                  <a:pt x="301" y="116"/>
                  <a:pt x="293" y="127"/>
                  <a:pt x="282" y="129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6"/>
                </a:moveTo>
                <a:cubicBezTo>
                  <a:pt x="11" y="86"/>
                  <a:pt x="2" y="78"/>
                  <a:pt x="0" y="67"/>
                </a:cubicBezTo>
                <a:cubicBezTo>
                  <a:pt x="-2" y="56"/>
                  <a:pt x="6" y="45"/>
                  <a:pt x="18" y="43"/>
                </a:cubicBezTo>
                <a:lnTo>
                  <a:pt x="275" y="0"/>
                </a:lnTo>
                <a:cubicBezTo>
                  <a:pt x="286" y="-2"/>
                  <a:pt x="297" y="6"/>
                  <a:pt x="299" y="18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6"/>
                </a:lnTo>
                <a:cubicBezTo>
                  <a:pt x="24" y="86"/>
                  <a:pt x="23" y="86"/>
                  <a:pt x="21" y="8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065240" y="4007160"/>
            <a:ext cx="709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Dinámica participativa basada en simulación de entrevista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065240" y="4416840"/>
            <a:ext cx="625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Resolución de problemas con análisis de requisitos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747720" y="1888920"/>
            <a:ext cx="4815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300320" y="2626200"/>
            <a:ext cx="524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Guía base de preguntas para la “entrevista”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300320" y="3111840"/>
            <a:ext cx="604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Diapositiva editable para preparar la presentación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300320" y="3588120"/>
            <a:ext cx="451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IDE accesible (BlueJ, IntelliJ, VS Code)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00320" y="4073760"/>
            <a:ext cx="663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 de código con esqueleto de gestión de turnos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300320" y="4559760"/>
            <a:ext cx="954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Apoyos visuales, vídeos explicativos y posibilidad de trabajar en papel o digital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747720" y="1403280"/>
            <a:ext cx="6237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015560" y="2140200"/>
            <a:ext cx="589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Breve introducción sobre paradigmas y tipado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015560" y="2626200"/>
            <a:ext cx="741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Formación de grupos y reparto del “lenguaje entrevistado”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015560" y="3111840"/>
            <a:ext cx="667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Preparación y representación de la entrevista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015560" y="3588120"/>
            <a:ext cx="583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Transición a reto individual: gestión de turnos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015560" y="4073760"/>
            <a:ext cx="344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Implementación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015560" y="4559760"/>
            <a:ext cx="720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Modificación del programa ante un nuevo requerimiento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015560" y="5045400"/>
            <a:ext cx="334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Entrega y autoevaluación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969120" y="1680840"/>
            <a:ext cx="117000" cy="117000"/>
          </a:xfrm>
          <a:custGeom>
            <a:avLst/>
            <a:gdLst/>
            <a:ahLst/>
            <a:rect l="0" t="0" r="r" b="b"/>
            <a:pathLst>
              <a:path w="325" h="325">
                <a:moveTo>
                  <a:pt x="325" y="163"/>
                </a:moveTo>
                <a:cubicBezTo>
                  <a:pt x="325" y="252"/>
                  <a:pt x="252" y="325"/>
                  <a:pt x="163" y="325"/>
                </a:cubicBezTo>
                <a:cubicBezTo>
                  <a:pt x="73" y="325"/>
                  <a:pt x="0" y="252"/>
                  <a:pt x="0" y="163"/>
                </a:cubicBezTo>
                <a:cubicBezTo>
                  <a:pt x="0" y="73"/>
                  <a:pt x="73" y="0"/>
                  <a:pt x="163" y="0"/>
                </a:cubicBezTo>
                <a:cubicBezTo>
                  <a:pt x="252" y="0"/>
                  <a:pt x="325" y="73"/>
                  <a:pt x="325" y="163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822600" y="1695240"/>
            <a:ext cx="248760" cy="248040"/>
          </a:xfrm>
          <a:custGeom>
            <a:avLst/>
            <a:gdLst/>
            <a:ahLst/>
            <a:rect l="0" t="0" r="r" b="b"/>
            <a:pathLst>
              <a:path w="691" h="689">
                <a:moveTo>
                  <a:pt x="657" y="278"/>
                </a:moveTo>
                <a:cubicBezTo>
                  <a:pt x="649" y="286"/>
                  <a:pt x="636" y="286"/>
                  <a:pt x="628" y="278"/>
                </a:cubicBezTo>
                <a:lnTo>
                  <a:pt x="413" y="63"/>
                </a:lnTo>
                <a:cubicBezTo>
                  <a:pt x="406" y="55"/>
                  <a:pt x="406" y="43"/>
                  <a:pt x="413" y="35"/>
                </a:cubicBezTo>
                <a:lnTo>
                  <a:pt x="442" y="6"/>
                </a:lnTo>
                <a:cubicBezTo>
                  <a:pt x="450" y="-2"/>
                  <a:pt x="463" y="-2"/>
                  <a:pt x="471" y="6"/>
                </a:cubicBezTo>
                <a:lnTo>
                  <a:pt x="685" y="221"/>
                </a:lnTo>
                <a:cubicBezTo>
                  <a:pt x="693" y="229"/>
                  <a:pt x="693" y="242"/>
                  <a:pt x="685" y="249"/>
                </a:cubicBezTo>
                <a:lnTo>
                  <a:pt x="657" y="278"/>
                </a:lnTo>
                <a:moveTo>
                  <a:pt x="514" y="281"/>
                </a:moveTo>
                <a:lnTo>
                  <a:pt x="412" y="179"/>
                </a:lnTo>
                <a:cubicBezTo>
                  <a:pt x="394" y="161"/>
                  <a:pt x="365" y="162"/>
                  <a:pt x="348" y="182"/>
                </a:cubicBezTo>
                <a:lnTo>
                  <a:pt x="133" y="431"/>
                </a:lnTo>
                <a:cubicBezTo>
                  <a:pt x="103" y="465"/>
                  <a:pt x="98" y="510"/>
                  <a:pt x="115" y="543"/>
                </a:cubicBezTo>
                <a:lnTo>
                  <a:pt x="0" y="658"/>
                </a:lnTo>
                <a:lnTo>
                  <a:pt x="30" y="689"/>
                </a:lnTo>
                <a:lnTo>
                  <a:pt x="35" y="689"/>
                </a:lnTo>
                <a:lnTo>
                  <a:pt x="149" y="577"/>
                </a:lnTo>
                <a:cubicBezTo>
                  <a:pt x="181" y="596"/>
                  <a:pt x="229" y="591"/>
                  <a:pt x="263" y="561"/>
                </a:cubicBezTo>
                <a:lnTo>
                  <a:pt x="512" y="345"/>
                </a:lnTo>
                <a:cubicBezTo>
                  <a:pt x="531" y="328"/>
                  <a:pt x="532" y="299"/>
                  <a:pt x="514" y="28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80840" y="1646640"/>
            <a:ext cx="169560" cy="169560"/>
          </a:xfrm>
          <a:custGeom>
            <a:avLst/>
            <a:gdLst/>
            <a:ahLst/>
            <a:rect l="0" t="0" r="r" b="b"/>
            <a:pathLst>
              <a:path w="471" h="471">
                <a:moveTo>
                  <a:pt x="94" y="117"/>
                </a:moveTo>
                <a:lnTo>
                  <a:pt x="94" y="308"/>
                </a:lnTo>
                <a:cubicBezTo>
                  <a:pt x="87" y="307"/>
                  <a:pt x="79" y="306"/>
                  <a:pt x="71" y="306"/>
                </a:cubicBezTo>
                <a:cubicBezTo>
                  <a:pt x="32" y="306"/>
                  <a:pt x="0" y="327"/>
                  <a:pt x="0" y="353"/>
                </a:cubicBezTo>
                <a:cubicBezTo>
                  <a:pt x="0" y="380"/>
                  <a:pt x="32" y="401"/>
                  <a:pt x="71" y="401"/>
                </a:cubicBezTo>
                <a:cubicBezTo>
                  <a:pt x="110" y="401"/>
                  <a:pt x="141" y="380"/>
                  <a:pt x="141" y="353"/>
                </a:cubicBezTo>
                <a:lnTo>
                  <a:pt x="141" y="209"/>
                </a:lnTo>
                <a:lnTo>
                  <a:pt x="259" y="261"/>
                </a:lnTo>
                <a:lnTo>
                  <a:pt x="259" y="380"/>
                </a:lnTo>
                <a:cubicBezTo>
                  <a:pt x="251" y="378"/>
                  <a:pt x="244" y="377"/>
                  <a:pt x="235" y="377"/>
                </a:cubicBezTo>
                <a:cubicBezTo>
                  <a:pt x="196" y="377"/>
                  <a:pt x="165" y="398"/>
                  <a:pt x="165" y="424"/>
                </a:cubicBezTo>
                <a:cubicBezTo>
                  <a:pt x="165" y="450"/>
                  <a:pt x="196" y="471"/>
                  <a:pt x="235" y="471"/>
                </a:cubicBezTo>
                <a:cubicBezTo>
                  <a:pt x="274" y="471"/>
                  <a:pt x="306" y="450"/>
                  <a:pt x="306" y="424"/>
                </a:cubicBezTo>
                <a:lnTo>
                  <a:pt x="306" y="212"/>
                </a:lnTo>
                <a:lnTo>
                  <a:pt x="94" y="117"/>
                </a:lnTo>
                <a:moveTo>
                  <a:pt x="424" y="0"/>
                </a:moveTo>
                <a:lnTo>
                  <a:pt x="424" y="191"/>
                </a:lnTo>
                <a:cubicBezTo>
                  <a:pt x="417" y="189"/>
                  <a:pt x="408" y="188"/>
                  <a:pt x="400" y="188"/>
                </a:cubicBezTo>
                <a:cubicBezTo>
                  <a:pt x="361" y="188"/>
                  <a:pt x="329" y="209"/>
                  <a:pt x="329" y="235"/>
                </a:cubicBezTo>
                <a:cubicBezTo>
                  <a:pt x="329" y="261"/>
                  <a:pt x="361" y="282"/>
                  <a:pt x="400" y="282"/>
                </a:cubicBezTo>
                <a:cubicBezTo>
                  <a:pt x="440" y="282"/>
                  <a:pt x="471" y="261"/>
                  <a:pt x="471" y="235"/>
                </a:cubicBezTo>
                <a:lnTo>
                  <a:pt x="471" y="0"/>
                </a:lnTo>
                <a:lnTo>
                  <a:pt x="424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747720" y="803160"/>
            <a:ext cx="3793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096920" y="1586520"/>
            <a:ext cx="35434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Entrevista técnica a Java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747720" y="2159280"/>
            <a:ext cx="969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alumnado simula una entrevista técnica en la que representa al lenguaje Java.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747720" y="2568960"/>
            <a:ext cx="400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Debe exponer sus características: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047600" y="3771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300320" y="3140640"/>
            <a:ext cx="130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Paradigma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047600" y="4257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300320" y="3616560"/>
            <a:ext cx="83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047600" y="4743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300320" y="4102560"/>
            <a:ext cx="287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Herramientas asociadas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047600" y="5229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300320" y="4588200"/>
            <a:ext cx="160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Casos de uso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771480" y="56862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3"/>
                  <a:pt x="748" y="507"/>
                  <a:pt x="739" y="531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7"/>
                  <a:pt x="656" y="655"/>
                </a:cubicBezTo>
                <a:cubicBezTo>
                  <a:pt x="638" y="673"/>
                  <a:pt x="618" y="689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89"/>
                  <a:pt x="130" y="673"/>
                  <a:pt x="112" y="655"/>
                </a:cubicBezTo>
                <a:cubicBezTo>
                  <a:pt x="94" y="637"/>
                  <a:pt x="78" y="618"/>
                  <a:pt x="64" y="597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7"/>
                  <a:pt x="12" y="483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2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2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06040" y="572076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2"/>
                  <a:pt x="528" y="448"/>
                </a:cubicBezTo>
                <a:cubicBezTo>
                  <a:pt x="517" y="463"/>
                  <a:pt x="505" y="478"/>
                  <a:pt x="492" y="491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6"/>
                  <a:pt x="84" y="491"/>
                </a:cubicBezTo>
                <a:cubicBezTo>
                  <a:pt x="70" y="478"/>
                  <a:pt x="59" y="463"/>
                  <a:pt x="48" y="448"/>
                </a:cubicBezTo>
                <a:cubicBezTo>
                  <a:pt x="38" y="432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32680" y="574776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7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2"/>
                  <a:pt x="159" y="6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6"/>
                  <a:pt x="283" y="12"/>
                  <a:pt x="296" y="17"/>
                </a:cubicBezTo>
                <a:cubicBezTo>
                  <a:pt x="309" y="22"/>
                  <a:pt x="321" y="29"/>
                  <a:pt x="333" y="37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863280" y="577836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886320" y="58014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1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906120" y="58266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903960" y="581256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954360" y="56862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910800" y="57106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300320" y="5074200"/>
            <a:ext cx="296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Ventajas/inconvenientes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065240" y="5636160"/>
            <a:ext cx="715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busca análisis, claridad, creatividad y defensa razonada.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