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4764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106" y="278"/>
                </a:moveTo>
                <a:lnTo>
                  <a:pt x="898" y="278"/>
                </a:lnTo>
                <a:lnTo>
                  <a:pt x="898" y="139"/>
                </a:lnTo>
                <a:cubicBezTo>
                  <a:pt x="898" y="63"/>
                  <a:pt x="836" y="0"/>
                  <a:pt x="759" y="0"/>
                </a:cubicBezTo>
                <a:lnTo>
                  <a:pt x="483" y="0"/>
                </a:lnTo>
                <a:cubicBezTo>
                  <a:pt x="407" y="0"/>
                  <a:pt x="345" y="63"/>
                  <a:pt x="345" y="139"/>
                </a:cubicBezTo>
                <a:lnTo>
                  <a:pt x="345" y="278"/>
                </a:lnTo>
                <a:lnTo>
                  <a:pt x="138" y="278"/>
                </a:lnTo>
                <a:cubicBezTo>
                  <a:pt x="61" y="278"/>
                  <a:pt x="0" y="340"/>
                  <a:pt x="0" y="416"/>
                </a:cubicBezTo>
                <a:lnTo>
                  <a:pt x="0" y="1107"/>
                </a:lnTo>
                <a:cubicBezTo>
                  <a:pt x="0" y="1183"/>
                  <a:pt x="61" y="1245"/>
                  <a:pt x="138" y="1245"/>
                </a:cubicBezTo>
                <a:lnTo>
                  <a:pt x="1106" y="1245"/>
                </a:lnTo>
                <a:cubicBezTo>
                  <a:pt x="1182" y="1245"/>
                  <a:pt x="1244" y="1183"/>
                  <a:pt x="1244" y="1107"/>
                </a:cubicBezTo>
                <a:lnTo>
                  <a:pt x="1244" y="416"/>
                </a:lnTo>
                <a:cubicBezTo>
                  <a:pt x="1244" y="339"/>
                  <a:pt x="1182" y="278"/>
                  <a:pt x="1106" y="278"/>
                </a:cubicBezTo>
                <a:moveTo>
                  <a:pt x="414" y="209"/>
                </a:moveTo>
                <a:cubicBezTo>
                  <a:pt x="414" y="170"/>
                  <a:pt x="445" y="139"/>
                  <a:pt x="483" y="139"/>
                </a:cubicBezTo>
                <a:lnTo>
                  <a:pt x="759" y="139"/>
                </a:lnTo>
                <a:cubicBezTo>
                  <a:pt x="798" y="139"/>
                  <a:pt x="829" y="170"/>
                  <a:pt x="829" y="209"/>
                </a:cubicBezTo>
                <a:lnTo>
                  <a:pt x="829" y="278"/>
                </a:lnTo>
                <a:lnTo>
                  <a:pt x="414" y="278"/>
                </a:lnTo>
                <a:lnTo>
                  <a:pt x="414" y="209"/>
                </a:lnTo>
                <a:close/>
              </a:path>
            </a:pathLst>
          </a:custGeom>
          <a:solidFill>
            <a:srgbClr val="9a4e1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547360"/>
            <a:ext cx="447840" cy="199080"/>
          </a:xfrm>
          <a:custGeom>
            <a:avLst/>
            <a:gdLst/>
            <a:ahLst/>
            <a:rect l="0" t="0" r="r" b="b"/>
            <a:pathLst>
              <a:path w="1244" h="553">
                <a:moveTo>
                  <a:pt x="1244" y="415"/>
                </a:moveTo>
                <a:cubicBezTo>
                  <a:pt x="1244" y="491"/>
                  <a:pt x="1182" y="553"/>
                  <a:pt x="1106" y="553"/>
                </a:cubicBezTo>
                <a:lnTo>
                  <a:pt x="138" y="553"/>
                </a:lnTo>
                <a:cubicBezTo>
                  <a:pt x="61" y="553"/>
                  <a:pt x="0" y="491"/>
                  <a:pt x="0" y="415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8"/>
                </a:cubicBezTo>
                <a:lnTo>
                  <a:pt x="1244" y="415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0560" y="2547360"/>
            <a:ext cx="447840" cy="174240"/>
          </a:xfrm>
          <a:custGeom>
            <a:avLst/>
            <a:gdLst/>
            <a:ahLst/>
            <a:rect l="0" t="0" r="r" b="b"/>
            <a:pathLst>
              <a:path w="1244" h="484">
                <a:moveTo>
                  <a:pt x="1244" y="345"/>
                </a:moveTo>
                <a:cubicBezTo>
                  <a:pt x="1244" y="422"/>
                  <a:pt x="1182" y="484"/>
                  <a:pt x="1106" y="484"/>
                </a:cubicBezTo>
                <a:lnTo>
                  <a:pt x="138" y="484"/>
                </a:lnTo>
                <a:cubicBezTo>
                  <a:pt x="61" y="484"/>
                  <a:pt x="0" y="422"/>
                  <a:pt x="0" y="345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8"/>
                </a:cubicBezTo>
                <a:lnTo>
                  <a:pt x="1244" y="345"/>
                </a:lnTo>
                <a:close/>
              </a:path>
            </a:pathLst>
          </a:custGeom>
          <a:solidFill>
            <a:srgbClr val="9a4e1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64440" y="2646720"/>
            <a:ext cx="99720" cy="50040"/>
          </a:xfrm>
          <a:custGeom>
            <a:avLst/>
            <a:gdLst/>
            <a:ahLst/>
            <a:rect l="0" t="0" r="r" b="b"/>
            <a:pathLst>
              <a:path w="277" h="139">
                <a:moveTo>
                  <a:pt x="277" y="70"/>
                </a:moveTo>
                <a:cubicBezTo>
                  <a:pt x="277" y="108"/>
                  <a:pt x="247" y="139"/>
                  <a:pt x="207" y="139"/>
                </a:cubicBezTo>
                <a:lnTo>
                  <a:pt x="69" y="139"/>
                </a:lnTo>
                <a:cubicBezTo>
                  <a:pt x="31" y="139"/>
                  <a:pt x="0" y="108"/>
                  <a:pt x="0" y="70"/>
                </a:cubicBezTo>
                <a:cubicBezTo>
                  <a:pt x="0" y="32"/>
                  <a:pt x="31" y="0"/>
                  <a:pt x="69" y="0"/>
                </a:cubicBezTo>
                <a:lnTo>
                  <a:pt x="207" y="0"/>
                </a:lnTo>
                <a:cubicBezTo>
                  <a:pt x="247" y="0"/>
                  <a:pt x="277" y="32"/>
                  <a:pt x="277" y="7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255680" y="237096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3289320"/>
            <a:ext cx="9190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“Entrevista técnica a Java + reto de gestión de turnos”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4063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62640" y="316188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8"/>
                </a:moveTo>
                <a:cubicBezTo>
                  <a:pt x="331" y="65"/>
                  <a:pt x="329" y="76"/>
                  <a:pt x="327" y="84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1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28440" y="316548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9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0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86600" y="295380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6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0"/>
                  <a:pt x="0" y="388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06040" y="297648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50"/>
                </a:moveTo>
                <a:cubicBezTo>
                  <a:pt x="490" y="315"/>
                  <a:pt x="526" y="318"/>
                  <a:pt x="557" y="321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1"/>
                  <a:pt x="686" y="298"/>
                  <a:pt x="707" y="275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1"/>
                  <a:pt x="685" y="256"/>
                </a:cubicBezTo>
                <a:cubicBezTo>
                  <a:pt x="669" y="274"/>
                  <a:pt x="632" y="293"/>
                  <a:pt x="585" y="294"/>
                </a:cubicBezTo>
                <a:cubicBezTo>
                  <a:pt x="577" y="294"/>
                  <a:pt x="568" y="294"/>
                  <a:pt x="559" y="293"/>
                </a:cubicBezTo>
                <a:cubicBezTo>
                  <a:pt x="526" y="290"/>
                  <a:pt x="485" y="286"/>
                  <a:pt x="412" y="325"/>
                </a:cubicBezTo>
                <a:cubicBezTo>
                  <a:pt x="394" y="335"/>
                  <a:pt x="368" y="339"/>
                  <a:pt x="341" y="342"/>
                </a:cubicBezTo>
                <a:cubicBezTo>
                  <a:pt x="279" y="253"/>
                  <a:pt x="316" y="176"/>
                  <a:pt x="327" y="157"/>
                </a:cubicBezTo>
                <a:cubicBezTo>
                  <a:pt x="328" y="157"/>
                  <a:pt x="329" y="158"/>
                  <a:pt x="330" y="158"/>
                </a:cubicBezTo>
                <a:cubicBezTo>
                  <a:pt x="341" y="158"/>
                  <a:pt x="352" y="155"/>
                  <a:pt x="362" y="149"/>
                </a:cubicBezTo>
                <a:cubicBezTo>
                  <a:pt x="369" y="146"/>
                  <a:pt x="371" y="137"/>
                  <a:pt x="368" y="130"/>
                </a:cubicBezTo>
                <a:cubicBezTo>
                  <a:pt x="364" y="124"/>
                  <a:pt x="355" y="121"/>
                  <a:pt x="349" y="125"/>
                </a:cubicBezTo>
                <a:cubicBezTo>
                  <a:pt x="331" y="135"/>
                  <a:pt x="307" y="129"/>
                  <a:pt x="296" y="112"/>
                </a:cubicBezTo>
                <a:cubicBezTo>
                  <a:pt x="292" y="105"/>
                  <a:pt x="283" y="104"/>
                  <a:pt x="277" y="108"/>
                </a:cubicBezTo>
                <a:cubicBezTo>
                  <a:pt x="270" y="112"/>
                  <a:pt x="268" y="121"/>
                  <a:pt x="273" y="127"/>
                </a:cubicBezTo>
                <a:cubicBezTo>
                  <a:pt x="279" y="137"/>
                  <a:pt x="289" y="145"/>
                  <a:pt x="299" y="150"/>
                </a:cubicBezTo>
                <a:cubicBezTo>
                  <a:pt x="285" y="180"/>
                  <a:pt x="257" y="258"/>
                  <a:pt x="309" y="345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2"/>
                </a:cubicBezTo>
                <a:cubicBezTo>
                  <a:pt x="68" y="326"/>
                  <a:pt x="74" y="319"/>
                  <a:pt x="77" y="310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90"/>
                  <a:pt x="54" y="293"/>
                  <a:pt x="51" y="300"/>
                </a:cubicBezTo>
                <a:cubicBezTo>
                  <a:pt x="49" y="306"/>
                  <a:pt x="44" y="311"/>
                  <a:pt x="38" y="313"/>
                </a:cubicBezTo>
                <a:cubicBezTo>
                  <a:pt x="33" y="315"/>
                  <a:pt x="26" y="314"/>
                  <a:pt x="20" y="311"/>
                </a:cubicBezTo>
                <a:cubicBezTo>
                  <a:pt x="14" y="307"/>
                  <a:pt x="5" y="310"/>
                  <a:pt x="1" y="317"/>
                </a:cubicBezTo>
                <a:cubicBezTo>
                  <a:pt x="-2" y="323"/>
                  <a:pt x="0" y="332"/>
                  <a:pt x="7" y="336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2"/>
                  <a:pt x="35" y="342"/>
                </a:cubicBezTo>
                <a:cubicBezTo>
                  <a:pt x="48" y="409"/>
                  <a:pt x="101" y="439"/>
                  <a:pt x="139" y="448"/>
                </a:cubicBezTo>
                <a:cubicBezTo>
                  <a:pt x="134" y="458"/>
                  <a:pt x="131" y="470"/>
                  <a:pt x="130" y="481"/>
                </a:cubicBezTo>
                <a:cubicBezTo>
                  <a:pt x="129" y="489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1"/>
                  <a:pt x="158" y="483"/>
                </a:cubicBezTo>
                <a:cubicBezTo>
                  <a:pt x="161" y="449"/>
                  <a:pt x="193" y="414"/>
                  <a:pt x="222" y="396"/>
                </a:cubicBezTo>
                <a:cubicBezTo>
                  <a:pt x="249" y="378"/>
                  <a:pt x="288" y="375"/>
                  <a:pt x="326" y="371"/>
                </a:cubicBezTo>
                <a:cubicBezTo>
                  <a:pt x="363" y="368"/>
                  <a:pt x="398" y="364"/>
                  <a:pt x="425" y="350"/>
                </a:cubicBezTo>
                <a:moveTo>
                  <a:pt x="786" y="308"/>
                </a:moveTo>
                <a:cubicBezTo>
                  <a:pt x="782" y="314"/>
                  <a:pt x="785" y="323"/>
                  <a:pt x="791" y="326"/>
                </a:cubicBezTo>
                <a:cubicBezTo>
                  <a:pt x="793" y="328"/>
                  <a:pt x="796" y="328"/>
                  <a:pt x="798" y="328"/>
                </a:cubicBezTo>
                <a:cubicBezTo>
                  <a:pt x="803" y="328"/>
                  <a:pt x="808" y="326"/>
                  <a:pt x="810" y="321"/>
                </a:cubicBezTo>
                <a:cubicBezTo>
                  <a:pt x="811" y="320"/>
                  <a:pt x="862" y="225"/>
                  <a:pt x="766" y="161"/>
                </a:cubicBezTo>
                <a:cubicBezTo>
                  <a:pt x="760" y="156"/>
                  <a:pt x="751" y="158"/>
                  <a:pt x="747" y="164"/>
                </a:cubicBezTo>
                <a:cubicBezTo>
                  <a:pt x="743" y="171"/>
                  <a:pt x="744" y="179"/>
                  <a:pt x="751" y="184"/>
                </a:cubicBezTo>
                <a:cubicBezTo>
                  <a:pt x="825" y="233"/>
                  <a:pt x="787" y="305"/>
                  <a:pt x="786" y="308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4"/>
                  <a:pt x="333" y="16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4"/>
                  <a:pt x="649" y="-6"/>
                  <a:pt x="569" y="0"/>
                </a:cubicBezTo>
                <a:cubicBezTo>
                  <a:pt x="561" y="1"/>
                  <a:pt x="555" y="8"/>
                  <a:pt x="556" y="16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7"/>
                </a:moveTo>
                <a:cubicBezTo>
                  <a:pt x="821" y="437"/>
                  <a:pt x="813" y="442"/>
                  <a:pt x="812" y="450"/>
                </a:cubicBezTo>
                <a:cubicBezTo>
                  <a:pt x="812" y="451"/>
                  <a:pt x="808" y="498"/>
                  <a:pt x="759" y="514"/>
                </a:cubicBezTo>
                <a:cubicBezTo>
                  <a:pt x="752" y="517"/>
                  <a:pt x="748" y="524"/>
                  <a:pt x="750" y="532"/>
                </a:cubicBezTo>
                <a:cubicBezTo>
                  <a:pt x="752" y="538"/>
                  <a:pt x="758" y="541"/>
                  <a:pt x="764" y="541"/>
                </a:cubicBezTo>
                <a:cubicBezTo>
                  <a:pt x="765" y="541"/>
                  <a:pt x="766" y="541"/>
                  <a:pt x="768" y="541"/>
                </a:cubicBezTo>
                <a:cubicBezTo>
                  <a:pt x="834" y="519"/>
                  <a:pt x="840" y="455"/>
                  <a:pt x="840" y="452"/>
                </a:cubicBezTo>
                <a:cubicBezTo>
                  <a:pt x="841" y="445"/>
                  <a:pt x="835" y="438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51040" y="297972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2"/>
                </a:moveTo>
                <a:cubicBezTo>
                  <a:pt x="9" y="299"/>
                  <a:pt x="14" y="307"/>
                  <a:pt x="21" y="309"/>
                </a:cubicBezTo>
                <a:cubicBezTo>
                  <a:pt x="22" y="309"/>
                  <a:pt x="24" y="309"/>
                  <a:pt x="25" y="309"/>
                </a:cubicBezTo>
                <a:cubicBezTo>
                  <a:pt x="31" y="309"/>
                  <a:pt x="37" y="305"/>
                  <a:pt x="38" y="299"/>
                </a:cubicBezTo>
                <a:cubicBezTo>
                  <a:pt x="44" y="279"/>
                  <a:pt x="64" y="266"/>
                  <a:pt x="84" y="271"/>
                </a:cubicBezTo>
                <a:cubicBezTo>
                  <a:pt x="92" y="272"/>
                  <a:pt x="99" y="267"/>
                  <a:pt x="101" y="260"/>
                </a:cubicBezTo>
                <a:cubicBezTo>
                  <a:pt x="102" y="252"/>
                  <a:pt x="98" y="245"/>
                  <a:pt x="90" y="243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5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3"/>
                  <a:pt x="1" y="131"/>
                </a:cubicBezTo>
                <a:cubicBezTo>
                  <a:pt x="1" y="133"/>
                  <a:pt x="-6" y="195"/>
                  <a:pt x="31" y="260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3"/>
                </a:moveTo>
                <a:cubicBezTo>
                  <a:pt x="335" y="212"/>
                  <a:pt x="353" y="212"/>
                  <a:pt x="364" y="223"/>
                </a:cubicBezTo>
                <a:cubicBezTo>
                  <a:pt x="367" y="226"/>
                  <a:pt x="370" y="227"/>
                  <a:pt x="374" y="227"/>
                </a:cubicBezTo>
                <a:cubicBezTo>
                  <a:pt x="378" y="227"/>
                  <a:pt x="381" y="226"/>
                  <a:pt x="384" y="223"/>
                </a:cubicBezTo>
                <a:cubicBezTo>
                  <a:pt x="389" y="217"/>
                  <a:pt x="389" y="208"/>
                  <a:pt x="384" y="203"/>
                </a:cubicBezTo>
                <a:cubicBezTo>
                  <a:pt x="377" y="197"/>
                  <a:pt x="369" y="193"/>
                  <a:pt x="361" y="190"/>
                </a:cubicBezTo>
                <a:cubicBezTo>
                  <a:pt x="370" y="162"/>
                  <a:pt x="366" y="149"/>
                  <a:pt x="359" y="126"/>
                </a:cubicBezTo>
                <a:cubicBezTo>
                  <a:pt x="357" y="121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0"/>
                  <a:pt x="327" y="117"/>
                </a:cubicBezTo>
                <a:lnTo>
                  <a:pt x="328" y="120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5"/>
                  <a:pt x="341" y="163"/>
                  <a:pt x="333" y="188"/>
                </a:cubicBezTo>
                <a:cubicBezTo>
                  <a:pt x="322" y="190"/>
                  <a:pt x="312" y="195"/>
                  <a:pt x="304" y="202"/>
                </a:cubicBezTo>
                <a:cubicBezTo>
                  <a:pt x="299" y="208"/>
                  <a:pt x="298" y="216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39"/>
                </a:moveTo>
                <a:cubicBezTo>
                  <a:pt x="510" y="139"/>
                  <a:pt x="519" y="138"/>
                  <a:pt x="526" y="134"/>
                </a:cubicBezTo>
                <a:cubicBezTo>
                  <a:pt x="533" y="131"/>
                  <a:pt x="536" y="122"/>
                  <a:pt x="533" y="115"/>
                </a:cubicBezTo>
                <a:cubicBezTo>
                  <a:pt x="530" y="108"/>
                  <a:pt x="521" y="106"/>
                  <a:pt x="514" y="109"/>
                </a:cubicBezTo>
                <a:cubicBezTo>
                  <a:pt x="500" y="115"/>
                  <a:pt x="482" y="110"/>
                  <a:pt x="475" y="96"/>
                </a:cubicBezTo>
                <a:cubicBezTo>
                  <a:pt x="471" y="89"/>
                  <a:pt x="463" y="87"/>
                  <a:pt x="456" y="90"/>
                </a:cubicBezTo>
                <a:cubicBezTo>
                  <a:pt x="449" y="94"/>
                  <a:pt x="446" y="102"/>
                  <a:pt x="450" y="109"/>
                </a:cubicBezTo>
                <a:cubicBezTo>
                  <a:pt x="455" y="119"/>
                  <a:pt x="463" y="126"/>
                  <a:pt x="471" y="131"/>
                </a:cubicBezTo>
                <a:cubicBezTo>
                  <a:pt x="456" y="168"/>
                  <a:pt x="465" y="206"/>
                  <a:pt x="472" y="227"/>
                </a:cubicBezTo>
                <a:cubicBezTo>
                  <a:pt x="474" y="233"/>
                  <a:pt x="479" y="236"/>
                  <a:pt x="485" y="236"/>
                </a:cubicBezTo>
                <a:cubicBezTo>
                  <a:pt x="486" y="236"/>
                  <a:pt x="488" y="236"/>
                  <a:pt x="489" y="236"/>
                </a:cubicBezTo>
                <a:cubicBezTo>
                  <a:pt x="498" y="233"/>
                  <a:pt x="502" y="225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39"/>
                  <a:pt x="502" y="139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4"/>
                  <a:pt x="560" y="329"/>
                  <a:pt x="552" y="329"/>
                </a:cubicBezTo>
                <a:cubicBezTo>
                  <a:pt x="544" y="330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4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8"/>
                  <a:pt x="289" y="506"/>
                  <a:pt x="289" y="508"/>
                </a:cubicBezTo>
                <a:cubicBezTo>
                  <a:pt x="289" y="516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5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8"/>
                  <a:pt x="379" y="449"/>
                  <a:pt x="399" y="448"/>
                </a:cubicBezTo>
                <a:cubicBezTo>
                  <a:pt x="415" y="447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79"/>
                  <a:pt x="489" y="486"/>
                  <a:pt x="498" y="487"/>
                </a:cubicBezTo>
                <a:cubicBezTo>
                  <a:pt x="498" y="488"/>
                  <a:pt x="499" y="488"/>
                  <a:pt x="499" y="488"/>
                </a:cubicBezTo>
                <a:cubicBezTo>
                  <a:pt x="506" y="488"/>
                  <a:pt x="512" y="482"/>
                  <a:pt x="513" y="475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1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60280" y="2851200"/>
            <a:ext cx="3058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vas a hacer?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3588120"/>
            <a:ext cx="709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 actividad se compone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dos fases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complementarias: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04400" y="849240"/>
            <a:ext cx="138600" cy="135000"/>
          </a:xfrm>
          <a:custGeom>
            <a:avLst/>
            <a:gdLst/>
            <a:ahLst/>
            <a:rect l="0" t="0" r="r" b="b"/>
            <a:pathLst>
              <a:path w="385" h="375">
                <a:moveTo>
                  <a:pt x="385" y="188"/>
                </a:moveTo>
                <a:cubicBezTo>
                  <a:pt x="385" y="291"/>
                  <a:pt x="299" y="375"/>
                  <a:pt x="193" y="375"/>
                </a:cubicBezTo>
                <a:cubicBezTo>
                  <a:pt x="86" y="375"/>
                  <a:pt x="0" y="291"/>
                  <a:pt x="0" y="188"/>
                </a:cubicBezTo>
                <a:cubicBezTo>
                  <a:pt x="0" y="85"/>
                  <a:pt x="86" y="0"/>
                  <a:pt x="193" y="0"/>
                </a:cubicBezTo>
                <a:cubicBezTo>
                  <a:pt x="299" y="0"/>
                  <a:pt x="385" y="85"/>
                  <a:pt x="385" y="18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30160" y="866160"/>
            <a:ext cx="295920" cy="286920"/>
          </a:xfrm>
          <a:custGeom>
            <a:avLst/>
            <a:gdLst/>
            <a:ahLst/>
            <a:rect l="0" t="0" r="r" b="b"/>
            <a:pathLst>
              <a:path w="822" h="797">
                <a:moveTo>
                  <a:pt x="780" y="322"/>
                </a:moveTo>
                <a:cubicBezTo>
                  <a:pt x="771" y="331"/>
                  <a:pt x="756" y="331"/>
                  <a:pt x="746" y="322"/>
                </a:cubicBezTo>
                <a:lnTo>
                  <a:pt x="491" y="74"/>
                </a:lnTo>
                <a:cubicBezTo>
                  <a:pt x="481" y="65"/>
                  <a:pt x="481" y="50"/>
                  <a:pt x="491" y="41"/>
                </a:cubicBezTo>
                <a:lnTo>
                  <a:pt x="525" y="8"/>
                </a:lnTo>
                <a:cubicBezTo>
                  <a:pt x="534" y="-2"/>
                  <a:pt x="549" y="-2"/>
                  <a:pt x="558" y="8"/>
                </a:cubicBezTo>
                <a:lnTo>
                  <a:pt x="814" y="256"/>
                </a:lnTo>
                <a:cubicBezTo>
                  <a:pt x="824" y="265"/>
                  <a:pt x="824" y="280"/>
                  <a:pt x="814" y="289"/>
                </a:cubicBezTo>
                <a:lnTo>
                  <a:pt x="780" y="322"/>
                </a:lnTo>
                <a:moveTo>
                  <a:pt x="611" y="326"/>
                </a:moveTo>
                <a:lnTo>
                  <a:pt x="489" y="208"/>
                </a:lnTo>
                <a:cubicBezTo>
                  <a:pt x="467" y="187"/>
                  <a:pt x="433" y="188"/>
                  <a:pt x="413" y="211"/>
                </a:cubicBezTo>
                <a:lnTo>
                  <a:pt x="157" y="499"/>
                </a:lnTo>
                <a:cubicBezTo>
                  <a:pt x="123" y="538"/>
                  <a:pt x="117" y="590"/>
                  <a:pt x="138" y="628"/>
                </a:cubicBezTo>
                <a:lnTo>
                  <a:pt x="0" y="761"/>
                </a:lnTo>
                <a:lnTo>
                  <a:pt x="37" y="797"/>
                </a:lnTo>
                <a:lnTo>
                  <a:pt x="43" y="797"/>
                </a:lnTo>
                <a:lnTo>
                  <a:pt x="176" y="667"/>
                </a:lnTo>
                <a:cubicBezTo>
                  <a:pt x="214" y="690"/>
                  <a:pt x="271" y="684"/>
                  <a:pt x="312" y="650"/>
                </a:cubicBezTo>
                <a:lnTo>
                  <a:pt x="608" y="401"/>
                </a:lnTo>
                <a:cubicBezTo>
                  <a:pt x="631" y="381"/>
                  <a:pt x="633" y="347"/>
                  <a:pt x="611" y="326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80840" y="809640"/>
            <a:ext cx="201600" cy="196200"/>
          </a:xfrm>
          <a:custGeom>
            <a:avLst/>
            <a:gdLst/>
            <a:ahLst/>
            <a:rect l="0" t="0" r="r" b="b"/>
            <a:pathLst>
              <a:path w="560" h="545">
                <a:moveTo>
                  <a:pt x="112" y="136"/>
                </a:moveTo>
                <a:lnTo>
                  <a:pt x="112" y="358"/>
                </a:lnTo>
                <a:cubicBezTo>
                  <a:pt x="103" y="356"/>
                  <a:pt x="94" y="355"/>
                  <a:pt x="84" y="355"/>
                </a:cubicBezTo>
                <a:cubicBezTo>
                  <a:pt x="38" y="355"/>
                  <a:pt x="0" y="379"/>
                  <a:pt x="0" y="409"/>
                </a:cubicBezTo>
                <a:cubicBezTo>
                  <a:pt x="0" y="439"/>
                  <a:pt x="38" y="463"/>
                  <a:pt x="84" y="463"/>
                </a:cubicBezTo>
                <a:cubicBezTo>
                  <a:pt x="130" y="463"/>
                  <a:pt x="168" y="439"/>
                  <a:pt x="168" y="409"/>
                </a:cubicBezTo>
                <a:lnTo>
                  <a:pt x="168" y="243"/>
                </a:lnTo>
                <a:lnTo>
                  <a:pt x="307" y="303"/>
                </a:lnTo>
                <a:lnTo>
                  <a:pt x="307" y="440"/>
                </a:lnTo>
                <a:cubicBezTo>
                  <a:pt x="299" y="438"/>
                  <a:pt x="289" y="436"/>
                  <a:pt x="279" y="436"/>
                </a:cubicBezTo>
                <a:cubicBezTo>
                  <a:pt x="233" y="436"/>
                  <a:pt x="196" y="461"/>
                  <a:pt x="196" y="491"/>
                </a:cubicBezTo>
                <a:cubicBezTo>
                  <a:pt x="196" y="521"/>
                  <a:pt x="233" y="545"/>
                  <a:pt x="279" y="545"/>
                </a:cubicBezTo>
                <a:cubicBezTo>
                  <a:pt x="326" y="545"/>
                  <a:pt x="364" y="521"/>
                  <a:pt x="364" y="491"/>
                </a:cubicBezTo>
                <a:lnTo>
                  <a:pt x="364" y="246"/>
                </a:lnTo>
                <a:lnTo>
                  <a:pt x="112" y="136"/>
                </a:lnTo>
                <a:moveTo>
                  <a:pt x="504" y="0"/>
                </a:moveTo>
                <a:lnTo>
                  <a:pt x="504" y="222"/>
                </a:lnTo>
                <a:cubicBezTo>
                  <a:pt x="495" y="220"/>
                  <a:pt x="486" y="219"/>
                  <a:pt x="476" y="219"/>
                </a:cubicBezTo>
                <a:cubicBezTo>
                  <a:pt x="430" y="219"/>
                  <a:pt x="392" y="243"/>
                  <a:pt x="392" y="273"/>
                </a:cubicBezTo>
                <a:cubicBezTo>
                  <a:pt x="392" y="303"/>
                  <a:pt x="430" y="328"/>
                  <a:pt x="476" y="328"/>
                </a:cubicBezTo>
                <a:cubicBezTo>
                  <a:pt x="522" y="328"/>
                  <a:pt x="560" y="303"/>
                  <a:pt x="560" y="273"/>
                </a:cubicBezTo>
                <a:lnTo>
                  <a:pt x="560" y="0"/>
                </a:lnTo>
                <a:lnTo>
                  <a:pt x="50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60280" y="736560"/>
            <a:ext cx="5619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 – Entrevista técnica a Java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1473480"/>
            <a:ext cx="884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una entrevista técnica creativa en la que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es el protagonista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7600" y="2761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2035440"/>
            <a:ext cx="434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Tendrás que preparar y representar: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599840" y="3171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2607120"/>
            <a:ext cx="38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 principales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599840" y="36572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40"/>
                </a:cubicBezTo>
                <a:cubicBezTo>
                  <a:pt x="52" y="28"/>
                  <a:pt x="66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2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852560" y="3016800"/>
            <a:ext cx="130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Paradigma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599840" y="41432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852560" y="3502440"/>
            <a:ext cx="83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599840" y="46288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852560" y="3988080"/>
            <a:ext cx="287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 asociadas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5105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52560" y="4474080"/>
            <a:ext cx="277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Casos de uso comunes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5591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4950360"/>
            <a:ext cx="381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ventajas e inconvenientes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25120" y="605880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1"/>
                  <a:pt x="363" y="519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4"/>
                  <a:pt x="105" y="519"/>
                </a:cubicBezTo>
                <a:cubicBezTo>
                  <a:pt x="105" y="391"/>
                  <a:pt x="0" y="370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77320" y="630288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3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3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871200" y="613440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7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6" y="363"/>
                  <a:pt x="107" y="363"/>
                </a:cubicBezTo>
                <a:cubicBezTo>
                  <a:pt x="119" y="363"/>
                  <a:pt x="129" y="354"/>
                  <a:pt x="129" y="342"/>
                </a:cubicBezTo>
                <a:lnTo>
                  <a:pt x="129" y="116"/>
                </a:lnTo>
                <a:lnTo>
                  <a:pt x="208" y="37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63280" y="624960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9"/>
                </a:moveTo>
                <a:cubicBezTo>
                  <a:pt x="257" y="152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2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55720" y="624204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5"/>
                </a:lnTo>
                <a:cubicBezTo>
                  <a:pt x="286" y="83"/>
                  <a:pt x="297" y="92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7"/>
                  <a:pt x="0" y="67"/>
                </a:cubicBezTo>
                <a:cubicBezTo>
                  <a:pt x="-2" y="55"/>
                  <a:pt x="6" y="44"/>
                  <a:pt x="18" y="42"/>
                </a:cubicBezTo>
                <a:lnTo>
                  <a:pt x="275" y="0"/>
                </a:lnTo>
                <a:cubicBezTo>
                  <a:pt x="286" y="-2"/>
                  <a:pt x="297" y="6"/>
                  <a:pt x="299" y="17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4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5436000"/>
            <a:ext cx="545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Curiosidades o anécdotas técnicas (opcional)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065240" y="6007680"/>
            <a:ext cx="813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Puedes trabajar en pareja o grupo, y usar el formato que prefieras: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47720" y="6417000"/>
            <a:ext cx="1027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entrevista grabada, en directo, como presentación en PowerPoint, podcast simulado,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80840" y="85860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9"/>
                </a:moveTo>
                <a:cubicBezTo>
                  <a:pt x="939" y="603"/>
                  <a:pt x="926" y="575"/>
                  <a:pt x="895" y="575"/>
                </a:cubicBezTo>
                <a:lnTo>
                  <a:pt x="867" y="575"/>
                </a:lnTo>
                <a:cubicBezTo>
                  <a:pt x="898" y="575"/>
                  <a:pt x="923" y="550"/>
                  <a:pt x="923" y="520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20"/>
                </a:lnTo>
                <a:cubicBezTo>
                  <a:pt x="84" y="550"/>
                  <a:pt x="109" y="575"/>
                  <a:pt x="140" y="575"/>
                </a:cubicBezTo>
                <a:lnTo>
                  <a:pt x="112" y="575"/>
                </a:lnTo>
                <a:cubicBezTo>
                  <a:pt x="81" y="575"/>
                  <a:pt x="65" y="602"/>
                  <a:pt x="56" y="629"/>
                </a:cubicBezTo>
                <a:lnTo>
                  <a:pt x="0" y="762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2"/>
                </a:cubicBezTo>
                <a:lnTo>
                  <a:pt x="951" y="62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80840" y="113364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0"/>
                </a:lnTo>
                <a:cubicBezTo>
                  <a:pt x="14" y="39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29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31240" y="87840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13240" y="1074240"/>
            <a:ext cx="299160" cy="39600"/>
          </a:xfrm>
          <a:custGeom>
            <a:avLst/>
            <a:gdLst/>
            <a:ahLst/>
            <a:rect l="0" t="0" r="r" b="b"/>
            <a:pathLst>
              <a:path w="831" h="110">
                <a:moveTo>
                  <a:pt x="830" y="83"/>
                </a:moveTo>
                <a:lnTo>
                  <a:pt x="809" y="24"/>
                </a:lnTo>
                <a:cubicBezTo>
                  <a:pt x="802" y="10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29"/>
                </a:cubicBezTo>
                <a:lnTo>
                  <a:pt x="1" y="83"/>
                </a:lnTo>
                <a:cubicBezTo>
                  <a:pt x="-5" y="99"/>
                  <a:pt x="14" y="110"/>
                  <a:pt x="29" y="110"/>
                </a:cubicBezTo>
                <a:lnTo>
                  <a:pt x="241" y="110"/>
                </a:lnTo>
                <a:cubicBezTo>
                  <a:pt x="241" y="110"/>
                  <a:pt x="267" y="109"/>
                  <a:pt x="272" y="94"/>
                </a:cubicBezTo>
                <a:cubicBezTo>
                  <a:pt x="277" y="76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7"/>
                  <a:pt x="583" y="95"/>
                </a:cubicBezTo>
                <a:cubicBezTo>
                  <a:pt x="586" y="110"/>
                  <a:pt x="617" y="110"/>
                  <a:pt x="617" y="110"/>
                </a:cubicBezTo>
                <a:lnTo>
                  <a:pt x="802" y="110"/>
                </a:lnTo>
                <a:cubicBezTo>
                  <a:pt x="818" y="110"/>
                  <a:pt x="836" y="98"/>
                  <a:pt x="830" y="83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922680" y="1094760"/>
            <a:ext cx="88920" cy="29520"/>
          </a:xfrm>
          <a:custGeom>
            <a:avLst/>
            <a:gdLst/>
            <a:ahLst/>
            <a:rect l="0" t="0" r="r" b="b"/>
            <a:pathLst>
              <a:path w="247" h="82">
                <a:moveTo>
                  <a:pt x="232" y="82"/>
                </a:moveTo>
                <a:lnTo>
                  <a:pt x="15" y="82"/>
                </a:lnTo>
                <a:cubicBezTo>
                  <a:pt x="3" y="82"/>
                  <a:pt x="-1" y="72"/>
                  <a:pt x="0" y="63"/>
                </a:cubicBezTo>
                <a:cubicBezTo>
                  <a:pt x="2" y="54"/>
                  <a:pt x="11" y="14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2"/>
                  <a:pt x="246" y="57"/>
                  <a:pt x="247" y="66"/>
                </a:cubicBezTo>
                <a:cubicBezTo>
                  <a:pt x="247" y="74"/>
                  <a:pt x="242" y="82"/>
                  <a:pt x="232" y="8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60280" y="736560"/>
            <a:ext cx="6822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 – Reto técnico: Gestión de turnos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747720" y="1473480"/>
            <a:ext cx="995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 funcional en Java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simule la gestión de turnos en un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71480" y="2504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5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1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5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06040" y="25394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7"/>
                  <a:pt x="448" y="528"/>
                </a:cubicBezTo>
                <a:cubicBezTo>
                  <a:pt x="432" y="538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6"/>
                  <a:pt x="287" y="576"/>
                </a:cubicBezTo>
                <a:cubicBezTo>
                  <a:pt x="268" y="576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32680" y="25664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19"/>
                  <a:pt x="391" y="332"/>
                </a:cubicBezTo>
                <a:cubicBezTo>
                  <a:pt x="384" y="344"/>
                  <a:pt x="375" y="355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5"/>
                  <a:pt x="228" y="427"/>
                  <a:pt x="214" y="427"/>
                </a:cubicBezTo>
                <a:cubicBezTo>
                  <a:pt x="200" y="427"/>
                  <a:pt x="186" y="425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19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5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0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0"/>
                  <a:pt x="296" y="16"/>
                </a:cubicBezTo>
                <a:cubicBezTo>
                  <a:pt x="309" y="21"/>
                  <a:pt x="321" y="28"/>
                  <a:pt x="333" y="35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7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63280" y="25970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86320" y="26200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06120" y="26452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03960" y="26312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54360" y="25048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10800" y="25293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6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47720" y="1883160"/>
            <a:ext cx="97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065240" y="2454840"/>
            <a:ext cx="319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Funcionalidades mínimas: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016800"/>
            <a:ext cx="475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turnos (nombre o ID del cliente)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3502440"/>
            <a:ext cx="445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la lista de turnos pendientes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71480" y="46004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09640" y="463104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5"/>
                </a:lnTo>
                <a:lnTo>
                  <a:pt x="213" y="85"/>
                </a:lnTo>
                <a:cubicBezTo>
                  <a:pt x="96" y="85"/>
                  <a:pt x="0" y="181"/>
                  <a:pt x="0" y="299"/>
                </a:cubicBezTo>
                <a:cubicBezTo>
                  <a:pt x="0" y="329"/>
                  <a:pt x="7" y="357"/>
                  <a:pt x="18" y="383"/>
                </a:cubicBezTo>
                <a:lnTo>
                  <a:pt x="88" y="325"/>
                </a:lnTo>
                <a:cubicBezTo>
                  <a:pt x="86" y="316"/>
                  <a:pt x="85" y="307"/>
                  <a:pt x="85" y="299"/>
                </a:cubicBezTo>
                <a:cubicBezTo>
                  <a:pt x="85" y="228"/>
                  <a:pt x="143" y="171"/>
                  <a:pt x="213" y="171"/>
                </a:cubicBezTo>
                <a:lnTo>
                  <a:pt x="385" y="171"/>
                </a:lnTo>
                <a:lnTo>
                  <a:pt x="385" y="256"/>
                </a:lnTo>
                <a:lnTo>
                  <a:pt x="538" y="128"/>
                </a:lnTo>
                <a:moveTo>
                  <a:pt x="538" y="214"/>
                </a:moveTo>
                <a:lnTo>
                  <a:pt x="467" y="272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69"/>
                  <a:pt x="413" y="426"/>
                  <a:pt x="342" y="426"/>
                </a:cubicBezTo>
                <a:lnTo>
                  <a:pt x="171" y="426"/>
                </a:lnTo>
                <a:lnTo>
                  <a:pt x="171" y="341"/>
                </a:lnTo>
                <a:lnTo>
                  <a:pt x="17" y="469"/>
                </a:lnTo>
                <a:lnTo>
                  <a:pt x="171" y="598"/>
                </a:lnTo>
                <a:lnTo>
                  <a:pt x="171" y="512"/>
                </a:lnTo>
                <a:lnTo>
                  <a:pt x="342" y="512"/>
                </a:lnTo>
                <a:cubicBezTo>
                  <a:pt x="460" y="512"/>
                  <a:pt x="555" y="416"/>
                  <a:pt x="555" y="299"/>
                </a:cubicBezTo>
                <a:cubicBezTo>
                  <a:pt x="555" y="268"/>
                  <a:pt x="549" y="240"/>
                  <a:pt x="538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3988080"/>
            <a:ext cx="434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Atender turnos en orden de llegada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65240" y="4550040"/>
            <a:ext cx="898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Una vez completado, recibirás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petición de mejora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si fueras un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5686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47720" y="4969440"/>
            <a:ext cx="510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desarrollador en producción. Por ejemplo: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6171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5531400"/>
            <a:ext cx="396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Búsqueda de turnos por nombre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6657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6017040"/>
            <a:ext cx="353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Priorización de ciertos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6502680"/>
            <a:ext cx="317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Ordenación personalizada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21160" y="25394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6"/>
                </a:lnTo>
                <a:cubicBezTo>
                  <a:pt x="0" y="403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5"/>
                  <a:pt x="392" y="625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961200" y="25394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6"/>
                </a:lnTo>
                <a:cubicBezTo>
                  <a:pt x="394" y="403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5"/>
                  <a:pt x="2" y="625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821160" y="2429280"/>
            <a:ext cx="281880" cy="225000"/>
          </a:xfrm>
          <a:custGeom>
            <a:avLst/>
            <a:gdLst/>
            <a:ahLst/>
            <a:rect l="0" t="0" r="r" b="b"/>
            <a:pathLst>
              <a:path w="783" h="625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7"/>
                  <a:pt x="-5" y="324"/>
                  <a:pt x="16" y="341"/>
                </a:cubicBezTo>
                <a:lnTo>
                  <a:pt x="351" y="612"/>
                </a:lnTo>
                <a:cubicBezTo>
                  <a:pt x="372" y="629"/>
                  <a:pt x="407" y="629"/>
                  <a:pt x="428" y="612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951840" y="263664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8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8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864360" y="246276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2"/>
                </a:moveTo>
                <a:cubicBezTo>
                  <a:pt x="551" y="463"/>
                  <a:pt x="554" y="478"/>
                  <a:pt x="523" y="501"/>
                </a:cubicBezTo>
                <a:lnTo>
                  <a:pt x="454" y="553"/>
                </a:lnTo>
                <a:cubicBezTo>
                  <a:pt x="423" y="575"/>
                  <a:pt x="411" y="556"/>
                  <a:pt x="411" y="525"/>
                </a:cubicBezTo>
                <a:lnTo>
                  <a:pt x="411" y="443"/>
                </a:lnTo>
                <a:cubicBezTo>
                  <a:pt x="411" y="437"/>
                  <a:pt x="411" y="432"/>
                  <a:pt x="404" y="426"/>
                </a:cubicBezTo>
                <a:cubicBezTo>
                  <a:pt x="332" y="366"/>
                  <a:pt x="51" y="143"/>
                  <a:pt x="0" y="102"/>
                </a:cubicBezTo>
                <a:lnTo>
                  <a:pt x="130" y="0"/>
                </a:lnTo>
                <a:cubicBezTo>
                  <a:pt x="166" y="25"/>
                  <a:pt x="431" y="231"/>
                  <a:pt x="541" y="318"/>
                </a:cubicBezTo>
                <a:cubicBezTo>
                  <a:pt x="547" y="323"/>
                  <a:pt x="551" y="327"/>
                  <a:pt x="551" y="333"/>
                </a:cubicBezTo>
                <a:lnTo>
                  <a:pt x="551" y="43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864360" y="246276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7"/>
                </a:moveTo>
                <a:cubicBezTo>
                  <a:pt x="431" y="230"/>
                  <a:pt x="166" y="25"/>
                  <a:pt x="130" y="0"/>
                </a:cubicBezTo>
                <a:lnTo>
                  <a:pt x="82" y="38"/>
                </a:lnTo>
                <a:lnTo>
                  <a:pt x="0" y="102"/>
                </a:lnTo>
                <a:cubicBezTo>
                  <a:pt x="51" y="143"/>
                  <a:pt x="332" y="366"/>
                  <a:pt x="404" y="426"/>
                </a:cubicBezTo>
                <a:cubicBezTo>
                  <a:pt x="408" y="429"/>
                  <a:pt x="410" y="433"/>
                  <a:pt x="411" y="436"/>
                </a:cubicBezTo>
                <a:lnTo>
                  <a:pt x="548" y="324"/>
                </a:lnTo>
                <a:cubicBezTo>
                  <a:pt x="547" y="322"/>
                  <a:pt x="544" y="320"/>
                  <a:pt x="541" y="31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889920" y="246276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2"/>
                </a:moveTo>
                <a:lnTo>
                  <a:pt x="480" y="333"/>
                </a:lnTo>
                <a:cubicBezTo>
                  <a:pt x="480" y="327"/>
                  <a:pt x="476" y="323"/>
                  <a:pt x="470" y="318"/>
                </a:cubicBezTo>
                <a:cubicBezTo>
                  <a:pt x="360" y="231"/>
                  <a:pt x="94" y="25"/>
                  <a:pt x="58" y="0"/>
                </a:cubicBezTo>
                <a:lnTo>
                  <a:pt x="0" y="46"/>
                </a:lnTo>
                <a:cubicBezTo>
                  <a:pt x="95" y="120"/>
                  <a:pt x="350" y="317"/>
                  <a:pt x="416" y="370"/>
                </a:cubicBezTo>
                <a:cubicBezTo>
                  <a:pt x="424" y="376"/>
                  <a:pt x="424" y="381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8"/>
                  <a:pt x="480" y="463"/>
                  <a:pt x="480" y="43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889920" y="2462760"/>
            <a:ext cx="171720" cy="133920"/>
          </a:xfrm>
          <a:custGeom>
            <a:avLst/>
            <a:gdLst/>
            <a:ahLst/>
            <a:rect l="0" t="0" r="r" b="b"/>
            <a:pathLst>
              <a:path w="477" h="372">
                <a:moveTo>
                  <a:pt x="470" y="318"/>
                </a:moveTo>
                <a:cubicBezTo>
                  <a:pt x="360" y="231"/>
                  <a:pt x="94" y="26"/>
                  <a:pt x="58" y="0"/>
                </a:cubicBezTo>
                <a:lnTo>
                  <a:pt x="0" y="47"/>
                </a:lnTo>
                <a:cubicBezTo>
                  <a:pt x="95" y="121"/>
                  <a:pt x="350" y="317"/>
                  <a:pt x="416" y="370"/>
                </a:cubicBezTo>
                <a:cubicBezTo>
                  <a:pt x="417" y="371"/>
                  <a:pt x="418" y="371"/>
                  <a:pt x="419" y="372"/>
                </a:cubicBezTo>
                <a:lnTo>
                  <a:pt x="477" y="325"/>
                </a:lnTo>
                <a:cubicBezTo>
                  <a:pt x="476" y="323"/>
                  <a:pt x="473" y="321"/>
                  <a:pt x="470" y="31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331640" y="316224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640" y="683"/>
                </a:moveTo>
                <a:cubicBezTo>
                  <a:pt x="640" y="730"/>
                  <a:pt x="602" y="768"/>
                  <a:pt x="555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555" y="0"/>
                </a:lnTo>
                <a:cubicBezTo>
                  <a:pt x="602" y="0"/>
                  <a:pt x="640" y="39"/>
                  <a:pt x="640" y="86"/>
                </a:cubicBezTo>
                <a:lnTo>
                  <a:pt x="640" y="68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362240" y="321588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363"/>
                </a:moveTo>
                <a:cubicBezTo>
                  <a:pt x="470" y="375"/>
                  <a:pt x="460" y="385"/>
                  <a:pt x="448" y="385"/>
                </a:cubicBezTo>
                <a:lnTo>
                  <a:pt x="21" y="385"/>
                </a:lnTo>
                <a:cubicBezTo>
                  <a:pt x="9" y="385"/>
                  <a:pt x="0" y="375"/>
                  <a:pt x="0" y="363"/>
                </a:cubicBezTo>
                <a:cubicBezTo>
                  <a:pt x="0" y="351"/>
                  <a:pt x="9" y="342"/>
                  <a:pt x="21" y="342"/>
                </a:cubicBezTo>
                <a:lnTo>
                  <a:pt x="448" y="342"/>
                </a:lnTo>
                <a:cubicBezTo>
                  <a:pt x="460" y="342"/>
                  <a:pt x="470" y="351"/>
                  <a:pt x="470" y="363"/>
                </a:cubicBezTo>
                <a:moveTo>
                  <a:pt x="128" y="448"/>
                </a:moveTo>
                <a:cubicBezTo>
                  <a:pt x="128" y="460"/>
                  <a:pt x="118" y="470"/>
                  <a:pt x="106" y="470"/>
                </a:cubicBezTo>
                <a:lnTo>
                  <a:pt x="21" y="470"/>
                </a:lnTo>
                <a:cubicBezTo>
                  <a:pt x="9" y="470"/>
                  <a:pt x="0" y="460"/>
                  <a:pt x="0" y="448"/>
                </a:cubicBezTo>
                <a:cubicBezTo>
                  <a:pt x="0" y="437"/>
                  <a:pt x="9" y="427"/>
                  <a:pt x="21" y="427"/>
                </a:cubicBezTo>
                <a:lnTo>
                  <a:pt x="106" y="427"/>
                </a:lnTo>
                <a:cubicBezTo>
                  <a:pt x="118" y="427"/>
                  <a:pt x="128" y="437"/>
                  <a:pt x="128" y="448"/>
                </a:cubicBezTo>
                <a:moveTo>
                  <a:pt x="470" y="21"/>
                </a:moveTo>
                <a:cubicBezTo>
                  <a:pt x="470" y="33"/>
                  <a:pt x="460" y="42"/>
                  <a:pt x="448" y="42"/>
                </a:cubicBezTo>
                <a:lnTo>
                  <a:pt x="21" y="42"/>
                </a:lnTo>
                <a:cubicBezTo>
                  <a:pt x="9" y="42"/>
                  <a:pt x="0" y="33"/>
                  <a:pt x="0" y="21"/>
                </a:cubicBezTo>
                <a:cubicBezTo>
                  <a:pt x="0" y="9"/>
                  <a:pt x="9" y="0"/>
                  <a:pt x="21" y="0"/>
                </a:cubicBezTo>
                <a:lnTo>
                  <a:pt x="448" y="0"/>
                </a:lnTo>
                <a:cubicBezTo>
                  <a:pt x="460" y="0"/>
                  <a:pt x="470" y="9"/>
                  <a:pt x="470" y="21"/>
                </a:cubicBezTo>
                <a:moveTo>
                  <a:pt x="470" y="106"/>
                </a:moveTo>
                <a:cubicBezTo>
                  <a:pt x="470" y="118"/>
                  <a:pt x="460" y="128"/>
                  <a:pt x="448" y="128"/>
                </a:cubicBezTo>
                <a:lnTo>
                  <a:pt x="21" y="128"/>
                </a:lnTo>
                <a:cubicBezTo>
                  <a:pt x="9" y="128"/>
                  <a:pt x="0" y="118"/>
                  <a:pt x="0" y="106"/>
                </a:cubicBezTo>
                <a:cubicBezTo>
                  <a:pt x="0" y="95"/>
                  <a:pt x="9" y="85"/>
                  <a:pt x="21" y="85"/>
                </a:cubicBezTo>
                <a:lnTo>
                  <a:pt x="448" y="85"/>
                </a:lnTo>
                <a:cubicBezTo>
                  <a:pt x="460" y="85"/>
                  <a:pt x="470" y="95"/>
                  <a:pt x="470" y="106"/>
                </a:cubicBezTo>
                <a:moveTo>
                  <a:pt x="470" y="192"/>
                </a:moveTo>
                <a:cubicBezTo>
                  <a:pt x="470" y="204"/>
                  <a:pt x="460" y="214"/>
                  <a:pt x="448" y="214"/>
                </a:cubicBezTo>
                <a:lnTo>
                  <a:pt x="21" y="214"/>
                </a:lnTo>
                <a:cubicBezTo>
                  <a:pt x="9" y="214"/>
                  <a:pt x="0" y="204"/>
                  <a:pt x="0" y="192"/>
                </a:cubicBezTo>
                <a:cubicBezTo>
                  <a:pt x="0" y="180"/>
                  <a:pt x="9" y="170"/>
                  <a:pt x="21" y="170"/>
                </a:cubicBezTo>
                <a:lnTo>
                  <a:pt x="448" y="170"/>
                </a:lnTo>
                <a:cubicBezTo>
                  <a:pt x="460" y="170"/>
                  <a:pt x="470" y="180"/>
                  <a:pt x="470" y="192"/>
                </a:cubicBezTo>
                <a:moveTo>
                  <a:pt x="470" y="278"/>
                </a:moveTo>
                <a:cubicBezTo>
                  <a:pt x="470" y="290"/>
                  <a:pt x="460" y="299"/>
                  <a:pt x="448" y="299"/>
                </a:cubicBezTo>
                <a:lnTo>
                  <a:pt x="21" y="299"/>
                </a:lnTo>
                <a:cubicBezTo>
                  <a:pt x="9" y="299"/>
                  <a:pt x="0" y="290"/>
                  <a:pt x="0" y="278"/>
                </a:cubicBezTo>
                <a:cubicBezTo>
                  <a:pt x="0" y="266"/>
                  <a:pt x="9" y="257"/>
                  <a:pt x="21" y="257"/>
                </a:cubicBezTo>
                <a:lnTo>
                  <a:pt x="448" y="257"/>
                </a:lnTo>
                <a:cubicBezTo>
                  <a:pt x="460" y="257"/>
                  <a:pt x="470" y="266"/>
                  <a:pt x="470" y="27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389240" y="3206880"/>
            <a:ext cx="172800" cy="177840"/>
          </a:xfrm>
          <a:custGeom>
            <a:avLst/>
            <a:gdLst/>
            <a:ahLst/>
            <a:rect l="0" t="0" r="r" b="b"/>
            <a:pathLst>
              <a:path w="480" h="494">
                <a:moveTo>
                  <a:pt x="480" y="9"/>
                </a:moveTo>
                <a:cubicBezTo>
                  <a:pt x="462" y="-2"/>
                  <a:pt x="441" y="-3"/>
                  <a:pt x="426" y="9"/>
                </a:cubicBezTo>
                <a:lnTo>
                  <a:pt x="409" y="23"/>
                </a:lnTo>
                <a:lnTo>
                  <a:pt x="378" y="48"/>
                </a:lnTo>
                <a:lnTo>
                  <a:pt x="376" y="50"/>
                </a:lnTo>
                <a:lnTo>
                  <a:pt x="325" y="91"/>
                </a:lnTo>
                <a:lnTo>
                  <a:pt x="71" y="299"/>
                </a:lnTo>
                <a:cubicBezTo>
                  <a:pt x="61" y="306"/>
                  <a:pt x="54" y="325"/>
                  <a:pt x="46" y="343"/>
                </a:cubicBezTo>
                <a:cubicBezTo>
                  <a:pt x="38" y="361"/>
                  <a:pt x="25" y="404"/>
                  <a:pt x="15" y="437"/>
                </a:cubicBezTo>
                <a:cubicBezTo>
                  <a:pt x="12" y="442"/>
                  <a:pt x="-8" y="476"/>
                  <a:pt x="3" y="489"/>
                </a:cubicBezTo>
                <a:cubicBezTo>
                  <a:pt x="14" y="502"/>
                  <a:pt x="53" y="489"/>
                  <a:pt x="58" y="487"/>
                </a:cubicBezTo>
                <a:cubicBezTo>
                  <a:pt x="93" y="484"/>
                  <a:pt x="138" y="479"/>
                  <a:pt x="157" y="475"/>
                </a:cubicBezTo>
                <a:cubicBezTo>
                  <a:pt x="177" y="470"/>
                  <a:pt x="197" y="467"/>
                  <a:pt x="207" y="459"/>
                </a:cubicBezTo>
                <a:lnTo>
                  <a:pt x="207" y="458"/>
                </a:lnTo>
                <a:lnTo>
                  <a:pt x="460" y="252"/>
                </a:lnTo>
                <a:lnTo>
                  <a:pt x="477" y="239"/>
                </a:lnTo>
                <a:lnTo>
                  <a:pt x="480" y="236"/>
                </a:lnTo>
                <a:lnTo>
                  <a:pt x="480" y="9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392120" y="3296520"/>
            <a:ext cx="74160" cy="73800"/>
          </a:xfrm>
          <a:custGeom>
            <a:avLst/>
            <a:gdLst/>
            <a:ahLst/>
            <a:rect l="0" t="0" r="r" b="b"/>
            <a:pathLst>
              <a:path w="206" h="205">
                <a:moveTo>
                  <a:pt x="198" y="107"/>
                </a:moveTo>
                <a:cubicBezTo>
                  <a:pt x="198" y="107"/>
                  <a:pt x="171" y="67"/>
                  <a:pt x="153" y="52"/>
                </a:cubicBezTo>
                <a:cubicBezTo>
                  <a:pt x="139" y="34"/>
                  <a:pt x="97" y="7"/>
                  <a:pt x="97" y="7"/>
                </a:cubicBezTo>
                <a:cubicBezTo>
                  <a:pt x="88" y="-2"/>
                  <a:pt x="72" y="-3"/>
                  <a:pt x="63" y="6"/>
                </a:cubicBezTo>
                <a:cubicBezTo>
                  <a:pt x="53" y="16"/>
                  <a:pt x="46" y="35"/>
                  <a:pt x="38" y="55"/>
                </a:cubicBezTo>
                <a:cubicBezTo>
                  <a:pt x="28" y="80"/>
                  <a:pt x="11" y="145"/>
                  <a:pt x="0" y="179"/>
                </a:cubicBezTo>
                <a:cubicBezTo>
                  <a:pt x="-2" y="185"/>
                  <a:pt x="11" y="169"/>
                  <a:pt x="11" y="174"/>
                </a:cubicBezTo>
                <a:cubicBezTo>
                  <a:pt x="11" y="178"/>
                  <a:pt x="11" y="183"/>
                  <a:pt x="12" y="187"/>
                </a:cubicBezTo>
                <a:lnTo>
                  <a:pt x="9" y="190"/>
                </a:lnTo>
                <a:lnTo>
                  <a:pt x="14" y="191"/>
                </a:lnTo>
                <a:cubicBezTo>
                  <a:pt x="14" y="193"/>
                  <a:pt x="15" y="195"/>
                  <a:pt x="15" y="196"/>
                </a:cubicBezTo>
                <a:lnTo>
                  <a:pt x="19" y="193"/>
                </a:lnTo>
                <a:cubicBezTo>
                  <a:pt x="23" y="194"/>
                  <a:pt x="27" y="195"/>
                  <a:pt x="31" y="194"/>
                </a:cubicBezTo>
                <a:cubicBezTo>
                  <a:pt x="36" y="194"/>
                  <a:pt x="21" y="207"/>
                  <a:pt x="26" y="205"/>
                </a:cubicBezTo>
                <a:cubicBezTo>
                  <a:pt x="60" y="195"/>
                  <a:pt x="126" y="178"/>
                  <a:pt x="150" y="167"/>
                </a:cubicBezTo>
                <a:cubicBezTo>
                  <a:pt x="170" y="159"/>
                  <a:pt x="190" y="152"/>
                  <a:pt x="199" y="142"/>
                </a:cubicBezTo>
                <a:cubicBezTo>
                  <a:pt x="208" y="133"/>
                  <a:pt x="208" y="116"/>
                  <a:pt x="198" y="107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513080" y="3166200"/>
            <a:ext cx="83520" cy="83520"/>
          </a:xfrm>
          <a:custGeom>
            <a:avLst/>
            <a:gdLst/>
            <a:ahLst/>
            <a:rect l="0" t="0" r="r" b="b"/>
            <a:pathLst>
              <a:path w="232" h="232">
                <a:moveTo>
                  <a:pt x="14" y="82"/>
                </a:moveTo>
                <a:cubicBezTo>
                  <a:pt x="-5" y="101"/>
                  <a:pt x="-5" y="131"/>
                  <a:pt x="14" y="150"/>
                </a:cubicBezTo>
                <a:lnTo>
                  <a:pt x="82" y="217"/>
                </a:lnTo>
                <a:cubicBezTo>
                  <a:pt x="101" y="236"/>
                  <a:pt x="131" y="236"/>
                  <a:pt x="150" y="217"/>
                </a:cubicBezTo>
                <a:lnTo>
                  <a:pt x="217" y="150"/>
                </a:lnTo>
                <a:cubicBezTo>
                  <a:pt x="236" y="131"/>
                  <a:pt x="236" y="101"/>
                  <a:pt x="217" y="82"/>
                </a:cubicBezTo>
                <a:lnTo>
                  <a:pt x="150" y="14"/>
                </a:lnTo>
                <a:cubicBezTo>
                  <a:pt x="131" y="-5"/>
                  <a:pt x="101" y="-5"/>
                  <a:pt x="82" y="14"/>
                </a:cubicBezTo>
                <a:lnTo>
                  <a:pt x="14" y="82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414800" y="3207600"/>
            <a:ext cx="140040" cy="140040"/>
          </a:xfrm>
          <a:custGeom>
            <a:avLst/>
            <a:gdLst/>
            <a:ahLst/>
            <a:rect l="0" t="0" r="r" b="b"/>
            <a:pathLst>
              <a:path w="389" h="389">
                <a:moveTo>
                  <a:pt x="0" y="254"/>
                </a:moveTo>
                <a:lnTo>
                  <a:pt x="67" y="322"/>
                </a:lnTo>
                <a:lnTo>
                  <a:pt x="135" y="389"/>
                </a:lnTo>
                <a:lnTo>
                  <a:pt x="389" y="135"/>
                </a:lnTo>
                <a:lnTo>
                  <a:pt x="254" y="0"/>
                </a:lnTo>
                <a:lnTo>
                  <a:pt x="0" y="254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389240" y="3351600"/>
            <a:ext cx="21600" cy="21600"/>
          </a:xfrm>
          <a:custGeom>
            <a:avLst/>
            <a:gdLst/>
            <a:ahLst/>
            <a:rect l="0" t="0" r="r" b="b"/>
            <a:pathLst>
              <a:path w="60" h="60">
                <a:moveTo>
                  <a:pt x="60" y="44"/>
                </a:moveTo>
                <a:cubicBezTo>
                  <a:pt x="60" y="44"/>
                  <a:pt x="16" y="69"/>
                  <a:pt x="3" y="56"/>
                </a:cubicBezTo>
                <a:cubicBezTo>
                  <a:pt x="-9" y="44"/>
                  <a:pt x="17" y="0"/>
                  <a:pt x="17" y="0"/>
                </a:cubicBezTo>
                <a:cubicBezTo>
                  <a:pt x="17" y="0"/>
                  <a:pt x="58" y="1"/>
                  <a:pt x="60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505880" y="3177360"/>
            <a:ext cx="79200" cy="79200"/>
          </a:xfrm>
          <a:custGeom>
            <a:avLst/>
            <a:gdLst/>
            <a:ahLst/>
            <a:rect l="0" t="0" r="r" b="b"/>
            <a:pathLst>
              <a:path w="220" h="220">
                <a:moveTo>
                  <a:pt x="0" y="85"/>
                </a:moveTo>
                <a:lnTo>
                  <a:pt x="84" y="0"/>
                </a:lnTo>
                <a:lnTo>
                  <a:pt x="220" y="136"/>
                </a:lnTo>
                <a:lnTo>
                  <a:pt x="136" y="220"/>
                </a:lnTo>
                <a:lnTo>
                  <a:pt x="0" y="8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512000" y="318348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34" y="17"/>
                </a:moveTo>
                <a:lnTo>
                  <a:pt x="50" y="0"/>
                </a:lnTo>
                <a:lnTo>
                  <a:pt x="186" y="136"/>
                </a:lnTo>
                <a:lnTo>
                  <a:pt x="170" y="153"/>
                </a:lnTo>
                <a:lnTo>
                  <a:pt x="34" y="17"/>
                </a:lnTo>
                <a:moveTo>
                  <a:pt x="0" y="50"/>
                </a:moveTo>
                <a:lnTo>
                  <a:pt x="17" y="33"/>
                </a:lnTo>
                <a:lnTo>
                  <a:pt x="153" y="169"/>
                </a:lnTo>
                <a:lnTo>
                  <a:pt x="135" y="186"/>
                </a:lnTo>
                <a:lnTo>
                  <a:pt x="0" y="5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0280" y="2365200"/>
            <a:ext cx="3740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debes entregar?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323720" y="3684240"/>
            <a:ext cx="276480" cy="230760"/>
          </a:xfrm>
          <a:custGeom>
            <a:avLst/>
            <a:gdLst/>
            <a:ahLst/>
            <a:rect l="0" t="0" r="r" b="b"/>
            <a:pathLst>
              <a:path w="768" h="641">
                <a:moveTo>
                  <a:pt x="726" y="494"/>
                </a:moveTo>
                <a:cubicBezTo>
                  <a:pt x="717" y="473"/>
                  <a:pt x="707" y="451"/>
                  <a:pt x="683" y="451"/>
                </a:cubicBezTo>
                <a:lnTo>
                  <a:pt x="662" y="451"/>
                </a:lnTo>
                <a:cubicBezTo>
                  <a:pt x="685" y="451"/>
                  <a:pt x="705" y="432"/>
                  <a:pt x="705" y="408"/>
                </a:cubicBezTo>
                <a:lnTo>
                  <a:pt x="705" y="43"/>
                </a:lnTo>
                <a:cubicBezTo>
                  <a:pt x="705" y="20"/>
                  <a:pt x="685" y="0"/>
                  <a:pt x="662" y="0"/>
                </a:cubicBezTo>
                <a:lnTo>
                  <a:pt x="107" y="0"/>
                </a:lnTo>
                <a:cubicBezTo>
                  <a:pt x="83" y="0"/>
                  <a:pt x="64" y="20"/>
                  <a:pt x="64" y="43"/>
                </a:cubicBezTo>
                <a:lnTo>
                  <a:pt x="64" y="408"/>
                </a:lnTo>
                <a:cubicBezTo>
                  <a:pt x="64" y="432"/>
                  <a:pt x="83" y="451"/>
                  <a:pt x="107" y="451"/>
                </a:cubicBezTo>
                <a:lnTo>
                  <a:pt x="85" y="451"/>
                </a:lnTo>
                <a:cubicBezTo>
                  <a:pt x="62" y="451"/>
                  <a:pt x="50" y="472"/>
                  <a:pt x="43" y="494"/>
                </a:cubicBezTo>
                <a:lnTo>
                  <a:pt x="0" y="598"/>
                </a:lnTo>
                <a:cubicBezTo>
                  <a:pt x="0" y="622"/>
                  <a:pt x="19" y="641"/>
                  <a:pt x="43" y="641"/>
                </a:cubicBezTo>
                <a:lnTo>
                  <a:pt x="726" y="641"/>
                </a:lnTo>
                <a:cubicBezTo>
                  <a:pt x="749" y="641"/>
                  <a:pt x="768" y="622"/>
                  <a:pt x="768" y="598"/>
                </a:cubicBezTo>
                <a:lnTo>
                  <a:pt x="726" y="49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323720" y="389988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1" y="1"/>
                </a:lnTo>
                <a:lnTo>
                  <a:pt x="4" y="17"/>
                </a:lnTo>
                <a:cubicBezTo>
                  <a:pt x="11" y="32"/>
                  <a:pt x="26" y="42"/>
                  <a:pt x="43" y="42"/>
                </a:cubicBezTo>
                <a:lnTo>
                  <a:pt x="726" y="42"/>
                </a:lnTo>
                <a:cubicBezTo>
                  <a:pt x="749" y="42"/>
                  <a:pt x="767" y="24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362240" y="3699720"/>
            <a:ext cx="199800" cy="131400"/>
          </a:xfrm>
          <a:custGeom>
            <a:avLst/>
            <a:gdLst/>
            <a:ahLst/>
            <a:rect l="0" t="0" r="r" b="b"/>
            <a:pathLst>
              <a:path w="555" h="365">
                <a:moveTo>
                  <a:pt x="555" y="344"/>
                </a:moveTo>
                <a:cubicBezTo>
                  <a:pt x="555" y="356"/>
                  <a:pt x="545" y="365"/>
                  <a:pt x="534" y="365"/>
                </a:cubicBezTo>
                <a:lnTo>
                  <a:pt x="21" y="365"/>
                </a:lnTo>
                <a:cubicBezTo>
                  <a:pt x="9" y="365"/>
                  <a:pt x="0" y="356"/>
                  <a:pt x="0" y="344"/>
                </a:cubicBez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534" y="0"/>
                </a:lnTo>
                <a:cubicBezTo>
                  <a:pt x="545" y="0"/>
                  <a:pt x="555" y="10"/>
                  <a:pt x="555" y="22"/>
                </a:cubicBezTo>
                <a:lnTo>
                  <a:pt x="555" y="344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348560" y="3853440"/>
            <a:ext cx="228600" cy="31320"/>
          </a:xfrm>
          <a:custGeom>
            <a:avLst/>
            <a:gdLst/>
            <a:ahLst/>
            <a:rect l="0" t="0" r="r" b="b"/>
            <a:pathLst>
              <a:path w="635" h="87">
                <a:moveTo>
                  <a:pt x="634" y="65"/>
                </a:moveTo>
                <a:lnTo>
                  <a:pt x="617" y="18"/>
                </a:lnTo>
                <a:cubicBezTo>
                  <a:pt x="612" y="8"/>
                  <a:pt x="604" y="0"/>
                  <a:pt x="592" y="0"/>
                </a:cubicBezTo>
                <a:lnTo>
                  <a:pt x="40" y="0"/>
                </a:lnTo>
                <a:cubicBezTo>
                  <a:pt x="28" y="0"/>
                  <a:pt x="21" y="9"/>
                  <a:pt x="15" y="22"/>
                </a:cubicBezTo>
                <a:lnTo>
                  <a:pt x="1" y="65"/>
                </a:lnTo>
                <a:cubicBezTo>
                  <a:pt x="-4" y="78"/>
                  <a:pt x="10" y="87"/>
                  <a:pt x="22" y="87"/>
                </a:cubicBezTo>
                <a:lnTo>
                  <a:pt x="184" y="87"/>
                </a:lnTo>
                <a:cubicBezTo>
                  <a:pt x="184" y="87"/>
                  <a:pt x="204" y="86"/>
                  <a:pt x="207" y="74"/>
                </a:cubicBezTo>
                <a:cubicBezTo>
                  <a:pt x="211" y="60"/>
                  <a:pt x="216" y="38"/>
                  <a:pt x="217" y="34"/>
                </a:cubicBezTo>
                <a:cubicBezTo>
                  <a:pt x="219" y="29"/>
                  <a:pt x="225" y="23"/>
                  <a:pt x="235" y="23"/>
                </a:cubicBezTo>
                <a:lnTo>
                  <a:pt x="419" y="23"/>
                </a:lnTo>
                <a:cubicBezTo>
                  <a:pt x="430" y="23"/>
                  <a:pt x="435" y="28"/>
                  <a:pt x="436" y="35"/>
                </a:cubicBezTo>
                <a:cubicBezTo>
                  <a:pt x="437" y="39"/>
                  <a:pt x="443" y="60"/>
                  <a:pt x="446" y="74"/>
                </a:cubicBezTo>
                <a:cubicBezTo>
                  <a:pt x="448" y="86"/>
                  <a:pt x="472" y="87"/>
                  <a:pt x="472" y="87"/>
                </a:cubicBezTo>
                <a:lnTo>
                  <a:pt x="612" y="87"/>
                </a:lnTo>
                <a:cubicBezTo>
                  <a:pt x="624" y="87"/>
                  <a:pt x="638" y="77"/>
                  <a:pt x="634" y="6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432080" y="3869280"/>
            <a:ext cx="67680" cy="23400"/>
          </a:xfrm>
          <a:custGeom>
            <a:avLst/>
            <a:gdLst/>
            <a:ahLst/>
            <a:rect l="0" t="0" r="r" b="b"/>
            <a:pathLst>
              <a:path w="188" h="65">
                <a:moveTo>
                  <a:pt x="177" y="65"/>
                </a:moveTo>
                <a:lnTo>
                  <a:pt x="10" y="65"/>
                </a:lnTo>
                <a:cubicBezTo>
                  <a:pt x="2" y="65"/>
                  <a:pt x="-1" y="58"/>
                  <a:pt x="0" y="51"/>
                </a:cubicBezTo>
                <a:cubicBezTo>
                  <a:pt x="1" y="44"/>
                  <a:pt x="8" y="12"/>
                  <a:pt x="8" y="8"/>
                </a:cubicBezTo>
                <a:cubicBezTo>
                  <a:pt x="9" y="4"/>
                  <a:pt x="14" y="0"/>
                  <a:pt x="19" y="0"/>
                </a:cubicBezTo>
                <a:lnTo>
                  <a:pt x="170" y="0"/>
                </a:lnTo>
                <a:cubicBezTo>
                  <a:pt x="176" y="0"/>
                  <a:pt x="180" y="4"/>
                  <a:pt x="182" y="11"/>
                </a:cubicBezTo>
                <a:cubicBezTo>
                  <a:pt x="183" y="18"/>
                  <a:pt x="188" y="47"/>
                  <a:pt x="188" y="53"/>
                </a:cubicBezTo>
                <a:cubicBezTo>
                  <a:pt x="189" y="59"/>
                  <a:pt x="185" y="65"/>
                  <a:pt x="177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617480" y="3111840"/>
            <a:ext cx="626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1: documento o presentación de la entrevista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436760" y="4124160"/>
            <a:ext cx="125280" cy="125280"/>
          </a:xfrm>
          <a:custGeom>
            <a:avLst/>
            <a:gdLst/>
            <a:ahLst/>
            <a:rect l="0" t="0" r="r" b="b"/>
            <a:pathLst>
              <a:path w="348" h="348">
                <a:moveTo>
                  <a:pt x="335" y="205"/>
                </a:moveTo>
                <a:lnTo>
                  <a:pt x="143" y="12"/>
                </a:lnTo>
                <a:cubicBezTo>
                  <a:pt x="135" y="5"/>
                  <a:pt x="124" y="0"/>
                  <a:pt x="112" y="0"/>
                </a:cubicBezTo>
                <a:cubicBezTo>
                  <a:pt x="89" y="0"/>
                  <a:pt x="70" y="19"/>
                  <a:pt x="70" y="43"/>
                </a:cubicBezTo>
                <a:cubicBezTo>
                  <a:pt x="70" y="54"/>
                  <a:pt x="75" y="65"/>
                  <a:pt x="82" y="73"/>
                </a:cubicBezTo>
                <a:lnTo>
                  <a:pt x="0" y="156"/>
                </a:lnTo>
                <a:lnTo>
                  <a:pt x="192" y="348"/>
                </a:lnTo>
                <a:lnTo>
                  <a:pt x="274" y="266"/>
                </a:lnTo>
                <a:cubicBezTo>
                  <a:pt x="282" y="273"/>
                  <a:pt x="293" y="278"/>
                  <a:pt x="304" y="278"/>
                </a:cubicBezTo>
                <a:cubicBezTo>
                  <a:pt x="328" y="278"/>
                  <a:pt x="348" y="259"/>
                  <a:pt x="348" y="235"/>
                </a:cubicBezTo>
                <a:cubicBezTo>
                  <a:pt x="348" y="224"/>
                  <a:pt x="343" y="213"/>
                  <a:pt x="335" y="20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331640" y="412416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404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83"/>
                </a:lnTo>
                <a:cubicBezTo>
                  <a:pt x="0" y="730"/>
                  <a:pt x="38" y="768"/>
                  <a:pt x="85" y="768"/>
                </a:cubicBezTo>
                <a:lnTo>
                  <a:pt x="555" y="768"/>
                </a:lnTo>
                <a:cubicBezTo>
                  <a:pt x="602" y="768"/>
                  <a:pt x="640" y="730"/>
                  <a:pt x="640" y="683"/>
                </a:cubicBezTo>
                <a:lnTo>
                  <a:pt x="640" y="234"/>
                </a:lnTo>
                <a:lnTo>
                  <a:pt x="447" y="234"/>
                </a:lnTo>
                <a:cubicBezTo>
                  <a:pt x="426" y="234"/>
                  <a:pt x="404" y="213"/>
                  <a:pt x="404" y="192"/>
                </a:cubicBezTo>
                <a:lnTo>
                  <a:pt x="404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362240" y="4124160"/>
            <a:ext cx="199800" cy="222840"/>
          </a:xfrm>
          <a:custGeom>
            <a:avLst/>
            <a:gdLst/>
            <a:ahLst/>
            <a:rect l="0" t="0" r="r" b="b"/>
            <a:pathLst>
              <a:path w="555" h="619">
                <a:moveTo>
                  <a:pt x="319" y="0"/>
                </a:moveTo>
                <a:lnTo>
                  <a:pt x="277" y="0"/>
                </a:lnTo>
                <a:lnTo>
                  <a:pt x="277" y="192"/>
                </a:lnTo>
                <a:cubicBezTo>
                  <a:pt x="277" y="239"/>
                  <a:pt x="315" y="277"/>
                  <a:pt x="362" y="277"/>
                </a:cubicBezTo>
                <a:lnTo>
                  <a:pt x="555" y="277"/>
                </a:lnTo>
                <a:lnTo>
                  <a:pt x="555" y="234"/>
                </a:lnTo>
                <a:lnTo>
                  <a:pt x="362" y="234"/>
                </a:lnTo>
                <a:cubicBezTo>
                  <a:pt x="341" y="234"/>
                  <a:pt x="319" y="213"/>
                  <a:pt x="319" y="192"/>
                </a:cubicBezTo>
                <a:lnTo>
                  <a:pt x="319" y="0"/>
                </a:lnTo>
                <a:moveTo>
                  <a:pt x="213" y="170"/>
                </a:moveTo>
                <a:cubicBezTo>
                  <a:pt x="213" y="182"/>
                  <a:pt x="203" y="192"/>
                  <a:pt x="192" y="192"/>
                </a:cubicBezTo>
                <a:lnTo>
                  <a:pt x="21" y="192"/>
                </a:lnTo>
                <a:cubicBezTo>
                  <a:pt x="9" y="192"/>
                  <a:pt x="0" y="182"/>
                  <a:pt x="0" y="170"/>
                </a:cubicBezTo>
                <a:cubicBezTo>
                  <a:pt x="0" y="159"/>
                  <a:pt x="9" y="149"/>
                  <a:pt x="21" y="149"/>
                </a:cubicBezTo>
                <a:lnTo>
                  <a:pt x="192" y="149"/>
                </a:lnTo>
                <a:cubicBezTo>
                  <a:pt x="203" y="149"/>
                  <a:pt x="213" y="159"/>
                  <a:pt x="213" y="170"/>
                </a:cubicBezTo>
                <a:moveTo>
                  <a:pt x="213" y="256"/>
                </a:moveTo>
                <a:cubicBezTo>
                  <a:pt x="213" y="267"/>
                  <a:pt x="203" y="277"/>
                  <a:pt x="192" y="277"/>
                </a:cubicBezTo>
                <a:lnTo>
                  <a:pt x="21" y="277"/>
                </a:lnTo>
                <a:cubicBezTo>
                  <a:pt x="9" y="277"/>
                  <a:pt x="0" y="267"/>
                  <a:pt x="0" y="256"/>
                </a:cubicBezTo>
                <a:cubicBezTo>
                  <a:pt x="0" y="244"/>
                  <a:pt x="9" y="234"/>
                  <a:pt x="21" y="234"/>
                </a:cubicBezTo>
                <a:lnTo>
                  <a:pt x="192" y="234"/>
                </a:lnTo>
                <a:cubicBezTo>
                  <a:pt x="203" y="234"/>
                  <a:pt x="213" y="244"/>
                  <a:pt x="213" y="256"/>
                </a:cubicBezTo>
                <a:moveTo>
                  <a:pt x="470" y="341"/>
                </a:moveTo>
                <a:cubicBezTo>
                  <a:pt x="470" y="353"/>
                  <a:pt x="460" y="362"/>
                  <a:pt x="448" y="362"/>
                </a:cubicBezTo>
                <a:lnTo>
                  <a:pt x="21" y="362"/>
                </a:lnTo>
                <a:cubicBezTo>
                  <a:pt x="9" y="362"/>
                  <a:pt x="0" y="353"/>
                  <a:pt x="0" y="341"/>
                </a:cubicBezTo>
                <a:cubicBezTo>
                  <a:pt x="0" y="329"/>
                  <a:pt x="9" y="320"/>
                  <a:pt x="21" y="320"/>
                </a:cubicBezTo>
                <a:lnTo>
                  <a:pt x="448" y="320"/>
                </a:lnTo>
                <a:cubicBezTo>
                  <a:pt x="460" y="320"/>
                  <a:pt x="470" y="329"/>
                  <a:pt x="470" y="341"/>
                </a:cubicBezTo>
                <a:moveTo>
                  <a:pt x="470" y="426"/>
                </a:moveTo>
                <a:cubicBezTo>
                  <a:pt x="470" y="438"/>
                  <a:pt x="460" y="448"/>
                  <a:pt x="448" y="448"/>
                </a:cubicBezTo>
                <a:lnTo>
                  <a:pt x="21" y="448"/>
                </a:lnTo>
                <a:cubicBezTo>
                  <a:pt x="9" y="448"/>
                  <a:pt x="0" y="438"/>
                  <a:pt x="0" y="426"/>
                </a:cubicBezTo>
                <a:cubicBezTo>
                  <a:pt x="0" y="414"/>
                  <a:pt x="9" y="405"/>
                  <a:pt x="21" y="405"/>
                </a:cubicBezTo>
                <a:lnTo>
                  <a:pt x="448" y="405"/>
                </a:lnTo>
                <a:cubicBezTo>
                  <a:pt x="460" y="405"/>
                  <a:pt x="470" y="414"/>
                  <a:pt x="470" y="426"/>
                </a:cubicBezTo>
                <a:moveTo>
                  <a:pt x="470" y="511"/>
                </a:moveTo>
                <a:cubicBezTo>
                  <a:pt x="470" y="523"/>
                  <a:pt x="460" y="533"/>
                  <a:pt x="448" y="533"/>
                </a:cubicBezTo>
                <a:lnTo>
                  <a:pt x="21" y="533"/>
                </a:lnTo>
                <a:cubicBezTo>
                  <a:pt x="9" y="533"/>
                  <a:pt x="0" y="523"/>
                  <a:pt x="0" y="511"/>
                </a:cubicBezTo>
                <a:cubicBezTo>
                  <a:pt x="0" y="500"/>
                  <a:pt x="9" y="490"/>
                  <a:pt x="21" y="490"/>
                </a:cubicBezTo>
                <a:lnTo>
                  <a:pt x="448" y="490"/>
                </a:lnTo>
                <a:cubicBezTo>
                  <a:pt x="460" y="490"/>
                  <a:pt x="470" y="500"/>
                  <a:pt x="470" y="511"/>
                </a:cubicBezTo>
                <a:moveTo>
                  <a:pt x="470" y="598"/>
                </a:moveTo>
                <a:cubicBezTo>
                  <a:pt x="470" y="610"/>
                  <a:pt x="460" y="619"/>
                  <a:pt x="448" y="619"/>
                </a:cubicBezTo>
                <a:lnTo>
                  <a:pt x="21" y="619"/>
                </a:lnTo>
                <a:cubicBezTo>
                  <a:pt x="9" y="619"/>
                  <a:pt x="0" y="610"/>
                  <a:pt x="0" y="598"/>
                </a:cubicBezTo>
                <a:cubicBezTo>
                  <a:pt x="0" y="585"/>
                  <a:pt x="9" y="575"/>
                  <a:pt x="21" y="575"/>
                </a:cubicBezTo>
                <a:lnTo>
                  <a:pt x="448" y="575"/>
                </a:lnTo>
                <a:cubicBezTo>
                  <a:pt x="460" y="575"/>
                  <a:pt x="470" y="585"/>
                  <a:pt x="470" y="59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485000" y="426996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215" y="0"/>
                </a:moveTo>
                <a:cubicBezTo>
                  <a:pt x="215" y="0"/>
                  <a:pt x="89" y="0"/>
                  <a:pt x="88" y="0"/>
                </a:cubicBezTo>
                <a:cubicBezTo>
                  <a:pt x="82" y="0"/>
                  <a:pt x="69" y="4"/>
                  <a:pt x="62" y="13"/>
                </a:cubicBezTo>
                <a:lnTo>
                  <a:pt x="11" y="75"/>
                </a:lnTo>
                <a:cubicBezTo>
                  <a:pt x="-3" y="93"/>
                  <a:pt x="-3" y="120"/>
                  <a:pt x="11" y="138"/>
                </a:cubicBezTo>
                <a:lnTo>
                  <a:pt x="62" y="201"/>
                </a:lnTo>
                <a:cubicBezTo>
                  <a:pt x="69" y="210"/>
                  <a:pt x="82" y="214"/>
                  <a:pt x="88" y="214"/>
                </a:cubicBezTo>
                <a:cubicBezTo>
                  <a:pt x="89" y="214"/>
                  <a:pt x="164" y="214"/>
                  <a:pt x="215" y="214"/>
                </a:cubicBezTo>
                <a:lnTo>
                  <a:pt x="215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483920" y="4269960"/>
            <a:ext cx="109080" cy="61560"/>
          </a:xfrm>
          <a:custGeom>
            <a:avLst/>
            <a:gdLst/>
            <a:ahLst/>
            <a:rect l="0" t="0" r="r" b="b"/>
            <a:pathLst>
              <a:path w="303" h="171">
                <a:moveTo>
                  <a:pt x="261" y="0"/>
                </a:moveTo>
                <a:cubicBezTo>
                  <a:pt x="261" y="0"/>
                  <a:pt x="88" y="0"/>
                  <a:pt x="87" y="0"/>
                </a:cubicBezTo>
                <a:cubicBezTo>
                  <a:pt x="81" y="0"/>
                  <a:pt x="68" y="3"/>
                  <a:pt x="61" y="10"/>
                </a:cubicBezTo>
                <a:lnTo>
                  <a:pt x="11" y="60"/>
                </a:lnTo>
                <a:cubicBezTo>
                  <a:pt x="-3" y="74"/>
                  <a:pt x="-3" y="96"/>
                  <a:pt x="11" y="110"/>
                </a:cubicBezTo>
                <a:lnTo>
                  <a:pt x="61" y="161"/>
                </a:lnTo>
                <a:cubicBezTo>
                  <a:pt x="68" y="168"/>
                  <a:pt x="81" y="171"/>
                  <a:pt x="87" y="171"/>
                </a:cubicBezTo>
                <a:cubicBezTo>
                  <a:pt x="88" y="171"/>
                  <a:pt x="261" y="171"/>
                  <a:pt x="261" y="171"/>
                </a:cubicBezTo>
                <a:cubicBezTo>
                  <a:pt x="284" y="171"/>
                  <a:pt x="303" y="152"/>
                  <a:pt x="303" y="129"/>
                </a:cubicBezTo>
                <a:lnTo>
                  <a:pt x="303" y="43"/>
                </a:lnTo>
                <a:cubicBezTo>
                  <a:pt x="303" y="19"/>
                  <a:pt x="284" y="0"/>
                  <a:pt x="26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617480" y="3588120"/>
            <a:ext cx="562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2: código fuente funcional y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617480" y="4073760"/>
            <a:ext cx="704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(Opcional) resumen o defensa breve del trabajo realizado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85880" y="1957320"/>
            <a:ext cx="352440" cy="342720"/>
          </a:xfrm>
          <a:custGeom>
            <a:avLst/>
            <a:gdLst/>
            <a:ahLst/>
            <a:rect l="0" t="0" r="r" b="b"/>
            <a:pathLst>
              <a:path w="979" h="952">
                <a:moveTo>
                  <a:pt x="716" y="112"/>
                </a:moveTo>
                <a:cubicBezTo>
                  <a:pt x="702" y="125"/>
                  <a:pt x="698" y="135"/>
                  <a:pt x="695" y="140"/>
                </a:cubicBezTo>
                <a:cubicBezTo>
                  <a:pt x="677" y="174"/>
                  <a:pt x="655" y="185"/>
                  <a:pt x="618" y="149"/>
                </a:cubicBezTo>
                <a:cubicBezTo>
                  <a:pt x="614" y="146"/>
                  <a:pt x="504" y="33"/>
                  <a:pt x="485" y="13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5"/>
                  <a:pt x="301" y="128"/>
                </a:cubicBezTo>
                <a:cubicBezTo>
                  <a:pt x="279" y="154"/>
                  <a:pt x="278" y="186"/>
                  <a:pt x="298" y="206"/>
                </a:cubicBezTo>
                <a:cubicBezTo>
                  <a:pt x="307" y="215"/>
                  <a:pt x="319" y="218"/>
                  <a:pt x="331" y="222"/>
                </a:cubicBezTo>
                <a:cubicBezTo>
                  <a:pt x="346" y="226"/>
                  <a:pt x="380" y="224"/>
                  <a:pt x="399" y="243"/>
                </a:cubicBezTo>
                <a:cubicBezTo>
                  <a:pt x="431" y="274"/>
                  <a:pt x="415" y="322"/>
                  <a:pt x="374" y="363"/>
                </a:cubicBezTo>
                <a:cubicBezTo>
                  <a:pt x="332" y="403"/>
                  <a:pt x="282" y="419"/>
                  <a:pt x="249" y="388"/>
                </a:cubicBezTo>
                <a:cubicBezTo>
                  <a:pt x="230" y="369"/>
                  <a:pt x="232" y="336"/>
                  <a:pt x="228" y="321"/>
                </a:cubicBezTo>
                <a:cubicBezTo>
                  <a:pt x="224" y="309"/>
                  <a:pt x="221" y="298"/>
                  <a:pt x="212" y="290"/>
                </a:cubicBezTo>
                <a:cubicBezTo>
                  <a:pt x="191" y="270"/>
                  <a:pt x="159" y="271"/>
                  <a:pt x="132" y="292"/>
                </a:cubicBezTo>
                <a:cubicBezTo>
                  <a:pt x="97" y="319"/>
                  <a:pt x="14" y="418"/>
                  <a:pt x="6" y="429"/>
                </a:cubicBezTo>
                <a:cubicBezTo>
                  <a:pt x="-5" y="442"/>
                  <a:pt x="0" y="460"/>
                  <a:pt x="13" y="472"/>
                </a:cubicBezTo>
                <a:cubicBezTo>
                  <a:pt x="34" y="489"/>
                  <a:pt x="150" y="597"/>
                  <a:pt x="153" y="601"/>
                </a:cubicBezTo>
                <a:cubicBezTo>
                  <a:pt x="190" y="637"/>
                  <a:pt x="179" y="658"/>
                  <a:pt x="144" y="676"/>
                </a:cubicBezTo>
                <a:cubicBezTo>
                  <a:pt x="138" y="679"/>
                  <a:pt x="129" y="682"/>
                  <a:pt x="115" y="696"/>
                </a:cubicBezTo>
                <a:cubicBezTo>
                  <a:pt x="74" y="736"/>
                  <a:pt x="74" y="801"/>
                  <a:pt x="115" y="841"/>
                </a:cubicBezTo>
                <a:cubicBezTo>
                  <a:pt x="156" y="881"/>
                  <a:pt x="222" y="881"/>
                  <a:pt x="264" y="841"/>
                </a:cubicBezTo>
                <a:cubicBezTo>
                  <a:pt x="278" y="827"/>
                  <a:pt x="281" y="818"/>
                  <a:pt x="284" y="813"/>
                </a:cubicBezTo>
                <a:cubicBezTo>
                  <a:pt x="303" y="779"/>
                  <a:pt x="325" y="767"/>
                  <a:pt x="362" y="803"/>
                </a:cubicBezTo>
                <a:cubicBezTo>
                  <a:pt x="365" y="807"/>
                  <a:pt x="476" y="920"/>
                  <a:pt x="494" y="940"/>
                </a:cubicBezTo>
                <a:cubicBezTo>
                  <a:pt x="506" y="953"/>
                  <a:pt x="524" y="957"/>
                  <a:pt x="538" y="947"/>
                </a:cubicBezTo>
                <a:cubicBezTo>
                  <a:pt x="549" y="939"/>
                  <a:pt x="651" y="858"/>
                  <a:pt x="679" y="824"/>
                </a:cubicBezTo>
                <a:cubicBezTo>
                  <a:pt x="701" y="798"/>
                  <a:pt x="701" y="766"/>
                  <a:pt x="681" y="747"/>
                </a:cubicBezTo>
                <a:cubicBezTo>
                  <a:pt x="672" y="737"/>
                  <a:pt x="661" y="734"/>
                  <a:pt x="649" y="730"/>
                </a:cubicBezTo>
                <a:cubicBezTo>
                  <a:pt x="634" y="725"/>
                  <a:pt x="600" y="728"/>
                  <a:pt x="580" y="709"/>
                </a:cubicBezTo>
                <a:cubicBezTo>
                  <a:pt x="548" y="678"/>
                  <a:pt x="565" y="629"/>
                  <a:pt x="606" y="589"/>
                </a:cubicBezTo>
                <a:cubicBezTo>
                  <a:pt x="648" y="549"/>
                  <a:pt x="698" y="533"/>
                  <a:pt x="729" y="564"/>
                </a:cubicBezTo>
                <a:cubicBezTo>
                  <a:pt x="749" y="583"/>
                  <a:pt x="746" y="616"/>
                  <a:pt x="751" y="631"/>
                </a:cubicBezTo>
                <a:cubicBezTo>
                  <a:pt x="754" y="643"/>
                  <a:pt x="758" y="653"/>
                  <a:pt x="767" y="662"/>
                </a:cubicBezTo>
                <a:cubicBezTo>
                  <a:pt x="787" y="682"/>
                  <a:pt x="820" y="681"/>
                  <a:pt x="847" y="660"/>
                </a:cubicBezTo>
                <a:cubicBezTo>
                  <a:pt x="881" y="633"/>
                  <a:pt x="965" y="534"/>
                  <a:pt x="973" y="523"/>
                </a:cubicBezTo>
                <a:cubicBezTo>
                  <a:pt x="983" y="510"/>
                  <a:pt x="979" y="492"/>
                  <a:pt x="965" y="480"/>
                </a:cubicBezTo>
                <a:cubicBezTo>
                  <a:pt x="944" y="462"/>
                  <a:pt x="829" y="355"/>
                  <a:pt x="825" y="351"/>
                </a:cubicBezTo>
                <a:cubicBezTo>
                  <a:pt x="788" y="315"/>
                  <a:pt x="800" y="294"/>
                  <a:pt x="835" y="276"/>
                </a:cubicBezTo>
                <a:cubicBezTo>
                  <a:pt x="840" y="273"/>
                  <a:pt x="850" y="269"/>
                  <a:pt x="864" y="256"/>
                </a:cubicBezTo>
                <a:cubicBezTo>
                  <a:pt x="905" y="216"/>
                  <a:pt x="905" y="152"/>
                  <a:pt x="864" y="112"/>
                </a:cubicBezTo>
                <a:cubicBezTo>
                  <a:pt x="823" y="72"/>
                  <a:pt x="757" y="72"/>
                  <a:pt x="716" y="11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60280" y="1888920"/>
            <a:ext cx="2747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se evalúa?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2626200"/>
            <a:ext cx="492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creatividad en la 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3111840"/>
            <a:ext cx="471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Comprensión técnica del lenguaje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3588120"/>
            <a:ext cx="501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del código y adaptabilidad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4073760"/>
            <a:ext cx="574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Estilo de programación, limpieza y comentarios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4559760"/>
            <a:ext cx="575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de trabajar por fases y con feedback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54640" y="2248200"/>
            <a:ext cx="278640" cy="313560"/>
          </a:xfrm>
          <a:custGeom>
            <a:avLst/>
            <a:gdLst/>
            <a:ahLst/>
            <a:rect l="0" t="0" r="r" b="b"/>
            <a:pathLst>
              <a:path w="774" h="871">
                <a:moveTo>
                  <a:pt x="755" y="406"/>
                </a:moveTo>
                <a:lnTo>
                  <a:pt x="507" y="317"/>
                </a:lnTo>
                <a:lnTo>
                  <a:pt x="414" y="19"/>
                </a:lnTo>
                <a:cubicBezTo>
                  <a:pt x="410" y="8"/>
                  <a:pt x="400" y="0"/>
                  <a:pt x="387" y="0"/>
                </a:cubicBezTo>
                <a:cubicBezTo>
                  <a:pt x="375" y="0"/>
                  <a:pt x="364" y="8"/>
                  <a:pt x="361" y="19"/>
                </a:cubicBezTo>
                <a:lnTo>
                  <a:pt x="267" y="317"/>
                </a:lnTo>
                <a:lnTo>
                  <a:pt x="18" y="406"/>
                </a:lnTo>
                <a:cubicBezTo>
                  <a:pt x="7" y="410"/>
                  <a:pt x="0" y="420"/>
                  <a:pt x="0" y="432"/>
                </a:cubicBezTo>
                <a:cubicBezTo>
                  <a:pt x="0" y="443"/>
                  <a:pt x="7" y="453"/>
                  <a:pt x="18" y="457"/>
                </a:cubicBezTo>
                <a:lnTo>
                  <a:pt x="267" y="547"/>
                </a:lnTo>
                <a:lnTo>
                  <a:pt x="361" y="852"/>
                </a:lnTo>
                <a:cubicBezTo>
                  <a:pt x="364" y="863"/>
                  <a:pt x="375" y="871"/>
                  <a:pt x="387" y="871"/>
                </a:cubicBezTo>
                <a:cubicBezTo>
                  <a:pt x="400" y="871"/>
                  <a:pt x="411" y="863"/>
                  <a:pt x="414" y="852"/>
                </a:cubicBezTo>
                <a:lnTo>
                  <a:pt x="507" y="547"/>
                </a:lnTo>
                <a:lnTo>
                  <a:pt x="755" y="457"/>
                </a:lnTo>
                <a:cubicBezTo>
                  <a:pt x="766" y="453"/>
                  <a:pt x="774" y="443"/>
                  <a:pt x="774" y="432"/>
                </a:cubicBezTo>
                <a:cubicBezTo>
                  <a:pt x="774" y="420"/>
                  <a:pt x="766" y="410"/>
                  <a:pt x="755" y="40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90920" y="2251440"/>
            <a:ext cx="141120" cy="320400"/>
          </a:xfrm>
          <a:custGeom>
            <a:avLst/>
            <a:gdLst/>
            <a:ahLst/>
            <a:rect l="0" t="0" r="r" b="b"/>
            <a:pathLst>
              <a:path w="392" h="890">
                <a:moveTo>
                  <a:pt x="374" y="696"/>
                </a:moveTo>
                <a:lnTo>
                  <a:pt x="308" y="673"/>
                </a:lnTo>
                <a:lnTo>
                  <a:pt x="283" y="583"/>
                </a:lnTo>
                <a:cubicBezTo>
                  <a:pt x="280" y="571"/>
                  <a:pt x="269" y="563"/>
                  <a:pt x="256" y="563"/>
                </a:cubicBezTo>
                <a:cubicBezTo>
                  <a:pt x="243" y="563"/>
                  <a:pt x="232" y="571"/>
                  <a:pt x="229" y="583"/>
                </a:cubicBezTo>
                <a:lnTo>
                  <a:pt x="204" y="673"/>
                </a:lnTo>
                <a:lnTo>
                  <a:pt x="139" y="696"/>
                </a:lnTo>
                <a:cubicBezTo>
                  <a:pt x="128" y="700"/>
                  <a:pt x="121" y="710"/>
                  <a:pt x="121" y="722"/>
                </a:cubicBezTo>
                <a:cubicBezTo>
                  <a:pt x="121" y="733"/>
                  <a:pt x="128" y="743"/>
                  <a:pt x="139" y="747"/>
                </a:cubicBezTo>
                <a:lnTo>
                  <a:pt x="204" y="770"/>
                </a:lnTo>
                <a:lnTo>
                  <a:pt x="229" y="869"/>
                </a:lnTo>
                <a:cubicBezTo>
                  <a:pt x="232" y="881"/>
                  <a:pt x="243" y="890"/>
                  <a:pt x="256" y="890"/>
                </a:cubicBezTo>
                <a:cubicBezTo>
                  <a:pt x="269" y="890"/>
                  <a:pt x="280" y="881"/>
                  <a:pt x="283" y="869"/>
                </a:cubicBezTo>
                <a:lnTo>
                  <a:pt x="309" y="770"/>
                </a:lnTo>
                <a:lnTo>
                  <a:pt x="374" y="747"/>
                </a:lnTo>
                <a:cubicBezTo>
                  <a:pt x="385" y="743"/>
                  <a:pt x="392" y="733"/>
                  <a:pt x="392" y="722"/>
                </a:cubicBezTo>
                <a:cubicBezTo>
                  <a:pt x="392" y="710"/>
                  <a:pt x="385" y="700"/>
                  <a:pt x="374" y="696"/>
                </a:cubicBezTo>
                <a:moveTo>
                  <a:pt x="252" y="106"/>
                </a:moveTo>
                <a:lnTo>
                  <a:pt x="186" y="82"/>
                </a:lnTo>
                <a:lnTo>
                  <a:pt x="161" y="18"/>
                </a:lnTo>
                <a:cubicBezTo>
                  <a:pt x="157" y="7"/>
                  <a:pt x="147" y="0"/>
                  <a:pt x="135" y="0"/>
                </a:cubicBezTo>
                <a:cubicBezTo>
                  <a:pt x="123" y="0"/>
                  <a:pt x="113" y="7"/>
                  <a:pt x="109" y="18"/>
                </a:cubicBezTo>
                <a:lnTo>
                  <a:pt x="84" y="82"/>
                </a:lnTo>
                <a:lnTo>
                  <a:pt x="18" y="106"/>
                </a:lnTo>
                <a:cubicBezTo>
                  <a:pt x="7" y="110"/>
                  <a:pt x="0" y="120"/>
                  <a:pt x="0" y="132"/>
                </a:cubicBezTo>
                <a:cubicBezTo>
                  <a:pt x="0" y="143"/>
                  <a:pt x="7" y="153"/>
                  <a:pt x="18" y="157"/>
                </a:cubicBezTo>
                <a:lnTo>
                  <a:pt x="84" y="181"/>
                </a:lnTo>
                <a:lnTo>
                  <a:pt x="109" y="245"/>
                </a:lnTo>
                <a:cubicBezTo>
                  <a:pt x="113" y="256"/>
                  <a:pt x="123" y="263"/>
                  <a:pt x="135" y="263"/>
                </a:cubicBezTo>
                <a:cubicBezTo>
                  <a:pt x="147" y="263"/>
                  <a:pt x="157" y="256"/>
                  <a:pt x="161" y="245"/>
                </a:cubicBezTo>
                <a:lnTo>
                  <a:pt x="186" y="181"/>
                </a:lnTo>
                <a:lnTo>
                  <a:pt x="252" y="157"/>
                </a:lnTo>
                <a:cubicBezTo>
                  <a:pt x="263" y="153"/>
                  <a:pt x="270" y="143"/>
                  <a:pt x="270" y="132"/>
                </a:cubicBezTo>
                <a:cubicBezTo>
                  <a:pt x="270" y="120"/>
                  <a:pt x="263" y="110"/>
                  <a:pt x="252" y="10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60280" y="2165400"/>
            <a:ext cx="3144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Recomendaciones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2902320"/>
            <a:ext cx="867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Aprovecha esta actividad para expresarte con libertad técnica y creativa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3387960"/>
            <a:ext cx="1003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Piensa en cómo se trabaja realmente en desarrollo de software: primero se analiza,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4438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3797640"/>
            <a:ext cx="495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luego se codifica, y siempre hay cambios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4283640"/>
            <a:ext cx="811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¡Disfruta el proceso y demuestra todo lo que sabes hacer con Java!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