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4764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244" y="1107"/>
                </a:moveTo>
                <a:cubicBezTo>
                  <a:pt x="1244" y="1183"/>
                  <a:pt x="1182" y="1245"/>
                  <a:pt x="1106" y="1245"/>
                </a:cubicBezTo>
                <a:lnTo>
                  <a:pt x="138" y="1245"/>
                </a:lnTo>
                <a:cubicBezTo>
                  <a:pt x="61" y="1245"/>
                  <a:pt x="0" y="1183"/>
                  <a:pt x="0" y="1107"/>
                </a:cubicBezTo>
                <a:lnTo>
                  <a:pt x="0" y="139"/>
                </a:lnTo>
                <a:cubicBezTo>
                  <a:pt x="0" y="63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3"/>
                  <a:pt x="1244" y="139"/>
                </a:cubicBezTo>
                <a:lnTo>
                  <a:pt x="1244" y="1107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521800"/>
            <a:ext cx="307800" cy="302040"/>
          </a:xfrm>
          <a:custGeom>
            <a:avLst/>
            <a:gdLst/>
            <a:ahLst/>
            <a:rect l="0" t="0" r="r" b="b"/>
            <a:pathLst>
              <a:path w="855" h="839">
                <a:moveTo>
                  <a:pt x="815" y="14"/>
                </a:moveTo>
                <a:cubicBezTo>
                  <a:pt x="775" y="-12"/>
                  <a:pt x="722" y="-1"/>
                  <a:pt x="696" y="39"/>
                </a:cubicBezTo>
                <a:lnTo>
                  <a:pt x="318" y="620"/>
                </a:lnTo>
                <a:lnTo>
                  <a:pt x="145" y="459"/>
                </a:lnTo>
                <a:cubicBezTo>
                  <a:pt x="110" y="427"/>
                  <a:pt x="55" y="429"/>
                  <a:pt x="23" y="464"/>
                </a:cubicBezTo>
                <a:cubicBezTo>
                  <a:pt x="-10" y="499"/>
                  <a:pt x="-8" y="554"/>
                  <a:pt x="28" y="586"/>
                </a:cubicBezTo>
                <a:lnTo>
                  <a:pt x="277" y="817"/>
                </a:lnTo>
                <a:cubicBezTo>
                  <a:pt x="293" y="832"/>
                  <a:pt x="314" y="839"/>
                  <a:pt x="335" y="839"/>
                </a:cubicBezTo>
                <a:cubicBezTo>
                  <a:pt x="358" y="839"/>
                  <a:pt x="388" y="830"/>
                  <a:pt x="408" y="800"/>
                </a:cubicBezTo>
                <a:cubicBezTo>
                  <a:pt x="419" y="783"/>
                  <a:pt x="840" y="135"/>
                  <a:pt x="840" y="135"/>
                </a:cubicBezTo>
                <a:cubicBezTo>
                  <a:pt x="866" y="93"/>
                  <a:pt x="855" y="40"/>
                  <a:pt x="815" y="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237096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289320"/>
            <a:ext cx="10728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Entrevista técnica a Java + Reto de gestión de turnos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4063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752400" y="1895400"/>
            <a:ext cx="5924880" cy="543240"/>
          </a:xfrm>
          <a:custGeom>
            <a:avLst/>
            <a:gdLst/>
            <a:ahLst/>
            <a:rect l="0" t="0" r="r" b="b"/>
            <a:pathLst>
              <a:path w="16458" h="1509">
                <a:moveTo>
                  <a:pt x="0" y="0"/>
                </a:moveTo>
                <a:lnTo>
                  <a:pt x="16458" y="0"/>
                </a:lnTo>
                <a:lnTo>
                  <a:pt x="164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676920" y="189540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52400" y="2438280"/>
            <a:ext cx="5924880" cy="533520"/>
          </a:xfrm>
          <a:custGeom>
            <a:avLst/>
            <a:gdLst/>
            <a:ahLst/>
            <a:rect l="0" t="0" r="r" b="b"/>
            <a:pathLst>
              <a:path w="16458" h="1482">
                <a:moveTo>
                  <a:pt x="0" y="0"/>
                </a:moveTo>
                <a:lnTo>
                  <a:pt x="16458" y="0"/>
                </a:lnTo>
                <a:lnTo>
                  <a:pt x="164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676920" y="24382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52400" y="2971440"/>
            <a:ext cx="5924880" cy="543600"/>
          </a:xfrm>
          <a:custGeom>
            <a:avLst/>
            <a:gdLst/>
            <a:ahLst/>
            <a:rect l="0" t="0" r="r" b="b"/>
            <a:pathLst>
              <a:path w="16458" h="1510">
                <a:moveTo>
                  <a:pt x="0" y="0"/>
                </a:moveTo>
                <a:lnTo>
                  <a:pt x="16458" y="0"/>
                </a:lnTo>
                <a:lnTo>
                  <a:pt x="1645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6676920" y="2971440"/>
            <a:ext cx="1333800" cy="543600"/>
          </a:xfrm>
          <a:custGeom>
            <a:avLst/>
            <a:gdLst/>
            <a:ahLst/>
            <a:rect l="0" t="0" r="r" b="b"/>
            <a:pathLst>
              <a:path w="3705" h="1510">
                <a:moveTo>
                  <a:pt x="0" y="0"/>
                </a:moveTo>
                <a:lnTo>
                  <a:pt x="3705" y="0"/>
                </a:lnTo>
                <a:lnTo>
                  <a:pt x="37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52400" y="3514680"/>
            <a:ext cx="5924880" cy="533520"/>
          </a:xfrm>
          <a:custGeom>
            <a:avLst/>
            <a:gdLst/>
            <a:ahLst/>
            <a:rect l="0" t="0" r="r" b="b"/>
            <a:pathLst>
              <a:path w="16458" h="1482">
                <a:moveTo>
                  <a:pt x="0" y="0"/>
                </a:moveTo>
                <a:lnTo>
                  <a:pt x="16458" y="0"/>
                </a:lnTo>
                <a:lnTo>
                  <a:pt x="164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6676920" y="35146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52400" y="4047840"/>
            <a:ext cx="5924880" cy="543240"/>
          </a:xfrm>
          <a:custGeom>
            <a:avLst/>
            <a:gdLst/>
            <a:ahLst/>
            <a:rect l="0" t="0" r="r" b="b"/>
            <a:pathLst>
              <a:path w="16458" h="1509">
                <a:moveTo>
                  <a:pt x="0" y="0"/>
                </a:moveTo>
                <a:lnTo>
                  <a:pt x="16458" y="0"/>
                </a:lnTo>
                <a:lnTo>
                  <a:pt x="164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6676920" y="40478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52400" y="4590720"/>
            <a:ext cx="5924880" cy="533880"/>
          </a:xfrm>
          <a:custGeom>
            <a:avLst/>
            <a:gdLst/>
            <a:ahLst/>
            <a:rect l="0" t="0" r="r" b="b"/>
            <a:pathLst>
              <a:path w="16458" h="1483">
                <a:moveTo>
                  <a:pt x="0" y="0"/>
                </a:moveTo>
                <a:lnTo>
                  <a:pt x="16458" y="0"/>
                </a:lnTo>
                <a:lnTo>
                  <a:pt x="1645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6676920" y="4590720"/>
            <a:ext cx="1333800" cy="533880"/>
          </a:xfrm>
          <a:custGeom>
            <a:avLst/>
            <a:gdLst/>
            <a:ahLst/>
            <a:rect l="0" t="0" r="r" b="b"/>
            <a:pathLst>
              <a:path w="3705" h="1483">
                <a:moveTo>
                  <a:pt x="0" y="0"/>
                </a:moveTo>
                <a:lnTo>
                  <a:pt x="3705" y="0"/>
                </a:lnTo>
                <a:lnTo>
                  <a:pt x="370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5124240"/>
            <a:ext cx="5924880" cy="543240"/>
          </a:xfrm>
          <a:custGeom>
            <a:avLst/>
            <a:gdLst/>
            <a:ahLst/>
            <a:rect l="0" t="0" r="r" b="b"/>
            <a:pathLst>
              <a:path w="16458" h="1509">
                <a:moveTo>
                  <a:pt x="0" y="0"/>
                </a:moveTo>
                <a:lnTo>
                  <a:pt x="16458" y="0"/>
                </a:lnTo>
                <a:lnTo>
                  <a:pt x="164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6676920" y="51242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52400" y="1895400"/>
            <a:ext cx="5934240" cy="9720"/>
          </a:xfrm>
          <a:custGeom>
            <a:avLst/>
            <a:gdLst/>
            <a:ahLst/>
            <a:rect l="0" t="0" r="r" b="b"/>
            <a:pathLst>
              <a:path w="16484" h="27">
                <a:moveTo>
                  <a:pt x="0" y="0"/>
                </a:moveTo>
                <a:lnTo>
                  <a:pt x="16484" y="0"/>
                </a:lnTo>
                <a:lnTo>
                  <a:pt x="164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667692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6686280" y="1895400"/>
            <a:ext cx="1324440" cy="9720"/>
          </a:xfrm>
          <a:custGeom>
            <a:avLst/>
            <a:gdLst/>
            <a:ahLst/>
            <a:rect l="0" t="0" r="r" b="b"/>
            <a:pathLst>
              <a:path w="3679" h="27">
                <a:moveTo>
                  <a:pt x="0" y="0"/>
                </a:moveTo>
                <a:lnTo>
                  <a:pt x="3679" y="0"/>
                </a:lnTo>
                <a:lnTo>
                  <a:pt x="367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800064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52400" y="2428560"/>
            <a:ext cx="5934240" cy="10440"/>
          </a:xfrm>
          <a:custGeom>
            <a:avLst/>
            <a:gdLst/>
            <a:ahLst/>
            <a:rect l="0" t="0" r="r" b="b"/>
            <a:pathLst>
              <a:path w="16484" h="29">
                <a:moveTo>
                  <a:pt x="0" y="0"/>
                </a:moveTo>
                <a:lnTo>
                  <a:pt x="16484" y="0"/>
                </a:lnTo>
                <a:lnTo>
                  <a:pt x="164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686280" y="2428560"/>
            <a:ext cx="1324440" cy="10440"/>
          </a:xfrm>
          <a:custGeom>
            <a:avLst/>
            <a:gdLst/>
            <a:ahLst/>
            <a:rect l="0" t="0" r="r" b="b"/>
            <a:pathLst>
              <a:path w="3679" h="29">
                <a:moveTo>
                  <a:pt x="0" y="0"/>
                </a:moveTo>
                <a:lnTo>
                  <a:pt x="3679" y="0"/>
                </a:lnTo>
                <a:lnTo>
                  <a:pt x="367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67692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00064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2971440"/>
            <a:ext cx="5934240" cy="10440"/>
          </a:xfrm>
          <a:custGeom>
            <a:avLst/>
            <a:gdLst/>
            <a:ahLst/>
            <a:rect l="0" t="0" r="r" b="b"/>
            <a:pathLst>
              <a:path w="16484" h="29">
                <a:moveTo>
                  <a:pt x="0" y="0"/>
                </a:moveTo>
                <a:lnTo>
                  <a:pt x="16484" y="0"/>
                </a:lnTo>
                <a:lnTo>
                  <a:pt x="164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67692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686280" y="2971440"/>
            <a:ext cx="1324440" cy="10440"/>
          </a:xfrm>
          <a:custGeom>
            <a:avLst/>
            <a:gdLst/>
            <a:ahLst/>
            <a:rect l="0" t="0" r="r" b="b"/>
            <a:pathLst>
              <a:path w="3679" h="29">
                <a:moveTo>
                  <a:pt x="0" y="0"/>
                </a:moveTo>
                <a:lnTo>
                  <a:pt x="3679" y="0"/>
                </a:lnTo>
                <a:lnTo>
                  <a:pt x="367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800064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2400" y="3504960"/>
            <a:ext cx="5934240" cy="10440"/>
          </a:xfrm>
          <a:custGeom>
            <a:avLst/>
            <a:gdLst/>
            <a:ahLst/>
            <a:rect l="0" t="0" r="r" b="b"/>
            <a:pathLst>
              <a:path w="16484" h="29">
                <a:moveTo>
                  <a:pt x="0" y="0"/>
                </a:moveTo>
                <a:lnTo>
                  <a:pt x="16484" y="0"/>
                </a:lnTo>
                <a:lnTo>
                  <a:pt x="164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667692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6686280" y="3504960"/>
            <a:ext cx="1324440" cy="10440"/>
          </a:xfrm>
          <a:custGeom>
            <a:avLst/>
            <a:gdLst/>
            <a:ahLst/>
            <a:rect l="0" t="0" r="r" b="b"/>
            <a:pathLst>
              <a:path w="3679" h="29">
                <a:moveTo>
                  <a:pt x="0" y="0"/>
                </a:moveTo>
                <a:lnTo>
                  <a:pt x="3679" y="0"/>
                </a:lnTo>
                <a:lnTo>
                  <a:pt x="367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00064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4047840"/>
            <a:ext cx="5934240" cy="10440"/>
          </a:xfrm>
          <a:custGeom>
            <a:avLst/>
            <a:gdLst/>
            <a:ahLst/>
            <a:rect l="0" t="0" r="r" b="b"/>
            <a:pathLst>
              <a:path w="16484" h="29">
                <a:moveTo>
                  <a:pt x="0" y="0"/>
                </a:moveTo>
                <a:lnTo>
                  <a:pt x="16484" y="0"/>
                </a:lnTo>
                <a:lnTo>
                  <a:pt x="164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667692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686280" y="4047840"/>
            <a:ext cx="1324440" cy="10440"/>
          </a:xfrm>
          <a:custGeom>
            <a:avLst/>
            <a:gdLst/>
            <a:ahLst/>
            <a:rect l="0" t="0" r="r" b="b"/>
            <a:pathLst>
              <a:path w="3679" h="29">
                <a:moveTo>
                  <a:pt x="0" y="0"/>
                </a:moveTo>
                <a:lnTo>
                  <a:pt x="3679" y="0"/>
                </a:lnTo>
                <a:lnTo>
                  <a:pt x="367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800064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4581360"/>
            <a:ext cx="5934240" cy="9720"/>
          </a:xfrm>
          <a:custGeom>
            <a:avLst/>
            <a:gdLst/>
            <a:ahLst/>
            <a:rect l="0" t="0" r="r" b="b"/>
            <a:pathLst>
              <a:path w="16484" h="27">
                <a:moveTo>
                  <a:pt x="0" y="0"/>
                </a:moveTo>
                <a:lnTo>
                  <a:pt x="16484" y="0"/>
                </a:lnTo>
                <a:lnTo>
                  <a:pt x="164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667692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6686280" y="4581360"/>
            <a:ext cx="1324440" cy="9720"/>
          </a:xfrm>
          <a:custGeom>
            <a:avLst/>
            <a:gdLst/>
            <a:ahLst/>
            <a:rect l="0" t="0" r="r" b="b"/>
            <a:pathLst>
              <a:path w="3679" h="27">
                <a:moveTo>
                  <a:pt x="0" y="0"/>
                </a:moveTo>
                <a:lnTo>
                  <a:pt x="3679" y="0"/>
                </a:lnTo>
                <a:lnTo>
                  <a:pt x="367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800064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5124240"/>
            <a:ext cx="5934240" cy="10440"/>
          </a:xfrm>
          <a:custGeom>
            <a:avLst/>
            <a:gdLst/>
            <a:ahLst/>
            <a:rect l="0" t="0" r="r" b="b"/>
            <a:pathLst>
              <a:path w="16484" h="29">
                <a:moveTo>
                  <a:pt x="0" y="0"/>
                </a:moveTo>
                <a:lnTo>
                  <a:pt x="16484" y="0"/>
                </a:lnTo>
                <a:lnTo>
                  <a:pt x="164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667692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6686280" y="5124240"/>
            <a:ext cx="1324440" cy="10440"/>
          </a:xfrm>
          <a:custGeom>
            <a:avLst/>
            <a:gdLst/>
            <a:ahLst/>
            <a:rect l="0" t="0" r="r" b="b"/>
            <a:pathLst>
              <a:path w="3679" h="29">
                <a:moveTo>
                  <a:pt x="0" y="0"/>
                </a:moveTo>
                <a:lnTo>
                  <a:pt x="3679" y="0"/>
                </a:lnTo>
                <a:lnTo>
                  <a:pt x="367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0064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5657760"/>
            <a:ext cx="5934240" cy="9720"/>
          </a:xfrm>
          <a:custGeom>
            <a:avLst/>
            <a:gdLst/>
            <a:ahLst/>
            <a:rect l="0" t="0" r="r" b="b"/>
            <a:pathLst>
              <a:path w="16484" h="27">
                <a:moveTo>
                  <a:pt x="0" y="0"/>
                </a:moveTo>
                <a:lnTo>
                  <a:pt x="16484" y="0"/>
                </a:lnTo>
                <a:lnTo>
                  <a:pt x="164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6686280" y="5657760"/>
            <a:ext cx="1324440" cy="9720"/>
          </a:xfrm>
          <a:custGeom>
            <a:avLst/>
            <a:gdLst/>
            <a:ahLst/>
            <a:rect l="0" t="0" r="r" b="b"/>
            <a:pathLst>
              <a:path w="3679" h="27">
                <a:moveTo>
                  <a:pt x="0" y="0"/>
                </a:moveTo>
                <a:lnTo>
                  <a:pt x="3679" y="0"/>
                </a:lnTo>
                <a:lnTo>
                  <a:pt x="367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325008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806880" y="19785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80920" y="2511720"/>
            <a:ext cx="441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de la entrevista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80688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80920" y="3054600"/>
            <a:ext cx="566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y explicación de características de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80688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880920" y="3588120"/>
            <a:ext cx="512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Desarrollo funcional del programa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80688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80920" y="4131000"/>
            <a:ext cx="487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Adaptación a nueva funcionalidad (reto)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80688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80920" y="4664520"/>
            <a:ext cx="451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/ claridad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80688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80920" y="5207400"/>
            <a:ext cx="250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Creatividad y actitud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806880" y="5207400"/>
            <a:ext cx="37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2190600" y="2705040"/>
            <a:ext cx="6924960" cy="543240"/>
          </a:xfrm>
          <a:custGeom>
            <a:avLst/>
            <a:gdLst/>
            <a:ahLst/>
            <a:rect l="0" t="0" r="r" b="b"/>
            <a:pathLst>
              <a:path w="19236" h="1509">
                <a:moveTo>
                  <a:pt x="0" y="0"/>
                </a:moveTo>
                <a:lnTo>
                  <a:pt x="19236" y="0"/>
                </a:lnTo>
                <a:lnTo>
                  <a:pt x="1923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190600" y="3247920"/>
            <a:ext cx="6924960" cy="533520"/>
          </a:xfrm>
          <a:custGeom>
            <a:avLst/>
            <a:gdLst/>
            <a:ahLst/>
            <a:rect l="0" t="0" r="r" b="b"/>
            <a:pathLst>
              <a:path w="19236" h="1482">
                <a:moveTo>
                  <a:pt x="0" y="0"/>
                </a:moveTo>
                <a:lnTo>
                  <a:pt x="19236" y="0"/>
                </a:lnTo>
                <a:lnTo>
                  <a:pt x="192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2190600" y="3781080"/>
            <a:ext cx="6924960" cy="543600"/>
          </a:xfrm>
          <a:custGeom>
            <a:avLst/>
            <a:gdLst/>
            <a:ahLst/>
            <a:rect l="0" t="0" r="r" b="b"/>
            <a:pathLst>
              <a:path w="19236" h="1510">
                <a:moveTo>
                  <a:pt x="0" y="0"/>
                </a:moveTo>
                <a:lnTo>
                  <a:pt x="19236" y="0"/>
                </a:lnTo>
                <a:lnTo>
                  <a:pt x="1923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190600" y="4324320"/>
            <a:ext cx="6924960" cy="533520"/>
          </a:xfrm>
          <a:custGeom>
            <a:avLst/>
            <a:gdLst/>
            <a:ahLst/>
            <a:rect l="0" t="0" r="r" b="b"/>
            <a:pathLst>
              <a:path w="19236" h="1482">
                <a:moveTo>
                  <a:pt x="0" y="0"/>
                </a:moveTo>
                <a:lnTo>
                  <a:pt x="19236" y="0"/>
                </a:lnTo>
                <a:lnTo>
                  <a:pt x="192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190600" y="2705040"/>
            <a:ext cx="6924960" cy="9720"/>
          </a:xfrm>
          <a:custGeom>
            <a:avLst/>
            <a:gdLst/>
            <a:ahLst/>
            <a:rect l="0" t="0" r="r" b="b"/>
            <a:pathLst>
              <a:path w="19236" h="27">
                <a:moveTo>
                  <a:pt x="0" y="0"/>
                </a:moveTo>
                <a:lnTo>
                  <a:pt x="19236" y="0"/>
                </a:lnTo>
                <a:lnTo>
                  <a:pt x="192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910584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190600" y="3238200"/>
            <a:ext cx="6924960" cy="10080"/>
          </a:xfrm>
          <a:custGeom>
            <a:avLst/>
            <a:gdLst/>
            <a:ahLst/>
            <a:rect l="0" t="0" r="r" b="b"/>
            <a:pathLst>
              <a:path w="19236" h="28">
                <a:moveTo>
                  <a:pt x="0" y="0"/>
                </a:moveTo>
                <a:lnTo>
                  <a:pt x="19236" y="0"/>
                </a:lnTo>
                <a:lnTo>
                  <a:pt x="192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1058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190600" y="3781080"/>
            <a:ext cx="6924960" cy="10080"/>
          </a:xfrm>
          <a:custGeom>
            <a:avLst/>
            <a:gdLst/>
            <a:ahLst/>
            <a:rect l="0" t="0" r="r" b="b"/>
            <a:pathLst>
              <a:path w="19236" h="28">
                <a:moveTo>
                  <a:pt x="0" y="0"/>
                </a:moveTo>
                <a:lnTo>
                  <a:pt x="19236" y="0"/>
                </a:lnTo>
                <a:lnTo>
                  <a:pt x="192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1058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190600" y="4314600"/>
            <a:ext cx="6924960" cy="10080"/>
          </a:xfrm>
          <a:custGeom>
            <a:avLst/>
            <a:gdLst/>
            <a:ahLst/>
            <a:rect l="0" t="0" r="r" b="b"/>
            <a:pathLst>
              <a:path w="19236" h="28">
                <a:moveTo>
                  <a:pt x="0" y="0"/>
                </a:moveTo>
                <a:lnTo>
                  <a:pt x="19236" y="0"/>
                </a:lnTo>
                <a:lnTo>
                  <a:pt x="192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91058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2190600" y="4857480"/>
            <a:ext cx="6924960" cy="10080"/>
          </a:xfrm>
          <a:custGeom>
            <a:avLst/>
            <a:gdLst/>
            <a:ahLst/>
            <a:rect l="0" t="0" r="r" b="b"/>
            <a:pathLst>
              <a:path w="19236" h="28">
                <a:moveTo>
                  <a:pt x="0" y="0"/>
                </a:moveTo>
                <a:lnTo>
                  <a:pt x="19236" y="0"/>
                </a:lnTo>
                <a:lnTo>
                  <a:pt x="192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04400" y="208872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385" y="193"/>
                </a:moveTo>
                <a:cubicBezTo>
                  <a:pt x="385" y="300"/>
                  <a:pt x="299" y="386"/>
                  <a:pt x="193" y="386"/>
                </a:cubicBezTo>
                <a:cubicBezTo>
                  <a:pt x="86" y="386"/>
                  <a:pt x="0" y="300"/>
                  <a:pt x="0" y="193"/>
                </a:cubicBezTo>
                <a:cubicBezTo>
                  <a:pt x="0" y="86"/>
                  <a:pt x="86" y="0"/>
                  <a:pt x="193" y="0"/>
                </a:cubicBezTo>
                <a:cubicBezTo>
                  <a:pt x="299" y="0"/>
                  <a:pt x="385" y="86"/>
                  <a:pt x="385" y="19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30160" y="2106000"/>
            <a:ext cx="295920" cy="294480"/>
          </a:xfrm>
          <a:custGeom>
            <a:avLst/>
            <a:gdLst/>
            <a:ahLst/>
            <a:rect l="0" t="0" r="r" b="b"/>
            <a:pathLst>
              <a:path w="822" h="818">
                <a:moveTo>
                  <a:pt x="780" y="331"/>
                </a:moveTo>
                <a:cubicBezTo>
                  <a:pt x="771" y="341"/>
                  <a:pt x="756" y="341"/>
                  <a:pt x="746" y="331"/>
                </a:cubicBezTo>
                <a:lnTo>
                  <a:pt x="491" y="75"/>
                </a:lnTo>
                <a:cubicBezTo>
                  <a:pt x="481" y="66"/>
                  <a:pt x="481" y="51"/>
                  <a:pt x="491" y="41"/>
                </a:cubicBezTo>
                <a:lnTo>
                  <a:pt x="525" y="7"/>
                </a:lnTo>
                <a:cubicBezTo>
                  <a:pt x="534" y="-2"/>
                  <a:pt x="549" y="-2"/>
                  <a:pt x="558" y="7"/>
                </a:cubicBezTo>
                <a:lnTo>
                  <a:pt x="814" y="262"/>
                </a:lnTo>
                <a:cubicBezTo>
                  <a:pt x="824" y="273"/>
                  <a:pt x="824" y="288"/>
                  <a:pt x="814" y="297"/>
                </a:cubicBezTo>
                <a:lnTo>
                  <a:pt x="780" y="331"/>
                </a:lnTo>
                <a:moveTo>
                  <a:pt x="611" y="335"/>
                </a:moveTo>
                <a:lnTo>
                  <a:pt x="489" y="213"/>
                </a:lnTo>
                <a:cubicBezTo>
                  <a:pt x="467" y="191"/>
                  <a:pt x="433" y="193"/>
                  <a:pt x="413" y="216"/>
                </a:cubicBezTo>
                <a:lnTo>
                  <a:pt x="157" y="512"/>
                </a:lnTo>
                <a:cubicBezTo>
                  <a:pt x="123" y="552"/>
                  <a:pt x="117" y="606"/>
                  <a:pt x="138" y="644"/>
                </a:cubicBezTo>
                <a:lnTo>
                  <a:pt x="0" y="782"/>
                </a:lnTo>
                <a:lnTo>
                  <a:pt x="37" y="818"/>
                </a:lnTo>
                <a:lnTo>
                  <a:pt x="43" y="818"/>
                </a:lnTo>
                <a:lnTo>
                  <a:pt x="176" y="685"/>
                </a:lnTo>
                <a:cubicBezTo>
                  <a:pt x="214" y="708"/>
                  <a:pt x="271" y="702"/>
                  <a:pt x="312" y="667"/>
                </a:cubicBezTo>
                <a:lnTo>
                  <a:pt x="608" y="411"/>
                </a:lnTo>
                <a:cubicBezTo>
                  <a:pt x="631" y="391"/>
                  <a:pt x="633" y="357"/>
                  <a:pt x="611" y="33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80840" y="2048400"/>
            <a:ext cx="201600" cy="201240"/>
          </a:xfrm>
          <a:custGeom>
            <a:avLst/>
            <a:gdLst/>
            <a:ahLst/>
            <a:rect l="0" t="0" r="r" b="b"/>
            <a:pathLst>
              <a:path w="560" h="559">
                <a:moveTo>
                  <a:pt x="112" y="139"/>
                </a:moveTo>
                <a:lnTo>
                  <a:pt x="112" y="367"/>
                </a:lnTo>
                <a:cubicBezTo>
                  <a:pt x="103" y="365"/>
                  <a:pt x="94" y="364"/>
                  <a:pt x="84" y="364"/>
                </a:cubicBezTo>
                <a:cubicBezTo>
                  <a:pt x="38" y="364"/>
                  <a:pt x="0" y="389"/>
                  <a:pt x="0" y="419"/>
                </a:cubicBezTo>
                <a:cubicBezTo>
                  <a:pt x="0" y="450"/>
                  <a:pt x="38" y="475"/>
                  <a:pt x="84" y="475"/>
                </a:cubicBezTo>
                <a:cubicBezTo>
                  <a:pt x="130" y="475"/>
                  <a:pt x="168" y="450"/>
                  <a:pt x="168" y="419"/>
                </a:cubicBezTo>
                <a:lnTo>
                  <a:pt x="168" y="249"/>
                </a:lnTo>
                <a:lnTo>
                  <a:pt x="307" y="311"/>
                </a:lnTo>
                <a:lnTo>
                  <a:pt x="307" y="451"/>
                </a:lnTo>
                <a:cubicBezTo>
                  <a:pt x="299" y="449"/>
                  <a:pt x="289" y="447"/>
                  <a:pt x="279" y="447"/>
                </a:cubicBezTo>
                <a:cubicBezTo>
                  <a:pt x="233" y="447"/>
                  <a:pt x="196" y="472"/>
                  <a:pt x="196" y="503"/>
                </a:cubicBezTo>
                <a:cubicBezTo>
                  <a:pt x="196" y="534"/>
                  <a:pt x="233" y="559"/>
                  <a:pt x="279" y="559"/>
                </a:cubicBezTo>
                <a:cubicBezTo>
                  <a:pt x="326" y="559"/>
                  <a:pt x="364" y="534"/>
                  <a:pt x="364" y="503"/>
                </a:cubicBezTo>
                <a:lnTo>
                  <a:pt x="364" y="252"/>
                </a:lnTo>
                <a:lnTo>
                  <a:pt x="112" y="139"/>
                </a:lnTo>
                <a:moveTo>
                  <a:pt x="504" y="0"/>
                </a:moveTo>
                <a:lnTo>
                  <a:pt x="504" y="227"/>
                </a:lnTo>
                <a:cubicBezTo>
                  <a:pt x="495" y="225"/>
                  <a:pt x="486" y="224"/>
                  <a:pt x="476" y="224"/>
                </a:cubicBezTo>
                <a:cubicBezTo>
                  <a:pt x="430" y="224"/>
                  <a:pt x="392" y="249"/>
                  <a:pt x="392" y="280"/>
                </a:cubicBezTo>
                <a:cubicBezTo>
                  <a:pt x="392" y="311"/>
                  <a:pt x="430" y="336"/>
                  <a:pt x="476" y="336"/>
                </a:cubicBezTo>
                <a:cubicBezTo>
                  <a:pt x="522" y="336"/>
                  <a:pt x="560" y="311"/>
                  <a:pt x="560" y="280"/>
                </a:cubicBezTo>
                <a:lnTo>
                  <a:pt x="560" y="0"/>
                </a:lnTo>
                <a:lnTo>
                  <a:pt x="50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60280" y="1974600"/>
            <a:ext cx="420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Entrevista técnica a Java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49176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315160" y="3321360"/>
            <a:ext cx="665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Superficial, sin preparación ni conexión con el lenguaje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2315160" y="3864240"/>
            <a:ext cx="530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Contenido correcto pero poco estructurado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2315160" y="4397760"/>
            <a:ext cx="577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clara, original, bien fundamentada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2190600" y="2705040"/>
            <a:ext cx="7706160" cy="543240"/>
          </a:xfrm>
          <a:custGeom>
            <a:avLst/>
            <a:gdLst/>
            <a:ahLst/>
            <a:rect l="0" t="0" r="r" b="b"/>
            <a:pathLst>
              <a:path w="21406" h="1509">
                <a:moveTo>
                  <a:pt x="0" y="0"/>
                </a:moveTo>
                <a:lnTo>
                  <a:pt x="21406" y="0"/>
                </a:lnTo>
                <a:lnTo>
                  <a:pt x="2140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2190600" y="3247920"/>
            <a:ext cx="7706160" cy="533520"/>
          </a:xfrm>
          <a:custGeom>
            <a:avLst/>
            <a:gdLst/>
            <a:ahLst/>
            <a:rect l="0" t="0" r="r" b="b"/>
            <a:pathLst>
              <a:path w="21406" h="1482">
                <a:moveTo>
                  <a:pt x="0" y="0"/>
                </a:moveTo>
                <a:lnTo>
                  <a:pt x="21406" y="0"/>
                </a:lnTo>
                <a:lnTo>
                  <a:pt x="2140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190600" y="3781080"/>
            <a:ext cx="7706160" cy="543600"/>
          </a:xfrm>
          <a:custGeom>
            <a:avLst/>
            <a:gdLst/>
            <a:ahLst/>
            <a:rect l="0" t="0" r="r" b="b"/>
            <a:pathLst>
              <a:path w="21406" h="1510">
                <a:moveTo>
                  <a:pt x="0" y="0"/>
                </a:moveTo>
                <a:lnTo>
                  <a:pt x="21406" y="0"/>
                </a:lnTo>
                <a:lnTo>
                  <a:pt x="2140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90600" y="4324320"/>
            <a:ext cx="7706160" cy="533520"/>
          </a:xfrm>
          <a:custGeom>
            <a:avLst/>
            <a:gdLst/>
            <a:ahLst/>
            <a:rect l="0" t="0" r="r" b="b"/>
            <a:pathLst>
              <a:path w="21406" h="1482">
                <a:moveTo>
                  <a:pt x="0" y="0"/>
                </a:moveTo>
                <a:lnTo>
                  <a:pt x="21406" y="0"/>
                </a:lnTo>
                <a:lnTo>
                  <a:pt x="2140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90600" y="2705040"/>
            <a:ext cx="7706160" cy="9720"/>
          </a:xfrm>
          <a:custGeom>
            <a:avLst/>
            <a:gdLst/>
            <a:ahLst/>
            <a:rect l="0" t="0" r="r" b="b"/>
            <a:pathLst>
              <a:path w="21406" h="27">
                <a:moveTo>
                  <a:pt x="0" y="0"/>
                </a:moveTo>
                <a:lnTo>
                  <a:pt x="21406" y="0"/>
                </a:lnTo>
                <a:lnTo>
                  <a:pt x="214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98866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190600" y="3238200"/>
            <a:ext cx="7706160" cy="10080"/>
          </a:xfrm>
          <a:custGeom>
            <a:avLst/>
            <a:gdLst/>
            <a:ahLst/>
            <a:rect l="0" t="0" r="r" b="b"/>
            <a:pathLst>
              <a:path w="21406" h="28">
                <a:moveTo>
                  <a:pt x="0" y="0"/>
                </a:moveTo>
                <a:lnTo>
                  <a:pt x="21406" y="0"/>
                </a:lnTo>
                <a:lnTo>
                  <a:pt x="214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8866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2190600" y="3781080"/>
            <a:ext cx="7706160" cy="10080"/>
          </a:xfrm>
          <a:custGeom>
            <a:avLst/>
            <a:gdLst/>
            <a:ahLst/>
            <a:rect l="0" t="0" r="r" b="b"/>
            <a:pathLst>
              <a:path w="21406" h="28">
                <a:moveTo>
                  <a:pt x="0" y="0"/>
                </a:moveTo>
                <a:lnTo>
                  <a:pt x="21406" y="0"/>
                </a:lnTo>
                <a:lnTo>
                  <a:pt x="214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8866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2190600" y="4314600"/>
            <a:ext cx="7706160" cy="10080"/>
          </a:xfrm>
          <a:custGeom>
            <a:avLst/>
            <a:gdLst/>
            <a:ahLst/>
            <a:rect l="0" t="0" r="r" b="b"/>
            <a:pathLst>
              <a:path w="21406" h="28">
                <a:moveTo>
                  <a:pt x="0" y="0"/>
                </a:moveTo>
                <a:lnTo>
                  <a:pt x="21406" y="0"/>
                </a:lnTo>
                <a:lnTo>
                  <a:pt x="214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98866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90600" y="4857480"/>
            <a:ext cx="7706160" cy="10080"/>
          </a:xfrm>
          <a:custGeom>
            <a:avLst/>
            <a:gdLst/>
            <a:ahLst/>
            <a:rect l="0" t="0" r="r" b="b"/>
            <a:pathLst>
              <a:path w="21406" h="28">
                <a:moveTo>
                  <a:pt x="0" y="0"/>
                </a:moveTo>
                <a:lnTo>
                  <a:pt x="21406" y="0"/>
                </a:lnTo>
                <a:lnTo>
                  <a:pt x="214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62640" y="228564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6"/>
                  <a:pt x="327" y="84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1"/>
                  <a:pt x="0" y="160"/>
                  <a:pt x="0" y="103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1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928440" y="2289240"/>
            <a:ext cx="151920" cy="46800"/>
          </a:xfrm>
          <a:custGeom>
            <a:avLst/>
            <a:gdLst/>
            <a:ahLst/>
            <a:rect l="0" t="0" r="r" b="b"/>
            <a:pathLst>
              <a:path w="422" h="130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40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0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6"/>
                  <a:pt x="313" y="91"/>
                  <a:pt x="417" y="91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86600" y="207756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3"/>
                  <a:pt x="953" y="480"/>
                  <a:pt x="953" y="480"/>
                </a:cubicBezTo>
                <a:cubicBezTo>
                  <a:pt x="998" y="397"/>
                  <a:pt x="939" y="318"/>
                  <a:pt x="939" y="318"/>
                </a:cubicBezTo>
                <a:cubicBezTo>
                  <a:pt x="933" y="230"/>
                  <a:pt x="879" y="193"/>
                  <a:pt x="879" y="193"/>
                </a:cubicBezTo>
                <a:cubicBezTo>
                  <a:pt x="843" y="109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9"/>
                  <a:pt x="-2" y="361"/>
                  <a:pt x="0" y="388"/>
                </a:cubicBezTo>
                <a:cubicBezTo>
                  <a:pt x="14" y="544"/>
                  <a:pt x="124" y="572"/>
                  <a:pt x="194" y="589"/>
                </a:cubicBezTo>
                <a:cubicBezTo>
                  <a:pt x="210" y="633"/>
                  <a:pt x="271" y="714"/>
                  <a:pt x="378" y="684"/>
                </a:cubicBezTo>
                <a:cubicBezTo>
                  <a:pt x="511" y="661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06040" y="210024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8"/>
                </a:moveTo>
                <a:cubicBezTo>
                  <a:pt x="490" y="313"/>
                  <a:pt x="526" y="317"/>
                  <a:pt x="557" y="319"/>
                </a:cubicBezTo>
                <a:cubicBezTo>
                  <a:pt x="567" y="320"/>
                  <a:pt x="576" y="321"/>
                  <a:pt x="586" y="321"/>
                </a:cubicBezTo>
                <a:cubicBezTo>
                  <a:pt x="641" y="320"/>
                  <a:pt x="686" y="296"/>
                  <a:pt x="707" y="274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49"/>
                  <a:pt x="685" y="255"/>
                </a:cubicBezTo>
                <a:cubicBezTo>
                  <a:pt x="669" y="273"/>
                  <a:pt x="632" y="292"/>
                  <a:pt x="585" y="293"/>
                </a:cubicBezTo>
                <a:cubicBezTo>
                  <a:pt x="577" y="293"/>
                  <a:pt x="568" y="292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4"/>
                  <a:pt x="368" y="338"/>
                  <a:pt x="341" y="340"/>
                </a:cubicBezTo>
                <a:cubicBezTo>
                  <a:pt x="279" y="252"/>
                  <a:pt x="316" y="175"/>
                  <a:pt x="327" y="156"/>
                </a:cubicBezTo>
                <a:cubicBezTo>
                  <a:pt x="328" y="156"/>
                  <a:pt x="329" y="157"/>
                  <a:pt x="330" y="157"/>
                </a:cubicBezTo>
                <a:cubicBezTo>
                  <a:pt x="341" y="157"/>
                  <a:pt x="352" y="154"/>
                  <a:pt x="362" y="148"/>
                </a:cubicBezTo>
                <a:cubicBezTo>
                  <a:pt x="369" y="144"/>
                  <a:pt x="371" y="136"/>
                  <a:pt x="368" y="129"/>
                </a:cubicBezTo>
                <a:cubicBezTo>
                  <a:pt x="364" y="122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4"/>
                  <a:pt x="283" y="102"/>
                  <a:pt x="277" y="107"/>
                </a:cubicBezTo>
                <a:cubicBezTo>
                  <a:pt x="270" y="111"/>
                  <a:pt x="268" y="119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9"/>
                  <a:pt x="257" y="257"/>
                  <a:pt x="309" y="343"/>
                </a:cubicBezTo>
                <a:cubicBezTo>
                  <a:pt x="272" y="347"/>
                  <a:pt x="235" y="352"/>
                  <a:pt x="206" y="371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5"/>
                  <a:pt x="74" y="318"/>
                  <a:pt x="77" y="309"/>
                </a:cubicBezTo>
                <a:cubicBezTo>
                  <a:pt x="80" y="302"/>
                  <a:pt x="76" y="294"/>
                  <a:pt x="69" y="291"/>
                </a:cubicBezTo>
                <a:cubicBezTo>
                  <a:pt x="62" y="288"/>
                  <a:pt x="54" y="292"/>
                  <a:pt x="51" y="299"/>
                </a:cubicBezTo>
                <a:cubicBezTo>
                  <a:pt x="49" y="305"/>
                  <a:pt x="44" y="310"/>
                  <a:pt x="38" y="312"/>
                </a:cubicBezTo>
                <a:cubicBezTo>
                  <a:pt x="33" y="314"/>
                  <a:pt x="26" y="313"/>
                  <a:pt x="20" y="310"/>
                </a:cubicBezTo>
                <a:cubicBezTo>
                  <a:pt x="14" y="306"/>
                  <a:pt x="5" y="309"/>
                  <a:pt x="1" y="315"/>
                </a:cubicBezTo>
                <a:cubicBezTo>
                  <a:pt x="-2" y="322"/>
                  <a:pt x="0" y="331"/>
                  <a:pt x="7" y="334"/>
                </a:cubicBezTo>
                <a:cubicBezTo>
                  <a:pt x="15" y="339"/>
                  <a:pt x="23" y="341"/>
                  <a:pt x="32" y="341"/>
                </a:cubicBezTo>
                <a:cubicBezTo>
                  <a:pt x="33" y="341"/>
                  <a:pt x="34" y="341"/>
                  <a:pt x="35" y="340"/>
                </a:cubicBezTo>
                <a:cubicBezTo>
                  <a:pt x="48" y="409"/>
                  <a:pt x="101" y="438"/>
                  <a:pt x="139" y="447"/>
                </a:cubicBezTo>
                <a:cubicBezTo>
                  <a:pt x="134" y="458"/>
                  <a:pt x="131" y="469"/>
                  <a:pt x="130" y="481"/>
                </a:cubicBezTo>
                <a:cubicBezTo>
                  <a:pt x="129" y="488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3"/>
                  <a:pt x="326" y="370"/>
                </a:cubicBezTo>
                <a:cubicBezTo>
                  <a:pt x="363" y="366"/>
                  <a:pt x="398" y="363"/>
                  <a:pt x="425" y="348"/>
                </a:cubicBezTo>
                <a:moveTo>
                  <a:pt x="786" y="306"/>
                </a:moveTo>
                <a:cubicBezTo>
                  <a:pt x="782" y="313"/>
                  <a:pt x="785" y="322"/>
                  <a:pt x="791" y="325"/>
                </a:cubicBezTo>
                <a:cubicBezTo>
                  <a:pt x="793" y="326"/>
                  <a:pt x="796" y="327"/>
                  <a:pt x="798" y="327"/>
                </a:cubicBezTo>
                <a:cubicBezTo>
                  <a:pt x="803" y="327"/>
                  <a:pt x="808" y="324"/>
                  <a:pt x="810" y="320"/>
                </a:cubicBezTo>
                <a:cubicBezTo>
                  <a:pt x="811" y="319"/>
                  <a:pt x="862" y="223"/>
                  <a:pt x="766" y="159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70"/>
                  <a:pt x="744" y="178"/>
                  <a:pt x="751" y="183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3"/>
                  <a:pt x="333" y="15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5"/>
                </a:cubicBezTo>
                <a:cubicBezTo>
                  <a:pt x="688" y="71"/>
                  <a:pt x="691" y="63"/>
                  <a:pt x="687" y="56"/>
                </a:cubicBezTo>
                <a:cubicBezTo>
                  <a:pt x="685" y="54"/>
                  <a:pt x="649" y="-6"/>
                  <a:pt x="569" y="0"/>
                </a:cubicBezTo>
                <a:cubicBezTo>
                  <a:pt x="561" y="1"/>
                  <a:pt x="555" y="8"/>
                  <a:pt x="556" y="15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7"/>
                </a:moveTo>
                <a:cubicBezTo>
                  <a:pt x="821" y="437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2"/>
                </a:cubicBezTo>
                <a:cubicBezTo>
                  <a:pt x="752" y="538"/>
                  <a:pt x="758" y="541"/>
                  <a:pt x="764" y="541"/>
                </a:cubicBezTo>
                <a:cubicBezTo>
                  <a:pt x="765" y="541"/>
                  <a:pt x="766" y="541"/>
                  <a:pt x="768" y="541"/>
                </a:cubicBezTo>
                <a:cubicBezTo>
                  <a:pt x="834" y="519"/>
                  <a:pt x="840" y="455"/>
                  <a:pt x="840" y="452"/>
                </a:cubicBezTo>
                <a:cubicBezTo>
                  <a:pt x="841" y="445"/>
                  <a:pt x="835" y="438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51040" y="210348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5"/>
                  <a:pt x="29" y="134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3"/>
                  <a:pt x="1" y="131"/>
                </a:cubicBezTo>
                <a:cubicBezTo>
                  <a:pt x="1" y="133"/>
                  <a:pt x="-6" y="196"/>
                  <a:pt x="31" y="260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6"/>
                  <a:pt x="384" y="224"/>
                </a:cubicBezTo>
                <a:cubicBezTo>
                  <a:pt x="389" y="218"/>
                  <a:pt x="389" y="209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49"/>
                  <a:pt x="359" y="125"/>
                </a:cubicBezTo>
                <a:cubicBezTo>
                  <a:pt x="357" y="121"/>
                  <a:pt x="356" y="117"/>
                  <a:pt x="354" y="111"/>
                </a:cubicBezTo>
                <a:lnTo>
                  <a:pt x="353" y="109"/>
                </a:lnTo>
                <a:cubicBezTo>
                  <a:pt x="343" y="75"/>
                  <a:pt x="337" y="53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9"/>
                  <a:pt x="316" y="80"/>
                  <a:pt x="327" y="117"/>
                </a:cubicBezTo>
                <a:lnTo>
                  <a:pt x="328" y="120"/>
                </a:lnTo>
                <a:cubicBezTo>
                  <a:pt x="329" y="125"/>
                  <a:pt x="331" y="130"/>
                  <a:pt x="332" y="134"/>
                </a:cubicBezTo>
                <a:cubicBezTo>
                  <a:pt x="339" y="155"/>
                  <a:pt x="341" y="163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8"/>
                  <a:pt x="298" y="217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39"/>
                </a:moveTo>
                <a:cubicBezTo>
                  <a:pt x="510" y="139"/>
                  <a:pt x="519" y="137"/>
                  <a:pt x="526" y="134"/>
                </a:cubicBezTo>
                <a:cubicBezTo>
                  <a:pt x="533" y="131"/>
                  <a:pt x="536" y="122"/>
                  <a:pt x="533" y="115"/>
                </a:cubicBezTo>
                <a:cubicBezTo>
                  <a:pt x="530" y="108"/>
                  <a:pt x="521" y="105"/>
                  <a:pt x="514" y="109"/>
                </a:cubicBezTo>
                <a:cubicBezTo>
                  <a:pt x="500" y="115"/>
                  <a:pt x="482" y="109"/>
                  <a:pt x="475" y="96"/>
                </a:cubicBezTo>
                <a:cubicBezTo>
                  <a:pt x="471" y="89"/>
                  <a:pt x="463" y="86"/>
                  <a:pt x="456" y="90"/>
                </a:cubicBezTo>
                <a:cubicBezTo>
                  <a:pt x="449" y="94"/>
                  <a:pt x="446" y="102"/>
                  <a:pt x="450" y="109"/>
                </a:cubicBezTo>
                <a:cubicBezTo>
                  <a:pt x="455" y="118"/>
                  <a:pt x="463" y="126"/>
                  <a:pt x="471" y="131"/>
                </a:cubicBezTo>
                <a:cubicBezTo>
                  <a:pt x="456" y="168"/>
                  <a:pt x="465" y="207"/>
                  <a:pt x="472" y="228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7"/>
                  <a:pt x="489" y="236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39"/>
                </a:cubicBezTo>
                <a:cubicBezTo>
                  <a:pt x="500" y="139"/>
                  <a:pt x="501" y="139"/>
                  <a:pt x="502" y="139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0"/>
                </a:cubicBezTo>
                <a:cubicBezTo>
                  <a:pt x="593" y="392"/>
                  <a:pt x="569" y="371"/>
                  <a:pt x="567" y="343"/>
                </a:cubicBezTo>
                <a:cubicBezTo>
                  <a:pt x="566" y="335"/>
                  <a:pt x="560" y="329"/>
                  <a:pt x="552" y="330"/>
                </a:cubicBezTo>
                <a:cubicBezTo>
                  <a:pt x="544" y="330"/>
                  <a:pt x="539" y="337"/>
                  <a:pt x="539" y="345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4"/>
                  <a:pt x="445" y="423"/>
                </a:cubicBezTo>
                <a:cubicBezTo>
                  <a:pt x="432" y="421"/>
                  <a:pt x="416" y="419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9"/>
                  <a:pt x="365" y="405"/>
                </a:cubicBezTo>
                <a:cubicBezTo>
                  <a:pt x="369" y="411"/>
                  <a:pt x="370" y="421"/>
                  <a:pt x="370" y="426"/>
                </a:cubicBezTo>
                <a:cubicBezTo>
                  <a:pt x="356" y="431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4"/>
                  <a:pt x="200" y="438"/>
                </a:cubicBezTo>
                <a:cubicBezTo>
                  <a:pt x="194" y="433"/>
                  <a:pt x="185" y="433"/>
                  <a:pt x="180" y="438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0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6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1"/>
                  <a:pt x="317" y="514"/>
                  <a:pt x="317" y="507"/>
                </a:cubicBezTo>
                <a:cubicBezTo>
                  <a:pt x="317" y="505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8"/>
                  <a:pt x="379" y="448"/>
                  <a:pt x="399" y="448"/>
                </a:cubicBezTo>
                <a:cubicBezTo>
                  <a:pt x="415" y="447"/>
                  <a:pt x="429" y="449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2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8"/>
                  <a:pt x="623" y="418"/>
                </a:cubicBezTo>
                <a:cubicBezTo>
                  <a:pt x="631" y="418"/>
                  <a:pt x="637" y="411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60280" y="1974600"/>
            <a:ext cx="4868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Análisis técnico del lenguaje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53092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315160" y="3321360"/>
            <a:ext cx="538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Inexactitudes, sin comprender los conceptos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2315160" y="3864240"/>
            <a:ext cx="542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Información correcta pero poco desarrollada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2315160" y="4397760"/>
            <a:ext cx="744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Comprensión profunda de paradigma, tipado, herramientas…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2190600" y="2705040"/>
            <a:ext cx="6181920" cy="543240"/>
          </a:xfrm>
          <a:custGeom>
            <a:avLst/>
            <a:gdLst/>
            <a:ahLst/>
            <a:rect l="0" t="0" r="r" b="b"/>
            <a:pathLst>
              <a:path w="17172" h="1509">
                <a:moveTo>
                  <a:pt x="0" y="0"/>
                </a:moveTo>
                <a:lnTo>
                  <a:pt x="17172" y="0"/>
                </a:lnTo>
                <a:lnTo>
                  <a:pt x="1717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2190600" y="3247920"/>
            <a:ext cx="6181920" cy="533520"/>
          </a:xfrm>
          <a:custGeom>
            <a:avLst/>
            <a:gdLst/>
            <a:ahLst/>
            <a:rect l="0" t="0" r="r" b="b"/>
            <a:pathLst>
              <a:path w="17172" h="1482">
                <a:moveTo>
                  <a:pt x="0" y="0"/>
                </a:moveTo>
                <a:lnTo>
                  <a:pt x="17172" y="0"/>
                </a:lnTo>
                <a:lnTo>
                  <a:pt x="1717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2190600" y="3781080"/>
            <a:ext cx="6181920" cy="543600"/>
          </a:xfrm>
          <a:custGeom>
            <a:avLst/>
            <a:gdLst/>
            <a:ahLst/>
            <a:rect l="0" t="0" r="r" b="b"/>
            <a:pathLst>
              <a:path w="17172" h="1510">
                <a:moveTo>
                  <a:pt x="0" y="0"/>
                </a:moveTo>
                <a:lnTo>
                  <a:pt x="17172" y="0"/>
                </a:lnTo>
                <a:lnTo>
                  <a:pt x="1717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2190600" y="4324320"/>
            <a:ext cx="6181920" cy="533520"/>
          </a:xfrm>
          <a:custGeom>
            <a:avLst/>
            <a:gdLst/>
            <a:ahLst/>
            <a:rect l="0" t="0" r="r" b="b"/>
            <a:pathLst>
              <a:path w="17172" h="1482">
                <a:moveTo>
                  <a:pt x="0" y="0"/>
                </a:moveTo>
                <a:lnTo>
                  <a:pt x="17172" y="0"/>
                </a:lnTo>
                <a:lnTo>
                  <a:pt x="1717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190600" y="2705040"/>
            <a:ext cx="6191640" cy="9720"/>
          </a:xfrm>
          <a:custGeom>
            <a:avLst/>
            <a:gdLst/>
            <a:ahLst/>
            <a:rect l="0" t="0" r="r" b="b"/>
            <a:pathLst>
              <a:path w="17199" h="27">
                <a:moveTo>
                  <a:pt x="0" y="0"/>
                </a:moveTo>
                <a:lnTo>
                  <a:pt x="17199" y="0"/>
                </a:lnTo>
                <a:lnTo>
                  <a:pt x="171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8372160" y="270504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2190600" y="3238200"/>
            <a:ext cx="6191640" cy="10080"/>
          </a:xfrm>
          <a:custGeom>
            <a:avLst/>
            <a:gdLst/>
            <a:ahLst/>
            <a:rect l="0" t="0" r="r" b="b"/>
            <a:pathLst>
              <a:path w="17199" h="28">
                <a:moveTo>
                  <a:pt x="0" y="0"/>
                </a:moveTo>
                <a:lnTo>
                  <a:pt x="17199" y="0"/>
                </a:lnTo>
                <a:lnTo>
                  <a:pt x="171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8372160" y="324792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90600" y="3781080"/>
            <a:ext cx="6191640" cy="10080"/>
          </a:xfrm>
          <a:custGeom>
            <a:avLst/>
            <a:gdLst/>
            <a:ahLst/>
            <a:rect l="0" t="0" r="r" b="b"/>
            <a:pathLst>
              <a:path w="17199" h="28">
                <a:moveTo>
                  <a:pt x="0" y="0"/>
                </a:moveTo>
                <a:lnTo>
                  <a:pt x="17199" y="0"/>
                </a:lnTo>
                <a:lnTo>
                  <a:pt x="171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8372160" y="3790800"/>
            <a:ext cx="10440" cy="533880"/>
          </a:xfrm>
          <a:custGeom>
            <a:avLst/>
            <a:gdLst/>
            <a:ahLst/>
            <a:rect l="0" t="0" r="r" b="b"/>
            <a:pathLst>
              <a:path w="29" h="1483">
                <a:moveTo>
                  <a:pt x="0" y="0"/>
                </a:moveTo>
                <a:lnTo>
                  <a:pt x="29" y="0"/>
                </a:lnTo>
                <a:lnTo>
                  <a:pt x="2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90600" y="4314600"/>
            <a:ext cx="6191640" cy="10080"/>
          </a:xfrm>
          <a:custGeom>
            <a:avLst/>
            <a:gdLst/>
            <a:ahLst/>
            <a:rect l="0" t="0" r="r" b="b"/>
            <a:pathLst>
              <a:path w="17199" h="28">
                <a:moveTo>
                  <a:pt x="0" y="0"/>
                </a:moveTo>
                <a:lnTo>
                  <a:pt x="17199" y="0"/>
                </a:lnTo>
                <a:lnTo>
                  <a:pt x="171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8372160" y="432432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2190600" y="4857480"/>
            <a:ext cx="6191640" cy="10080"/>
          </a:xfrm>
          <a:custGeom>
            <a:avLst/>
            <a:gdLst/>
            <a:ahLst/>
            <a:rect l="0" t="0" r="r" b="b"/>
            <a:pathLst>
              <a:path w="17199" h="28">
                <a:moveTo>
                  <a:pt x="0" y="0"/>
                </a:moveTo>
                <a:lnTo>
                  <a:pt x="17199" y="0"/>
                </a:lnTo>
                <a:lnTo>
                  <a:pt x="171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80840" y="2098440"/>
            <a:ext cx="362160" cy="302040"/>
          </a:xfrm>
          <a:custGeom>
            <a:avLst/>
            <a:gdLst/>
            <a:ahLst/>
            <a:rect l="0" t="0" r="r" b="b"/>
            <a:pathLst>
              <a:path w="1006" h="839">
                <a:moveTo>
                  <a:pt x="951" y="646"/>
                </a:moveTo>
                <a:cubicBezTo>
                  <a:pt x="939" y="619"/>
                  <a:pt x="926" y="590"/>
                  <a:pt x="895" y="590"/>
                </a:cubicBezTo>
                <a:lnTo>
                  <a:pt x="867" y="590"/>
                </a:lnTo>
                <a:cubicBezTo>
                  <a:pt x="898" y="590"/>
                  <a:pt x="923" y="565"/>
                  <a:pt x="923" y="534"/>
                </a:cubicBezTo>
                <a:lnTo>
                  <a:pt x="923" y="56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6"/>
                </a:cubicBezTo>
                <a:lnTo>
                  <a:pt x="84" y="534"/>
                </a:lnTo>
                <a:cubicBezTo>
                  <a:pt x="84" y="565"/>
                  <a:pt x="109" y="590"/>
                  <a:pt x="140" y="590"/>
                </a:cubicBezTo>
                <a:lnTo>
                  <a:pt x="112" y="590"/>
                </a:lnTo>
                <a:cubicBezTo>
                  <a:pt x="81" y="590"/>
                  <a:pt x="65" y="618"/>
                  <a:pt x="56" y="646"/>
                </a:cubicBezTo>
                <a:lnTo>
                  <a:pt x="0" y="783"/>
                </a:lnTo>
                <a:cubicBezTo>
                  <a:pt x="0" y="814"/>
                  <a:pt x="25" y="839"/>
                  <a:pt x="56" y="839"/>
                </a:cubicBezTo>
                <a:lnTo>
                  <a:pt x="951" y="839"/>
                </a:lnTo>
                <a:cubicBezTo>
                  <a:pt x="981" y="839"/>
                  <a:pt x="1006" y="814"/>
                  <a:pt x="1006" y="783"/>
                </a:cubicBezTo>
                <a:lnTo>
                  <a:pt x="951" y="64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80840" y="2380680"/>
            <a:ext cx="362160" cy="19800"/>
          </a:xfrm>
          <a:custGeom>
            <a:avLst/>
            <a:gdLst/>
            <a:ahLst/>
            <a:rect l="0" t="0" r="r" b="b"/>
            <a:pathLst>
              <a:path w="1006" h="55">
                <a:moveTo>
                  <a:pt x="0" y="0"/>
                </a:moveTo>
                <a:lnTo>
                  <a:pt x="0" y="2"/>
                </a:lnTo>
                <a:lnTo>
                  <a:pt x="5" y="21"/>
                </a:lnTo>
                <a:cubicBezTo>
                  <a:pt x="14" y="41"/>
                  <a:pt x="33" y="55"/>
                  <a:pt x="56" y="55"/>
                </a:cubicBezTo>
                <a:lnTo>
                  <a:pt x="951" y="55"/>
                </a:lnTo>
                <a:cubicBezTo>
                  <a:pt x="981" y="55"/>
                  <a:pt x="1005" y="30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831240" y="2118600"/>
            <a:ext cx="261720" cy="172080"/>
          </a:xfrm>
          <a:custGeom>
            <a:avLst/>
            <a:gdLst/>
            <a:ahLst/>
            <a:rect l="0" t="0" r="r" b="b"/>
            <a:pathLst>
              <a:path w="727" h="478">
                <a:moveTo>
                  <a:pt x="727" y="450"/>
                </a:moveTo>
                <a:cubicBezTo>
                  <a:pt x="727" y="465"/>
                  <a:pt x="714" y="478"/>
                  <a:pt x="699" y="478"/>
                </a:cubicBezTo>
                <a:lnTo>
                  <a:pt x="28" y="478"/>
                </a:lnTo>
                <a:cubicBezTo>
                  <a:pt x="12" y="478"/>
                  <a:pt x="0" y="465"/>
                  <a:pt x="0" y="450"/>
                </a:cubicBez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3"/>
                  <a:pt x="727" y="28"/>
                </a:cubicBezTo>
                <a:lnTo>
                  <a:pt x="727" y="45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813240" y="2319840"/>
            <a:ext cx="299160" cy="41040"/>
          </a:xfrm>
          <a:custGeom>
            <a:avLst/>
            <a:gdLst/>
            <a:ahLst/>
            <a:rect l="0" t="0" r="r" b="b"/>
            <a:pathLst>
              <a:path w="831" h="114">
                <a:moveTo>
                  <a:pt x="830" y="85"/>
                </a:moveTo>
                <a:lnTo>
                  <a:pt x="809" y="24"/>
                </a:lnTo>
                <a:cubicBezTo>
                  <a:pt x="802" y="11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2"/>
                  <a:pt x="21" y="29"/>
                </a:cubicBezTo>
                <a:lnTo>
                  <a:pt x="1" y="85"/>
                </a:lnTo>
                <a:cubicBezTo>
                  <a:pt x="-5" y="101"/>
                  <a:pt x="14" y="114"/>
                  <a:pt x="29" y="114"/>
                </a:cubicBezTo>
                <a:lnTo>
                  <a:pt x="241" y="114"/>
                </a:lnTo>
                <a:cubicBezTo>
                  <a:pt x="241" y="114"/>
                  <a:pt x="267" y="112"/>
                  <a:pt x="272" y="96"/>
                </a:cubicBezTo>
                <a:cubicBezTo>
                  <a:pt x="277" y="78"/>
                  <a:pt x="283" y="50"/>
                  <a:pt x="285" y="45"/>
                </a:cubicBezTo>
                <a:cubicBezTo>
                  <a:pt x="287" y="38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6"/>
                </a:cubicBezTo>
                <a:cubicBezTo>
                  <a:pt x="572" y="52"/>
                  <a:pt x="579" y="78"/>
                  <a:pt x="583" y="96"/>
                </a:cubicBezTo>
                <a:cubicBezTo>
                  <a:pt x="586" y="113"/>
                  <a:pt x="617" y="114"/>
                  <a:pt x="617" y="114"/>
                </a:cubicBezTo>
                <a:lnTo>
                  <a:pt x="802" y="114"/>
                </a:lnTo>
                <a:cubicBezTo>
                  <a:pt x="818" y="114"/>
                  <a:pt x="836" y="99"/>
                  <a:pt x="830" y="8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922680" y="2340720"/>
            <a:ext cx="88920" cy="30600"/>
          </a:xfrm>
          <a:custGeom>
            <a:avLst/>
            <a:gdLst/>
            <a:ahLst/>
            <a:rect l="0" t="0" r="r" b="b"/>
            <a:pathLst>
              <a:path w="247" h="85">
                <a:moveTo>
                  <a:pt x="232" y="85"/>
                </a:moveTo>
                <a:lnTo>
                  <a:pt x="15" y="85"/>
                </a:lnTo>
                <a:cubicBezTo>
                  <a:pt x="3" y="85"/>
                  <a:pt x="-1" y="76"/>
                  <a:pt x="0" y="67"/>
                </a:cubicBezTo>
                <a:cubicBezTo>
                  <a:pt x="2" y="57"/>
                  <a:pt x="11" y="16"/>
                  <a:pt x="12" y="12"/>
                </a:cubicBezTo>
                <a:cubicBezTo>
                  <a:pt x="12" y="6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5"/>
                  <a:pt x="238" y="15"/>
                </a:cubicBezTo>
                <a:cubicBezTo>
                  <a:pt x="239" y="24"/>
                  <a:pt x="246" y="61"/>
                  <a:pt x="247" y="69"/>
                </a:cubicBezTo>
                <a:cubicBezTo>
                  <a:pt x="247" y="77"/>
                  <a:pt x="242" y="85"/>
                  <a:pt x="232" y="8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60280" y="1974600"/>
            <a:ext cx="4566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del programa base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45489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2315160" y="3321360"/>
            <a:ext cx="412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compila o tiene errores graves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2315160" y="3864240"/>
            <a:ext cx="580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 parcialmente, pero sin estructura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2315160" y="4397760"/>
            <a:ext cx="592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 correctamente, estructurado y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190600" y="2705040"/>
            <a:ext cx="6553440" cy="543240"/>
          </a:xfrm>
          <a:custGeom>
            <a:avLst/>
            <a:gdLst/>
            <a:ahLst/>
            <a:rect l="0" t="0" r="r" b="b"/>
            <a:pathLst>
              <a:path w="18204" h="1509">
                <a:moveTo>
                  <a:pt x="0" y="0"/>
                </a:moveTo>
                <a:lnTo>
                  <a:pt x="18204" y="0"/>
                </a:lnTo>
                <a:lnTo>
                  <a:pt x="1820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2190600" y="3247920"/>
            <a:ext cx="6553440" cy="533520"/>
          </a:xfrm>
          <a:custGeom>
            <a:avLst/>
            <a:gdLst/>
            <a:ahLst/>
            <a:rect l="0" t="0" r="r" b="b"/>
            <a:pathLst>
              <a:path w="18204" h="1482">
                <a:moveTo>
                  <a:pt x="0" y="0"/>
                </a:moveTo>
                <a:lnTo>
                  <a:pt x="18204" y="0"/>
                </a:lnTo>
                <a:lnTo>
                  <a:pt x="1820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190600" y="3781080"/>
            <a:ext cx="6553440" cy="543600"/>
          </a:xfrm>
          <a:custGeom>
            <a:avLst/>
            <a:gdLst/>
            <a:ahLst/>
            <a:rect l="0" t="0" r="r" b="b"/>
            <a:pathLst>
              <a:path w="18204" h="1510">
                <a:moveTo>
                  <a:pt x="0" y="0"/>
                </a:moveTo>
                <a:lnTo>
                  <a:pt x="18204" y="0"/>
                </a:lnTo>
                <a:lnTo>
                  <a:pt x="1820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190600" y="4324320"/>
            <a:ext cx="6553440" cy="533520"/>
          </a:xfrm>
          <a:custGeom>
            <a:avLst/>
            <a:gdLst/>
            <a:ahLst/>
            <a:rect l="0" t="0" r="r" b="b"/>
            <a:pathLst>
              <a:path w="18204" h="1482">
                <a:moveTo>
                  <a:pt x="0" y="0"/>
                </a:moveTo>
                <a:lnTo>
                  <a:pt x="18204" y="0"/>
                </a:lnTo>
                <a:lnTo>
                  <a:pt x="1820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2190600" y="2705040"/>
            <a:ext cx="6563160" cy="9720"/>
          </a:xfrm>
          <a:custGeom>
            <a:avLst/>
            <a:gdLst/>
            <a:ahLst/>
            <a:rect l="0" t="0" r="r" b="b"/>
            <a:pathLst>
              <a:path w="18231" h="27">
                <a:moveTo>
                  <a:pt x="0" y="0"/>
                </a:moveTo>
                <a:lnTo>
                  <a:pt x="18231" y="0"/>
                </a:lnTo>
                <a:lnTo>
                  <a:pt x="1823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87436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190600" y="3238200"/>
            <a:ext cx="6563160" cy="10080"/>
          </a:xfrm>
          <a:custGeom>
            <a:avLst/>
            <a:gdLst/>
            <a:ahLst/>
            <a:rect l="0" t="0" r="r" b="b"/>
            <a:pathLst>
              <a:path w="18231" h="28">
                <a:moveTo>
                  <a:pt x="0" y="0"/>
                </a:moveTo>
                <a:lnTo>
                  <a:pt x="18231" y="0"/>
                </a:lnTo>
                <a:lnTo>
                  <a:pt x="182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7436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190600" y="3781080"/>
            <a:ext cx="6563160" cy="10080"/>
          </a:xfrm>
          <a:custGeom>
            <a:avLst/>
            <a:gdLst/>
            <a:ahLst/>
            <a:rect l="0" t="0" r="r" b="b"/>
            <a:pathLst>
              <a:path w="18231" h="28">
                <a:moveTo>
                  <a:pt x="0" y="0"/>
                </a:moveTo>
                <a:lnTo>
                  <a:pt x="18231" y="0"/>
                </a:lnTo>
                <a:lnTo>
                  <a:pt x="182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87436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2190600" y="4314600"/>
            <a:ext cx="6563160" cy="10080"/>
          </a:xfrm>
          <a:custGeom>
            <a:avLst/>
            <a:gdLst/>
            <a:ahLst/>
            <a:rect l="0" t="0" r="r" b="b"/>
            <a:pathLst>
              <a:path w="18231" h="28">
                <a:moveTo>
                  <a:pt x="0" y="0"/>
                </a:moveTo>
                <a:lnTo>
                  <a:pt x="18231" y="0"/>
                </a:lnTo>
                <a:lnTo>
                  <a:pt x="182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87436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190600" y="4857480"/>
            <a:ext cx="6563160" cy="10080"/>
          </a:xfrm>
          <a:custGeom>
            <a:avLst/>
            <a:gdLst/>
            <a:ahLst/>
            <a:rect l="0" t="0" r="r" b="b"/>
            <a:pathLst>
              <a:path w="18231" h="28">
                <a:moveTo>
                  <a:pt x="0" y="0"/>
                </a:moveTo>
                <a:lnTo>
                  <a:pt x="18231" y="0"/>
                </a:lnTo>
                <a:lnTo>
                  <a:pt x="182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821160" y="2078280"/>
            <a:ext cx="281520" cy="281880"/>
          </a:xfrm>
          <a:custGeom>
            <a:avLst/>
            <a:gdLst/>
            <a:ahLst/>
            <a:rect l="0" t="0" r="r" b="b"/>
            <a:pathLst>
              <a:path w="782" h="783">
                <a:moveTo>
                  <a:pt x="510" y="511"/>
                </a:moveTo>
                <a:lnTo>
                  <a:pt x="589" y="590"/>
                </a:lnTo>
                <a:cubicBezTo>
                  <a:pt x="480" y="699"/>
                  <a:pt x="302" y="699"/>
                  <a:pt x="193" y="590"/>
                </a:cubicBezTo>
                <a:cubicBezTo>
                  <a:pt x="131" y="527"/>
                  <a:pt x="104" y="442"/>
                  <a:pt x="114" y="360"/>
                </a:cubicBezTo>
                <a:lnTo>
                  <a:pt x="1" y="370"/>
                </a:lnTo>
                <a:cubicBezTo>
                  <a:pt x="-5" y="478"/>
                  <a:pt x="32" y="587"/>
                  <a:pt x="114" y="669"/>
                </a:cubicBezTo>
                <a:cubicBezTo>
                  <a:pt x="267" y="821"/>
                  <a:pt x="516" y="821"/>
                  <a:pt x="668" y="669"/>
                </a:cubicBezTo>
                <a:lnTo>
                  <a:pt x="747" y="748"/>
                </a:lnTo>
                <a:lnTo>
                  <a:pt x="771" y="487"/>
                </a:lnTo>
                <a:lnTo>
                  <a:pt x="510" y="511"/>
                </a:lnTo>
                <a:moveTo>
                  <a:pt x="668" y="116"/>
                </a:moveTo>
                <a:cubicBezTo>
                  <a:pt x="516" y="-38"/>
                  <a:pt x="267" y="-38"/>
                  <a:pt x="114" y="116"/>
                </a:cubicBezTo>
                <a:lnTo>
                  <a:pt x="35" y="36"/>
                </a:lnTo>
                <a:lnTo>
                  <a:pt x="12" y="298"/>
                </a:lnTo>
                <a:lnTo>
                  <a:pt x="272" y="274"/>
                </a:lnTo>
                <a:lnTo>
                  <a:pt x="193" y="195"/>
                </a:lnTo>
                <a:cubicBezTo>
                  <a:pt x="302" y="86"/>
                  <a:pt x="480" y="86"/>
                  <a:pt x="589" y="195"/>
                </a:cubicBezTo>
                <a:cubicBezTo>
                  <a:pt x="652" y="258"/>
                  <a:pt x="678" y="343"/>
                  <a:pt x="669" y="425"/>
                </a:cubicBezTo>
                <a:lnTo>
                  <a:pt x="782" y="414"/>
                </a:lnTo>
                <a:cubicBezTo>
                  <a:pt x="788" y="307"/>
                  <a:pt x="750" y="198"/>
                  <a:pt x="668" y="1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160280" y="1974600"/>
            <a:ext cx="6097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Adaptación al nuevo requerimiento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47336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2315160" y="3321360"/>
            <a:ext cx="552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implementa la mejora o genera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2315160" y="3864240"/>
            <a:ext cx="629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Implementada con errores menores o sin validación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2315160" y="4397760"/>
            <a:ext cx="588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fluida, solución razonada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2190600" y="2705040"/>
            <a:ext cx="6220080" cy="543240"/>
          </a:xfrm>
          <a:custGeom>
            <a:avLst/>
            <a:gdLst/>
            <a:ahLst/>
            <a:rect l="0" t="0" r="r" b="b"/>
            <a:pathLst>
              <a:path w="17278" h="1509">
                <a:moveTo>
                  <a:pt x="0" y="0"/>
                </a:moveTo>
                <a:lnTo>
                  <a:pt x="17278" y="0"/>
                </a:lnTo>
                <a:lnTo>
                  <a:pt x="172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2190600" y="3247920"/>
            <a:ext cx="6220080" cy="533520"/>
          </a:xfrm>
          <a:custGeom>
            <a:avLst/>
            <a:gdLst/>
            <a:ahLst/>
            <a:rect l="0" t="0" r="r" b="b"/>
            <a:pathLst>
              <a:path w="17278" h="1482">
                <a:moveTo>
                  <a:pt x="0" y="0"/>
                </a:moveTo>
                <a:lnTo>
                  <a:pt x="17278" y="0"/>
                </a:lnTo>
                <a:lnTo>
                  <a:pt x="172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190600" y="3781080"/>
            <a:ext cx="6220080" cy="543600"/>
          </a:xfrm>
          <a:custGeom>
            <a:avLst/>
            <a:gdLst/>
            <a:ahLst/>
            <a:rect l="0" t="0" r="r" b="b"/>
            <a:pathLst>
              <a:path w="17278" h="1510">
                <a:moveTo>
                  <a:pt x="0" y="0"/>
                </a:moveTo>
                <a:lnTo>
                  <a:pt x="17278" y="0"/>
                </a:lnTo>
                <a:lnTo>
                  <a:pt x="172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2190600" y="4324320"/>
            <a:ext cx="6220080" cy="533520"/>
          </a:xfrm>
          <a:custGeom>
            <a:avLst/>
            <a:gdLst/>
            <a:ahLst/>
            <a:rect l="0" t="0" r="r" b="b"/>
            <a:pathLst>
              <a:path w="17278" h="1482">
                <a:moveTo>
                  <a:pt x="0" y="0"/>
                </a:moveTo>
                <a:lnTo>
                  <a:pt x="17278" y="0"/>
                </a:lnTo>
                <a:lnTo>
                  <a:pt x="172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2190600" y="2705040"/>
            <a:ext cx="6229800" cy="9720"/>
          </a:xfrm>
          <a:custGeom>
            <a:avLst/>
            <a:gdLst/>
            <a:ahLst/>
            <a:rect l="0" t="0" r="r" b="b"/>
            <a:pathLst>
              <a:path w="17305" h="27">
                <a:moveTo>
                  <a:pt x="0" y="0"/>
                </a:moveTo>
                <a:lnTo>
                  <a:pt x="17305" y="0"/>
                </a:lnTo>
                <a:lnTo>
                  <a:pt x="173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841032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2190600" y="3238200"/>
            <a:ext cx="6229800" cy="10080"/>
          </a:xfrm>
          <a:custGeom>
            <a:avLst/>
            <a:gdLst/>
            <a:ahLst/>
            <a:rect l="0" t="0" r="r" b="b"/>
            <a:pathLst>
              <a:path w="17305" h="28">
                <a:moveTo>
                  <a:pt x="0" y="0"/>
                </a:moveTo>
                <a:lnTo>
                  <a:pt x="17305" y="0"/>
                </a:lnTo>
                <a:lnTo>
                  <a:pt x="17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841032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2190600" y="3781080"/>
            <a:ext cx="6229800" cy="10080"/>
          </a:xfrm>
          <a:custGeom>
            <a:avLst/>
            <a:gdLst/>
            <a:ahLst/>
            <a:rect l="0" t="0" r="r" b="b"/>
            <a:pathLst>
              <a:path w="17305" h="28">
                <a:moveTo>
                  <a:pt x="0" y="0"/>
                </a:moveTo>
                <a:lnTo>
                  <a:pt x="17305" y="0"/>
                </a:lnTo>
                <a:lnTo>
                  <a:pt x="17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841032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190600" y="4314600"/>
            <a:ext cx="6229800" cy="10080"/>
          </a:xfrm>
          <a:custGeom>
            <a:avLst/>
            <a:gdLst/>
            <a:ahLst/>
            <a:rect l="0" t="0" r="r" b="b"/>
            <a:pathLst>
              <a:path w="17305" h="28">
                <a:moveTo>
                  <a:pt x="0" y="0"/>
                </a:moveTo>
                <a:lnTo>
                  <a:pt x="17305" y="0"/>
                </a:lnTo>
                <a:lnTo>
                  <a:pt x="17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841032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2190600" y="4857480"/>
            <a:ext cx="6229800" cy="10080"/>
          </a:xfrm>
          <a:custGeom>
            <a:avLst/>
            <a:gdLst/>
            <a:ahLst/>
            <a:rect l="0" t="0" r="r" b="b"/>
            <a:pathLst>
              <a:path w="17305" h="28">
                <a:moveTo>
                  <a:pt x="0" y="0"/>
                </a:moveTo>
                <a:lnTo>
                  <a:pt x="17305" y="0"/>
                </a:lnTo>
                <a:lnTo>
                  <a:pt x="17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28800" y="2038320"/>
            <a:ext cx="164160" cy="163800"/>
          </a:xfrm>
          <a:custGeom>
            <a:avLst/>
            <a:gdLst/>
            <a:ahLst/>
            <a:rect l="0" t="0" r="r" b="b"/>
            <a:pathLst>
              <a:path w="456" h="455">
                <a:moveTo>
                  <a:pt x="440" y="268"/>
                </a:moveTo>
                <a:lnTo>
                  <a:pt x="187" y="17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6"/>
                  <a:pt x="92" y="56"/>
                </a:cubicBezTo>
                <a:cubicBezTo>
                  <a:pt x="92" y="72"/>
                  <a:pt x="98" y="86"/>
                  <a:pt x="108" y="96"/>
                </a:cubicBezTo>
                <a:lnTo>
                  <a:pt x="0" y="204"/>
                </a:lnTo>
                <a:lnTo>
                  <a:pt x="252" y="455"/>
                </a:lnTo>
                <a:lnTo>
                  <a:pt x="360" y="347"/>
                </a:lnTo>
                <a:cubicBezTo>
                  <a:pt x="370" y="357"/>
                  <a:pt x="385" y="364"/>
                  <a:pt x="400" y="364"/>
                </a:cubicBezTo>
                <a:cubicBezTo>
                  <a:pt x="431" y="364"/>
                  <a:pt x="456" y="339"/>
                  <a:pt x="456" y="308"/>
                </a:cubicBezTo>
                <a:cubicBezTo>
                  <a:pt x="456" y="292"/>
                  <a:pt x="450" y="278"/>
                  <a:pt x="440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90920" y="2038320"/>
            <a:ext cx="302040" cy="362160"/>
          </a:xfrm>
          <a:custGeom>
            <a:avLst/>
            <a:gdLst/>
            <a:ahLst/>
            <a:rect l="0" t="0" r="r" b="b"/>
            <a:pathLst>
              <a:path w="839" h="1006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lnTo>
                  <a:pt x="0" y="894"/>
                </a:lnTo>
                <a:cubicBezTo>
                  <a:pt x="0" y="956"/>
                  <a:pt x="50" y="1006"/>
                  <a:pt x="112" y="1006"/>
                </a:cubicBezTo>
                <a:lnTo>
                  <a:pt x="726" y="1006"/>
                </a:lnTo>
                <a:cubicBezTo>
                  <a:pt x="789" y="1006"/>
                  <a:pt x="839" y="956"/>
                  <a:pt x="839" y="894"/>
                </a:cubicBezTo>
                <a:lnTo>
                  <a:pt x="839" y="307"/>
                </a:lnTo>
                <a:lnTo>
                  <a:pt x="587" y="307"/>
                </a:lnTo>
                <a:cubicBezTo>
                  <a:pt x="559" y="307"/>
                  <a:pt x="531" y="279"/>
                  <a:pt x="531" y="251"/>
                </a:cubicBezTo>
                <a:lnTo>
                  <a:pt x="531" y="0"/>
                </a:lnTo>
                <a:lnTo>
                  <a:pt x="112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831240" y="2038320"/>
            <a:ext cx="261720" cy="291960"/>
          </a:xfrm>
          <a:custGeom>
            <a:avLst/>
            <a:gdLst/>
            <a:ahLst/>
            <a:rect l="0" t="0" r="r" b="b"/>
            <a:pathLst>
              <a:path w="727" h="811">
                <a:moveTo>
                  <a:pt x="364" y="0"/>
                </a:moveTo>
                <a:lnTo>
                  <a:pt x="364" y="251"/>
                </a:lnTo>
                <a:cubicBezTo>
                  <a:pt x="364" y="313"/>
                  <a:pt x="414" y="363"/>
                  <a:pt x="476" y="363"/>
                </a:cubicBezTo>
                <a:lnTo>
                  <a:pt x="727" y="363"/>
                </a:lnTo>
                <a:lnTo>
                  <a:pt x="727" y="307"/>
                </a:lnTo>
                <a:lnTo>
                  <a:pt x="476" y="307"/>
                </a:lnTo>
                <a:cubicBezTo>
                  <a:pt x="448" y="307"/>
                  <a:pt x="420" y="279"/>
                  <a:pt x="420" y="251"/>
                </a:cubicBezTo>
                <a:lnTo>
                  <a:pt x="420" y="0"/>
                </a:lnTo>
                <a:lnTo>
                  <a:pt x="364" y="0"/>
                </a:lnTo>
                <a:moveTo>
                  <a:pt x="280" y="223"/>
                </a:moveTo>
                <a:cubicBezTo>
                  <a:pt x="280" y="238"/>
                  <a:pt x="267" y="251"/>
                  <a:pt x="252" y="251"/>
                </a:cubicBezTo>
                <a:lnTo>
                  <a:pt x="28" y="251"/>
                </a:lnTo>
                <a:cubicBezTo>
                  <a:pt x="12" y="251"/>
                  <a:pt x="0" y="238"/>
                  <a:pt x="0" y="223"/>
                </a:cubicBezTo>
                <a:cubicBezTo>
                  <a:pt x="0" y="208"/>
                  <a:pt x="12" y="195"/>
                  <a:pt x="28" y="195"/>
                </a:cubicBezTo>
                <a:lnTo>
                  <a:pt x="252" y="195"/>
                </a:lnTo>
                <a:cubicBezTo>
                  <a:pt x="267" y="195"/>
                  <a:pt x="280" y="208"/>
                  <a:pt x="280" y="223"/>
                </a:cubicBezTo>
                <a:moveTo>
                  <a:pt x="280" y="335"/>
                </a:moveTo>
                <a:cubicBezTo>
                  <a:pt x="280" y="350"/>
                  <a:pt x="267" y="363"/>
                  <a:pt x="252" y="363"/>
                </a:cubicBezTo>
                <a:lnTo>
                  <a:pt x="28" y="363"/>
                </a:lnTo>
                <a:cubicBezTo>
                  <a:pt x="12" y="363"/>
                  <a:pt x="0" y="350"/>
                  <a:pt x="0" y="335"/>
                </a:cubicBezTo>
                <a:cubicBezTo>
                  <a:pt x="0" y="319"/>
                  <a:pt x="12" y="307"/>
                  <a:pt x="28" y="307"/>
                </a:cubicBezTo>
                <a:lnTo>
                  <a:pt x="252" y="307"/>
                </a:lnTo>
                <a:cubicBezTo>
                  <a:pt x="267" y="307"/>
                  <a:pt x="280" y="319"/>
                  <a:pt x="280" y="335"/>
                </a:cubicBezTo>
                <a:moveTo>
                  <a:pt x="615" y="447"/>
                </a:moveTo>
                <a:cubicBezTo>
                  <a:pt x="615" y="463"/>
                  <a:pt x="603" y="475"/>
                  <a:pt x="587" y="475"/>
                </a:cubicBezTo>
                <a:lnTo>
                  <a:pt x="28" y="475"/>
                </a:lnTo>
                <a:cubicBezTo>
                  <a:pt x="12" y="475"/>
                  <a:pt x="0" y="463"/>
                  <a:pt x="0" y="447"/>
                </a:cubicBezTo>
                <a:cubicBezTo>
                  <a:pt x="0" y="432"/>
                  <a:pt x="12" y="420"/>
                  <a:pt x="28" y="420"/>
                </a:cubicBezTo>
                <a:lnTo>
                  <a:pt x="587" y="420"/>
                </a:lnTo>
                <a:cubicBezTo>
                  <a:pt x="603" y="420"/>
                  <a:pt x="615" y="432"/>
                  <a:pt x="615" y="447"/>
                </a:cubicBezTo>
                <a:moveTo>
                  <a:pt x="615" y="559"/>
                </a:moveTo>
                <a:cubicBezTo>
                  <a:pt x="615" y="575"/>
                  <a:pt x="603" y="587"/>
                  <a:pt x="587" y="587"/>
                </a:cubicBezTo>
                <a:lnTo>
                  <a:pt x="28" y="587"/>
                </a:lnTo>
                <a:cubicBezTo>
                  <a:pt x="12" y="587"/>
                  <a:pt x="0" y="575"/>
                  <a:pt x="0" y="559"/>
                </a:cubicBezTo>
                <a:cubicBezTo>
                  <a:pt x="0" y="544"/>
                  <a:pt x="12" y="531"/>
                  <a:pt x="28" y="531"/>
                </a:cubicBezTo>
                <a:lnTo>
                  <a:pt x="587" y="531"/>
                </a:lnTo>
                <a:cubicBezTo>
                  <a:pt x="603" y="531"/>
                  <a:pt x="615" y="544"/>
                  <a:pt x="615" y="559"/>
                </a:cubicBezTo>
                <a:moveTo>
                  <a:pt x="615" y="671"/>
                </a:moveTo>
                <a:cubicBezTo>
                  <a:pt x="615" y="686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6"/>
                  <a:pt x="0" y="671"/>
                </a:cubicBezTo>
                <a:cubicBezTo>
                  <a:pt x="0" y="655"/>
                  <a:pt x="12" y="643"/>
                  <a:pt x="28" y="643"/>
                </a:cubicBezTo>
                <a:lnTo>
                  <a:pt x="587" y="643"/>
                </a:lnTo>
                <a:cubicBezTo>
                  <a:pt x="603" y="643"/>
                  <a:pt x="615" y="655"/>
                  <a:pt x="615" y="671"/>
                </a:cubicBezTo>
                <a:moveTo>
                  <a:pt x="615" y="783"/>
                </a:moveTo>
                <a:cubicBezTo>
                  <a:pt x="615" y="798"/>
                  <a:pt x="603" y="811"/>
                  <a:pt x="587" y="811"/>
                </a:cubicBezTo>
                <a:lnTo>
                  <a:pt x="28" y="811"/>
                </a:lnTo>
                <a:cubicBezTo>
                  <a:pt x="12" y="811"/>
                  <a:pt x="0" y="798"/>
                  <a:pt x="0" y="783"/>
                </a:cubicBezTo>
                <a:cubicBezTo>
                  <a:pt x="0" y="767"/>
                  <a:pt x="12" y="755"/>
                  <a:pt x="28" y="755"/>
                </a:cubicBezTo>
                <a:lnTo>
                  <a:pt x="587" y="755"/>
                </a:lnTo>
                <a:cubicBezTo>
                  <a:pt x="603" y="755"/>
                  <a:pt x="615" y="767"/>
                  <a:pt x="615" y="78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92160" y="2229120"/>
            <a:ext cx="101160" cy="101160"/>
          </a:xfrm>
          <a:custGeom>
            <a:avLst/>
            <a:gdLst/>
            <a:ahLst/>
            <a:rect l="0" t="0" r="r" b="b"/>
            <a:pathLst>
              <a:path w="281" h="281">
                <a:moveTo>
                  <a:pt x="281" y="0"/>
                </a:moveTo>
                <a:cubicBezTo>
                  <a:pt x="281" y="0"/>
                  <a:pt x="115" y="0"/>
                  <a:pt x="114" y="0"/>
                </a:cubicBezTo>
                <a:cubicBezTo>
                  <a:pt x="106" y="0"/>
                  <a:pt x="89" y="5"/>
                  <a:pt x="79" y="17"/>
                </a:cubicBezTo>
                <a:lnTo>
                  <a:pt x="14" y="100"/>
                </a:lnTo>
                <a:cubicBezTo>
                  <a:pt x="-4" y="123"/>
                  <a:pt x="-4" y="159"/>
                  <a:pt x="14" y="182"/>
                </a:cubicBezTo>
                <a:lnTo>
                  <a:pt x="79" y="264"/>
                </a:lnTo>
                <a:cubicBezTo>
                  <a:pt x="89" y="276"/>
                  <a:pt x="106" y="281"/>
                  <a:pt x="114" y="281"/>
                </a:cubicBezTo>
                <a:cubicBezTo>
                  <a:pt x="115" y="281"/>
                  <a:pt x="214" y="281"/>
                  <a:pt x="281" y="281"/>
                </a:cubicBezTo>
                <a:lnTo>
                  <a:pt x="28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990360" y="2229120"/>
            <a:ext cx="142920" cy="81000"/>
          </a:xfrm>
          <a:custGeom>
            <a:avLst/>
            <a:gdLst/>
            <a:ahLst/>
            <a:rect l="0" t="0" r="r" b="b"/>
            <a:pathLst>
              <a:path w="397" h="225">
                <a:moveTo>
                  <a:pt x="341" y="0"/>
                </a:moveTo>
                <a:cubicBezTo>
                  <a:pt x="341" y="0"/>
                  <a:pt x="115" y="0"/>
                  <a:pt x="114" y="0"/>
                </a:cubicBezTo>
                <a:cubicBezTo>
                  <a:pt x="106" y="0"/>
                  <a:pt x="89" y="4"/>
                  <a:pt x="79" y="14"/>
                </a:cubicBezTo>
                <a:lnTo>
                  <a:pt x="14" y="79"/>
                </a:lnTo>
                <a:cubicBezTo>
                  <a:pt x="-4" y="97"/>
                  <a:pt x="-4" y="127"/>
                  <a:pt x="14" y="145"/>
                </a:cubicBezTo>
                <a:lnTo>
                  <a:pt x="79" y="211"/>
                </a:lnTo>
                <a:cubicBezTo>
                  <a:pt x="89" y="221"/>
                  <a:pt x="106" y="225"/>
                  <a:pt x="114" y="225"/>
                </a:cubicBezTo>
                <a:cubicBezTo>
                  <a:pt x="115" y="225"/>
                  <a:pt x="341" y="225"/>
                  <a:pt x="341" y="225"/>
                </a:cubicBezTo>
                <a:cubicBezTo>
                  <a:pt x="372" y="225"/>
                  <a:pt x="397" y="200"/>
                  <a:pt x="397" y="169"/>
                </a:cubicBezTo>
                <a:lnTo>
                  <a:pt x="397" y="56"/>
                </a:lnTo>
                <a:cubicBezTo>
                  <a:pt x="397" y="25"/>
                  <a:pt x="372" y="0"/>
                  <a:pt x="34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0280" y="1974600"/>
            <a:ext cx="4071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Documentación y estilo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45676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2315160" y="3321360"/>
            <a:ext cx="596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desordenado, sin comentarios ni claridad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2315160" y="3864240"/>
            <a:ext cx="484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legible con comentarios básicos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2315160" y="4397760"/>
            <a:ext cx="565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claro, organizado y bien documentado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2190600" y="2705040"/>
            <a:ext cx="7305840" cy="543240"/>
          </a:xfrm>
          <a:custGeom>
            <a:avLst/>
            <a:gdLst/>
            <a:ahLst/>
            <a:rect l="0" t="0" r="r" b="b"/>
            <a:pathLst>
              <a:path w="20294" h="1509">
                <a:moveTo>
                  <a:pt x="0" y="0"/>
                </a:moveTo>
                <a:lnTo>
                  <a:pt x="20294" y="0"/>
                </a:lnTo>
                <a:lnTo>
                  <a:pt x="202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2190600" y="3247920"/>
            <a:ext cx="7305840" cy="533520"/>
          </a:xfrm>
          <a:custGeom>
            <a:avLst/>
            <a:gdLst/>
            <a:ahLst/>
            <a:rect l="0" t="0" r="r" b="b"/>
            <a:pathLst>
              <a:path w="20294" h="1482">
                <a:moveTo>
                  <a:pt x="0" y="0"/>
                </a:moveTo>
                <a:lnTo>
                  <a:pt x="20294" y="0"/>
                </a:lnTo>
                <a:lnTo>
                  <a:pt x="202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2190600" y="3781080"/>
            <a:ext cx="7305840" cy="543600"/>
          </a:xfrm>
          <a:custGeom>
            <a:avLst/>
            <a:gdLst/>
            <a:ahLst/>
            <a:rect l="0" t="0" r="r" b="b"/>
            <a:pathLst>
              <a:path w="20294" h="1510">
                <a:moveTo>
                  <a:pt x="0" y="0"/>
                </a:moveTo>
                <a:lnTo>
                  <a:pt x="20294" y="0"/>
                </a:lnTo>
                <a:lnTo>
                  <a:pt x="2029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2190600" y="4324320"/>
            <a:ext cx="7305840" cy="533520"/>
          </a:xfrm>
          <a:custGeom>
            <a:avLst/>
            <a:gdLst/>
            <a:ahLst/>
            <a:rect l="0" t="0" r="r" b="b"/>
            <a:pathLst>
              <a:path w="20294" h="1482">
                <a:moveTo>
                  <a:pt x="0" y="0"/>
                </a:moveTo>
                <a:lnTo>
                  <a:pt x="20294" y="0"/>
                </a:lnTo>
                <a:lnTo>
                  <a:pt x="202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2190600" y="2705040"/>
            <a:ext cx="7315560" cy="9720"/>
          </a:xfrm>
          <a:custGeom>
            <a:avLst/>
            <a:gdLst/>
            <a:ahLst/>
            <a:rect l="0" t="0" r="r" b="b"/>
            <a:pathLst>
              <a:path w="20321" h="27">
                <a:moveTo>
                  <a:pt x="0" y="0"/>
                </a:moveTo>
                <a:lnTo>
                  <a:pt x="20321" y="0"/>
                </a:lnTo>
                <a:lnTo>
                  <a:pt x="203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94960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2190600" y="3238200"/>
            <a:ext cx="7315560" cy="10080"/>
          </a:xfrm>
          <a:custGeom>
            <a:avLst/>
            <a:gdLst/>
            <a:ahLst/>
            <a:rect l="0" t="0" r="r" b="b"/>
            <a:pathLst>
              <a:path w="20321" h="28">
                <a:moveTo>
                  <a:pt x="0" y="0"/>
                </a:moveTo>
                <a:lnTo>
                  <a:pt x="20321" y="0"/>
                </a:lnTo>
                <a:lnTo>
                  <a:pt x="203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94960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2190600" y="3781080"/>
            <a:ext cx="7315560" cy="10080"/>
          </a:xfrm>
          <a:custGeom>
            <a:avLst/>
            <a:gdLst/>
            <a:ahLst/>
            <a:rect l="0" t="0" r="r" b="b"/>
            <a:pathLst>
              <a:path w="20321" h="28">
                <a:moveTo>
                  <a:pt x="0" y="0"/>
                </a:moveTo>
                <a:lnTo>
                  <a:pt x="20321" y="0"/>
                </a:lnTo>
                <a:lnTo>
                  <a:pt x="203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94960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2190600" y="4314600"/>
            <a:ext cx="7315560" cy="10080"/>
          </a:xfrm>
          <a:custGeom>
            <a:avLst/>
            <a:gdLst/>
            <a:ahLst/>
            <a:rect l="0" t="0" r="r" b="b"/>
            <a:pathLst>
              <a:path w="20321" h="28">
                <a:moveTo>
                  <a:pt x="0" y="0"/>
                </a:moveTo>
                <a:lnTo>
                  <a:pt x="20321" y="0"/>
                </a:lnTo>
                <a:lnTo>
                  <a:pt x="203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94960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2190600" y="4857480"/>
            <a:ext cx="7315560" cy="10080"/>
          </a:xfrm>
          <a:custGeom>
            <a:avLst/>
            <a:gdLst/>
            <a:ahLst/>
            <a:rect l="0" t="0" r="r" b="b"/>
            <a:pathLst>
              <a:path w="20321" h="28">
                <a:moveTo>
                  <a:pt x="0" y="0"/>
                </a:moveTo>
                <a:lnTo>
                  <a:pt x="20321" y="0"/>
                </a:lnTo>
                <a:lnTo>
                  <a:pt x="203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803160" y="20383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8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0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80840" y="204588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160280" y="1974600"/>
            <a:ext cx="3614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Creatividad y actitud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51098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2315160" y="3321360"/>
            <a:ext cx="703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Entrega mínima, sin implicación ni presentación adecuada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2315160" y="3864240"/>
            <a:ext cx="651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correcto, pero poco participativo o innovador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2315160" y="4397760"/>
            <a:ext cx="706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cuidado, originalidad, buena actitud en 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773280" y="23594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160280" y="1555560"/>
            <a:ext cx="306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global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065240" y="2302200"/>
            <a:ext cx="336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 que el alumnado: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300320" y="2864160"/>
            <a:ext cx="672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Comprenda y explique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 técnicas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300320" y="3350160"/>
            <a:ext cx="826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Aplique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conceptos clave de programación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estructurada y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300320" y="3835800"/>
            <a:ext cx="567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Reaccione a cambios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flexibilidad y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300320" y="4321440"/>
            <a:ext cx="605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Cuide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del código y presentación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1065240" y="4883400"/>
            <a:ext cx="614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¡Desarrolla, explica y mejora como un profesional!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