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25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4614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estructurada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6782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básicas, funciones y procedimientos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21960" y="1675080"/>
            <a:ext cx="59760" cy="59760"/>
          </a:xfrm>
          <a:custGeom>
            <a:avLst/>
            <a:gdLst/>
            <a:ahLst/>
            <a:rect l="0" t="0" r="r" b="b"/>
            <a:pathLst>
              <a:path w="166" h="166">
                <a:moveTo>
                  <a:pt x="166" y="106"/>
                </a:moveTo>
                <a:lnTo>
                  <a:pt x="105" y="166"/>
                </a:lnTo>
                <a:lnTo>
                  <a:pt x="0" y="61"/>
                </a:lnTo>
                <a:lnTo>
                  <a:pt x="60" y="0"/>
                </a:lnTo>
                <a:lnTo>
                  <a:pt x="166" y="10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44640" y="1697400"/>
            <a:ext cx="102600" cy="102600"/>
          </a:xfrm>
          <a:custGeom>
            <a:avLst/>
            <a:gdLst/>
            <a:ahLst/>
            <a:rect l="0" t="0" r="r" b="b"/>
            <a:pathLst>
              <a:path w="285" h="285">
                <a:moveTo>
                  <a:pt x="260" y="138"/>
                </a:moveTo>
                <a:lnTo>
                  <a:pt x="135" y="13"/>
                </a:lnTo>
                <a:cubicBezTo>
                  <a:pt x="118" y="-4"/>
                  <a:pt x="91" y="-4"/>
                  <a:pt x="74" y="13"/>
                </a:cubicBezTo>
                <a:lnTo>
                  <a:pt x="13" y="73"/>
                </a:lnTo>
                <a:cubicBezTo>
                  <a:pt x="-4" y="90"/>
                  <a:pt x="-4" y="117"/>
                  <a:pt x="13" y="134"/>
                </a:cubicBezTo>
                <a:lnTo>
                  <a:pt x="139" y="260"/>
                </a:lnTo>
                <a:cubicBezTo>
                  <a:pt x="173" y="293"/>
                  <a:pt x="227" y="293"/>
                  <a:pt x="260" y="260"/>
                </a:cubicBezTo>
                <a:cubicBezTo>
                  <a:pt x="293" y="226"/>
                  <a:pt x="293" y="172"/>
                  <a:pt x="260" y="13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71840" y="152496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9"/>
                </a:moveTo>
                <a:cubicBezTo>
                  <a:pt x="577" y="308"/>
                  <a:pt x="575" y="327"/>
                  <a:pt x="571" y="345"/>
                </a:cubicBezTo>
                <a:cubicBezTo>
                  <a:pt x="568" y="364"/>
                  <a:pt x="562" y="382"/>
                  <a:pt x="555" y="399"/>
                </a:cubicBezTo>
                <a:cubicBezTo>
                  <a:pt x="548" y="417"/>
                  <a:pt x="539" y="433"/>
                  <a:pt x="528" y="449"/>
                </a:cubicBezTo>
                <a:cubicBezTo>
                  <a:pt x="518" y="465"/>
                  <a:pt x="506" y="479"/>
                  <a:pt x="493" y="493"/>
                </a:cubicBezTo>
                <a:cubicBezTo>
                  <a:pt x="479" y="506"/>
                  <a:pt x="465" y="518"/>
                  <a:pt x="449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4" y="571"/>
                </a:cubicBezTo>
                <a:cubicBezTo>
                  <a:pt x="326" y="575"/>
                  <a:pt x="307" y="577"/>
                  <a:pt x="288" y="577"/>
                </a:cubicBezTo>
                <a:cubicBezTo>
                  <a:pt x="269" y="577"/>
                  <a:pt x="251" y="575"/>
                  <a:pt x="232" y="571"/>
                </a:cubicBezTo>
                <a:cubicBezTo>
                  <a:pt x="214" y="568"/>
                  <a:pt x="196" y="562"/>
                  <a:pt x="178" y="555"/>
                </a:cubicBezTo>
                <a:cubicBezTo>
                  <a:pt x="161" y="548"/>
                  <a:pt x="144" y="539"/>
                  <a:pt x="128" y="528"/>
                </a:cubicBezTo>
                <a:cubicBezTo>
                  <a:pt x="113" y="518"/>
                  <a:pt x="98" y="506"/>
                  <a:pt x="85" y="493"/>
                </a:cubicBezTo>
                <a:cubicBezTo>
                  <a:pt x="71" y="479"/>
                  <a:pt x="59" y="465"/>
                  <a:pt x="49" y="449"/>
                </a:cubicBezTo>
                <a:cubicBezTo>
                  <a:pt x="38" y="433"/>
                  <a:pt x="30" y="417"/>
                  <a:pt x="22" y="399"/>
                </a:cubicBezTo>
                <a:cubicBezTo>
                  <a:pt x="15" y="382"/>
                  <a:pt x="10" y="364"/>
                  <a:pt x="6" y="345"/>
                </a:cubicBezTo>
                <a:cubicBezTo>
                  <a:pt x="2" y="327"/>
                  <a:pt x="0" y="308"/>
                  <a:pt x="0" y="289"/>
                </a:cubicBezTo>
                <a:cubicBezTo>
                  <a:pt x="0" y="270"/>
                  <a:pt x="2" y="252"/>
                  <a:pt x="6" y="233"/>
                </a:cubicBezTo>
                <a:cubicBezTo>
                  <a:pt x="10" y="215"/>
                  <a:pt x="15" y="197"/>
                  <a:pt x="22" y="179"/>
                </a:cubicBezTo>
                <a:cubicBezTo>
                  <a:pt x="30" y="162"/>
                  <a:pt x="38" y="145"/>
                  <a:pt x="49" y="129"/>
                </a:cubicBezTo>
                <a:cubicBezTo>
                  <a:pt x="59" y="114"/>
                  <a:pt x="71" y="99"/>
                  <a:pt x="85" y="86"/>
                </a:cubicBezTo>
                <a:cubicBezTo>
                  <a:pt x="98" y="71"/>
                  <a:pt x="113" y="59"/>
                  <a:pt x="128" y="49"/>
                </a:cubicBezTo>
                <a:cubicBezTo>
                  <a:pt x="144" y="38"/>
                  <a:pt x="161" y="30"/>
                  <a:pt x="178" y="22"/>
                </a:cubicBezTo>
                <a:cubicBezTo>
                  <a:pt x="196" y="15"/>
                  <a:pt x="214" y="10"/>
                  <a:pt x="232" y="6"/>
                </a:cubicBezTo>
                <a:cubicBezTo>
                  <a:pt x="251" y="2"/>
                  <a:pt x="269" y="0"/>
                  <a:pt x="288" y="0"/>
                </a:cubicBezTo>
                <a:cubicBezTo>
                  <a:pt x="307" y="0"/>
                  <a:pt x="326" y="2"/>
                  <a:pt x="344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9" y="49"/>
                </a:cubicBezTo>
                <a:cubicBezTo>
                  <a:pt x="465" y="59"/>
                  <a:pt x="479" y="71"/>
                  <a:pt x="493" y="86"/>
                </a:cubicBezTo>
                <a:cubicBezTo>
                  <a:pt x="506" y="99"/>
                  <a:pt x="518" y="114"/>
                  <a:pt x="528" y="129"/>
                </a:cubicBezTo>
                <a:cubicBezTo>
                  <a:pt x="539" y="145"/>
                  <a:pt x="548" y="162"/>
                  <a:pt x="555" y="179"/>
                </a:cubicBezTo>
                <a:cubicBezTo>
                  <a:pt x="562" y="197"/>
                  <a:pt x="568" y="215"/>
                  <a:pt x="571" y="233"/>
                </a:cubicBezTo>
                <a:cubicBezTo>
                  <a:pt x="575" y="252"/>
                  <a:pt x="577" y="270"/>
                  <a:pt x="577" y="28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02800" y="155592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2"/>
                </a:moveTo>
                <a:cubicBezTo>
                  <a:pt x="406" y="215"/>
                  <a:pt x="404" y="229"/>
                  <a:pt x="402" y="242"/>
                </a:cubicBezTo>
                <a:cubicBezTo>
                  <a:pt x="399" y="255"/>
                  <a:pt x="394" y="267"/>
                  <a:pt x="389" y="280"/>
                </a:cubicBezTo>
                <a:cubicBezTo>
                  <a:pt x="384" y="292"/>
                  <a:pt x="378" y="304"/>
                  <a:pt x="371" y="315"/>
                </a:cubicBezTo>
                <a:cubicBezTo>
                  <a:pt x="363" y="327"/>
                  <a:pt x="355" y="337"/>
                  <a:pt x="345" y="346"/>
                </a:cubicBezTo>
                <a:cubicBezTo>
                  <a:pt x="336" y="356"/>
                  <a:pt x="326" y="364"/>
                  <a:pt x="315" y="372"/>
                </a:cubicBezTo>
                <a:cubicBezTo>
                  <a:pt x="304" y="379"/>
                  <a:pt x="292" y="385"/>
                  <a:pt x="280" y="390"/>
                </a:cubicBezTo>
                <a:cubicBezTo>
                  <a:pt x="267" y="395"/>
                  <a:pt x="255" y="399"/>
                  <a:pt x="242" y="402"/>
                </a:cubicBezTo>
                <a:cubicBezTo>
                  <a:pt x="229" y="404"/>
                  <a:pt x="215" y="406"/>
                  <a:pt x="202" y="406"/>
                </a:cubicBezTo>
                <a:cubicBezTo>
                  <a:pt x="189" y="406"/>
                  <a:pt x="176" y="404"/>
                  <a:pt x="163" y="402"/>
                </a:cubicBezTo>
                <a:cubicBezTo>
                  <a:pt x="150" y="399"/>
                  <a:pt x="137" y="395"/>
                  <a:pt x="125" y="390"/>
                </a:cubicBezTo>
                <a:cubicBezTo>
                  <a:pt x="112" y="385"/>
                  <a:pt x="101" y="379"/>
                  <a:pt x="90" y="372"/>
                </a:cubicBezTo>
                <a:cubicBezTo>
                  <a:pt x="79" y="364"/>
                  <a:pt x="68" y="356"/>
                  <a:pt x="59" y="346"/>
                </a:cubicBezTo>
                <a:cubicBezTo>
                  <a:pt x="50" y="337"/>
                  <a:pt x="41" y="327"/>
                  <a:pt x="34" y="315"/>
                </a:cubicBezTo>
                <a:cubicBezTo>
                  <a:pt x="26" y="304"/>
                  <a:pt x="20" y="292"/>
                  <a:pt x="15" y="280"/>
                </a:cubicBezTo>
                <a:cubicBezTo>
                  <a:pt x="10" y="267"/>
                  <a:pt x="6" y="255"/>
                  <a:pt x="4" y="242"/>
                </a:cubicBezTo>
                <a:cubicBezTo>
                  <a:pt x="1" y="229"/>
                  <a:pt x="0" y="215"/>
                  <a:pt x="0" y="202"/>
                </a:cubicBezTo>
                <a:cubicBezTo>
                  <a:pt x="0" y="189"/>
                  <a:pt x="1" y="176"/>
                  <a:pt x="4" y="163"/>
                </a:cubicBezTo>
                <a:cubicBezTo>
                  <a:pt x="6" y="150"/>
                  <a:pt x="10" y="137"/>
                  <a:pt x="15" y="125"/>
                </a:cubicBezTo>
                <a:cubicBezTo>
                  <a:pt x="20" y="112"/>
                  <a:pt x="26" y="101"/>
                  <a:pt x="34" y="90"/>
                </a:cubicBezTo>
                <a:cubicBezTo>
                  <a:pt x="41" y="79"/>
                  <a:pt x="50" y="68"/>
                  <a:pt x="59" y="59"/>
                </a:cubicBezTo>
                <a:cubicBezTo>
                  <a:pt x="68" y="50"/>
                  <a:pt x="79" y="41"/>
                  <a:pt x="90" y="34"/>
                </a:cubicBezTo>
                <a:cubicBezTo>
                  <a:pt x="101" y="26"/>
                  <a:pt x="112" y="20"/>
                  <a:pt x="125" y="15"/>
                </a:cubicBezTo>
                <a:cubicBezTo>
                  <a:pt x="137" y="10"/>
                  <a:pt x="150" y="6"/>
                  <a:pt x="163" y="4"/>
                </a:cubicBezTo>
                <a:cubicBezTo>
                  <a:pt x="176" y="1"/>
                  <a:pt x="189" y="0"/>
                  <a:pt x="202" y="0"/>
                </a:cubicBezTo>
                <a:cubicBezTo>
                  <a:pt x="215" y="0"/>
                  <a:pt x="229" y="1"/>
                  <a:pt x="242" y="4"/>
                </a:cubicBezTo>
                <a:cubicBezTo>
                  <a:pt x="255" y="6"/>
                  <a:pt x="267" y="10"/>
                  <a:pt x="280" y="15"/>
                </a:cubicBezTo>
                <a:cubicBezTo>
                  <a:pt x="292" y="20"/>
                  <a:pt x="304" y="26"/>
                  <a:pt x="315" y="34"/>
                </a:cubicBezTo>
                <a:cubicBezTo>
                  <a:pt x="326" y="41"/>
                  <a:pt x="336" y="50"/>
                  <a:pt x="345" y="59"/>
                </a:cubicBezTo>
                <a:cubicBezTo>
                  <a:pt x="355" y="68"/>
                  <a:pt x="363" y="79"/>
                  <a:pt x="371" y="90"/>
                </a:cubicBezTo>
                <a:cubicBezTo>
                  <a:pt x="378" y="101"/>
                  <a:pt x="384" y="112"/>
                  <a:pt x="389" y="125"/>
                </a:cubicBezTo>
                <a:cubicBezTo>
                  <a:pt x="394" y="137"/>
                  <a:pt x="399" y="150"/>
                  <a:pt x="402" y="163"/>
                </a:cubicBezTo>
                <a:cubicBezTo>
                  <a:pt x="404" y="176"/>
                  <a:pt x="406" y="189"/>
                  <a:pt x="406" y="202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47720" y="736560"/>
            <a:ext cx="4218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1.9 Eficiencia algorítmica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065240" y="1473480"/>
            <a:ext cx="44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Comparar soluciones estructuradas: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300320" y="2035440"/>
            <a:ext cx="275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Iterativa vs. recursiva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852560" y="2607120"/>
            <a:ext cx="344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Ej: factorial, suma, búsqueda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3933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747720" y="3205800"/>
            <a:ext cx="2212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Notación Big-O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825120" y="440136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77320" y="4645440"/>
            <a:ext cx="64440" cy="24120"/>
          </a:xfrm>
          <a:custGeom>
            <a:avLst/>
            <a:gdLst/>
            <a:ahLst/>
            <a:rect l="0" t="0" r="r" b="b"/>
            <a:pathLst>
              <a:path w="179" h="67">
                <a:moveTo>
                  <a:pt x="179" y="13"/>
                </a:moveTo>
                <a:cubicBezTo>
                  <a:pt x="179" y="31"/>
                  <a:pt x="131" y="67"/>
                  <a:pt x="89" y="67"/>
                </a:cubicBezTo>
                <a:cubicBezTo>
                  <a:pt x="48" y="67"/>
                  <a:pt x="0" y="31"/>
                  <a:pt x="0" y="13"/>
                </a:cubicBezTo>
                <a:cubicBezTo>
                  <a:pt x="0" y="-6"/>
                  <a:pt x="48" y="2"/>
                  <a:pt x="89" y="2"/>
                </a:cubicBezTo>
                <a:cubicBezTo>
                  <a:pt x="131" y="2"/>
                  <a:pt x="179" y="-6"/>
                  <a:pt x="179" y="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71200" y="447696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7"/>
                </a:moveTo>
                <a:cubicBezTo>
                  <a:pt x="199" y="-2"/>
                  <a:pt x="186" y="-2"/>
                  <a:pt x="177" y="7"/>
                </a:cubicBezTo>
                <a:lnTo>
                  <a:pt x="107" y="78"/>
                </a:lnTo>
                <a:lnTo>
                  <a:pt x="37" y="7"/>
                </a:lnTo>
                <a:cubicBezTo>
                  <a:pt x="28" y="-2"/>
                  <a:pt x="14" y="-2"/>
                  <a:pt x="6" y="7"/>
                </a:cubicBezTo>
                <a:cubicBezTo>
                  <a:pt x="-2" y="15"/>
                  <a:pt x="-2" y="28"/>
                  <a:pt x="6" y="37"/>
                </a:cubicBezTo>
                <a:lnTo>
                  <a:pt x="86" y="117"/>
                </a:lnTo>
                <a:lnTo>
                  <a:pt x="86" y="342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2"/>
                </a:cubicBezTo>
                <a:lnTo>
                  <a:pt x="129" y="117"/>
                </a:lnTo>
                <a:lnTo>
                  <a:pt x="208" y="37"/>
                </a:lnTo>
                <a:cubicBezTo>
                  <a:pt x="216" y="28"/>
                  <a:pt x="216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63280" y="459216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855720" y="458460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5"/>
                </a:lnTo>
                <a:cubicBezTo>
                  <a:pt x="286" y="83"/>
                  <a:pt x="297" y="91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300320" y="3778560"/>
            <a:ext cx="473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O(1), O(n), O(n²)... para medir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5067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065240" y="4350240"/>
            <a:ext cx="115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5553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4912200"/>
            <a:ext cx="174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868680" y="60447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930960" y="60109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4"/>
                  <a:pt x="-9" y="64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72560" y="61470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2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22960" y="60829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2"/>
                </a:lnTo>
                <a:cubicBezTo>
                  <a:pt x="-9" y="124"/>
                  <a:pt x="-9" y="64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5397840"/>
            <a:ext cx="200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Refactorización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065240" y="5969520"/>
            <a:ext cx="506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¿Una solución clara también es eficiente?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2171520"/>
            <a:ext cx="2305440" cy="533880"/>
          </a:xfrm>
          <a:custGeom>
            <a:avLst/>
            <a:gdLst/>
            <a:ahLst/>
            <a:rect l="0" t="0" r="r" b="b"/>
            <a:pathLst>
              <a:path w="6404" h="1483">
                <a:moveTo>
                  <a:pt x="0" y="0"/>
                </a:moveTo>
                <a:lnTo>
                  <a:pt x="6404" y="0"/>
                </a:lnTo>
                <a:lnTo>
                  <a:pt x="640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3057480" y="2171520"/>
            <a:ext cx="3667320" cy="533880"/>
          </a:xfrm>
          <a:custGeom>
            <a:avLst/>
            <a:gdLst/>
            <a:ahLst/>
            <a:rect l="0" t="0" r="r" b="b"/>
            <a:pathLst>
              <a:path w="10187" h="1483">
                <a:moveTo>
                  <a:pt x="0" y="0"/>
                </a:moveTo>
                <a:lnTo>
                  <a:pt x="10187" y="0"/>
                </a:lnTo>
                <a:lnTo>
                  <a:pt x="1018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6724440" y="2171520"/>
            <a:ext cx="4524840" cy="533880"/>
          </a:xfrm>
          <a:custGeom>
            <a:avLst/>
            <a:gdLst/>
            <a:ahLst/>
            <a:rect l="0" t="0" r="r" b="b"/>
            <a:pathLst>
              <a:path w="12569" h="1483">
                <a:moveTo>
                  <a:pt x="0" y="0"/>
                </a:moveTo>
                <a:lnTo>
                  <a:pt x="12569" y="0"/>
                </a:lnTo>
                <a:lnTo>
                  <a:pt x="1256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2705040"/>
            <a:ext cx="2305440" cy="543240"/>
          </a:xfrm>
          <a:custGeom>
            <a:avLst/>
            <a:gdLst/>
            <a:ahLst/>
            <a:rect l="0" t="0" r="r" b="b"/>
            <a:pathLst>
              <a:path w="6404" h="1509">
                <a:moveTo>
                  <a:pt x="0" y="0"/>
                </a:moveTo>
                <a:lnTo>
                  <a:pt x="6404" y="0"/>
                </a:lnTo>
                <a:lnTo>
                  <a:pt x="640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3057480" y="2705040"/>
            <a:ext cx="3667320" cy="543240"/>
          </a:xfrm>
          <a:custGeom>
            <a:avLst/>
            <a:gdLst/>
            <a:ahLst/>
            <a:rect l="0" t="0" r="r" b="b"/>
            <a:pathLst>
              <a:path w="10187" h="1509">
                <a:moveTo>
                  <a:pt x="0" y="0"/>
                </a:moveTo>
                <a:lnTo>
                  <a:pt x="10187" y="0"/>
                </a:lnTo>
                <a:lnTo>
                  <a:pt x="1018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6724440" y="2705040"/>
            <a:ext cx="4524840" cy="543240"/>
          </a:xfrm>
          <a:custGeom>
            <a:avLst/>
            <a:gdLst/>
            <a:ahLst/>
            <a:rect l="0" t="0" r="r" b="b"/>
            <a:pathLst>
              <a:path w="12569" h="1509">
                <a:moveTo>
                  <a:pt x="0" y="0"/>
                </a:moveTo>
                <a:lnTo>
                  <a:pt x="12569" y="0"/>
                </a:lnTo>
                <a:lnTo>
                  <a:pt x="1256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3247920"/>
            <a:ext cx="2305440" cy="533520"/>
          </a:xfrm>
          <a:custGeom>
            <a:avLst/>
            <a:gdLst/>
            <a:ahLst/>
            <a:rect l="0" t="0" r="r" b="b"/>
            <a:pathLst>
              <a:path w="6404" h="1482">
                <a:moveTo>
                  <a:pt x="0" y="0"/>
                </a:moveTo>
                <a:lnTo>
                  <a:pt x="6404" y="0"/>
                </a:lnTo>
                <a:lnTo>
                  <a:pt x="64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3057480" y="3247920"/>
            <a:ext cx="3667320" cy="533520"/>
          </a:xfrm>
          <a:custGeom>
            <a:avLst/>
            <a:gdLst/>
            <a:ahLst/>
            <a:rect l="0" t="0" r="r" b="b"/>
            <a:pathLst>
              <a:path w="10187" h="1482">
                <a:moveTo>
                  <a:pt x="0" y="0"/>
                </a:moveTo>
                <a:lnTo>
                  <a:pt x="10187" y="0"/>
                </a:lnTo>
                <a:lnTo>
                  <a:pt x="101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6724440" y="3247920"/>
            <a:ext cx="4524840" cy="533520"/>
          </a:xfrm>
          <a:custGeom>
            <a:avLst/>
            <a:gdLst/>
            <a:ahLst/>
            <a:rect l="0" t="0" r="r" b="b"/>
            <a:pathLst>
              <a:path w="12569" h="1482">
                <a:moveTo>
                  <a:pt x="0" y="0"/>
                </a:moveTo>
                <a:lnTo>
                  <a:pt x="12569" y="0"/>
                </a:lnTo>
                <a:lnTo>
                  <a:pt x="125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52400" y="3781080"/>
            <a:ext cx="2305440" cy="543600"/>
          </a:xfrm>
          <a:custGeom>
            <a:avLst/>
            <a:gdLst/>
            <a:ahLst/>
            <a:rect l="0" t="0" r="r" b="b"/>
            <a:pathLst>
              <a:path w="6404" h="1510">
                <a:moveTo>
                  <a:pt x="0" y="0"/>
                </a:moveTo>
                <a:lnTo>
                  <a:pt x="6404" y="0"/>
                </a:lnTo>
                <a:lnTo>
                  <a:pt x="640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3057480" y="3781080"/>
            <a:ext cx="3667320" cy="543600"/>
          </a:xfrm>
          <a:custGeom>
            <a:avLst/>
            <a:gdLst/>
            <a:ahLst/>
            <a:rect l="0" t="0" r="r" b="b"/>
            <a:pathLst>
              <a:path w="10187" h="1510">
                <a:moveTo>
                  <a:pt x="0" y="0"/>
                </a:moveTo>
                <a:lnTo>
                  <a:pt x="10187" y="0"/>
                </a:lnTo>
                <a:lnTo>
                  <a:pt x="1018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6724440" y="3781080"/>
            <a:ext cx="4524840" cy="543600"/>
          </a:xfrm>
          <a:custGeom>
            <a:avLst/>
            <a:gdLst/>
            <a:ahLst/>
            <a:rect l="0" t="0" r="r" b="b"/>
            <a:pathLst>
              <a:path w="12569" h="1510">
                <a:moveTo>
                  <a:pt x="0" y="0"/>
                </a:moveTo>
                <a:lnTo>
                  <a:pt x="12569" y="0"/>
                </a:lnTo>
                <a:lnTo>
                  <a:pt x="1256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4324320"/>
            <a:ext cx="2305440" cy="533520"/>
          </a:xfrm>
          <a:custGeom>
            <a:avLst/>
            <a:gdLst/>
            <a:ahLst/>
            <a:rect l="0" t="0" r="r" b="b"/>
            <a:pathLst>
              <a:path w="6404" h="1482">
                <a:moveTo>
                  <a:pt x="0" y="0"/>
                </a:moveTo>
                <a:lnTo>
                  <a:pt x="6404" y="0"/>
                </a:lnTo>
                <a:lnTo>
                  <a:pt x="640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3057480" y="4324320"/>
            <a:ext cx="3667320" cy="533520"/>
          </a:xfrm>
          <a:custGeom>
            <a:avLst/>
            <a:gdLst/>
            <a:ahLst/>
            <a:rect l="0" t="0" r="r" b="b"/>
            <a:pathLst>
              <a:path w="10187" h="1482">
                <a:moveTo>
                  <a:pt x="0" y="0"/>
                </a:moveTo>
                <a:lnTo>
                  <a:pt x="10187" y="0"/>
                </a:lnTo>
                <a:lnTo>
                  <a:pt x="101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6724440" y="4324320"/>
            <a:ext cx="4524840" cy="533520"/>
          </a:xfrm>
          <a:custGeom>
            <a:avLst/>
            <a:gdLst/>
            <a:ahLst/>
            <a:rect l="0" t="0" r="r" b="b"/>
            <a:pathLst>
              <a:path w="12569" h="1482">
                <a:moveTo>
                  <a:pt x="0" y="0"/>
                </a:moveTo>
                <a:lnTo>
                  <a:pt x="12569" y="0"/>
                </a:lnTo>
                <a:lnTo>
                  <a:pt x="125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4857480"/>
            <a:ext cx="2305440" cy="543240"/>
          </a:xfrm>
          <a:custGeom>
            <a:avLst/>
            <a:gdLst/>
            <a:ahLst/>
            <a:rect l="0" t="0" r="r" b="b"/>
            <a:pathLst>
              <a:path w="6404" h="1509">
                <a:moveTo>
                  <a:pt x="0" y="0"/>
                </a:moveTo>
                <a:lnTo>
                  <a:pt x="6404" y="0"/>
                </a:lnTo>
                <a:lnTo>
                  <a:pt x="640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3057480" y="4857480"/>
            <a:ext cx="3667320" cy="543240"/>
          </a:xfrm>
          <a:custGeom>
            <a:avLst/>
            <a:gdLst/>
            <a:ahLst/>
            <a:rect l="0" t="0" r="r" b="b"/>
            <a:pathLst>
              <a:path w="10187" h="1509">
                <a:moveTo>
                  <a:pt x="0" y="0"/>
                </a:moveTo>
                <a:lnTo>
                  <a:pt x="10187" y="0"/>
                </a:lnTo>
                <a:lnTo>
                  <a:pt x="1018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6724440" y="4857480"/>
            <a:ext cx="4524840" cy="543240"/>
          </a:xfrm>
          <a:custGeom>
            <a:avLst/>
            <a:gdLst/>
            <a:ahLst/>
            <a:rect l="0" t="0" r="r" b="b"/>
            <a:pathLst>
              <a:path w="12569" h="1509">
                <a:moveTo>
                  <a:pt x="0" y="0"/>
                </a:moveTo>
                <a:lnTo>
                  <a:pt x="12569" y="0"/>
                </a:lnTo>
                <a:lnTo>
                  <a:pt x="1256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2162160"/>
            <a:ext cx="2314800" cy="9720"/>
          </a:xfrm>
          <a:custGeom>
            <a:avLst/>
            <a:gdLst/>
            <a:ahLst/>
            <a:rect l="0" t="0" r="r" b="b"/>
            <a:pathLst>
              <a:path w="6430" h="27">
                <a:moveTo>
                  <a:pt x="0" y="0"/>
                </a:moveTo>
                <a:lnTo>
                  <a:pt x="6430" y="0"/>
                </a:lnTo>
                <a:lnTo>
                  <a:pt x="64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30574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066840" y="2162160"/>
            <a:ext cx="3667680" cy="9720"/>
          </a:xfrm>
          <a:custGeom>
            <a:avLst/>
            <a:gdLst/>
            <a:ahLst/>
            <a:rect l="0" t="0" r="r" b="b"/>
            <a:pathLst>
              <a:path w="10188" h="27">
                <a:moveTo>
                  <a:pt x="0" y="0"/>
                </a:moveTo>
                <a:lnTo>
                  <a:pt x="10188" y="0"/>
                </a:lnTo>
                <a:lnTo>
                  <a:pt x="1018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672444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6734160" y="2162160"/>
            <a:ext cx="4515120" cy="9720"/>
          </a:xfrm>
          <a:custGeom>
            <a:avLst/>
            <a:gdLst/>
            <a:ahLst/>
            <a:rect l="0" t="0" r="r" b="b"/>
            <a:pathLst>
              <a:path w="12542" h="27">
                <a:moveTo>
                  <a:pt x="0" y="0"/>
                </a:moveTo>
                <a:lnTo>
                  <a:pt x="12542" y="0"/>
                </a:lnTo>
                <a:lnTo>
                  <a:pt x="125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123920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705040"/>
            <a:ext cx="2314800" cy="9720"/>
          </a:xfrm>
          <a:custGeom>
            <a:avLst/>
            <a:gdLst/>
            <a:ahLst/>
            <a:rect l="0" t="0" r="r" b="b"/>
            <a:pathLst>
              <a:path w="6430" h="27">
                <a:moveTo>
                  <a:pt x="0" y="0"/>
                </a:moveTo>
                <a:lnTo>
                  <a:pt x="6430" y="0"/>
                </a:lnTo>
                <a:lnTo>
                  <a:pt x="64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3066840" y="2705040"/>
            <a:ext cx="3667680" cy="9720"/>
          </a:xfrm>
          <a:custGeom>
            <a:avLst/>
            <a:gdLst/>
            <a:ahLst/>
            <a:rect l="0" t="0" r="r" b="b"/>
            <a:pathLst>
              <a:path w="10188" h="27">
                <a:moveTo>
                  <a:pt x="0" y="0"/>
                </a:moveTo>
                <a:lnTo>
                  <a:pt x="10188" y="0"/>
                </a:lnTo>
                <a:lnTo>
                  <a:pt x="1018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6734160" y="2705040"/>
            <a:ext cx="4515120" cy="9720"/>
          </a:xfrm>
          <a:custGeom>
            <a:avLst/>
            <a:gdLst/>
            <a:ahLst/>
            <a:rect l="0" t="0" r="r" b="b"/>
            <a:pathLst>
              <a:path w="12542" h="27">
                <a:moveTo>
                  <a:pt x="0" y="0"/>
                </a:moveTo>
                <a:lnTo>
                  <a:pt x="12542" y="0"/>
                </a:lnTo>
                <a:lnTo>
                  <a:pt x="125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30574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672444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123920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3238200"/>
            <a:ext cx="2314800" cy="10080"/>
          </a:xfrm>
          <a:custGeom>
            <a:avLst/>
            <a:gdLst/>
            <a:ahLst/>
            <a:rect l="0" t="0" r="r" b="b"/>
            <a:pathLst>
              <a:path w="6430" h="28">
                <a:moveTo>
                  <a:pt x="0" y="0"/>
                </a:moveTo>
                <a:lnTo>
                  <a:pt x="6430" y="0"/>
                </a:lnTo>
                <a:lnTo>
                  <a:pt x="64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0574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3066840" y="3238200"/>
            <a:ext cx="3667680" cy="10080"/>
          </a:xfrm>
          <a:custGeom>
            <a:avLst/>
            <a:gdLst/>
            <a:ahLst/>
            <a:rect l="0" t="0" r="r" b="b"/>
            <a:pathLst>
              <a:path w="10188" h="28">
                <a:moveTo>
                  <a:pt x="0" y="0"/>
                </a:moveTo>
                <a:lnTo>
                  <a:pt x="10188" y="0"/>
                </a:lnTo>
                <a:lnTo>
                  <a:pt x="1018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67244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734160" y="3238200"/>
            <a:ext cx="4515120" cy="10080"/>
          </a:xfrm>
          <a:custGeom>
            <a:avLst/>
            <a:gdLst/>
            <a:ahLst/>
            <a:rect l="0" t="0" r="r" b="b"/>
            <a:pathLst>
              <a:path w="12542" h="28">
                <a:moveTo>
                  <a:pt x="0" y="0"/>
                </a:moveTo>
                <a:lnTo>
                  <a:pt x="12542" y="0"/>
                </a:lnTo>
                <a:lnTo>
                  <a:pt x="125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12392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3781080"/>
            <a:ext cx="2314800" cy="10080"/>
          </a:xfrm>
          <a:custGeom>
            <a:avLst/>
            <a:gdLst/>
            <a:ahLst/>
            <a:rect l="0" t="0" r="r" b="b"/>
            <a:pathLst>
              <a:path w="6430" h="28">
                <a:moveTo>
                  <a:pt x="0" y="0"/>
                </a:moveTo>
                <a:lnTo>
                  <a:pt x="6430" y="0"/>
                </a:lnTo>
                <a:lnTo>
                  <a:pt x="64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30574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3066840" y="3781080"/>
            <a:ext cx="3667680" cy="10080"/>
          </a:xfrm>
          <a:custGeom>
            <a:avLst/>
            <a:gdLst/>
            <a:ahLst/>
            <a:rect l="0" t="0" r="r" b="b"/>
            <a:pathLst>
              <a:path w="10188" h="28">
                <a:moveTo>
                  <a:pt x="0" y="0"/>
                </a:moveTo>
                <a:lnTo>
                  <a:pt x="10188" y="0"/>
                </a:lnTo>
                <a:lnTo>
                  <a:pt x="1018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67244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6734160" y="3781080"/>
            <a:ext cx="4515120" cy="10080"/>
          </a:xfrm>
          <a:custGeom>
            <a:avLst/>
            <a:gdLst/>
            <a:ahLst/>
            <a:rect l="0" t="0" r="r" b="b"/>
            <a:pathLst>
              <a:path w="12542" h="28">
                <a:moveTo>
                  <a:pt x="0" y="0"/>
                </a:moveTo>
                <a:lnTo>
                  <a:pt x="12542" y="0"/>
                </a:lnTo>
                <a:lnTo>
                  <a:pt x="125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12392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4314600"/>
            <a:ext cx="2314800" cy="10080"/>
          </a:xfrm>
          <a:custGeom>
            <a:avLst/>
            <a:gdLst/>
            <a:ahLst/>
            <a:rect l="0" t="0" r="r" b="b"/>
            <a:pathLst>
              <a:path w="6430" h="28">
                <a:moveTo>
                  <a:pt x="0" y="0"/>
                </a:moveTo>
                <a:lnTo>
                  <a:pt x="6430" y="0"/>
                </a:lnTo>
                <a:lnTo>
                  <a:pt x="64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30574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066840" y="4314600"/>
            <a:ext cx="3667680" cy="10080"/>
          </a:xfrm>
          <a:custGeom>
            <a:avLst/>
            <a:gdLst/>
            <a:ahLst/>
            <a:rect l="0" t="0" r="r" b="b"/>
            <a:pathLst>
              <a:path w="10188" h="28">
                <a:moveTo>
                  <a:pt x="0" y="0"/>
                </a:moveTo>
                <a:lnTo>
                  <a:pt x="10188" y="0"/>
                </a:lnTo>
                <a:lnTo>
                  <a:pt x="1018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67244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6734160" y="4314600"/>
            <a:ext cx="4515120" cy="10080"/>
          </a:xfrm>
          <a:custGeom>
            <a:avLst/>
            <a:gdLst/>
            <a:ahLst/>
            <a:rect l="0" t="0" r="r" b="b"/>
            <a:pathLst>
              <a:path w="12542" h="28">
                <a:moveTo>
                  <a:pt x="0" y="0"/>
                </a:moveTo>
                <a:lnTo>
                  <a:pt x="12542" y="0"/>
                </a:lnTo>
                <a:lnTo>
                  <a:pt x="125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12392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52400" y="4857480"/>
            <a:ext cx="2314800" cy="10080"/>
          </a:xfrm>
          <a:custGeom>
            <a:avLst/>
            <a:gdLst/>
            <a:ahLst/>
            <a:rect l="0" t="0" r="r" b="b"/>
            <a:pathLst>
              <a:path w="6430" h="28">
                <a:moveTo>
                  <a:pt x="0" y="0"/>
                </a:moveTo>
                <a:lnTo>
                  <a:pt x="6430" y="0"/>
                </a:lnTo>
                <a:lnTo>
                  <a:pt x="64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30574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3066840" y="4857480"/>
            <a:ext cx="3667680" cy="10080"/>
          </a:xfrm>
          <a:custGeom>
            <a:avLst/>
            <a:gdLst/>
            <a:ahLst/>
            <a:rect l="0" t="0" r="r" b="b"/>
            <a:pathLst>
              <a:path w="10188" h="28">
                <a:moveTo>
                  <a:pt x="0" y="0"/>
                </a:moveTo>
                <a:lnTo>
                  <a:pt x="10188" y="0"/>
                </a:lnTo>
                <a:lnTo>
                  <a:pt x="1018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672444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6734160" y="4857480"/>
            <a:ext cx="4515120" cy="10080"/>
          </a:xfrm>
          <a:custGeom>
            <a:avLst/>
            <a:gdLst/>
            <a:ahLst/>
            <a:rect l="0" t="0" r="r" b="b"/>
            <a:pathLst>
              <a:path w="12542" h="28">
                <a:moveTo>
                  <a:pt x="0" y="0"/>
                </a:moveTo>
                <a:lnTo>
                  <a:pt x="12542" y="0"/>
                </a:lnTo>
                <a:lnTo>
                  <a:pt x="125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123920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5391000"/>
            <a:ext cx="2314800" cy="9720"/>
          </a:xfrm>
          <a:custGeom>
            <a:avLst/>
            <a:gdLst/>
            <a:ahLst/>
            <a:rect l="0" t="0" r="r" b="b"/>
            <a:pathLst>
              <a:path w="6430" h="27">
                <a:moveTo>
                  <a:pt x="0" y="0"/>
                </a:moveTo>
                <a:lnTo>
                  <a:pt x="6430" y="0"/>
                </a:lnTo>
                <a:lnTo>
                  <a:pt x="64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3066840" y="5391000"/>
            <a:ext cx="3667680" cy="9720"/>
          </a:xfrm>
          <a:custGeom>
            <a:avLst/>
            <a:gdLst/>
            <a:ahLst/>
            <a:rect l="0" t="0" r="r" b="b"/>
            <a:pathLst>
              <a:path w="10188" h="27">
                <a:moveTo>
                  <a:pt x="0" y="0"/>
                </a:moveTo>
                <a:lnTo>
                  <a:pt x="10188" y="0"/>
                </a:lnTo>
                <a:lnTo>
                  <a:pt x="1018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6734160" y="5391000"/>
            <a:ext cx="4515120" cy="9720"/>
          </a:xfrm>
          <a:custGeom>
            <a:avLst/>
            <a:gdLst/>
            <a:ahLst/>
            <a:rect l="0" t="0" r="r" b="b"/>
            <a:pathLst>
              <a:path w="12542" h="27">
                <a:moveTo>
                  <a:pt x="0" y="0"/>
                </a:moveTo>
                <a:lnTo>
                  <a:pt x="12542" y="0"/>
                </a:lnTo>
                <a:lnTo>
                  <a:pt x="125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747720" y="1441440"/>
            <a:ext cx="6828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1.10 Comparación con otros paradigmas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069200" y="2244960"/>
            <a:ext cx="174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3190680" y="2244960"/>
            <a:ext cx="353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6856920" y="2244960"/>
            <a:ext cx="441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880920" y="2788200"/>
            <a:ext cx="199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3190680" y="2788200"/>
            <a:ext cx="12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6856920" y="2788200"/>
            <a:ext cx="194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y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880920" y="3321360"/>
            <a:ext cx="198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típica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3190680" y="3321360"/>
            <a:ext cx="220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Algoritmos,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6856920" y="3321360"/>
            <a:ext cx="281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 complejas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880920" y="3864240"/>
            <a:ext cx="205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3190680" y="3864240"/>
            <a:ext cx="88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6856920" y="3864240"/>
            <a:ext cx="153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Encapsulado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880920" y="4397760"/>
            <a:ext cx="15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3190680" y="4397760"/>
            <a:ext cx="103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6856920" y="4397760"/>
            <a:ext cx="282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Herencia, polimorfismo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880920" y="4940640"/>
            <a:ext cx="198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 de 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3190680" y="4940640"/>
            <a:ext cx="224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Scripts, algoritmos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6856920" y="4940640"/>
            <a:ext cx="336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Interfaces gráficas,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25120" y="259164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4"/>
                </a:moveTo>
                <a:cubicBezTo>
                  <a:pt x="470" y="371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1"/>
                  <a:pt x="0" y="234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877320" y="283572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1"/>
                  <a:pt x="131" y="66"/>
                  <a:pt x="89" y="66"/>
                </a:cubicBezTo>
                <a:cubicBezTo>
                  <a:pt x="48" y="66"/>
                  <a:pt x="0" y="31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71200" y="266724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7"/>
                </a:moveTo>
                <a:cubicBezTo>
                  <a:pt x="199" y="-2"/>
                  <a:pt x="186" y="-2"/>
                  <a:pt x="177" y="7"/>
                </a:cubicBezTo>
                <a:lnTo>
                  <a:pt x="107" y="78"/>
                </a:lnTo>
                <a:lnTo>
                  <a:pt x="37" y="7"/>
                </a:lnTo>
                <a:cubicBezTo>
                  <a:pt x="28" y="-2"/>
                  <a:pt x="14" y="-2"/>
                  <a:pt x="6" y="7"/>
                </a:cubicBezTo>
                <a:cubicBezTo>
                  <a:pt x="-2" y="16"/>
                  <a:pt x="-2" y="29"/>
                  <a:pt x="6" y="38"/>
                </a:cubicBezTo>
                <a:lnTo>
                  <a:pt x="86" y="117"/>
                </a:lnTo>
                <a:lnTo>
                  <a:pt x="86" y="342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2"/>
                </a:cubicBezTo>
                <a:lnTo>
                  <a:pt x="129" y="117"/>
                </a:lnTo>
                <a:lnTo>
                  <a:pt x="208" y="38"/>
                </a:lnTo>
                <a:cubicBezTo>
                  <a:pt x="216" y="29"/>
                  <a:pt x="216" y="16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863280" y="278244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2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2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855720" y="277488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6"/>
                </a:lnTo>
                <a:cubicBezTo>
                  <a:pt x="286" y="84"/>
                  <a:pt x="297" y="92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9"/>
                  <a:pt x="0" y="68"/>
                </a:cubicBezTo>
                <a:cubicBezTo>
                  <a:pt x="-2" y="57"/>
                  <a:pt x="6" y="46"/>
                  <a:pt x="18" y="44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30"/>
                  <a:pt x="293" y="41"/>
                  <a:pt x="282" y="43"/>
                </a:cubicBezTo>
                <a:lnTo>
                  <a:pt x="25" y="86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60280" y="180324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065240" y="2540520"/>
            <a:ext cx="54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programación estructurada es la base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300320" y="3111840"/>
            <a:ext cx="294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lógica computacional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300320" y="3588120"/>
            <a:ext cx="341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diseño claro y mantenible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300320" y="4073760"/>
            <a:ext cx="703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transición hacia paradigmas más complejos como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065240" y="4645440"/>
            <a:ext cx="813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Dominarla permite escribir código comprensible, modular y eficaz.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68680" y="31492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30960" y="311544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72560" y="325116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7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22960" y="318744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3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327040"/>
            <a:ext cx="277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65240" y="3064320"/>
            <a:ext cx="89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Paradigma que organiza el código de forma lógica, secuencial y modular.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00320" y="3635640"/>
            <a:ext cx="626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 para aprender POO, scripting y desarrollo web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4121640"/>
            <a:ext cx="696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Aporta claridad, mantenibilidad y facilidad de depuración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28360" y="20282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8"/>
                </a:lnTo>
                <a:cubicBezTo>
                  <a:pt x="219" y="-2"/>
                  <a:pt x="233" y="-2"/>
                  <a:pt x="241" y="8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1184040"/>
            <a:ext cx="3710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Origen y objetivos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28360" y="24476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065240" y="1921320"/>
            <a:ext cx="460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Propuesta por Dijkstra en los años 70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771720" y="237168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6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3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8"/>
                  <a:pt x="1956" y="128"/>
                </a:cubicBezTo>
                <a:cubicBezTo>
                  <a:pt x="1958" y="139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4"/>
                  <a:pt x="1956" y="905"/>
                </a:cubicBezTo>
                <a:cubicBezTo>
                  <a:pt x="1954" y="915"/>
                  <a:pt x="1951" y="925"/>
                  <a:pt x="1947" y="934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80" y="1012"/>
                  <a:pt x="1871" y="1016"/>
                  <a:pt x="1861" y="1020"/>
                </a:cubicBezTo>
                <a:cubicBezTo>
                  <a:pt x="1851" y="1024"/>
                  <a:pt x="1841" y="1027"/>
                  <a:pt x="1831" y="1029"/>
                </a:cubicBezTo>
                <a:cubicBezTo>
                  <a:pt x="1821" y="1031"/>
                  <a:pt x="1811" y="1032"/>
                  <a:pt x="1800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65240" y="2340360"/>
            <a:ext cx="270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Alternativa al uso del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71480" y="2809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06040" y="2844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3"/>
                </a:cubicBezTo>
                <a:cubicBezTo>
                  <a:pt x="567" y="362"/>
                  <a:pt x="561" y="380"/>
                  <a:pt x="554" y="397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2"/>
                  <a:pt x="29" y="415"/>
                  <a:pt x="21" y="397"/>
                </a:cubicBezTo>
                <a:cubicBezTo>
                  <a:pt x="14" y="380"/>
                  <a:pt x="9" y="362"/>
                  <a:pt x="5" y="343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8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7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7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8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32680" y="28710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63280" y="29016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886320" y="29246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06120" y="29498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903960" y="2935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54360" y="2809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10800" y="2833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863880" y="24631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goto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3476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065240" y="2759400"/>
            <a:ext cx="128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321360"/>
            <a:ext cx="133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807360"/>
            <a:ext cx="15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293000"/>
            <a:ext cx="258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Reducción de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5410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4778640"/>
            <a:ext cx="198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Flujo controlado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5254920"/>
            <a:ext cx="262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Colaboración efectiva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88480" y="1600200"/>
            <a:ext cx="159120" cy="159480"/>
          </a:xfrm>
          <a:custGeom>
            <a:avLst/>
            <a:gdLst/>
            <a:ahLst/>
            <a:rect l="0" t="0" r="r" b="b"/>
            <a:pathLst>
              <a:path w="442" h="443">
                <a:moveTo>
                  <a:pt x="257" y="443"/>
                </a:moveTo>
                <a:lnTo>
                  <a:pt x="0" y="184"/>
                </a:lnTo>
                <a:lnTo>
                  <a:pt x="221" y="0"/>
                </a:lnTo>
                <a:lnTo>
                  <a:pt x="442" y="222"/>
                </a:lnTo>
                <a:lnTo>
                  <a:pt x="257" y="443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56880" y="1562760"/>
            <a:ext cx="128160" cy="128520"/>
          </a:xfrm>
          <a:custGeom>
            <a:avLst/>
            <a:gdLst/>
            <a:ahLst/>
            <a:rect l="0" t="0" r="r" b="b"/>
            <a:pathLst>
              <a:path w="356" h="357">
                <a:moveTo>
                  <a:pt x="326" y="326"/>
                </a:moveTo>
                <a:cubicBezTo>
                  <a:pt x="285" y="367"/>
                  <a:pt x="219" y="367"/>
                  <a:pt x="179" y="326"/>
                </a:cubicBezTo>
                <a:lnTo>
                  <a:pt x="32" y="179"/>
                </a:lnTo>
                <a:cubicBezTo>
                  <a:pt x="-10" y="138"/>
                  <a:pt x="-10" y="71"/>
                  <a:pt x="32" y="31"/>
                </a:cubicBezTo>
                <a:cubicBezTo>
                  <a:pt x="72" y="-10"/>
                  <a:pt x="138" y="-10"/>
                  <a:pt x="179" y="31"/>
                </a:cubicBezTo>
                <a:lnTo>
                  <a:pt x="326" y="179"/>
                </a:lnTo>
                <a:cubicBezTo>
                  <a:pt x="367" y="219"/>
                  <a:pt x="367" y="285"/>
                  <a:pt x="326" y="32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82280" y="1712880"/>
            <a:ext cx="153000" cy="153000"/>
          </a:xfrm>
          <a:custGeom>
            <a:avLst/>
            <a:gdLst/>
            <a:ahLst/>
            <a:rect l="0" t="0" r="r" b="b"/>
            <a:pathLst>
              <a:path w="425" h="425">
                <a:moveTo>
                  <a:pt x="326" y="0"/>
                </a:moveTo>
                <a:cubicBezTo>
                  <a:pt x="326" y="0"/>
                  <a:pt x="-18" y="405"/>
                  <a:pt x="1" y="424"/>
                </a:cubicBezTo>
                <a:cubicBezTo>
                  <a:pt x="19" y="442"/>
                  <a:pt x="425" y="98"/>
                  <a:pt x="425" y="98"/>
                </a:cubicBezTo>
                <a:lnTo>
                  <a:pt x="326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37720" y="1642320"/>
            <a:ext cx="168120" cy="168120"/>
          </a:xfrm>
          <a:custGeom>
            <a:avLst/>
            <a:gdLst/>
            <a:ahLst/>
            <a:rect l="0" t="0" r="r" b="b"/>
            <a:pathLst>
              <a:path w="467" h="467">
                <a:moveTo>
                  <a:pt x="436" y="436"/>
                </a:moveTo>
                <a:cubicBezTo>
                  <a:pt x="396" y="477"/>
                  <a:pt x="330" y="477"/>
                  <a:pt x="289" y="436"/>
                </a:cubicBezTo>
                <a:lnTo>
                  <a:pt x="30" y="177"/>
                </a:lnTo>
                <a:cubicBezTo>
                  <a:pt x="-10" y="137"/>
                  <a:pt x="-10" y="71"/>
                  <a:pt x="30" y="30"/>
                </a:cubicBezTo>
                <a:cubicBezTo>
                  <a:pt x="71" y="-10"/>
                  <a:pt x="137" y="-10"/>
                  <a:pt x="178" y="30"/>
                </a:cubicBezTo>
                <a:lnTo>
                  <a:pt x="436" y="288"/>
                </a:lnTo>
                <a:cubicBezTo>
                  <a:pt x="477" y="329"/>
                  <a:pt x="477" y="395"/>
                  <a:pt x="436" y="4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736560"/>
            <a:ext cx="5618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1.3 Estructuras básicas de control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96920" y="1510560"/>
            <a:ext cx="2566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Tipos principales: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2083320"/>
            <a:ext cx="442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Secuencia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instrucciones en orden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2866680" y="2600280"/>
            <a:ext cx="448200" cy="362160"/>
          </a:xfrm>
          <a:custGeom>
            <a:avLst/>
            <a:gdLst/>
            <a:ahLst/>
            <a:rect l="0" t="0" r="r" b="b"/>
            <a:pathLst>
              <a:path w="1245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6"/>
                </a:cubicBezTo>
                <a:cubicBezTo>
                  <a:pt x="1183" y="32"/>
                  <a:pt x="1191" y="39"/>
                  <a:pt x="1199" y="46"/>
                </a:cubicBezTo>
                <a:cubicBezTo>
                  <a:pt x="1206" y="53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47"/>
                </a:lnTo>
                <a:cubicBezTo>
                  <a:pt x="1245" y="858"/>
                  <a:pt x="1244" y="868"/>
                  <a:pt x="1242" y="878"/>
                </a:cubicBezTo>
                <a:cubicBezTo>
                  <a:pt x="1240" y="888"/>
                  <a:pt x="1237" y="898"/>
                  <a:pt x="1233" y="908"/>
                </a:cubicBezTo>
                <a:cubicBezTo>
                  <a:pt x="1229" y="918"/>
                  <a:pt x="1224" y="927"/>
                  <a:pt x="1218" y="935"/>
                </a:cubicBezTo>
                <a:cubicBezTo>
                  <a:pt x="1212" y="944"/>
                  <a:pt x="1206" y="952"/>
                  <a:pt x="1199" y="960"/>
                </a:cubicBezTo>
                <a:cubicBezTo>
                  <a:pt x="1191" y="967"/>
                  <a:pt x="1183" y="973"/>
                  <a:pt x="1174" y="979"/>
                </a:cubicBezTo>
                <a:cubicBezTo>
                  <a:pt x="1166" y="985"/>
                  <a:pt x="1157" y="990"/>
                  <a:pt x="1147" y="994"/>
                </a:cubicBezTo>
                <a:cubicBezTo>
                  <a:pt x="1137" y="998"/>
                  <a:pt x="1127" y="1001"/>
                  <a:pt x="1117" y="1003"/>
                </a:cubicBezTo>
                <a:cubicBezTo>
                  <a:pt x="1107" y="1005"/>
                  <a:pt x="1097" y="1006"/>
                  <a:pt x="1086" y="1006"/>
                </a:cubicBezTo>
                <a:lnTo>
                  <a:pt x="160" y="1006"/>
                </a:lnTo>
                <a:cubicBezTo>
                  <a:pt x="150" y="1006"/>
                  <a:pt x="139" y="1005"/>
                  <a:pt x="129" y="1003"/>
                </a:cubicBezTo>
                <a:cubicBezTo>
                  <a:pt x="119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60"/>
                </a:cubicBezTo>
                <a:cubicBezTo>
                  <a:pt x="40" y="952"/>
                  <a:pt x="33" y="944"/>
                  <a:pt x="27" y="935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8"/>
                  <a:pt x="6" y="888"/>
                  <a:pt x="4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2568960"/>
            <a:ext cx="160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Selección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958120" y="269172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447720" y="260028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3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47"/>
                </a:lnTo>
                <a:cubicBezTo>
                  <a:pt x="1959" y="858"/>
                  <a:pt x="1958" y="868"/>
                  <a:pt x="1956" y="878"/>
                </a:cubicBezTo>
                <a:cubicBezTo>
                  <a:pt x="1954" y="888"/>
                  <a:pt x="1951" y="898"/>
                  <a:pt x="1947" y="908"/>
                </a:cubicBezTo>
                <a:cubicBezTo>
                  <a:pt x="1943" y="918"/>
                  <a:pt x="1938" y="927"/>
                  <a:pt x="1933" y="935"/>
                </a:cubicBezTo>
                <a:cubicBezTo>
                  <a:pt x="1927" y="944"/>
                  <a:pt x="1920" y="952"/>
                  <a:pt x="1913" y="960"/>
                </a:cubicBezTo>
                <a:cubicBezTo>
                  <a:pt x="1905" y="967"/>
                  <a:pt x="1897" y="973"/>
                  <a:pt x="1889" y="979"/>
                </a:cubicBezTo>
                <a:cubicBezTo>
                  <a:pt x="1880" y="985"/>
                  <a:pt x="1871" y="990"/>
                  <a:pt x="1861" y="994"/>
                </a:cubicBezTo>
                <a:cubicBezTo>
                  <a:pt x="1852" y="998"/>
                  <a:pt x="1842" y="1001"/>
                  <a:pt x="1832" y="1003"/>
                </a:cubicBezTo>
                <a:cubicBezTo>
                  <a:pt x="1821" y="1005"/>
                  <a:pt x="1811" y="1006"/>
                  <a:pt x="180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60"/>
                </a:cubicBezTo>
                <a:cubicBezTo>
                  <a:pt x="40" y="952"/>
                  <a:pt x="33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9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31020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539520" y="26917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4286160" y="2600280"/>
            <a:ext cx="1609920" cy="362160"/>
          </a:xfrm>
          <a:custGeom>
            <a:avLst/>
            <a:gdLst/>
            <a:ahLst/>
            <a:rect l="0" t="0" r="r" b="b"/>
            <a:pathLst>
              <a:path w="4472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4313" y="0"/>
                </a:lnTo>
                <a:cubicBezTo>
                  <a:pt x="4324" y="0"/>
                  <a:pt x="4334" y="1"/>
                  <a:pt x="4344" y="3"/>
                </a:cubicBezTo>
                <a:cubicBezTo>
                  <a:pt x="4355" y="5"/>
                  <a:pt x="4365" y="8"/>
                  <a:pt x="4374" y="12"/>
                </a:cubicBezTo>
                <a:cubicBezTo>
                  <a:pt x="4384" y="16"/>
                  <a:pt x="4393" y="21"/>
                  <a:pt x="4402" y="26"/>
                </a:cubicBezTo>
                <a:cubicBezTo>
                  <a:pt x="4410" y="32"/>
                  <a:pt x="4418" y="39"/>
                  <a:pt x="4426" y="46"/>
                </a:cubicBezTo>
                <a:cubicBezTo>
                  <a:pt x="4433" y="53"/>
                  <a:pt x="4440" y="62"/>
                  <a:pt x="4445" y="70"/>
                </a:cubicBezTo>
                <a:cubicBezTo>
                  <a:pt x="4451" y="79"/>
                  <a:pt x="4456" y="88"/>
                  <a:pt x="4460" y="98"/>
                </a:cubicBezTo>
                <a:cubicBezTo>
                  <a:pt x="4464" y="107"/>
                  <a:pt x="4467" y="117"/>
                  <a:pt x="4469" y="127"/>
                </a:cubicBezTo>
                <a:cubicBezTo>
                  <a:pt x="4471" y="138"/>
                  <a:pt x="4472" y="148"/>
                  <a:pt x="4472" y="158"/>
                </a:cubicBezTo>
                <a:lnTo>
                  <a:pt x="4472" y="847"/>
                </a:lnTo>
                <a:cubicBezTo>
                  <a:pt x="4472" y="858"/>
                  <a:pt x="4471" y="868"/>
                  <a:pt x="4469" y="878"/>
                </a:cubicBezTo>
                <a:cubicBezTo>
                  <a:pt x="4467" y="888"/>
                  <a:pt x="4464" y="898"/>
                  <a:pt x="4460" y="908"/>
                </a:cubicBezTo>
                <a:cubicBezTo>
                  <a:pt x="4456" y="918"/>
                  <a:pt x="4451" y="927"/>
                  <a:pt x="4445" y="935"/>
                </a:cubicBezTo>
                <a:cubicBezTo>
                  <a:pt x="4440" y="944"/>
                  <a:pt x="4433" y="952"/>
                  <a:pt x="4426" y="960"/>
                </a:cubicBezTo>
                <a:cubicBezTo>
                  <a:pt x="4418" y="967"/>
                  <a:pt x="4410" y="973"/>
                  <a:pt x="4402" y="979"/>
                </a:cubicBezTo>
                <a:cubicBezTo>
                  <a:pt x="4393" y="985"/>
                  <a:pt x="4384" y="990"/>
                  <a:pt x="4374" y="994"/>
                </a:cubicBezTo>
                <a:cubicBezTo>
                  <a:pt x="4365" y="998"/>
                  <a:pt x="4355" y="1001"/>
                  <a:pt x="4344" y="1003"/>
                </a:cubicBezTo>
                <a:cubicBezTo>
                  <a:pt x="4334" y="1005"/>
                  <a:pt x="4324" y="1006"/>
                  <a:pt x="4313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3"/>
                  <a:pt x="54" y="967"/>
                  <a:pt x="46" y="960"/>
                </a:cubicBezTo>
                <a:cubicBezTo>
                  <a:pt x="39" y="952"/>
                  <a:pt x="32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415008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4379400" y="269172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switch-case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5893560" y="2568960"/>
            <a:ext cx="109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ternario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790720" y="308592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6"/>
                </a:cubicBezTo>
                <a:cubicBezTo>
                  <a:pt x="1549" y="54"/>
                  <a:pt x="1556" y="62"/>
                  <a:pt x="1562" y="71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8"/>
                  <a:pt x="1588" y="159"/>
                </a:cubicBezTo>
                <a:lnTo>
                  <a:pt x="1588" y="874"/>
                </a:lnTo>
                <a:cubicBezTo>
                  <a:pt x="1588" y="885"/>
                  <a:pt x="1587" y="895"/>
                  <a:pt x="1585" y="905"/>
                </a:cubicBezTo>
                <a:cubicBezTo>
                  <a:pt x="1583" y="915"/>
                  <a:pt x="1580" y="925"/>
                  <a:pt x="1576" y="935"/>
                </a:cubicBezTo>
                <a:cubicBezTo>
                  <a:pt x="1572" y="945"/>
                  <a:pt x="1567" y="954"/>
                  <a:pt x="1562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4"/>
                  <a:pt x="1526" y="1000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0" y="1032"/>
                  <a:pt x="1440" y="1033"/>
                  <a:pt x="143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3054600"/>
            <a:ext cx="153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Iteración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883960" y="31777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3504960" y="308592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7" y="46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5"/>
                  <a:pt x="2282" y="954"/>
                  <a:pt x="2276" y="962"/>
                </a:cubicBezTo>
                <a:cubicBezTo>
                  <a:pt x="2270" y="971"/>
                  <a:pt x="2264" y="979"/>
                  <a:pt x="2257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365280" y="3054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594960" y="31777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466880" y="30859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1" y="5"/>
                  <a:pt x="3280" y="8"/>
                  <a:pt x="3290" y="12"/>
                </a:cubicBezTo>
                <a:cubicBezTo>
                  <a:pt x="3300" y="16"/>
                  <a:pt x="3309" y="21"/>
                  <a:pt x="3318" y="27"/>
                </a:cubicBezTo>
                <a:cubicBezTo>
                  <a:pt x="3326" y="33"/>
                  <a:pt x="3334" y="39"/>
                  <a:pt x="3342" y="46"/>
                </a:cubicBezTo>
                <a:cubicBezTo>
                  <a:pt x="3349" y="54"/>
                  <a:pt x="3356" y="62"/>
                  <a:pt x="3361" y="71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8"/>
                  <a:pt x="3388" y="159"/>
                </a:cubicBezTo>
                <a:lnTo>
                  <a:pt x="3388" y="874"/>
                </a:lnTo>
                <a:cubicBezTo>
                  <a:pt x="3388" y="885"/>
                  <a:pt x="3387" y="895"/>
                  <a:pt x="3385" y="905"/>
                </a:cubicBezTo>
                <a:cubicBezTo>
                  <a:pt x="3383" y="915"/>
                  <a:pt x="3380" y="925"/>
                  <a:pt x="3376" y="935"/>
                </a:cubicBezTo>
                <a:cubicBezTo>
                  <a:pt x="3372" y="945"/>
                  <a:pt x="3367" y="954"/>
                  <a:pt x="3361" y="962"/>
                </a:cubicBezTo>
                <a:cubicBezTo>
                  <a:pt x="3356" y="971"/>
                  <a:pt x="3349" y="979"/>
                  <a:pt x="3342" y="986"/>
                </a:cubicBezTo>
                <a:cubicBezTo>
                  <a:pt x="3334" y="994"/>
                  <a:pt x="3326" y="1000"/>
                  <a:pt x="3318" y="1006"/>
                </a:cubicBezTo>
                <a:cubicBezTo>
                  <a:pt x="3309" y="1012"/>
                  <a:pt x="3300" y="1017"/>
                  <a:pt x="3290" y="1021"/>
                </a:cubicBezTo>
                <a:cubicBezTo>
                  <a:pt x="3280" y="1025"/>
                  <a:pt x="3271" y="1028"/>
                  <a:pt x="3260" y="1030"/>
                </a:cubicBezTo>
                <a:cubicBezTo>
                  <a:pt x="3250" y="1032"/>
                  <a:pt x="3240" y="1033"/>
                  <a:pt x="3229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334040" y="3054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04320" y="374436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6"/>
                </a:moveTo>
                <a:lnTo>
                  <a:pt x="257" y="0"/>
                </a:lnTo>
                <a:lnTo>
                  <a:pt x="421" y="163"/>
                </a:lnTo>
                <a:lnTo>
                  <a:pt x="163" y="421"/>
                </a:lnTo>
                <a:lnTo>
                  <a:pt x="0" y="25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94520" y="3810960"/>
            <a:ext cx="238320" cy="195120"/>
          </a:xfrm>
          <a:custGeom>
            <a:avLst/>
            <a:gdLst/>
            <a:ahLst/>
            <a:rect l="0" t="0" r="r" b="b"/>
            <a:pathLst>
              <a:path w="662" h="542">
                <a:moveTo>
                  <a:pt x="153" y="542"/>
                </a:moveTo>
                <a:cubicBezTo>
                  <a:pt x="20" y="533"/>
                  <a:pt x="-4" y="439"/>
                  <a:pt x="0" y="389"/>
                </a:cubicBezTo>
                <a:cubicBezTo>
                  <a:pt x="7" y="270"/>
                  <a:pt x="367" y="0"/>
                  <a:pt x="367" y="0"/>
                </a:cubicBezTo>
                <a:lnTo>
                  <a:pt x="662" y="45"/>
                </a:lnTo>
                <a:cubicBezTo>
                  <a:pt x="662" y="45"/>
                  <a:pt x="253" y="549"/>
                  <a:pt x="153" y="54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81920" y="3715560"/>
            <a:ext cx="303480" cy="303480"/>
          </a:xfrm>
          <a:custGeom>
            <a:avLst/>
            <a:gdLst/>
            <a:ahLst/>
            <a:rect l="0" t="0" r="r" b="b"/>
            <a:pathLst>
              <a:path w="843" h="843">
                <a:moveTo>
                  <a:pt x="757" y="84"/>
                </a:moveTo>
                <a:cubicBezTo>
                  <a:pt x="689" y="16"/>
                  <a:pt x="611" y="-18"/>
                  <a:pt x="584" y="9"/>
                </a:cubicBezTo>
                <a:lnTo>
                  <a:pt x="583" y="10"/>
                </a:lnTo>
                <a:lnTo>
                  <a:pt x="51" y="543"/>
                </a:lnTo>
                <a:cubicBezTo>
                  <a:pt x="18" y="576"/>
                  <a:pt x="0" y="620"/>
                  <a:pt x="0" y="667"/>
                </a:cubicBezTo>
                <a:cubicBezTo>
                  <a:pt x="0" y="714"/>
                  <a:pt x="18" y="759"/>
                  <a:pt x="51" y="792"/>
                </a:cubicBezTo>
                <a:cubicBezTo>
                  <a:pt x="84" y="825"/>
                  <a:pt x="128" y="843"/>
                  <a:pt x="175" y="843"/>
                </a:cubicBezTo>
                <a:cubicBezTo>
                  <a:pt x="222" y="843"/>
                  <a:pt x="267" y="825"/>
                  <a:pt x="300" y="792"/>
                </a:cubicBezTo>
                <a:lnTo>
                  <a:pt x="832" y="260"/>
                </a:lnTo>
                <a:cubicBezTo>
                  <a:pt x="833" y="260"/>
                  <a:pt x="833" y="260"/>
                  <a:pt x="833" y="260"/>
                </a:cubicBezTo>
                <a:cubicBezTo>
                  <a:pt x="833" y="259"/>
                  <a:pt x="833" y="259"/>
                  <a:pt x="834" y="259"/>
                </a:cubicBezTo>
                <a:cubicBezTo>
                  <a:pt x="861" y="232"/>
                  <a:pt x="827" y="153"/>
                  <a:pt x="757" y="84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2"/>
                  <a:pt x="70" y="696"/>
                  <a:pt x="70" y="667"/>
                </a:cubicBezTo>
                <a:cubicBezTo>
                  <a:pt x="70" y="639"/>
                  <a:pt x="81" y="613"/>
                  <a:pt x="101" y="593"/>
                </a:cubicBezTo>
                <a:lnTo>
                  <a:pt x="595" y="98"/>
                </a:lnTo>
                <a:cubicBezTo>
                  <a:pt x="609" y="125"/>
                  <a:pt x="631" y="154"/>
                  <a:pt x="659" y="182"/>
                </a:cubicBezTo>
                <a:cubicBezTo>
                  <a:pt x="687" y="211"/>
                  <a:pt x="717" y="233"/>
                  <a:pt x="744" y="248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35200" y="3808440"/>
            <a:ext cx="193320" cy="158760"/>
          </a:xfrm>
          <a:custGeom>
            <a:avLst/>
            <a:gdLst/>
            <a:ahLst/>
            <a:rect l="0" t="0" r="r" b="b"/>
            <a:pathLst>
              <a:path w="537" h="441">
                <a:moveTo>
                  <a:pt x="537" y="48"/>
                </a:moveTo>
                <a:cubicBezTo>
                  <a:pt x="535" y="57"/>
                  <a:pt x="475" y="66"/>
                  <a:pt x="403" y="56"/>
                </a:cubicBezTo>
                <a:cubicBezTo>
                  <a:pt x="331" y="47"/>
                  <a:pt x="274" y="28"/>
                  <a:pt x="276" y="14"/>
                </a:cubicBezTo>
                <a:cubicBezTo>
                  <a:pt x="278" y="0"/>
                  <a:pt x="338" y="-4"/>
                  <a:pt x="410" y="6"/>
                </a:cubicBezTo>
                <a:cubicBezTo>
                  <a:pt x="482" y="15"/>
                  <a:pt x="539" y="34"/>
                  <a:pt x="537" y="48"/>
                </a:cubicBezTo>
                <a:moveTo>
                  <a:pt x="105" y="287"/>
                </a:moveTo>
                <a:cubicBezTo>
                  <a:pt x="98" y="294"/>
                  <a:pt x="85" y="294"/>
                  <a:pt x="78" y="287"/>
                </a:cubicBezTo>
                <a:cubicBezTo>
                  <a:pt x="70" y="280"/>
                  <a:pt x="70" y="268"/>
                  <a:pt x="78" y="261"/>
                </a:cubicBezTo>
                <a:cubicBezTo>
                  <a:pt x="85" y="253"/>
                  <a:pt x="98" y="253"/>
                  <a:pt x="105" y="261"/>
                </a:cubicBezTo>
                <a:cubicBezTo>
                  <a:pt x="112" y="268"/>
                  <a:pt x="112" y="280"/>
                  <a:pt x="105" y="287"/>
                </a:cubicBezTo>
                <a:moveTo>
                  <a:pt x="183" y="348"/>
                </a:moveTo>
                <a:cubicBezTo>
                  <a:pt x="171" y="360"/>
                  <a:pt x="152" y="360"/>
                  <a:pt x="140" y="348"/>
                </a:cubicBezTo>
                <a:cubicBezTo>
                  <a:pt x="128" y="337"/>
                  <a:pt x="128" y="317"/>
                  <a:pt x="140" y="305"/>
                </a:cubicBezTo>
                <a:cubicBezTo>
                  <a:pt x="152" y="293"/>
                  <a:pt x="171" y="293"/>
                  <a:pt x="183" y="305"/>
                </a:cubicBezTo>
                <a:cubicBezTo>
                  <a:pt x="195" y="317"/>
                  <a:pt x="195" y="337"/>
                  <a:pt x="183" y="348"/>
                </a:cubicBezTo>
                <a:moveTo>
                  <a:pt x="222" y="223"/>
                </a:moveTo>
                <a:cubicBezTo>
                  <a:pt x="211" y="234"/>
                  <a:pt x="193" y="234"/>
                  <a:pt x="182" y="223"/>
                </a:cubicBezTo>
                <a:cubicBezTo>
                  <a:pt x="171" y="212"/>
                  <a:pt x="171" y="193"/>
                  <a:pt x="182" y="182"/>
                </a:cubicBezTo>
                <a:cubicBezTo>
                  <a:pt x="193" y="170"/>
                  <a:pt x="211" y="170"/>
                  <a:pt x="222" y="182"/>
                </a:cubicBezTo>
                <a:cubicBezTo>
                  <a:pt x="234" y="193"/>
                  <a:pt x="234" y="212"/>
                  <a:pt x="222" y="223"/>
                </a:cubicBezTo>
                <a:moveTo>
                  <a:pt x="60" y="432"/>
                </a:moveTo>
                <a:cubicBezTo>
                  <a:pt x="46" y="445"/>
                  <a:pt x="24" y="445"/>
                  <a:pt x="10" y="432"/>
                </a:cubicBezTo>
                <a:cubicBezTo>
                  <a:pt x="-3" y="418"/>
                  <a:pt x="-3" y="396"/>
                  <a:pt x="10" y="382"/>
                </a:cubicBezTo>
                <a:cubicBezTo>
                  <a:pt x="24" y="368"/>
                  <a:pt x="46" y="368"/>
                  <a:pt x="60" y="382"/>
                </a:cubicBezTo>
                <a:cubicBezTo>
                  <a:pt x="74" y="396"/>
                  <a:pt x="74" y="418"/>
                  <a:pt x="60" y="432"/>
                </a:cubicBezTo>
                <a:moveTo>
                  <a:pt x="329" y="216"/>
                </a:moveTo>
                <a:cubicBezTo>
                  <a:pt x="319" y="226"/>
                  <a:pt x="303" y="226"/>
                  <a:pt x="294" y="216"/>
                </a:cubicBezTo>
                <a:cubicBezTo>
                  <a:pt x="284" y="207"/>
                  <a:pt x="284" y="190"/>
                  <a:pt x="294" y="180"/>
                </a:cubicBezTo>
                <a:cubicBezTo>
                  <a:pt x="304" y="170"/>
                  <a:pt x="319" y="170"/>
                  <a:pt x="329" y="180"/>
                </a:cubicBezTo>
                <a:cubicBezTo>
                  <a:pt x="339" y="190"/>
                  <a:pt x="339" y="206"/>
                  <a:pt x="329" y="216"/>
                </a:cubicBezTo>
                <a:moveTo>
                  <a:pt x="301" y="114"/>
                </a:moveTo>
                <a:cubicBezTo>
                  <a:pt x="294" y="121"/>
                  <a:pt x="284" y="121"/>
                  <a:pt x="278" y="114"/>
                </a:cubicBezTo>
                <a:cubicBezTo>
                  <a:pt x="271" y="108"/>
                  <a:pt x="271" y="98"/>
                  <a:pt x="278" y="91"/>
                </a:cubicBezTo>
                <a:cubicBezTo>
                  <a:pt x="284" y="85"/>
                  <a:pt x="294" y="85"/>
                  <a:pt x="301" y="91"/>
                </a:cubicBezTo>
                <a:cubicBezTo>
                  <a:pt x="307" y="98"/>
                  <a:pt x="307" y="108"/>
                  <a:pt x="301" y="11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11960" y="372888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3"/>
                </a:moveTo>
                <a:cubicBezTo>
                  <a:pt x="114" y="74"/>
                  <a:pt x="124" y="85"/>
                  <a:pt x="133" y="96"/>
                </a:cubicBezTo>
                <a:cubicBezTo>
                  <a:pt x="142" y="107"/>
                  <a:pt x="149" y="117"/>
                  <a:pt x="155" y="127"/>
                </a:cubicBezTo>
                <a:cubicBezTo>
                  <a:pt x="160" y="137"/>
                  <a:pt x="164" y="145"/>
                  <a:pt x="166" y="151"/>
                </a:cubicBezTo>
                <a:cubicBezTo>
                  <a:pt x="168" y="158"/>
                  <a:pt x="167" y="162"/>
                  <a:pt x="164" y="165"/>
                </a:cubicBezTo>
                <a:cubicBezTo>
                  <a:pt x="162" y="167"/>
                  <a:pt x="157" y="168"/>
                  <a:pt x="151" y="166"/>
                </a:cubicBezTo>
                <a:cubicBezTo>
                  <a:pt x="144" y="164"/>
                  <a:pt x="136" y="161"/>
                  <a:pt x="127" y="155"/>
                </a:cubicBezTo>
                <a:cubicBezTo>
                  <a:pt x="118" y="149"/>
                  <a:pt x="107" y="142"/>
                  <a:pt x="97" y="133"/>
                </a:cubicBezTo>
                <a:cubicBezTo>
                  <a:pt x="86" y="124"/>
                  <a:pt x="74" y="113"/>
                  <a:pt x="63" y="103"/>
                </a:cubicBezTo>
                <a:cubicBezTo>
                  <a:pt x="52" y="92"/>
                  <a:pt x="43" y="81"/>
                  <a:pt x="34" y="70"/>
                </a:cubicBezTo>
                <a:cubicBezTo>
                  <a:pt x="25" y="60"/>
                  <a:pt x="18" y="49"/>
                  <a:pt x="12" y="40"/>
                </a:cubicBezTo>
                <a:cubicBezTo>
                  <a:pt x="6" y="31"/>
                  <a:pt x="3" y="23"/>
                  <a:pt x="1" y="16"/>
                </a:cubicBezTo>
                <a:cubicBezTo>
                  <a:pt x="-1" y="10"/>
                  <a:pt x="0" y="5"/>
                  <a:pt x="2" y="2"/>
                </a:cubicBezTo>
                <a:cubicBezTo>
                  <a:pt x="5" y="0"/>
                  <a:pt x="9" y="-1"/>
                  <a:pt x="16" y="1"/>
                </a:cubicBezTo>
                <a:cubicBezTo>
                  <a:pt x="22" y="3"/>
                  <a:pt x="30" y="6"/>
                  <a:pt x="40" y="12"/>
                </a:cubicBezTo>
                <a:cubicBezTo>
                  <a:pt x="49" y="18"/>
                  <a:pt x="59" y="25"/>
                  <a:pt x="70" y="34"/>
                </a:cubicBezTo>
                <a:cubicBezTo>
                  <a:pt x="82" y="43"/>
                  <a:pt x="93" y="53"/>
                  <a:pt x="104" y="6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563720" y="31777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do-while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96920" y="3663000"/>
            <a:ext cx="1315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720" y="4235760"/>
            <a:ext cx="178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if (nota &gt;= 5)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4645440"/>
            <a:ext cx="38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System.out.println("Aprobado");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5064480"/>
            <a:ext cx="79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 else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5474160"/>
            <a:ext cx="380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System.out.println("Suspenso");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5893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71480" y="1523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09640" y="155448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5"/>
                </a:lnTo>
                <a:lnTo>
                  <a:pt x="213" y="85"/>
                </a:lnTo>
                <a:cubicBezTo>
                  <a:pt x="96" y="85"/>
                  <a:pt x="0" y="182"/>
                  <a:pt x="0" y="299"/>
                </a:cubicBezTo>
                <a:cubicBezTo>
                  <a:pt x="0" y="330"/>
                  <a:pt x="7" y="358"/>
                  <a:pt x="18" y="384"/>
                </a:cubicBezTo>
                <a:lnTo>
                  <a:pt x="88" y="326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9"/>
                  <a:pt x="143" y="172"/>
                  <a:pt x="213" y="172"/>
                </a:cubicBezTo>
                <a:lnTo>
                  <a:pt x="385" y="172"/>
                </a:lnTo>
                <a:lnTo>
                  <a:pt x="385" y="257"/>
                </a:lnTo>
                <a:lnTo>
                  <a:pt x="538" y="128"/>
                </a:lnTo>
                <a:moveTo>
                  <a:pt x="538" y="215"/>
                </a:moveTo>
                <a:lnTo>
                  <a:pt x="467" y="273"/>
                </a:lnTo>
                <a:cubicBezTo>
                  <a:pt x="469" y="282"/>
                  <a:pt x="470" y="291"/>
                  <a:pt x="470" y="299"/>
                </a:cubicBezTo>
                <a:cubicBezTo>
                  <a:pt x="470" y="370"/>
                  <a:pt x="413" y="427"/>
                  <a:pt x="342" y="427"/>
                </a:cubicBezTo>
                <a:lnTo>
                  <a:pt x="171" y="427"/>
                </a:lnTo>
                <a:lnTo>
                  <a:pt x="171" y="342"/>
                </a:lnTo>
                <a:lnTo>
                  <a:pt x="17" y="470"/>
                </a:lnTo>
                <a:lnTo>
                  <a:pt x="171" y="598"/>
                </a:lnTo>
                <a:lnTo>
                  <a:pt x="171" y="513"/>
                </a:lnTo>
                <a:lnTo>
                  <a:pt x="342" y="513"/>
                </a:lnTo>
                <a:cubicBezTo>
                  <a:pt x="460" y="513"/>
                  <a:pt x="555" y="417"/>
                  <a:pt x="555" y="299"/>
                </a:cubicBezTo>
                <a:cubicBezTo>
                  <a:pt x="555" y="269"/>
                  <a:pt x="549" y="241"/>
                  <a:pt x="538" y="2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47720" y="736560"/>
            <a:ext cx="5330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Funciones y procedimientos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65240" y="1473480"/>
            <a:ext cx="137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4105080" y="2076120"/>
            <a:ext cx="962280" cy="362520"/>
          </a:xfrm>
          <a:custGeom>
            <a:avLst/>
            <a:gdLst/>
            <a:ahLst/>
            <a:rect l="0" t="0" r="r" b="b"/>
            <a:pathLst>
              <a:path w="267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6"/>
                  <a:pt x="2566" y="9"/>
                  <a:pt x="2575" y="13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19" y="40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80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9"/>
                  <a:pt x="2673" y="159"/>
                </a:cubicBezTo>
                <a:lnTo>
                  <a:pt x="2673" y="848"/>
                </a:lnTo>
                <a:cubicBezTo>
                  <a:pt x="2673" y="859"/>
                  <a:pt x="2672" y="869"/>
                  <a:pt x="2670" y="879"/>
                </a:cubicBezTo>
                <a:cubicBezTo>
                  <a:pt x="2668" y="889"/>
                  <a:pt x="2665" y="899"/>
                  <a:pt x="2661" y="909"/>
                </a:cubicBezTo>
                <a:cubicBezTo>
                  <a:pt x="2657" y="918"/>
                  <a:pt x="2652" y="928"/>
                  <a:pt x="2647" y="936"/>
                </a:cubicBezTo>
                <a:cubicBezTo>
                  <a:pt x="2641" y="945"/>
                  <a:pt x="2634" y="953"/>
                  <a:pt x="2627" y="960"/>
                </a:cubicBezTo>
                <a:cubicBezTo>
                  <a:pt x="2619" y="968"/>
                  <a:pt x="2611" y="974"/>
                  <a:pt x="2603" y="980"/>
                </a:cubicBezTo>
                <a:cubicBezTo>
                  <a:pt x="2594" y="986"/>
                  <a:pt x="2585" y="991"/>
                  <a:pt x="2575" y="995"/>
                </a:cubicBezTo>
                <a:cubicBezTo>
                  <a:pt x="2566" y="999"/>
                  <a:pt x="2556" y="1002"/>
                  <a:pt x="2546" y="1004"/>
                </a:cubicBezTo>
                <a:cubicBezTo>
                  <a:pt x="2535" y="1006"/>
                  <a:pt x="2525" y="1007"/>
                  <a:pt x="2515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2035440"/>
            <a:ext cx="280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Devuelven valores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2685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4197240" y="21679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return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71480" y="3143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25" y="320"/>
                </a:moveTo>
                <a:lnTo>
                  <a:pt x="654" y="320"/>
                </a:lnTo>
                <a:cubicBezTo>
                  <a:pt x="647" y="291"/>
                  <a:pt x="635" y="264"/>
                  <a:pt x="620" y="239"/>
                </a:cubicBezTo>
                <a:lnTo>
                  <a:pt x="671" y="188"/>
                </a:lnTo>
                <a:cubicBezTo>
                  <a:pt x="687" y="172"/>
                  <a:pt x="687" y="145"/>
                  <a:pt x="671" y="128"/>
                </a:cubicBezTo>
                <a:lnTo>
                  <a:pt x="640" y="98"/>
                </a:lnTo>
                <a:cubicBezTo>
                  <a:pt x="624" y="80"/>
                  <a:pt x="597" y="80"/>
                  <a:pt x="580" y="98"/>
                </a:cubicBezTo>
                <a:lnTo>
                  <a:pt x="529" y="149"/>
                </a:lnTo>
                <a:cubicBezTo>
                  <a:pt x="504" y="133"/>
                  <a:pt x="476" y="122"/>
                  <a:pt x="447" y="115"/>
                </a:cubicBezTo>
                <a:lnTo>
                  <a:pt x="447" y="42"/>
                </a:lnTo>
                <a:cubicBezTo>
                  <a:pt x="447" y="19"/>
                  <a:pt x="428" y="0"/>
                  <a:pt x="405" y="0"/>
                </a:cubicBezTo>
                <a:lnTo>
                  <a:pt x="362" y="0"/>
                </a:lnTo>
                <a:cubicBezTo>
                  <a:pt x="338" y="0"/>
                  <a:pt x="319" y="19"/>
                  <a:pt x="319" y="42"/>
                </a:cubicBezTo>
                <a:lnTo>
                  <a:pt x="319" y="115"/>
                </a:lnTo>
                <a:cubicBezTo>
                  <a:pt x="290" y="122"/>
                  <a:pt x="263" y="133"/>
                  <a:pt x="238" y="149"/>
                </a:cubicBezTo>
                <a:lnTo>
                  <a:pt x="187" y="98"/>
                </a:lnTo>
                <a:cubicBezTo>
                  <a:pt x="171" y="80"/>
                  <a:pt x="144" y="80"/>
                  <a:pt x="127" y="98"/>
                </a:cubicBezTo>
                <a:lnTo>
                  <a:pt x="97" y="128"/>
                </a:lnTo>
                <a:cubicBezTo>
                  <a:pt x="80" y="145"/>
                  <a:pt x="80" y="172"/>
                  <a:pt x="97" y="188"/>
                </a:cubicBezTo>
                <a:lnTo>
                  <a:pt x="148" y="239"/>
                </a:lnTo>
                <a:cubicBezTo>
                  <a:pt x="132" y="264"/>
                  <a:pt x="121" y="291"/>
                  <a:pt x="114" y="320"/>
                </a:cubicBezTo>
                <a:lnTo>
                  <a:pt x="42" y="320"/>
                </a:lnTo>
                <a:cubicBezTo>
                  <a:pt x="19" y="320"/>
                  <a:pt x="0" y="340"/>
                  <a:pt x="0" y="363"/>
                </a:cubicBezTo>
                <a:lnTo>
                  <a:pt x="0" y="406"/>
                </a:lnTo>
                <a:cubicBezTo>
                  <a:pt x="0" y="429"/>
                  <a:pt x="19" y="448"/>
                  <a:pt x="42" y="448"/>
                </a:cubicBezTo>
                <a:lnTo>
                  <a:pt x="114" y="448"/>
                </a:lnTo>
                <a:cubicBezTo>
                  <a:pt x="121" y="477"/>
                  <a:pt x="132" y="505"/>
                  <a:pt x="148" y="530"/>
                </a:cubicBezTo>
                <a:lnTo>
                  <a:pt x="97" y="580"/>
                </a:lnTo>
                <a:cubicBezTo>
                  <a:pt x="80" y="597"/>
                  <a:pt x="80" y="624"/>
                  <a:pt x="97" y="641"/>
                </a:cubicBezTo>
                <a:lnTo>
                  <a:pt x="127" y="671"/>
                </a:lnTo>
                <a:cubicBezTo>
                  <a:pt x="144" y="687"/>
                  <a:pt x="171" y="687"/>
                  <a:pt x="187" y="671"/>
                </a:cubicBezTo>
                <a:lnTo>
                  <a:pt x="238" y="620"/>
                </a:lnTo>
                <a:cubicBezTo>
                  <a:pt x="263" y="635"/>
                  <a:pt x="290" y="647"/>
                  <a:pt x="319" y="654"/>
                </a:cubicBezTo>
                <a:lnTo>
                  <a:pt x="319" y="725"/>
                </a:lnTo>
                <a:cubicBezTo>
                  <a:pt x="319" y="749"/>
                  <a:pt x="338" y="768"/>
                  <a:pt x="362" y="768"/>
                </a:cubicBezTo>
                <a:lnTo>
                  <a:pt x="405" y="768"/>
                </a:lnTo>
                <a:cubicBezTo>
                  <a:pt x="428" y="768"/>
                  <a:pt x="447" y="749"/>
                  <a:pt x="447" y="725"/>
                </a:cubicBezTo>
                <a:lnTo>
                  <a:pt x="447" y="654"/>
                </a:lnTo>
                <a:cubicBezTo>
                  <a:pt x="476" y="647"/>
                  <a:pt x="504" y="635"/>
                  <a:pt x="529" y="620"/>
                </a:cubicBezTo>
                <a:lnTo>
                  <a:pt x="580" y="671"/>
                </a:lnTo>
                <a:cubicBezTo>
                  <a:pt x="597" y="687"/>
                  <a:pt x="624" y="687"/>
                  <a:pt x="640" y="671"/>
                </a:cubicBezTo>
                <a:lnTo>
                  <a:pt x="671" y="641"/>
                </a:lnTo>
                <a:cubicBezTo>
                  <a:pt x="687" y="624"/>
                  <a:pt x="687" y="597"/>
                  <a:pt x="671" y="580"/>
                </a:cubicBezTo>
                <a:lnTo>
                  <a:pt x="620" y="530"/>
                </a:lnTo>
                <a:cubicBezTo>
                  <a:pt x="635" y="505"/>
                  <a:pt x="647" y="477"/>
                  <a:pt x="654" y="448"/>
                </a:cubicBezTo>
                <a:lnTo>
                  <a:pt x="725" y="448"/>
                </a:lnTo>
                <a:cubicBezTo>
                  <a:pt x="749" y="448"/>
                  <a:pt x="768" y="429"/>
                  <a:pt x="768" y="406"/>
                </a:cubicBezTo>
                <a:lnTo>
                  <a:pt x="768" y="363"/>
                </a:lnTo>
                <a:cubicBezTo>
                  <a:pt x="768" y="340"/>
                  <a:pt x="749" y="320"/>
                  <a:pt x="725" y="320"/>
                </a:cubicBezTo>
                <a:moveTo>
                  <a:pt x="383" y="555"/>
                </a:moveTo>
                <a:cubicBezTo>
                  <a:pt x="289" y="555"/>
                  <a:pt x="213" y="479"/>
                  <a:pt x="213" y="384"/>
                </a:cubicBezTo>
                <a:cubicBezTo>
                  <a:pt x="213" y="290"/>
                  <a:pt x="289" y="214"/>
                  <a:pt x="383" y="214"/>
                </a:cubicBezTo>
                <a:cubicBezTo>
                  <a:pt x="477" y="214"/>
                  <a:pt x="555" y="290"/>
                  <a:pt x="555" y="384"/>
                </a:cubicBezTo>
                <a:cubicBezTo>
                  <a:pt x="555" y="479"/>
                  <a:pt x="477" y="555"/>
                  <a:pt x="383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2530800"/>
            <a:ext cx="216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Encapsulan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819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65240" y="3092760"/>
            <a:ext cx="209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Procedimientos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3819240" y="36954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60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5" y="994"/>
                  <a:pt x="1897" y="1001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60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664440"/>
            <a:ext cx="251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devuelven nada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913200" y="37872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void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523760" y="3664440"/>
            <a:ext cx="104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Java)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4272840"/>
            <a:ext cx="2982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Parámetros y ámbito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5476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4845600"/>
            <a:ext cx="672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→ paso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valor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(objetos: referencia modificable)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47600" y="5962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5321880"/>
            <a:ext cx="590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Ámbito local/global: depende del bloque o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5807520"/>
            <a:ext cx="562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llamada a sí misma + caso base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75080" y="154656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7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1"/>
                  <a:pt x="212" y="146"/>
                  <a:pt x="227" y="162"/>
                </a:cubicBezTo>
                <a:cubicBezTo>
                  <a:pt x="234" y="169"/>
                  <a:pt x="243" y="171"/>
                  <a:pt x="252" y="174"/>
                </a:cubicBezTo>
                <a:cubicBezTo>
                  <a:pt x="263" y="178"/>
                  <a:pt x="289" y="176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9"/>
                  <a:pt x="191" y="304"/>
                </a:cubicBezTo>
                <a:cubicBezTo>
                  <a:pt x="176" y="289"/>
                  <a:pt x="178" y="264"/>
                  <a:pt x="174" y="252"/>
                </a:cubicBezTo>
                <a:cubicBezTo>
                  <a:pt x="171" y="243"/>
                  <a:pt x="169" y="234"/>
                  <a:pt x="162" y="227"/>
                </a:cubicBezTo>
                <a:cubicBezTo>
                  <a:pt x="146" y="212"/>
                  <a:pt x="121" y="213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8"/>
                  <a:pt x="117" y="471"/>
                </a:cubicBezTo>
                <a:cubicBezTo>
                  <a:pt x="146" y="499"/>
                  <a:pt x="137" y="516"/>
                  <a:pt x="110" y="530"/>
                </a:cubicBezTo>
                <a:cubicBezTo>
                  <a:pt x="106" y="532"/>
                  <a:pt x="99" y="535"/>
                  <a:pt x="88" y="546"/>
                </a:cubicBezTo>
                <a:cubicBezTo>
                  <a:pt x="57" y="578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6"/>
                  <a:pt x="536" y="601"/>
                  <a:pt x="520" y="586"/>
                </a:cubicBezTo>
                <a:cubicBezTo>
                  <a:pt x="513" y="579"/>
                  <a:pt x="505" y="576"/>
                  <a:pt x="496" y="574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8"/>
                  <a:pt x="557" y="442"/>
                </a:cubicBezTo>
                <a:cubicBezTo>
                  <a:pt x="572" y="457"/>
                  <a:pt x="570" y="483"/>
                  <a:pt x="573" y="495"/>
                </a:cubicBezTo>
                <a:cubicBezTo>
                  <a:pt x="576" y="504"/>
                  <a:pt x="579" y="513"/>
                  <a:pt x="586" y="519"/>
                </a:cubicBezTo>
                <a:cubicBezTo>
                  <a:pt x="601" y="535"/>
                  <a:pt x="626" y="534"/>
                  <a:pt x="647" y="518"/>
                </a:cubicBezTo>
                <a:cubicBezTo>
                  <a:pt x="673" y="496"/>
                  <a:pt x="737" y="419"/>
                  <a:pt x="743" y="410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8"/>
                  <a:pt x="630" y="276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2"/>
                  <a:pt x="660" y="201"/>
                </a:cubicBezTo>
                <a:cubicBezTo>
                  <a:pt x="691" y="170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745920"/>
            <a:ext cx="3296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1.5 Diseño modular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71480" y="21049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15040" y="215064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65240" y="1492560"/>
            <a:ext cx="621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 del programa en funciones/métodos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65240" y="2054520"/>
            <a:ext cx="116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Ventajas: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2626200"/>
            <a:ext cx="15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3102480"/>
            <a:ext cx="292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independientes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68680" y="42447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30960" y="421056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6"/>
                </a:moveTo>
                <a:cubicBezTo>
                  <a:pt x="258" y="332"/>
                  <a:pt x="199" y="332"/>
                  <a:pt x="162" y="296"/>
                </a:cubicBezTo>
                <a:lnTo>
                  <a:pt x="27" y="162"/>
                </a:lnTo>
                <a:cubicBezTo>
                  <a:pt x="-9" y="125"/>
                  <a:pt x="-9" y="66"/>
                  <a:pt x="27" y="29"/>
                </a:cubicBezTo>
                <a:cubicBezTo>
                  <a:pt x="64" y="-9"/>
                  <a:pt x="124" y="-9"/>
                  <a:pt x="162" y="29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772560" y="434664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22960" y="428256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3588120"/>
            <a:ext cx="337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limpio y mantenible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65240" y="4159800"/>
            <a:ext cx="215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Buenas prácticas: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4721760"/>
            <a:ext cx="446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cortas y con nombre claro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5848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5207400"/>
            <a:ext cx="213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Evitar duplicación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3524040" y="572436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20" y="39"/>
                  <a:pt x="2627" y="46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79"/>
                  <a:pt x="2657" y="89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49"/>
                  <a:pt x="2673" y="160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4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4"/>
                  <a:pt x="2611" y="1000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5693040"/>
            <a:ext cx="222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coherente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3622320" y="58161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return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80840" y="156204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753"/>
                </a:moveTo>
                <a:cubicBezTo>
                  <a:pt x="848" y="805"/>
                  <a:pt x="806" y="847"/>
                  <a:pt x="753" y="847"/>
                </a:cubicBezTo>
                <a:lnTo>
                  <a:pt x="94" y="847"/>
                </a:lnTo>
                <a:cubicBezTo>
                  <a:pt x="42" y="847"/>
                  <a:pt x="0" y="805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40240" y="1629720"/>
            <a:ext cx="186480" cy="186480"/>
          </a:xfrm>
          <a:custGeom>
            <a:avLst/>
            <a:gdLst/>
            <a:ahLst/>
            <a:rect l="0" t="0" r="r" b="b"/>
            <a:pathLst>
              <a:path w="518" h="518">
                <a:moveTo>
                  <a:pt x="518" y="0"/>
                </a:moveTo>
                <a:lnTo>
                  <a:pt x="258" y="518"/>
                </a:lnTo>
                <a:lnTo>
                  <a:pt x="0" y="0"/>
                </a:lnTo>
                <a:lnTo>
                  <a:pt x="51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736560"/>
            <a:ext cx="7941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1.6 Diseño top-down, cohesión y acoplamiento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96920" y="1510560"/>
            <a:ext cx="2556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Diseño top-down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2083320"/>
            <a:ext cx="721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parte del problema general y se divide en subproblemas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04320" y="324900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7"/>
                </a:moveTo>
                <a:lnTo>
                  <a:pt x="257" y="0"/>
                </a:lnTo>
                <a:lnTo>
                  <a:pt x="421" y="165"/>
                </a:lnTo>
                <a:lnTo>
                  <a:pt x="163" y="421"/>
                </a:lnTo>
                <a:lnTo>
                  <a:pt x="0" y="25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94520" y="3315600"/>
            <a:ext cx="238320" cy="195120"/>
          </a:xfrm>
          <a:custGeom>
            <a:avLst/>
            <a:gdLst/>
            <a:ahLst/>
            <a:rect l="0" t="0" r="r" b="b"/>
            <a:pathLst>
              <a:path w="662" h="542">
                <a:moveTo>
                  <a:pt x="153" y="542"/>
                </a:moveTo>
                <a:cubicBezTo>
                  <a:pt x="20" y="533"/>
                  <a:pt x="-4" y="440"/>
                  <a:pt x="0" y="390"/>
                </a:cubicBezTo>
                <a:cubicBezTo>
                  <a:pt x="7" y="271"/>
                  <a:pt x="367" y="0"/>
                  <a:pt x="367" y="0"/>
                </a:cubicBezTo>
                <a:lnTo>
                  <a:pt x="662" y="45"/>
                </a:lnTo>
                <a:cubicBezTo>
                  <a:pt x="662" y="45"/>
                  <a:pt x="253" y="550"/>
                  <a:pt x="153" y="54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81920" y="3220200"/>
            <a:ext cx="303480" cy="303480"/>
          </a:xfrm>
          <a:custGeom>
            <a:avLst/>
            <a:gdLst/>
            <a:ahLst/>
            <a:rect l="0" t="0" r="r" b="b"/>
            <a:pathLst>
              <a:path w="843" h="843">
                <a:moveTo>
                  <a:pt x="757" y="85"/>
                </a:moveTo>
                <a:cubicBezTo>
                  <a:pt x="689" y="16"/>
                  <a:pt x="611" y="-18"/>
                  <a:pt x="584" y="9"/>
                </a:cubicBezTo>
                <a:cubicBezTo>
                  <a:pt x="584" y="10"/>
                  <a:pt x="583" y="10"/>
                  <a:pt x="583" y="10"/>
                </a:cubicBezTo>
                <a:lnTo>
                  <a:pt x="583" y="11"/>
                </a:lnTo>
                <a:lnTo>
                  <a:pt x="51" y="542"/>
                </a:lnTo>
                <a:cubicBezTo>
                  <a:pt x="18" y="575"/>
                  <a:pt x="0" y="620"/>
                  <a:pt x="0" y="667"/>
                </a:cubicBezTo>
                <a:cubicBezTo>
                  <a:pt x="0" y="714"/>
                  <a:pt x="18" y="759"/>
                  <a:pt x="51" y="792"/>
                </a:cubicBezTo>
                <a:cubicBezTo>
                  <a:pt x="84" y="825"/>
                  <a:pt x="128" y="843"/>
                  <a:pt x="175" y="843"/>
                </a:cubicBezTo>
                <a:cubicBezTo>
                  <a:pt x="222" y="843"/>
                  <a:pt x="267" y="825"/>
                  <a:pt x="300" y="792"/>
                </a:cubicBezTo>
                <a:lnTo>
                  <a:pt x="832" y="259"/>
                </a:lnTo>
                <a:cubicBezTo>
                  <a:pt x="833" y="259"/>
                  <a:pt x="833" y="259"/>
                  <a:pt x="833" y="259"/>
                </a:cubicBezTo>
                <a:cubicBezTo>
                  <a:pt x="833" y="258"/>
                  <a:pt x="833" y="258"/>
                  <a:pt x="834" y="258"/>
                </a:cubicBezTo>
                <a:cubicBezTo>
                  <a:pt x="861" y="231"/>
                  <a:pt x="827" y="153"/>
                  <a:pt x="757" y="85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1"/>
                  <a:pt x="70" y="695"/>
                  <a:pt x="70" y="667"/>
                </a:cubicBezTo>
                <a:cubicBezTo>
                  <a:pt x="70" y="638"/>
                  <a:pt x="81" y="612"/>
                  <a:pt x="101" y="592"/>
                </a:cubicBezTo>
                <a:lnTo>
                  <a:pt x="595" y="98"/>
                </a:lnTo>
                <a:cubicBezTo>
                  <a:pt x="609" y="125"/>
                  <a:pt x="631" y="155"/>
                  <a:pt x="659" y="183"/>
                </a:cubicBezTo>
                <a:cubicBezTo>
                  <a:pt x="687" y="211"/>
                  <a:pt x="717" y="233"/>
                  <a:pt x="744" y="247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35200" y="3313080"/>
            <a:ext cx="193320" cy="158760"/>
          </a:xfrm>
          <a:custGeom>
            <a:avLst/>
            <a:gdLst/>
            <a:ahLst/>
            <a:rect l="0" t="0" r="r" b="b"/>
            <a:pathLst>
              <a:path w="537" h="441">
                <a:moveTo>
                  <a:pt x="537" y="49"/>
                </a:moveTo>
                <a:cubicBezTo>
                  <a:pt x="535" y="57"/>
                  <a:pt x="475" y="66"/>
                  <a:pt x="403" y="57"/>
                </a:cubicBezTo>
                <a:cubicBezTo>
                  <a:pt x="331" y="47"/>
                  <a:pt x="274" y="28"/>
                  <a:pt x="276" y="14"/>
                </a:cubicBezTo>
                <a:cubicBezTo>
                  <a:pt x="278" y="0"/>
                  <a:pt x="338" y="-4"/>
                  <a:pt x="410" y="6"/>
                </a:cubicBezTo>
                <a:cubicBezTo>
                  <a:pt x="482" y="15"/>
                  <a:pt x="539" y="35"/>
                  <a:pt x="537" y="49"/>
                </a:cubicBezTo>
                <a:moveTo>
                  <a:pt x="105" y="287"/>
                </a:moveTo>
                <a:cubicBezTo>
                  <a:pt x="98" y="294"/>
                  <a:pt x="85" y="294"/>
                  <a:pt x="78" y="287"/>
                </a:cubicBezTo>
                <a:cubicBezTo>
                  <a:pt x="70" y="280"/>
                  <a:pt x="70" y="268"/>
                  <a:pt x="78" y="261"/>
                </a:cubicBezTo>
                <a:cubicBezTo>
                  <a:pt x="85" y="252"/>
                  <a:pt x="98" y="252"/>
                  <a:pt x="105" y="261"/>
                </a:cubicBezTo>
                <a:cubicBezTo>
                  <a:pt x="112" y="268"/>
                  <a:pt x="112" y="280"/>
                  <a:pt x="105" y="287"/>
                </a:cubicBezTo>
                <a:moveTo>
                  <a:pt x="183" y="349"/>
                </a:moveTo>
                <a:cubicBezTo>
                  <a:pt x="171" y="361"/>
                  <a:pt x="152" y="361"/>
                  <a:pt x="140" y="349"/>
                </a:cubicBezTo>
                <a:cubicBezTo>
                  <a:pt x="128" y="337"/>
                  <a:pt x="128" y="317"/>
                  <a:pt x="140" y="306"/>
                </a:cubicBezTo>
                <a:cubicBezTo>
                  <a:pt x="152" y="294"/>
                  <a:pt x="171" y="294"/>
                  <a:pt x="183" y="306"/>
                </a:cubicBezTo>
                <a:cubicBezTo>
                  <a:pt x="195" y="317"/>
                  <a:pt x="195" y="337"/>
                  <a:pt x="183" y="349"/>
                </a:cubicBezTo>
                <a:moveTo>
                  <a:pt x="222" y="222"/>
                </a:moveTo>
                <a:cubicBezTo>
                  <a:pt x="211" y="234"/>
                  <a:pt x="193" y="234"/>
                  <a:pt x="182" y="222"/>
                </a:cubicBezTo>
                <a:cubicBezTo>
                  <a:pt x="171" y="211"/>
                  <a:pt x="171" y="193"/>
                  <a:pt x="182" y="182"/>
                </a:cubicBezTo>
                <a:cubicBezTo>
                  <a:pt x="193" y="171"/>
                  <a:pt x="211" y="171"/>
                  <a:pt x="222" y="182"/>
                </a:cubicBezTo>
                <a:cubicBezTo>
                  <a:pt x="234" y="193"/>
                  <a:pt x="234" y="211"/>
                  <a:pt x="222" y="222"/>
                </a:cubicBezTo>
                <a:moveTo>
                  <a:pt x="60" y="432"/>
                </a:moveTo>
                <a:cubicBezTo>
                  <a:pt x="46" y="445"/>
                  <a:pt x="24" y="445"/>
                  <a:pt x="10" y="432"/>
                </a:cubicBezTo>
                <a:cubicBezTo>
                  <a:pt x="-3" y="418"/>
                  <a:pt x="-3" y="396"/>
                  <a:pt x="10" y="382"/>
                </a:cubicBezTo>
                <a:cubicBezTo>
                  <a:pt x="24" y="369"/>
                  <a:pt x="46" y="369"/>
                  <a:pt x="60" y="382"/>
                </a:cubicBezTo>
                <a:cubicBezTo>
                  <a:pt x="74" y="396"/>
                  <a:pt x="74" y="418"/>
                  <a:pt x="60" y="432"/>
                </a:cubicBezTo>
                <a:moveTo>
                  <a:pt x="329" y="215"/>
                </a:moveTo>
                <a:cubicBezTo>
                  <a:pt x="319" y="225"/>
                  <a:pt x="303" y="225"/>
                  <a:pt x="294" y="215"/>
                </a:cubicBezTo>
                <a:cubicBezTo>
                  <a:pt x="284" y="206"/>
                  <a:pt x="284" y="190"/>
                  <a:pt x="294" y="180"/>
                </a:cubicBezTo>
                <a:cubicBezTo>
                  <a:pt x="304" y="170"/>
                  <a:pt x="319" y="170"/>
                  <a:pt x="329" y="180"/>
                </a:cubicBezTo>
                <a:cubicBezTo>
                  <a:pt x="339" y="190"/>
                  <a:pt x="339" y="206"/>
                  <a:pt x="329" y="215"/>
                </a:cubicBezTo>
                <a:moveTo>
                  <a:pt x="301" y="115"/>
                </a:moveTo>
                <a:cubicBezTo>
                  <a:pt x="294" y="121"/>
                  <a:pt x="284" y="121"/>
                  <a:pt x="278" y="115"/>
                </a:cubicBezTo>
                <a:cubicBezTo>
                  <a:pt x="271" y="108"/>
                  <a:pt x="271" y="98"/>
                  <a:pt x="278" y="92"/>
                </a:cubicBezTo>
                <a:cubicBezTo>
                  <a:pt x="284" y="85"/>
                  <a:pt x="294" y="85"/>
                  <a:pt x="301" y="92"/>
                </a:cubicBezTo>
                <a:cubicBezTo>
                  <a:pt x="307" y="98"/>
                  <a:pt x="307" y="108"/>
                  <a:pt x="301" y="115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11960" y="323352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5"/>
                </a:moveTo>
                <a:cubicBezTo>
                  <a:pt x="114" y="75"/>
                  <a:pt x="124" y="86"/>
                  <a:pt x="133" y="97"/>
                </a:cubicBezTo>
                <a:cubicBezTo>
                  <a:pt x="142" y="108"/>
                  <a:pt x="149" y="118"/>
                  <a:pt x="155" y="127"/>
                </a:cubicBezTo>
                <a:cubicBezTo>
                  <a:pt x="160" y="137"/>
                  <a:pt x="164" y="145"/>
                  <a:pt x="166" y="151"/>
                </a:cubicBezTo>
                <a:cubicBezTo>
                  <a:pt x="168" y="158"/>
                  <a:pt x="167" y="162"/>
                  <a:pt x="164" y="165"/>
                </a:cubicBezTo>
                <a:cubicBezTo>
                  <a:pt x="162" y="167"/>
                  <a:pt x="157" y="168"/>
                  <a:pt x="151" y="166"/>
                </a:cubicBezTo>
                <a:cubicBezTo>
                  <a:pt x="144" y="165"/>
                  <a:pt x="136" y="161"/>
                  <a:pt x="127" y="155"/>
                </a:cubicBezTo>
                <a:cubicBezTo>
                  <a:pt x="118" y="149"/>
                  <a:pt x="107" y="142"/>
                  <a:pt x="97" y="133"/>
                </a:cubicBezTo>
                <a:cubicBezTo>
                  <a:pt x="86" y="124"/>
                  <a:pt x="74" y="115"/>
                  <a:pt x="63" y="104"/>
                </a:cubicBezTo>
                <a:cubicBezTo>
                  <a:pt x="52" y="93"/>
                  <a:pt x="43" y="82"/>
                  <a:pt x="34" y="72"/>
                </a:cubicBezTo>
                <a:cubicBezTo>
                  <a:pt x="25" y="61"/>
                  <a:pt x="18" y="51"/>
                  <a:pt x="12" y="41"/>
                </a:cubicBezTo>
                <a:cubicBezTo>
                  <a:pt x="6" y="32"/>
                  <a:pt x="3" y="24"/>
                  <a:pt x="1" y="17"/>
                </a:cubicBezTo>
                <a:cubicBezTo>
                  <a:pt x="-1" y="10"/>
                  <a:pt x="0" y="5"/>
                  <a:pt x="2" y="3"/>
                </a:cubicBezTo>
                <a:cubicBezTo>
                  <a:pt x="5" y="0"/>
                  <a:pt x="9" y="0"/>
                  <a:pt x="16" y="1"/>
                </a:cubicBezTo>
                <a:cubicBezTo>
                  <a:pt x="22" y="3"/>
                  <a:pt x="30" y="7"/>
                  <a:pt x="40" y="13"/>
                </a:cubicBezTo>
                <a:cubicBezTo>
                  <a:pt x="49" y="19"/>
                  <a:pt x="59" y="26"/>
                  <a:pt x="70" y="35"/>
                </a:cubicBezTo>
                <a:cubicBezTo>
                  <a:pt x="82" y="44"/>
                  <a:pt x="93" y="54"/>
                  <a:pt x="104" y="6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00320" y="2568960"/>
            <a:ext cx="698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planifica antes de codificar (pseudocódigo, diagramas)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3895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96920" y="3168000"/>
            <a:ext cx="1393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Cohesión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3740400"/>
            <a:ext cx="582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 cohesión: función hace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sola cosa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75520" y="4879440"/>
            <a:ext cx="207720" cy="214560"/>
          </a:xfrm>
          <a:custGeom>
            <a:avLst/>
            <a:gdLst/>
            <a:ahLst/>
            <a:rect l="0" t="0" r="r" b="b"/>
            <a:pathLst>
              <a:path w="577" h="596">
                <a:moveTo>
                  <a:pt x="90" y="204"/>
                </a:moveTo>
                <a:lnTo>
                  <a:pt x="232" y="63"/>
                </a:lnTo>
                <a:cubicBezTo>
                  <a:pt x="232" y="63"/>
                  <a:pt x="373" y="-78"/>
                  <a:pt x="514" y="63"/>
                </a:cubicBezTo>
                <a:cubicBezTo>
                  <a:pt x="655" y="204"/>
                  <a:pt x="514" y="345"/>
                  <a:pt x="514" y="345"/>
                </a:cubicBezTo>
                <a:lnTo>
                  <a:pt x="326" y="534"/>
                </a:lnTo>
                <a:cubicBezTo>
                  <a:pt x="326" y="534"/>
                  <a:pt x="185" y="675"/>
                  <a:pt x="43" y="534"/>
                </a:cubicBezTo>
                <a:cubicBezTo>
                  <a:pt x="16" y="508"/>
                  <a:pt x="0" y="472"/>
                  <a:pt x="0" y="472"/>
                </a:cubicBezTo>
                <a:lnTo>
                  <a:pt x="79" y="393"/>
                </a:lnTo>
                <a:cubicBezTo>
                  <a:pt x="79" y="393"/>
                  <a:pt x="76" y="425"/>
                  <a:pt x="113" y="464"/>
                </a:cubicBezTo>
                <a:cubicBezTo>
                  <a:pt x="113" y="464"/>
                  <a:pt x="185" y="534"/>
                  <a:pt x="255" y="464"/>
                </a:cubicBezTo>
                <a:lnTo>
                  <a:pt x="444" y="274"/>
                </a:lnTo>
                <a:cubicBezTo>
                  <a:pt x="444" y="274"/>
                  <a:pt x="514" y="204"/>
                  <a:pt x="444" y="133"/>
                </a:cubicBezTo>
                <a:cubicBezTo>
                  <a:pt x="373" y="63"/>
                  <a:pt x="303" y="133"/>
                  <a:pt x="303" y="133"/>
                </a:cubicBezTo>
                <a:lnTo>
                  <a:pt x="215" y="221"/>
                </a:lnTo>
                <a:cubicBezTo>
                  <a:pt x="215" y="221"/>
                  <a:pt x="171" y="185"/>
                  <a:pt x="81" y="213"/>
                </a:cubicBezTo>
                <a:lnTo>
                  <a:pt x="90" y="204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82280" y="4964040"/>
            <a:ext cx="207720" cy="214560"/>
          </a:xfrm>
          <a:custGeom>
            <a:avLst/>
            <a:gdLst/>
            <a:ahLst/>
            <a:rect l="0" t="0" r="r" b="b"/>
            <a:pathLst>
              <a:path w="577" h="596">
                <a:moveTo>
                  <a:pt x="487" y="393"/>
                </a:moveTo>
                <a:lnTo>
                  <a:pt x="345" y="534"/>
                </a:lnTo>
                <a:cubicBezTo>
                  <a:pt x="345" y="534"/>
                  <a:pt x="204" y="675"/>
                  <a:pt x="63" y="534"/>
                </a:cubicBezTo>
                <a:cubicBezTo>
                  <a:pt x="-78" y="393"/>
                  <a:pt x="63" y="252"/>
                  <a:pt x="63" y="252"/>
                </a:cubicBezTo>
                <a:lnTo>
                  <a:pt x="251" y="63"/>
                </a:lnTo>
                <a:cubicBezTo>
                  <a:pt x="251" y="63"/>
                  <a:pt x="392" y="-78"/>
                  <a:pt x="534" y="63"/>
                </a:cubicBezTo>
                <a:cubicBezTo>
                  <a:pt x="561" y="89"/>
                  <a:pt x="577" y="125"/>
                  <a:pt x="577" y="125"/>
                </a:cubicBezTo>
                <a:lnTo>
                  <a:pt x="498" y="204"/>
                </a:lnTo>
                <a:cubicBezTo>
                  <a:pt x="498" y="204"/>
                  <a:pt x="502" y="171"/>
                  <a:pt x="464" y="133"/>
                </a:cubicBezTo>
                <a:cubicBezTo>
                  <a:pt x="464" y="133"/>
                  <a:pt x="392" y="63"/>
                  <a:pt x="322" y="133"/>
                </a:cubicBezTo>
                <a:lnTo>
                  <a:pt x="134" y="323"/>
                </a:lnTo>
                <a:cubicBezTo>
                  <a:pt x="134" y="323"/>
                  <a:pt x="63" y="393"/>
                  <a:pt x="134" y="464"/>
                </a:cubicBezTo>
                <a:cubicBezTo>
                  <a:pt x="204" y="534"/>
                  <a:pt x="275" y="464"/>
                  <a:pt x="275" y="464"/>
                </a:cubicBezTo>
                <a:lnTo>
                  <a:pt x="362" y="376"/>
                </a:lnTo>
                <a:cubicBezTo>
                  <a:pt x="362" y="376"/>
                  <a:pt x="406" y="412"/>
                  <a:pt x="496" y="384"/>
                </a:cubicBezTo>
                <a:lnTo>
                  <a:pt x="487" y="39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300320" y="4226400"/>
            <a:ext cx="488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Favorece comprensión y mantenimiento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5553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96920" y="4825080"/>
            <a:ext cx="2081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Acoplamiento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6038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5397840"/>
            <a:ext cx="584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 acoplamiento = funciones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independientes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5883840"/>
            <a:ext cx="544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pruebas, escalabilidad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10080" y="195084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83800" y="1953360"/>
            <a:ext cx="116280" cy="36360"/>
          </a:xfrm>
          <a:custGeom>
            <a:avLst/>
            <a:gdLst/>
            <a:ahLst/>
            <a:rect l="0" t="0" r="r" b="b"/>
            <a:pathLst>
              <a:path w="323" h="101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1"/>
                  <a:pt x="0" y="56"/>
                </a:cubicBezTo>
                <a:cubicBezTo>
                  <a:pt x="0" y="68"/>
                  <a:pt x="6" y="78"/>
                  <a:pt x="16" y="86"/>
                </a:cubicBezTo>
                <a:cubicBezTo>
                  <a:pt x="16" y="86"/>
                  <a:pt x="38" y="108"/>
                  <a:pt x="76" y="98"/>
                </a:cubicBezTo>
                <a:cubicBezTo>
                  <a:pt x="93" y="93"/>
                  <a:pt x="121" y="59"/>
                  <a:pt x="169" y="54"/>
                </a:cubicBezTo>
                <a:cubicBezTo>
                  <a:pt x="193" y="51"/>
                  <a:pt x="238" y="70"/>
                  <a:pt x="319" y="71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5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75800" y="17920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3"/>
                  <a:pt x="584" y="66"/>
                  <a:pt x="584" y="66"/>
                </a:cubicBezTo>
                <a:cubicBezTo>
                  <a:pt x="537" y="10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1"/>
                  <a:pt x="189" y="34"/>
                  <a:pt x="146" y="60"/>
                </a:cubicBezTo>
                <a:cubicBezTo>
                  <a:pt x="9" y="144"/>
                  <a:pt x="-2" y="275"/>
                  <a:pt x="0" y="297"/>
                </a:cubicBezTo>
                <a:cubicBezTo>
                  <a:pt x="11" y="415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90560" y="18093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2"/>
                  <a:pt x="426" y="245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5"/>
                  <a:pt x="543" y="199"/>
                  <a:pt x="539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2" y="209"/>
                  <a:pt x="483" y="224"/>
                  <a:pt x="447" y="225"/>
                </a:cubicBezTo>
                <a:cubicBezTo>
                  <a:pt x="441" y="225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8"/>
                  <a:pt x="261" y="261"/>
                </a:cubicBezTo>
                <a:cubicBezTo>
                  <a:pt x="214" y="193"/>
                  <a:pt x="242" y="134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3"/>
                </a:cubicBezTo>
                <a:cubicBezTo>
                  <a:pt x="283" y="110"/>
                  <a:pt x="284" y="104"/>
                  <a:pt x="282" y="98"/>
                </a:cubicBezTo>
                <a:cubicBezTo>
                  <a:pt x="279" y="93"/>
                  <a:pt x="272" y="92"/>
                  <a:pt x="267" y="94"/>
                </a:cubicBezTo>
                <a:cubicBezTo>
                  <a:pt x="253" y="102"/>
                  <a:pt x="235" y="98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7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4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5"/>
                  <a:pt x="4" y="236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4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1"/>
                  <a:pt x="585" y="121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30" y="178"/>
                  <a:pt x="601" y="232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1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7" y="-5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4"/>
                </a:moveTo>
                <a:cubicBezTo>
                  <a:pt x="627" y="333"/>
                  <a:pt x="621" y="338"/>
                  <a:pt x="620" y="344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24760" y="18118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2"/>
                </a:moveTo>
                <a:cubicBezTo>
                  <a:pt x="7" y="228"/>
                  <a:pt x="10" y="234"/>
                  <a:pt x="16" y="235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7"/>
                  <a:pt x="75" y="204"/>
                  <a:pt x="77" y="198"/>
                </a:cubicBezTo>
                <a:cubicBezTo>
                  <a:pt x="78" y="192"/>
                  <a:pt x="74" y="186"/>
                  <a:pt x="68" y="185"/>
                </a:cubicBezTo>
                <a:cubicBezTo>
                  <a:pt x="59" y="183"/>
                  <a:pt x="50" y="184"/>
                  <a:pt x="42" y="187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6"/>
                  <a:pt x="18" y="91"/>
                  <a:pt x="13" y="90"/>
                </a:cubicBezTo>
                <a:cubicBezTo>
                  <a:pt x="7" y="90"/>
                  <a:pt x="2" y="94"/>
                  <a:pt x="1" y="99"/>
                </a:cubicBezTo>
                <a:cubicBezTo>
                  <a:pt x="0" y="101"/>
                  <a:pt x="-5" y="149"/>
                  <a:pt x="23" y="198"/>
                </a:cubicBezTo>
                <a:cubicBezTo>
                  <a:pt x="16" y="204"/>
                  <a:pt x="11" y="213"/>
                  <a:pt x="8" y="222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5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3"/>
                  <a:pt x="273" y="95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4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3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99"/>
                  <a:pt x="409" y="93"/>
                  <a:pt x="407" y="88"/>
                </a:cubicBezTo>
                <a:cubicBezTo>
                  <a:pt x="404" y="82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8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7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79"/>
                </a:cubicBezTo>
                <a:cubicBezTo>
                  <a:pt x="380" y="177"/>
                  <a:pt x="383" y="171"/>
                  <a:pt x="381" y="166"/>
                </a:cubicBezTo>
                <a:cubicBezTo>
                  <a:pt x="377" y="155"/>
                  <a:pt x="369" y="128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6"/>
                  <a:pt x="474" y="297"/>
                </a:cubicBezTo>
                <a:cubicBezTo>
                  <a:pt x="452" y="298"/>
                  <a:pt x="434" y="282"/>
                  <a:pt x="433" y="261"/>
                </a:cubicBezTo>
                <a:cubicBezTo>
                  <a:pt x="432" y="255"/>
                  <a:pt x="427" y="250"/>
                  <a:pt x="421" y="251"/>
                </a:cubicBezTo>
                <a:cubicBezTo>
                  <a:pt x="415" y="251"/>
                  <a:pt x="411" y="256"/>
                  <a:pt x="411" y="262"/>
                </a:cubicBezTo>
                <a:cubicBezTo>
                  <a:pt x="412" y="275"/>
                  <a:pt x="417" y="286"/>
                  <a:pt x="424" y="295"/>
                </a:cubicBezTo>
                <a:cubicBezTo>
                  <a:pt x="407" y="315"/>
                  <a:pt x="385" y="321"/>
                  <a:pt x="372" y="323"/>
                </a:cubicBezTo>
                <a:cubicBezTo>
                  <a:pt x="360" y="324"/>
                  <a:pt x="350" y="323"/>
                  <a:pt x="339" y="321"/>
                </a:cubicBezTo>
                <a:cubicBezTo>
                  <a:pt x="329" y="320"/>
                  <a:pt x="317" y="319"/>
                  <a:pt x="303" y="319"/>
                </a:cubicBezTo>
                <a:cubicBezTo>
                  <a:pt x="303" y="313"/>
                  <a:pt x="301" y="304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3"/>
                  <a:pt x="278" y="308"/>
                </a:cubicBezTo>
                <a:cubicBezTo>
                  <a:pt x="281" y="313"/>
                  <a:pt x="282" y="320"/>
                  <a:pt x="282" y="324"/>
                </a:cubicBezTo>
                <a:cubicBezTo>
                  <a:pt x="271" y="328"/>
                  <a:pt x="262" y="333"/>
                  <a:pt x="253" y="339"/>
                </a:cubicBezTo>
                <a:cubicBezTo>
                  <a:pt x="238" y="349"/>
                  <a:pt x="227" y="357"/>
                  <a:pt x="209" y="352"/>
                </a:cubicBezTo>
                <a:cubicBezTo>
                  <a:pt x="193" y="349"/>
                  <a:pt x="176" y="348"/>
                  <a:pt x="163" y="350"/>
                </a:cubicBezTo>
                <a:cubicBezTo>
                  <a:pt x="161" y="344"/>
                  <a:pt x="157" y="338"/>
                  <a:pt x="152" y="333"/>
                </a:cubicBezTo>
                <a:cubicBezTo>
                  <a:pt x="148" y="329"/>
                  <a:pt x="141" y="329"/>
                  <a:pt x="137" y="334"/>
                </a:cubicBezTo>
                <a:cubicBezTo>
                  <a:pt x="133" y="338"/>
                  <a:pt x="133" y="345"/>
                  <a:pt x="137" y="349"/>
                </a:cubicBezTo>
                <a:cubicBezTo>
                  <a:pt x="139" y="350"/>
                  <a:pt x="141" y="353"/>
                  <a:pt x="142" y="356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4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5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5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3"/>
                  <a:pt x="225" y="398"/>
                  <a:pt x="231" y="398"/>
                </a:cubicBezTo>
                <a:cubicBezTo>
                  <a:pt x="237" y="397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8"/>
                  <a:pt x="257" y="363"/>
                  <a:pt x="265" y="358"/>
                </a:cubicBezTo>
                <a:cubicBezTo>
                  <a:pt x="277" y="349"/>
                  <a:pt x="289" y="341"/>
                  <a:pt x="304" y="341"/>
                </a:cubicBezTo>
                <a:cubicBezTo>
                  <a:pt x="316" y="340"/>
                  <a:pt x="327" y="341"/>
                  <a:pt x="337" y="343"/>
                </a:cubicBezTo>
                <a:cubicBezTo>
                  <a:pt x="347" y="344"/>
                  <a:pt x="357" y="345"/>
                  <a:pt x="368" y="344"/>
                </a:cubicBezTo>
                <a:cubicBezTo>
                  <a:pt x="370" y="349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1"/>
                  <a:pt x="393" y="351"/>
                  <a:pt x="390" y="341"/>
                </a:cubicBezTo>
                <a:cubicBezTo>
                  <a:pt x="406" y="337"/>
                  <a:pt x="424" y="328"/>
                  <a:pt x="440" y="309"/>
                </a:cubicBezTo>
                <a:cubicBezTo>
                  <a:pt x="449" y="315"/>
                  <a:pt x="460" y="318"/>
                  <a:pt x="471" y="318"/>
                </a:cubicBezTo>
                <a:cubicBezTo>
                  <a:pt x="473" y="318"/>
                  <a:pt x="474" y="318"/>
                  <a:pt x="475" y="318"/>
                </a:cubicBezTo>
                <a:cubicBezTo>
                  <a:pt x="481" y="318"/>
                  <a:pt x="486" y="313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965160"/>
            <a:ext cx="6501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1.7 Trazado y depuración estructurada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065240" y="1711800"/>
            <a:ext cx="602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estructura lógica permite depurar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3038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304640" y="2914560"/>
            <a:ext cx="2762640" cy="371880"/>
          </a:xfrm>
          <a:custGeom>
            <a:avLst/>
            <a:gdLst/>
            <a:ahLst/>
            <a:rect l="0" t="0" r="r" b="b"/>
            <a:pathLst>
              <a:path w="767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515" y="0"/>
                </a:lnTo>
                <a:cubicBezTo>
                  <a:pt x="7526" y="0"/>
                  <a:pt x="7536" y="1"/>
                  <a:pt x="7546" y="3"/>
                </a:cubicBezTo>
                <a:cubicBezTo>
                  <a:pt x="7557" y="5"/>
                  <a:pt x="7567" y="8"/>
                  <a:pt x="7576" y="12"/>
                </a:cubicBezTo>
                <a:cubicBezTo>
                  <a:pt x="7586" y="16"/>
                  <a:pt x="7595" y="21"/>
                  <a:pt x="7604" y="27"/>
                </a:cubicBezTo>
                <a:cubicBezTo>
                  <a:pt x="7612" y="32"/>
                  <a:pt x="7620" y="39"/>
                  <a:pt x="7628" y="46"/>
                </a:cubicBezTo>
                <a:cubicBezTo>
                  <a:pt x="7635" y="54"/>
                  <a:pt x="7642" y="62"/>
                  <a:pt x="7647" y="70"/>
                </a:cubicBezTo>
                <a:cubicBezTo>
                  <a:pt x="7653" y="79"/>
                  <a:pt x="7658" y="88"/>
                  <a:pt x="7662" y="98"/>
                </a:cubicBezTo>
                <a:cubicBezTo>
                  <a:pt x="7666" y="107"/>
                  <a:pt x="7669" y="117"/>
                  <a:pt x="7671" y="128"/>
                </a:cubicBezTo>
                <a:cubicBezTo>
                  <a:pt x="7673" y="138"/>
                  <a:pt x="7674" y="148"/>
                  <a:pt x="7674" y="158"/>
                </a:cubicBezTo>
                <a:lnTo>
                  <a:pt x="7674" y="874"/>
                </a:lnTo>
                <a:cubicBezTo>
                  <a:pt x="7674" y="884"/>
                  <a:pt x="7673" y="895"/>
                  <a:pt x="7671" y="905"/>
                </a:cubicBezTo>
                <a:cubicBezTo>
                  <a:pt x="7669" y="915"/>
                  <a:pt x="7666" y="925"/>
                  <a:pt x="7662" y="935"/>
                </a:cubicBezTo>
                <a:cubicBezTo>
                  <a:pt x="7658" y="944"/>
                  <a:pt x="7653" y="953"/>
                  <a:pt x="7647" y="962"/>
                </a:cubicBezTo>
                <a:cubicBezTo>
                  <a:pt x="7642" y="971"/>
                  <a:pt x="7635" y="979"/>
                  <a:pt x="7628" y="986"/>
                </a:cubicBezTo>
                <a:cubicBezTo>
                  <a:pt x="7620" y="993"/>
                  <a:pt x="7612" y="1000"/>
                  <a:pt x="7604" y="1006"/>
                </a:cubicBezTo>
                <a:cubicBezTo>
                  <a:pt x="7595" y="1012"/>
                  <a:pt x="7586" y="1017"/>
                  <a:pt x="7576" y="1021"/>
                </a:cubicBezTo>
                <a:cubicBezTo>
                  <a:pt x="7567" y="1025"/>
                  <a:pt x="7557" y="1028"/>
                  <a:pt x="7546" y="1030"/>
                </a:cubicBezTo>
                <a:cubicBezTo>
                  <a:pt x="7536" y="1032"/>
                  <a:pt x="7526" y="1033"/>
                  <a:pt x="7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2310480"/>
            <a:ext cx="2865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 útiles: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3533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93920" y="3006000"/>
            <a:ext cx="2581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System.out.println()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68680" y="40255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30960" y="39916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4"/>
                </a:moveTo>
                <a:cubicBezTo>
                  <a:pt x="258" y="332"/>
                  <a:pt x="199" y="332"/>
                  <a:pt x="162" y="294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4" y="-9"/>
                  <a:pt x="124" y="-9"/>
                  <a:pt x="162" y="27"/>
                </a:cubicBezTo>
                <a:lnTo>
                  <a:pt x="295" y="161"/>
                </a:lnTo>
                <a:cubicBezTo>
                  <a:pt x="332" y="198"/>
                  <a:pt x="332" y="257"/>
                  <a:pt x="295" y="29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72560" y="412740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2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22960" y="40636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5" y="-9"/>
                  <a:pt x="125" y="-9"/>
                  <a:pt x="162" y="27"/>
                </a:cubicBezTo>
                <a:lnTo>
                  <a:pt x="395" y="261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3378600"/>
            <a:ext cx="686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Depurador del IDE (breakpoints, inspección de variables)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47600" y="4667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065240" y="3940560"/>
            <a:ext cx="105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Apoyos: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5143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300320" y="4512240"/>
            <a:ext cx="143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Indentación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5628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300320" y="4988160"/>
            <a:ext cx="302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explicativos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5474160"/>
            <a:ext cx="397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de condiciones y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93800" y="1830600"/>
            <a:ext cx="246240" cy="274680"/>
          </a:xfrm>
          <a:custGeom>
            <a:avLst/>
            <a:gdLst/>
            <a:ahLst/>
            <a:rect l="0" t="0" r="r" b="b"/>
            <a:pathLst>
              <a:path w="684" h="763">
                <a:moveTo>
                  <a:pt x="684" y="376"/>
                </a:moveTo>
                <a:cubicBezTo>
                  <a:pt x="684" y="366"/>
                  <a:pt x="681" y="356"/>
                  <a:pt x="677" y="346"/>
                </a:cubicBezTo>
                <a:cubicBezTo>
                  <a:pt x="648" y="254"/>
                  <a:pt x="514" y="261"/>
                  <a:pt x="324" y="256"/>
                </a:cubicBezTo>
                <a:cubicBezTo>
                  <a:pt x="292" y="256"/>
                  <a:pt x="310" y="218"/>
                  <a:pt x="322" y="136"/>
                </a:cubicBezTo>
                <a:cubicBezTo>
                  <a:pt x="329" y="82"/>
                  <a:pt x="294" y="0"/>
                  <a:pt x="236" y="0"/>
                </a:cubicBezTo>
                <a:cubicBezTo>
                  <a:pt x="139" y="0"/>
                  <a:pt x="233" y="75"/>
                  <a:pt x="147" y="262"/>
                </a:cubicBezTo>
                <a:cubicBezTo>
                  <a:pt x="101" y="362"/>
                  <a:pt x="0" y="306"/>
                  <a:pt x="0" y="407"/>
                </a:cubicBezTo>
                <a:lnTo>
                  <a:pt x="0" y="636"/>
                </a:lnTo>
                <a:cubicBezTo>
                  <a:pt x="0" y="675"/>
                  <a:pt x="4" y="713"/>
                  <a:pt x="59" y="719"/>
                </a:cubicBezTo>
                <a:cubicBezTo>
                  <a:pt x="112" y="725"/>
                  <a:pt x="100" y="763"/>
                  <a:pt x="177" y="763"/>
                </a:cubicBezTo>
                <a:lnTo>
                  <a:pt x="563" y="763"/>
                </a:lnTo>
                <a:cubicBezTo>
                  <a:pt x="602" y="763"/>
                  <a:pt x="634" y="731"/>
                  <a:pt x="634" y="692"/>
                </a:cubicBezTo>
                <a:cubicBezTo>
                  <a:pt x="634" y="675"/>
                  <a:pt x="628" y="661"/>
                  <a:pt x="619" y="649"/>
                </a:cubicBezTo>
                <a:cubicBezTo>
                  <a:pt x="641" y="637"/>
                  <a:pt x="656" y="613"/>
                  <a:pt x="656" y="586"/>
                </a:cubicBezTo>
                <a:cubicBezTo>
                  <a:pt x="656" y="570"/>
                  <a:pt x="650" y="555"/>
                  <a:pt x="641" y="543"/>
                </a:cubicBezTo>
                <a:cubicBezTo>
                  <a:pt x="663" y="531"/>
                  <a:pt x="677" y="508"/>
                  <a:pt x="677" y="481"/>
                </a:cubicBezTo>
                <a:cubicBezTo>
                  <a:pt x="677" y="462"/>
                  <a:pt x="670" y="444"/>
                  <a:pt x="657" y="431"/>
                </a:cubicBezTo>
                <a:cubicBezTo>
                  <a:pt x="673" y="418"/>
                  <a:pt x="684" y="399"/>
                  <a:pt x="684" y="376"/>
                </a:cubicBezTo>
                <a:close/>
              </a:path>
            </a:pathLst>
          </a:custGeom>
          <a:solidFill>
            <a:srgbClr val="ffdb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20880" y="1940400"/>
            <a:ext cx="116280" cy="164880"/>
          </a:xfrm>
          <a:custGeom>
            <a:avLst/>
            <a:gdLst/>
            <a:ahLst/>
            <a:rect l="0" t="0" r="r" b="b"/>
            <a:pathLst>
              <a:path w="323" h="458">
                <a:moveTo>
                  <a:pt x="75" y="142"/>
                </a:moveTo>
                <a:lnTo>
                  <a:pt x="260" y="142"/>
                </a:lnTo>
                <a:cubicBezTo>
                  <a:pt x="285" y="142"/>
                  <a:pt x="308" y="129"/>
                  <a:pt x="321" y="108"/>
                </a:cubicBezTo>
                <a:cubicBezTo>
                  <a:pt x="326" y="99"/>
                  <a:pt x="323" y="87"/>
                  <a:pt x="314" y="82"/>
                </a:cubicBezTo>
                <a:cubicBezTo>
                  <a:pt x="305" y="77"/>
                  <a:pt x="294" y="80"/>
                  <a:pt x="289" y="89"/>
                </a:cubicBezTo>
                <a:cubicBezTo>
                  <a:pt x="283" y="99"/>
                  <a:pt x="271" y="105"/>
                  <a:pt x="260" y="105"/>
                </a:cubicBezTo>
                <a:lnTo>
                  <a:pt x="71" y="105"/>
                </a:lnTo>
                <a:cubicBezTo>
                  <a:pt x="52" y="105"/>
                  <a:pt x="37" y="90"/>
                  <a:pt x="37" y="71"/>
                </a:cubicBezTo>
                <a:cubicBezTo>
                  <a:pt x="37" y="53"/>
                  <a:pt x="52" y="38"/>
                  <a:pt x="71" y="38"/>
                </a:cubicBezTo>
                <a:lnTo>
                  <a:pt x="197" y="38"/>
                </a:lnTo>
                <a:cubicBezTo>
                  <a:pt x="208" y="38"/>
                  <a:pt x="216" y="29"/>
                  <a:pt x="216" y="19"/>
                </a:cubicBezTo>
                <a:cubicBezTo>
                  <a:pt x="216" y="9"/>
                  <a:pt x="208" y="0"/>
                  <a:pt x="197" y="0"/>
                </a:cubicBez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cubicBezTo>
                  <a:pt x="0" y="93"/>
                  <a:pt x="10" y="113"/>
                  <a:pt x="25" y="126"/>
                </a:cubicBezTo>
                <a:cubicBezTo>
                  <a:pt x="12" y="138"/>
                  <a:pt x="4" y="156"/>
                  <a:pt x="4" y="176"/>
                </a:cubicBezTo>
                <a:cubicBezTo>
                  <a:pt x="4" y="198"/>
                  <a:pt x="14" y="217"/>
                  <a:pt x="30" y="230"/>
                </a:cubicBezTo>
                <a:cubicBezTo>
                  <a:pt x="17" y="243"/>
                  <a:pt x="9" y="261"/>
                  <a:pt x="9" y="281"/>
                </a:cubicBezTo>
                <a:cubicBezTo>
                  <a:pt x="9" y="305"/>
                  <a:pt x="21" y="327"/>
                  <a:pt x="39" y="340"/>
                </a:cubicBezTo>
                <a:cubicBezTo>
                  <a:pt x="28" y="352"/>
                  <a:pt x="21" y="369"/>
                  <a:pt x="21" y="387"/>
                </a:cubicBezTo>
                <a:cubicBezTo>
                  <a:pt x="21" y="426"/>
                  <a:pt x="53" y="458"/>
                  <a:pt x="92" y="458"/>
                </a:cubicBezTo>
                <a:lnTo>
                  <a:pt x="210" y="458"/>
                </a:lnTo>
                <a:cubicBezTo>
                  <a:pt x="235" y="458"/>
                  <a:pt x="258" y="444"/>
                  <a:pt x="271" y="423"/>
                </a:cubicBezTo>
                <a:cubicBezTo>
                  <a:pt x="276" y="414"/>
                  <a:pt x="273" y="403"/>
                  <a:pt x="264" y="397"/>
                </a:cubicBezTo>
                <a:cubicBezTo>
                  <a:pt x="255" y="392"/>
                  <a:pt x="244" y="395"/>
                  <a:pt x="239" y="404"/>
                </a:cubicBezTo>
                <a:cubicBezTo>
                  <a:pt x="233" y="414"/>
                  <a:pt x="222" y="420"/>
                  <a:pt x="210" y="420"/>
                </a:cubicBezTo>
                <a:lnTo>
                  <a:pt x="92" y="420"/>
                </a:lnTo>
                <a:cubicBezTo>
                  <a:pt x="73" y="420"/>
                  <a:pt x="58" y="405"/>
                  <a:pt x="58" y="387"/>
                </a:cubicBezTo>
                <a:cubicBezTo>
                  <a:pt x="58" y="368"/>
                  <a:pt x="73" y="353"/>
                  <a:pt x="92" y="353"/>
                </a:cubicBezTo>
                <a:lnTo>
                  <a:pt x="232" y="353"/>
                </a:lnTo>
                <a:cubicBezTo>
                  <a:pt x="256" y="353"/>
                  <a:pt x="280" y="340"/>
                  <a:pt x="293" y="318"/>
                </a:cubicBezTo>
                <a:cubicBezTo>
                  <a:pt x="298" y="308"/>
                  <a:pt x="295" y="297"/>
                  <a:pt x="286" y="292"/>
                </a:cubicBezTo>
                <a:cubicBezTo>
                  <a:pt x="277" y="286"/>
                  <a:pt x="266" y="289"/>
                  <a:pt x="261" y="298"/>
                </a:cubicBezTo>
                <a:cubicBezTo>
                  <a:pt x="254" y="309"/>
                  <a:pt x="244" y="316"/>
                  <a:pt x="232" y="316"/>
                </a:cubicBezTo>
                <a:lnTo>
                  <a:pt x="80" y="316"/>
                </a:lnTo>
                <a:cubicBezTo>
                  <a:pt x="61" y="316"/>
                  <a:pt x="46" y="300"/>
                  <a:pt x="46" y="281"/>
                </a:cubicBezTo>
                <a:cubicBezTo>
                  <a:pt x="46" y="262"/>
                  <a:pt x="61" y="247"/>
                  <a:pt x="80" y="247"/>
                </a:cubicBezTo>
                <a:lnTo>
                  <a:pt x="253" y="247"/>
                </a:lnTo>
                <a:cubicBezTo>
                  <a:pt x="278" y="247"/>
                  <a:pt x="302" y="234"/>
                  <a:pt x="315" y="212"/>
                </a:cubicBezTo>
                <a:cubicBezTo>
                  <a:pt x="320" y="204"/>
                  <a:pt x="317" y="192"/>
                  <a:pt x="308" y="187"/>
                </a:cubicBezTo>
                <a:cubicBezTo>
                  <a:pt x="299" y="182"/>
                  <a:pt x="288" y="185"/>
                  <a:pt x="282" y="193"/>
                </a:cubicBezTo>
                <a:cubicBezTo>
                  <a:pt x="276" y="204"/>
                  <a:pt x="265" y="210"/>
                  <a:pt x="253" y="210"/>
                </a:cubicBezTo>
                <a:lnTo>
                  <a:pt x="75" y="210"/>
                </a:lnTo>
                <a:cubicBezTo>
                  <a:pt x="57" y="210"/>
                  <a:pt x="42" y="195"/>
                  <a:pt x="42" y="176"/>
                </a:cubicBezTo>
                <a:cubicBezTo>
                  <a:pt x="42" y="158"/>
                  <a:pt x="57" y="142"/>
                  <a:pt x="75" y="142"/>
                </a:cubicBezTo>
                <a:close/>
              </a:path>
            </a:pathLst>
          </a:custGeom>
          <a:solidFill>
            <a:srgbClr val="ee95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7720" y="1031760"/>
            <a:ext cx="3421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1.8 Buenas prácticas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065240" y="1778400"/>
            <a:ext cx="70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Evita: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300320" y="2340360"/>
            <a:ext cx="386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excesivamente largas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2826000"/>
            <a:ext cx="240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Nombres ambiguos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71480" y="39240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15040" y="396972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300320" y="3312000"/>
            <a:ext cx="216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duplicado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065240" y="3873960"/>
            <a:ext cx="87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5076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4445280"/>
            <a:ext cx="264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Nombres descriptivos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5562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4921560"/>
            <a:ext cx="414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Modulación en bloques pequeños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5407560"/>
            <a:ext cx="382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necesarios y útiles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