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75400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1"/>
                  <a:pt x="407" y="94"/>
                  <a:pt x="404" y="105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7"/>
                  <a:pt x="0" y="197"/>
                  <a:pt x="0" y="128"/>
                </a:cubicBezTo>
                <a:cubicBezTo>
                  <a:pt x="0" y="57"/>
                  <a:pt x="85" y="0"/>
                  <a:pt x="189" y="0"/>
                </a:cubicBezTo>
                <a:cubicBezTo>
                  <a:pt x="294" y="0"/>
                  <a:pt x="409" y="0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75832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8"/>
                </a:cubicBezTo>
                <a:cubicBezTo>
                  <a:pt x="0" y="108"/>
                  <a:pt x="10" y="125"/>
                  <a:pt x="26" y="138"/>
                </a:cubicBezTo>
                <a:cubicBezTo>
                  <a:pt x="26" y="138"/>
                  <a:pt x="61" y="173"/>
                  <a:pt x="123" y="156"/>
                </a:cubicBezTo>
                <a:cubicBezTo>
                  <a:pt x="151" y="149"/>
                  <a:pt x="196" y="94"/>
                  <a:pt x="275" y="85"/>
                </a:cubicBezTo>
                <a:cubicBezTo>
                  <a:pt x="314" y="81"/>
                  <a:pt x="387" y="112"/>
                  <a:pt x="516" y="113"/>
                </a:cubicBezTo>
                <a:cubicBezTo>
                  <a:pt x="521" y="101"/>
                  <a:pt x="522" y="92"/>
                  <a:pt x="522" y="92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49624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1"/>
                </a:moveTo>
                <a:cubicBezTo>
                  <a:pt x="1008" y="821"/>
                  <a:pt x="1084" y="805"/>
                  <a:pt x="1131" y="744"/>
                </a:cubicBezTo>
                <a:cubicBezTo>
                  <a:pt x="1185" y="672"/>
                  <a:pt x="1178" y="595"/>
                  <a:pt x="1178" y="595"/>
                </a:cubicBezTo>
                <a:cubicBezTo>
                  <a:pt x="1233" y="491"/>
                  <a:pt x="1161" y="394"/>
                  <a:pt x="1161" y="394"/>
                </a:cubicBezTo>
                <a:cubicBezTo>
                  <a:pt x="1154" y="283"/>
                  <a:pt x="1086" y="238"/>
                  <a:pt x="1086" y="238"/>
                </a:cubicBezTo>
                <a:cubicBezTo>
                  <a:pt x="1042" y="134"/>
                  <a:pt x="945" y="106"/>
                  <a:pt x="945" y="106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5"/>
                </a:cubicBezTo>
                <a:cubicBezTo>
                  <a:pt x="403" y="34"/>
                  <a:pt x="306" y="54"/>
                  <a:pt x="236" y="97"/>
                </a:cubicBezTo>
                <a:cubicBezTo>
                  <a:pt x="13" y="233"/>
                  <a:pt x="-3" y="446"/>
                  <a:pt x="0" y="481"/>
                </a:cubicBezTo>
                <a:cubicBezTo>
                  <a:pt x="17" y="674"/>
                  <a:pt x="152" y="708"/>
                  <a:pt x="239" y="728"/>
                </a:cubicBezTo>
                <a:cubicBezTo>
                  <a:pt x="259" y="783"/>
                  <a:pt x="333" y="884"/>
                  <a:pt x="466" y="846"/>
                </a:cubicBezTo>
                <a:cubicBezTo>
                  <a:pt x="630" y="818"/>
                  <a:pt x="699" y="769"/>
                  <a:pt x="739" y="769"/>
                </a:cubicBezTo>
                <a:cubicBezTo>
                  <a:pt x="781" y="769"/>
                  <a:pt x="893" y="812"/>
                  <a:pt x="1008" y="821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524320"/>
            <a:ext cx="374400" cy="241200"/>
          </a:xfrm>
          <a:custGeom>
            <a:avLst/>
            <a:gdLst/>
            <a:ahLst/>
            <a:rect l="0" t="0" r="r" b="b"/>
            <a:pathLst>
              <a:path w="1040" h="670">
                <a:moveTo>
                  <a:pt x="527" y="432"/>
                </a:moveTo>
                <a:cubicBezTo>
                  <a:pt x="608" y="389"/>
                  <a:pt x="651" y="393"/>
                  <a:pt x="690" y="397"/>
                </a:cubicBezTo>
                <a:cubicBezTo>
                  <a:pt x="702" y="398"/>
                  <a:pt x="714" y="399"/>
                  <a:pt x="725" y="399"/>
                </a:cubicBezTo>
                <a:cubicBezTo>
                  <a:pt x="794" y="397"/>
                  <a:pt x="849" y="368"/>
                  <a:pt x="874" y="340"/>
                </a:cubicBezTo>
                <a:cubicBezTo>
                  <a:pt x="880" y="333"/>
                  <a:pt x="879" y="322"/>
                  <a:pt x="872" y="316"/>
                </a:cubicBezTo>
                <a:cubicBezTo>
                  <a:pt x="865" y="309"/>
                  <a:pt x="854" y="310"/>
                  <a:pt x="848" y="317"/>
                </a:cubicBezTo>
                <a:cubicBezTo>
                  <a:pt x="829" y="339"/>
                  <a:pt x="782" y="363"/>
                  <a:pt x="724" y="364"/>
                </a:cubicBezTo>
                <a:cubicBezTo>
                  <a:pt x="714" y="364"/>
                  <a:pt x="704" y="363"/>
                  <a:pt x="693" y="362"/>
                </a:cubicBezTo>
                <a:cubicBezTo>
                  <a:pt x="652" y="358"/>
                  <a:pt x="600" y="354"/>
                  <a:pt x="511" y="402"/>
                </a:cubicBezTo>
                <a:cubicBezTo>
                  <a:pt x="488" y="414"/>
                  <a:pt x="456" y="419"/>
                  <a:pt x="422" y="422"/>
                </a:cubicBezTo>
                <a:cubicBezTo>
                  <a:pt x="346" y="313"/>
                  <a:pt x="392" y="218"/>
                  <a:pt x="405" y="195"/>
                </a:cubicBezTo>
                <a:cubicBezTo>
                  <a:pt x="406" y="195"/>
                  <a:pt x="408" y="195"/>
                  <a:pt x="409" y="195"/>
                </a:cubicBezTo>
                <a:cubicBezTo>
                  <a:pt x="423" y="195"/>
                  <a:pt x="437" y="192"/>
                  <a:pt x="449" y="185"/>
                </a:cubicBezTo>
                <a:cubicBezTo>
                  <a:pt x="457" y="180"/>
                  <a:pt x="460" y="170"/>
                  <a:pt x="456" y="161"/>
                </a:cubicBezTo>
                <a:cubicBezTo>
                  <a:pt x="451" y="153"/>
                  <a:pt x="440" y="150"/>
                  <a:pt x="432" y="155"/>
                </a:cubicBezTo>
                <a:cubicBezTo>
                  <a:pt x="410" y="167"/>
                  <a:pt x="381" y="160"/>
                  <a:pt x="367" y="139"/>
                </a:cubicBezTo>
                <a:cubicBezTo>
                  <a:pt x="362" y="131"/>
                  <a:pt x="351" y="128"/>
                  <a:pt x="343" y="133"/>
                </a:cubicBezTo>
                <a:cubicBezTo>
                  <a:pt x="335" y="139"/>
                  <a:pt x="333" y="149"/>
                  <a:pt x="338" y="157"/>
                </a:cubicBezTo>
                <a:cubicBezTo>
                  <a:pt x="346" y="170"/>
                  <a:pt x="358" y="180"/>
                  <a:pt x="371" y="186"/>
                </a:cubicBezTo>
                <a:cubicBezTo>
                  <a:pt x="353" y="223"/>
                  <a:pt x="319" y="319"/>
                  <a:pt x="384" y="426"/>
                </a:cubicBezTo>
                <a:cubicBezTo>
                  <a:pt x="338" y="431"/>
                  <a:pt x="291" y="437"/>
                  <a:pt x="255" y="460"/>
                </a:cubicBezTo>
                <a:cubicBezTo>
                  <a:pt x="232" y="475"/>
                  <a:pt x="209" y="497"/>
                  <a:pt x="191" y="522"/>
                </a:cubicBezTo>
                <a:cubicBezTo>
                  <a:pt x="169" y="518"/>
                  <a:pt x="89" y="499"/>
                  <a:pt x="75" y="411"/>
                </a:cubicBezTo>
                <a:cubicBezTo>
                  <a:pt x="84" y="404"/>
                  <a:pt x="91" y="395"/>
                  <a:pt x="95" y="384"/>
                </a:cubicBezTo>
                <a:cubicBezTo>
                  <a:pt x="99" y="375"/>
                  <a:pt x="94" y="365"/>
                  <a:pt x="86" y="362"/>
                </a:cubicBezTo>
                <a:cubicBezTo>
                  <a:pt x="77" y="358"/>
                  <a:pt x="67" y="363"/>
                  <a:pt x="63" y="371"/>
                </a:cubicBezTo>
                <a:cubicBezTo>
                  <a:pt x="60" y="379"/>
                  <a:pt x="55" y="385"/>
                  <a:pt x="47" y="387"/>
                </a:cubicBezTo>
                <a:cubicBezTo>
                  <a:pt x="40" y="390"/>
                  <a:pt x="33" y="389"/>
                  <a:pt x="25" y="385"/>
                </a:cubicBezTo>
                <a:cubicBezTo>
                  <a:pt x="17" y="380"/>
                  <a:pt x="6" y="383"/>
                  <a:pt x="2" y="392"/>
                </a:cubicBezTo>
                <a:cubicBezTo>
                  <a:pt x="-3" y="400"/>
                  <a:pt x="0" y="410"/>
                  <a:pt x="8" y="415"/>
                </a:cubicBezTo>
                <a:cubicBezTo>
                  <a:pt x="18" y="421"/>
                  <a:pt x="29" y="423"/>
                  <a:pt x="39" y="423"/>
                </a:cubicBezTo>
                <a:cubicBezTo>
                  <a:pt x="40" y="423"/>
                  <a:pt x="42" y="423"/>
                  <a:pt x="43" y="423"/>
                </a:cubicBezTo>
                <a:cubicBezTo>
                  <a:pt x="59" y="506"/>
                  <a:pt x="125" y="543"/>
                  <a:pt x="172" y="554"/>
                </a:cubicBezTo>
                <a:cubicBezTo>
                  <a:pt x="166" y="567"/>
                  <a:pt x="162" y="581"/>
                  <a:pt x="160" y="595"/>
                </a:cubicBezTo>
                <a:cubicBezTo>
                  <a:pt x="160" y="604"/>
                  <a:pt x="167" y="613"/>
                  <a:pt x="176" y="614"/>
                </a:cubicBezTo>
                <a:lnTo>
                  <a:pt x="178" y="614"/>
                </a:lnTo>
                <a:cubicBezTo>
                  <a:pt x="187" y="614"/>
                  <a:pt x="194" y="607"/>
                  <a:pt x="195" y="598"/>
                </a:cubicBezTo>
                <a:cubicBezTo>
                  <a:pt x="199" y="556"/>
                  <a:pt x="239" y="512"/>
                  <a:pt x="274" y="489"/>
                </a:cubicBezTo>
                <a:cubicBezTo>
                  <a:pt x="307" y="468"/>
                  <a:pt x="357" y="463"/>
                  <a:pt x="404" y="459"/>
                </a:cubicBezTo>
                <a:cubicBezTo>
                  <a:pt x="450" y="455"/>
                  <a:pt x="493" y="451"/>
                  <a:pt x="527" y="432"/>
                </a:cubicBezTo>
                <a:moveTo>
                  <a:pt x="972" y="380"/>
                </a:moveTo>
                <a:cubicBezTo>
                  <a:pt x="967" y="389"/>
                  <a:pt x="970" y="399"/>
                  <a:pt x="979" y="404"/>
                </a:cubicBezTo>
                <a:cubicBezTo>
                  <a:pt x="981" y="405"/>
                  <a:pt x="984" y="406"/>
                  <a:pt x="987" y="406"/>
                </a:cubicBezTo>
                <a:cubicBezTo>
                  <a:pt x="993" y="406"/>
                  <a:pt x="999" y="403"/>
                  <a:pt x="1002" y="397"/>
                </a:cubicBezTo>
                <a:cubicBezTo>
                  <a:pt x="1003" y="396"/>
                  <a:pt x="1066" y="278"/>
                  <a:pt x="948" y="199"/>
                </a:cubicBezTo>
                <a:cubicBezTo>
                  <a:pt x="940" y="193"/>
                  <a:pt x="929" y="195"/>
                  <a:pt x="924" y="203"/>
                </a:cubicBezTo>
                <a:cubicBezTo>
                  <a:pt x="918" y="211"/>
                  <a:pt x="921" y="222"/>
                  <a:pt x="928" y="227"/>
                </a:cubicBezTo>
                <a:cubicBezTo>
                  <a:pt x="1020" y="289"/>
                  <a:pt x="974" y="377"/>
                  <a:pt x="972" y="380"/>
                </a:cubicBezTo>
                <a:moveTo>
                  <a:pt x="255" y="102"/>
                </a:moveTo>
                <a:cubicBezTo>
                  <a:pt x="260" y="102"/>
                  <a:pt x="265" y="99"/>
                  <a:pt x="269" y="94"/>
                </a:cubicBezTo>
                <a:cubicBezTo>
                  <a:pt x="320" y="25"/>
                  <a:pt x="389" y="49"/>
                  <a:pt x="392" y="50"/>
                </a:cubicBezTo>
                <a:cubicBezTo>
                  <a:pt x="401" y="53"/>
                  <a:pt x="411" y="48"/>
                  <a:pt x="414" y="39"/>
                </a:cubicBezTo>
                <a:cubicBezTo>
                  <a:pt x="418" y="31"/>
                  <a:pt x="413" y="21"/>
                  <a:pt x="404" y="17"/>
                </a:cubicBezTo>
                <a:cubicBezTo>
                  <a:pt x="371" y="5"/>
                  <a:pt x="293" y="0"/>
                  <a:pt x="241" y="74"/>
                </a:cubicBezTo>
                <a:cubicBezTo>
                  <a:pt x="235" y="82"/>
                  <a:pt x="237" y="93"/>
                  <a:pt x="245" y="98"/>
                </a:cubicBezTo>
                <a:cubicBezTo>
                  <a:pt x="248" y="101"/>
                  <a:pt x="251" y="102"/>
                  <a:pt x="255" y="102"/>
                </a:cubicBezTo>
                <a:moveTo>
                  <a:pt x="707" y="36"/>
                </a:moveTo>
                <a:cubicBezTo>
                  <a:pt x="784" y="30"/>
                  <a:pt x="819" y="86"/>
                  <a:pt x="821" y="88"/>
                </a:cubicBezTo>
                <a:cubicBezTo>
                  <a:pt x="824" y="94"/>
                  <a:pt x="830" y="97"/>
                  <a:pt x="836" y="97"/>
                </a:cubicBezTo>
                <a:cubicBezTo>
                  <a:pt x="838" y="97"/>
                  <a:pt x="842" y="96"/>
                  <a:pt x="844" y="95"/>
                </a:cubicBezTo>
                <a:cubicBezTo>
                  <a:pt x="852" y="90"/>
                  <a:pt x="855" y="79"/>
                  <a:pt x="850" y="71"/>
                </a:cubicBezTo>
                <a:cubicBezTo>
                  <a:pt x="849" y="68"/>
                  <a:pt x="804" y="-7"/>
                  <a:pt x="705" y="1"/>
                </a:cubicBezTo>
                <a:cubicBezTo>
                  <a:pt x="695" y="3"/>
                  <a:pt x="688" y="11"/>
                  <a:pt x="689" y="21"/>
                </a:cubicBezTo>
                <a:cubicBezTo>
                  <a:pt x="689" y="30"/>
                  <a:pt x="698" y="37"/>
                  <a:pt x="707" y="36"/>
                </a:cubicBezTo>
                <a:moveTo>
                  <a:pt x="1023" y="541"/>
                </a:moveTo>
                <a:cubicBezTo>
                  <a:pt x="1015" y="541"/>
                  <a:pt x="1005" y="547"/>
                  <a:pt x="1005" y="557"/>
                </a:cubicBezTo>
                <a:cubicBezTo>
                  <a:pt x="1005" y="557"/>
                  <a:pt x="999" y="616"/>
                  <a:pt x="939" y="636"/>
                </a:cubicBezTo>
                <a:cubicBezTo>
                  <a:pt x="930" y="639"/>
                  <a:pt x="925" y="649"/>
                  <a:pt x="928" y="658"/>
                </a:cubicBezTo>
                <a:cubicBezTo>
                  <a:pt x="930" y="665"/>
                  <a:pt x="937" y="670"/>
                  <a:pt x="944" y="670"/>
                </a:cubicBezTo>
                <a:cubicBezTo>
                  <a:pt x="946" y="670"/>
                  <a:pt x="948" y="670"/>
                  <a:pt x="950" y="669"/>
                </a:cubicBezTo>
                <a:cubicBezTo>
                  <a:pt x="1031" y="642"/>
                  <a:pt x="1039" y="563"/>
                  <a:pt x="1039" y="560"/>
                </a:cubicBezTo>
                <a:cubicBezTo>
                  <a:pt x="1040" y="550"/>
                  <a:pt x="1033" y="542"/>
                  <a:pt x="1023" y="54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528640"/>
            <a:ext cx="282960" cy="232920"/>
          </a:xfrm>
          <a:custGeom>
            <a:avLst/>
            <a:gdLst/>
            <a:ahLst/>
            <a:rect l="0" t="0" r="r" b="b"/>
            <a:pathLst>
              <a:path w="786" h="647">
                <a:moveTo>
                  <a:pt x="13" y="360"/>
                </a:moveTo>
                <a:cubicBezTo>
                  <a:pt x="11" y="369"/>
                  <a:pt x="16" y="379"/>
                  <a:pt x="26" y="381"/>
                </a:cubicBezTo>
                <a:cubicBezTo>
                  <a:pt x="27" y="382"/>
                  <a:pt x="29" y="382"/>
                  <a:pt x="30" y="382"/>
                </a:cubicBezTo>
                <a:cubicBezTo>
                  <a:pt x="38" y="382"/>
                  <a:pt x="45" y="377"/>
                  <a:pt x="47" y="369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1"/>
                  <a:pt x="120" y="302"/>
                  <a:pt x="111" y="300"/>
                </a:cubicBezTo>
                <a:cubicBezTo>
                  <a:pt x="96" y="297"/>
                  <a:pt x="81" y="299"/>
                  <a:pt x="68" y="303"/>
                </a:cubicBezTo>
                <a:cubicBezTo>
                  <a:pt x="27" y="234"/>
                  <a:pt x="35" y="167"/>
                  <a:pt x="35" y="166"/>
                </a:cubicBezTo>
                <a:cubicBezTo>
                  <a:pt x="37" y="156"/>
                  <a:pt x="30" y="148"/>
                  <a:pt x="21" y="146"/>
                </a:cubicBezTo>
                <a:cubicBezTo>
                  <a:pt x="11" y="145"/>
                  <a:pt x="2" y="152"/>
                  <a:pt x="1" y="161"/>
                </a:cubicBezTo>
                <a:cubicBezTo>
                  <a:pt x="1" y="165"/>
                  <a:pt x="-9" y="241"/>
                  <a:pt x="38" y="321"/>
                </a:cubicBezTo>
                <a:cubicBezTo>
                  <a:pt x="26" y="331"/>
                  <a:pt x="18" y="345"/>
                  <a:pt x="13" y="360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5"/>
                </a:cubicBezTo>
                <a:cubicBezTo>
                  <a:pt x="454" y="279"/>
                  <a:pt x="458" y="280"/>
                  <a:pt x="463" y="280"/>
                </a:cubicBezTo>
                <a:cubicBezTo>
                  <a:pt x="467" y="280"/>
                  <a:pt x="472" y="279"/>
                  <a:pt x="475" y="275"/>
                </a:cubicBezTo>
                <a:cubicBezTo>
                  <a:pt x="482" y="268"/>
                  <a:pt x="482" y="257"/>
                  <a:pt x="475" y="251"/>
                </a:cubicBezTo>
                <a:cubicBezTo>
                  <a:pt x="467" y="243"/>
                  <a:pt x="457" y="238"/>
                  <a:pt x="447" y="235"/>
                </a:cubicBezTo>
                <a:cubicBezTo>
                  <a:pt x="458" y="199"/>
                  <a:pt x="453" y="184"/>
                  <a:pt x="444" y="155"/>
                </a:cubicBezTo>
                <a:cubicBezTo>
                  <a:pt x="442" y="150"/>
                  <a:pt x="440" y="144"/>
                  <a:pt x="439" y="138"/>
                </a:cubicBezTo>
                <a:lnTo>
                  <a:pt x="438" y="134"/>
                </a:lnTo>
                <a:cubicBezTo>
                  <a:pt x="425" y="92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8"/>
                </a:lnTo>
                <a:cubicBezTo>
                  <a:pt x="408" y="154"/>
                  <a:pt x="409" y="160"/>
                  <a:pt x="411" y="165"/>
                </a:cubicBezTo>
                <a:cubicBezTo>
                  <a:pt x="420" y="192"/>
                  <a:pt x="422" y="200"/>
                  <a:pt x="412" y="232"/>
                </a:cubicBezTo>
                <a:cubicBezTo>
                  <a:pt x="399" y="235"/>
                  <a:pt x="387" y="240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1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4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6"/>
                  <a:pt x="553" y="126"/>
                  <a:pt x="557" y="134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5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1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8"/>
                  <a:pt x="617" y="171"/>
                </a:cubicBezTo>
                <a:cubicBezTo>
                  <a:pt x="618" y="171"/>
                  <a:pt x="619" y="172"/>
                  <a:pt x="620" y="172"/>
                </a:cubicBezTo>
                <a:moveTo>
                  <a:pt x="786" y="499"/>
                </a:moveTo>
                <a:cubicBezTo>
                  <a:pt x="785" y="489"/>
                  <a:pt x="777" y="482"/>
                  <a:pt x="768" y="482"/>
                </a:cubicBezTo>
                <a:cubicBezTo>
                  <a:pt x="733" y="485"/>
                  <a:pt x="703" y="458"/>
                  <a:pt x="700" y="424"/>
                </a:cubicBezTo>
                <a:cubicBezTo>
                  <a:pt x="700" y="414"/>
                  <a:pt x="691" y="407"/>
                  <a:pt x="682" y="407"/>
                </a:cubicBezTo>
                <a:cubicBezTo>
                  <a:pt x="673" y="408"/>
                  <a:pt x="665" y="416"/>
                  <a:pt x="666" y="426"/>
                </a:cubicBezTo>
                <a:cubicBezTo>
                  <a:pt x="667" y="446"/>
                  <a:pt x="675" y="465"/>
                  <a:pt x="687" y="480"/>
                </a:cubicBezTo>
                <a:cubicBezTo>
                  <a:pt x="659" y="512"/>
                  <a:pt x="623" y="522"/>
                  <a:pt x="603" y="524"/>
                </a:cubicBezTo>
                <a:cubicBezTo>
                  <a:pt x="585" y="526"/>
                  <a:pt x="569" y="524"/>
                  <a:pt x="551" y="522"/>
                </a:cubicBezTo>
                <a:cubicBezTo>
                  <a:pt x="534" y="520"/>
                  <a:pt x="515" y="518"/>
                  <a:pt x="492" y="519"/>
                </a:cubicBezTo>
                <a:cubicBezTo>
                  <a:pt x="491" y="509"/>
                  <a:pt x="489" y="495"/>
                  <a:pt x="481" y="483"/>
                </a:cubicBezTo>
                <a:cubicBezTo>
                  <a:pt x="476" y="474"/>
                  <a:pt x="466" y="472"/>
                  <a:pt x="458" y="477"/>
                </a:cubicBezTo>
                <a:cubicBezTo>
                  <a:pt x="450" y="482"/>
                  <a:pt x="447" y="493"/>
                  <a:pt x="452" y="501"/>
                </a:cubicBezTo>
                <a:cubicBezTo>
                  <a:pt x="457" y="508"/>
                  <a:pt x="458" y="520"/>
                  <a:pt x="458" y="526"/>
                </a:cubicBezTo>
                <a:cubicBezTo>
                  <a:pt x="440" y="532"/>
                  <a:pt x="425" y="541"/>
                  <a:pt x="412" y="550"/>
                </a:cubicBezTo>
                <a:cubicBezTo>
                  <a:pt x="387" y="566"/>
                  <a:pt x="368" y="579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59"/>
                  <a:pt x="255" y="549"/>
                  <a:pt x="246" y="541"/>
                </a:cubicBezTo>
                <a:cubicBezTo>
                  <a:pt x="240" y="534"/>
                  <a:pt x="229" y="535"/>
                  <a:pt x="222" y="542"/>
                </a:cubicBezTo>
                <a:cubicBezTo>
                  <a:pt x="216" y="549"/>
                  <a:pt x="216" y="560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6"/>
                  <a:pt x="182" y="647"/>
                  <a:pt x="186" y="647"/>
                </a:cubicBezTo>
                <a:cubicBezTo>
                  <a:pt x="191" y="647"/>
                  <a:pt x="197" y="645"/>
                  <a:pt x="200" y="640"/>
                </a:cubicBezTo>
                <a:cubicBezTo>
                  <a:pt x="200" y="640"/>
                  <a:pt x="219" y="615"/>
                  <a:pt x="257" y="604"/>
                </a:cubicBezTo>
                <a:cubicBezTo>
                  <a:pt x="276" y="599"/>
                  <a:pt x="304" y="600"/>
                  <a:pt x="332" y="606"/>
                </a:cubicBezTo>
                <a:cubicBezTo>
                  <a:pt x="339" y="607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4"/>
                  <a:pt x="391" y="614"/>
                  <a:pt x="388" y="602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6"/>
                  <a:pt x="469" y="554"/>
                  <a:pt x="493" y="553"/>
                </a:cubicBezTo>
                <a:cubicBezTo>
                  <a:pt x="514" y="553"/>
                  <a:pt x="531" y="555"/>
                  <a:pt x="547" y="556"/>
                </a:cubicBezTo>
                <a:cubicBezTo>
                  <a:pt x="563" y="558"/>
                  <a:pt x="579" y="560"/>
                  <a:pt x="597" y="559"/>
                </a:cubicBezTo>
                <a:cubicBezTo>
                  <a:pt x="600" y="567"/>
                  <a:pt x="600" y="579"/>
                  <a:pt x="600" y="583"/>
                </a:cubicBezTo>
                <a:cubicBezTo>
                  <a:pt x="598" y="592"/>
                  <a:pt x="605" y="601"/>
                  <a:pt x="615" y="602"/>
                </a:cubicBezTo>
                <a:cubicBezTo>
                  <a:pt x="615" y="602"/>
                  <a:pt x="616" y="602"/>
                  <a:pt x="617" y="602"/>
                </a:cubicBezTo>
                <a:cubicBezTo>
                  <a:pt x="625" y="602"/>
                  <a:pt x="633" y="596"/>
                  <a:pt x="634" y="587"/>
                </a:cubicBezTo>
                <a:cubicBezTo>
                  <a:pt x="634" y="585"/>
                  <a:pt x="636" y="570"/>
                  <a:pt x="632" y="553"/>
                </a:cubicBezTo>
                <a:cubicBezTo>
                  <a:pt x="657" y="547"/>
                  <a:pt x="687" y="532"/>
                  <a:pt x="713" y="503"/>
                </a:cubicBezTo>
                <a:cubicBezTo>
                  <a:pt x="728" y="512"/>
                  <a:pt x="745" y="517"/>
                  <a:pt x="764" y="517"/>
                </a:cubicBezTo>
                <a:cubicBezTo>
                  <a:pt x="766" y="517"/>
                  <a:pt x="768" y="517"/>
                  <a:pt x="770" y="517"/>
                </a:cubicBezTo>
                <a:cubicBezTo>
                  <a:pt x="779" y="516"/>
                  <a:pt x="787" y="508"/>
                  <a:pt x="786" y="49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70960"/>
            <a:ext cx="32634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Parte Didáctica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28932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063320"/>
            <a:ext cx="5770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“Diseña tu algoritmo estrella”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86600" y="153900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9"/>
                  <a:pt x="0" y="64"/>
                </a:cubicBezTo>
                <a:lnTo>
                  <a:pt x="0" y="620"/>
                </a:lnTo>
                <a:cubicBezTo>
                  <a:pt x="0" y="655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5"/>
                  <a:pt x="683" y="620"/>
                </a:cubicBezTo>
                <a:lnTo>
                  <a:pt x="683" y="64"/>
                </a:lnTo>
                <a:cubicBezTo>
                  <a:pt x="683" y="29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779040" y="1531440"/>
            <a:ext cx="261360" cy="261360"/>
          </a:xfrm>
          <a:custGeom>
            <a:avLst/>
            <a:gdLst/>
            <a:ahLst/>
            <a:rect l="0" t="0" r="r" b="b"/>
            <a:pathLst>
              <a:path w="726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41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6" y="688"/>
                  <a:pt x="726" y="641"/>
                </a:cubicBezTo>
                <a:lnTo>
                  <a:pt x="726" y="85"/>
                </a:lnTo>
                <a:cubicBezTo>
                  <a:pt x="726" y="38"/>
                  <a:pt x="687" y="0"/>
                  <a:pt x="640" y="0"/>
                </a:cubicBezTo>
                <a:moveTo>
                  <a:pt x="640" y="43"/>
                </a:moveTo>
                <a:cubicBezTo>
                  <a:pt x="664" y="43"/>
                  <a:pt x="683" y="62"/>
                  <a:pt x="683" y="85"/>
                </a:cubicBezTo>
                <a:lnTo>
                  <a:pt x="683" y="171"/>
                </a:lnTo>
                <a:lnTo>
                  <a:pt x="555" y="171"/>
                </a:lnTo>
                <a:lnTo>
                  <a:pt x="555" y="43"/>
                </a:lnTo>
                <a:lnTo>
                  <a:pt x="640" y="43"/>
                </a:lnTo>
                <a:moveTo>
                  <a:pt x="555" y="384"/>
                </a:moveTo>
                <a:lnTo>
                  <a:pt x="683" y="384"/>
                </a:lnTo>
                <a:lnTo>
                  <a:pt x="683" y="513"/>
                </a:lnTo>
                <a:lnTo>
                  <a:pt x="555" y="513"/>
                </a:lnTo>
                <a:lnTo>
                  <a:pt x="555" y="384"/>
                </a:lnTo>
                <a:moveTo>
                  <a:pt x="555" y="341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1"/>
                </a:lnTo>
                <a:lnTo>
                  <a:pt x="555" y="341"/>
                </a:lnTo>
                <a:moveTo>
                  <a:pt x="512" y="43"/>
                </a:moveTo>
                <a:lnTo>
                  <a:pt x="512" y="171"/>
                </a:lnTo>
                <a:lnTo>
                  <a:pt x="385" y="171"/>
                </a:lnTo>
                <a:lnTo>
                  <a:pt x="385" y="43"/>
                </a:lnTo>
                <a:lnTo>
                  <a:pt x="512" y="43"/>
                </a:lnTo>
                <a:moveTo>
                  <a:pt x="385" y="213"/>
                </a:moveTo>
                <a:lnTo>
                  <a:pt x="512" y="213"/>
                </a:lnTo>
                <a:lnTo>
                  <a:pt x="512" y="341"/>
                </a:lnTo>
                <a:lnTo>
                  <a:pt x="385" y="341"/>
                </a:lnTo>
                <a:lnTo>
                  <a:pt x="385" y="213"/>
                </a:lnTo>
                <a:moveTo>
                  <a:pt x="385" y="384"/>
                </a:moveTo>
                <a:lnTo>
                  <a:pt x="512" y="384"/>
                </a:lnTo>
                <a:lnTo>
                  <a:pt x="512" y="513"/>
                </a:lnTo>
                <a:lnTo>
                  <a:pt x="385" y="513"/>
                </a:lnTo>
                <a:lnTo>
                  <a:pt x="385" y="384"/>
                </a:lnTo>
                <a:moveTo>
                  <a:pt x="341" y="43"/>
                </a:moveTo>
                <a:lnTo>
                  <a:pt x="341" y="171"/>
                </a:lnTo>
                <a:lnTo>
                  <a:pt x="213" y="171"/>
                </a:lnTo>
                <a:lnTo>
                  <a:pt x="213" y="43"/>
                </a:lnTo>
                <a:lnTo>
                  <a:pt x="341" y="43"/>
                </a:lnTo>
                <a:moveTo>
                  <a:pt x="213" y="213"/>
                </a:moveTo>
                <a:lnTo>
                  <a:pt x="341" y="213"/>
                </a:lnTo>
                <a:lnTo>
                  <a:pt x="341" y="341"/>
                </a:lnTo>
                <a:lnTo>
                  <a:pt x="213" y="341"/>
                </a:lnTo>
                <a:lnTo>
                  <a:pt x="213" y="213"/>
                </a:lnTo>
                <a:moveTo>
                  <a:pt x="213" y="384"/>
                </a:moveTo>
                <a:lnTo>
                  <a:pt x="341" y="384"/>
                </a:lnTo>
                <a:lnTo>
                  <a:pt x="341" y="513"/>
                </a:lnTo>
                <a:lnTo>
                  <a:pt x="213" y="513"/>
                </a:lnTo>
                <a:lnTo>
                  <a:pt x="213" y="384"/>
                </a:lnTo>
                <a:moveTo>
                  <a:pt x="43" y="85"/>
                </a:moveTo>
                <a:cubicBezTo>
                  <a:pt x="43" y="62"/>
                  <a:pt x="62" y="43"/>
                  <a:pt x="85" y="43"/>
                </a:cubicBezTo>
                <a:lnTo>
                  <a:pt x="170" y="43"/>
                </a:lnTo>
                <a:lnTo>
                  <a:pt x="170" y="171"/>
                </a:lnTo>
                <a:lnTo>
                  <a:pt x="43" y="171"/>
                </a:lnTo>
                <a:lnTo>
                  <a:pt x="43" y="85"/>
                </a:lnTo>
                <a:moveTo>
                  <a:pt x="43" y="213"/>
                </a:moveTo>
                <a:lnTo>
                  <a:pt x="170" y="213"/>
                </a:lnTo>
                <a:lnTo>
                  <a:pt x="170" y="341"/>
                </a:lnTo>
                <a:lnTo>
                  <a:pt x="43" y="341"/>
                </a:lnTo>
                <a:lnTo>
                  <a:pt x="43" y="213"/>
                </a:lnTo>
                <a:moveTo>
                  <a:pt x="43" y="384"/>
                </a:moveTo>
                <a:lnTo>
                  <a:pt x="170" y="384"/>
                </a:lnTo>
                <a:lnTo>
                  <a:pt x="170" y="513"/>
                </a:lnTo>
                <a:lnTo>
                  <a:pt x="43" y="513"/>
                </a:lnTo>
                <a:lnTo>
                  <a:pt x="43" y="384"/>
                </a:lnTo>
                <a:moveTo>
                  <a:pt x="85" y="683"/>
                </a:moveTo>
                <a:cubicBezTo>
                  <a:pt x="62" y="683"/>
                  <a:pt x="43" y="664"/>
                  <a:pt x="43" y="641"/>
                </a:cubicBezTo>
                <a:lnTo>
                  <a:pt x="43" y="555"/>
                </a:lnTo>
                <a:lnTo>
                  <a:pt x="170" y="555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5"/>
                </a:lnTo>
                <a:lnTo>
                  <a:pt x="341" y="555"/>
                </a:lnTo>
                <a:lnTo>
                  <a:pt x="341" y="683"/>
                </a:lnTo>
                <a:lnTo>
                  <a:pt x="213" y="683"/>
                </a:lnTo>
                <a:moveTo>
                  <a:pt x="385" y="683"/>
                </a:moveTo>
                <a:lnTo>
                  <a:pt x="385" y="555"/>
                </a:lnTo>
                <a:lnTo>
                  <a:pt x="512" y="555"/>
                </a:lnTo>
                <a:lnTo>
                  <a:pt x="512" y="683"/>
                </a:lnTo>
                <a:lnTo>
                  <a:pt x="385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5"/>
                </a:lnTo>
                <a:lnTo>
                  <a:pt x="683" y="555"/>
                </a:lnTo>
                <a:lnTo>
                  <a:pt x="683" y="641"/>
                </a:lnTo>
                <a:cubicBezTo>
                  <a:pt x="683" y="664"/>
                  <a:pt x="664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825120" y="163116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947880" y="157752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886320" y="1684800"/>
            <a:ext cx="46440" cy="92520"/>
          </a:xfrm>
          <a:custGeom>
            <a:avLst/>
            <a:gdLst/>
            <a:ahLst/>
            <a:rect l="0" t="0" r="r" b="b"/>
            <a:pathLst>
              <a:path w="129" h="257">
                <a:moveTo>
                  <a:pt x="129" y="257"/>
                </a:moveTo>
                <a:lnTo>
                  <a:pt x="0" y="257"/>
                </a:lnTo>
                <a:lnTo>
                  <a:pt x="0" y="44"/>
                </a:lnTo>
                <a:cubicBezTo>
                  <a:pt x="0" y="20"/>
                  <a:pt x="20" y="0"/>
                  <a:pt x="44" y="0"/>
                </a:cubicBezTo>
                <a:lnTo>
                  <a:pt x="87" y="0"/>
                </a:lnTo>
                <a:cubicBezTo>
                  <a:pt x="110" y="0"/>
                  <a:pt x="129" y="20"/>
                  <a:pt x="129" y="44"/>
                </a:cubicBezTo>
                <a:lnTo>
                  <a:pt x="129" y="25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747720" y="736560"/>
            <a:ext cx="6619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065240" y="1473480"/>
            <a:ext cx="124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300320" y="2035440"/>
            <a:ext cx="444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Estructuración y lógica del algoritmo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047600" y="3162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300320" y="2521440"/>
            <a:ext cx="551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adecuado de funciones y control de flujo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047600" y="3647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300320" y="3007080"/>
            <a:ext cx="411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Calidad del código y modularidad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47600" y="4124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00320" y="3493080"/>
            <a:ext cx="472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Capacidad de análisis y argumentación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802080" y="4590720"/>
            <a:ext cx="215280" cy="276840"/>
          </a:xfrm>
          <a:custGeom>
            <a:avLst/>
            <a:gdLst/>
            <a:ahLst/>
            <a:rect l="0" t="0" r="r" b="b"/>
            <a:pathLst>
              <a:path w="598" h="769">
                <a:moveTo>
                  <a:pt x="598" y="769"/>
                </a:moveTo>
                <a:lnTo>
                  <a:pt x="555" y="726"/>
                </a:lnTo>
                <a:lnTo>
                  <a:pt x="512" y="769"/>
                </a:lnTo>
                <a:lnTo>
                  <a:pt x="470" y="726"/>
                </a:lnTo>
                <a:lnTo>
                  <a:pt x="426" y="769"/>
                </a:lnTo>
                <a:lnTo>
                  <a:pt x="384" y="726"/>
                </a:lnTo>
                <a:lnTo>
                  <a:pt x="341" y="769"/>
                </a:lnTo>
                <a:lnTo>
                  <a:pt x="298" y="726"/>
                </a:lnTo>
                <a:lnTo>
                  <a:pt x="256" y="769"/>
                </a:lnTo>
                <a:lnTo>
                  <a:pt x="213" y="726"/>
                </a:lnTo>
                <a:lnTo>
                  <a:pt x="170" y="769"/>
                </a:lnTo>
                <a:lnTo>
                  <a:pt x="128" y="726"/>
                </a:lnTo>
                <a:lnTo>
                  <a:pt x="85" y="769"/>
                </a:lnTo>
                <a:lnTo>
                  <a:pt x="43" y="726"/>
                </a:lnTo>
                <a:lnTo>
                  <a:pt x="0" y="769"/>
                </a:lnTo>
                <a:lnTo>
                  <a:pt x="0" y="0"/>
                </a:lnTo>
                <a:lnTo>
                  <a:pt x="43" y="43"/>
                </a:lnTo>
                <a:lnTo>
                  <a:pt x="84" y="0"/>
                </a:lnTo>
                <a:lnTo>
                  <a:pt x="128" y="43"/>
                </a:lnTo>
                <a:lnTo>
                  <a:pt x="171" y="0"/>
                </a:lnTo>
                <a:lnTo>
                  <a:pt x="213" y="43"/>
                </a:lnTo>
                <a:lnTo>
                  <a:pt x="257" y="0"/>
                </a:lnTo>
                <a:lnTo>
                  <a:pt x="298" y="43"/>
                </a:lnTo>
                <a:lnTo>
                  <a:pt x="343" y="0"/>
                </a:lnTo>
                <a:lnTo>
                  <a:pt x="384" y="43"/>
                </a:lnTo>
                <a:lnTo>
                  <a:pt x="429" y="0"/>
                </a:lnTo>
                <a:lnTo>
                  <a:pt x="470" y="43"/>
                </a:lnTo>
                <a:lnTo>
                  <a:pt x="512" y="0"/>
                </a:lnTo>
                <a:lnTo>
                  <a:pt x="555" y="43"/>
                </a:lnTo>
                <a:lnTo>
                  <a:pt x="598" y="0"/>
                </a:lnTo>
                <a:lnTo>
                  <a:pt x="598" y="76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832680" y="4705920"/>
            <a:ext cx="153720" cy="123120"/>
          </a:xfrm>
          <a:custGeom>
            <a:avLst/>
            <a:gdLst/>
            <a:ahLst/>
            <a:rect l="0" t="0" r="r" b="b"/>
            <a:pathLst>
              <a:path w="427" h="342">
                <a:moveTo>
                  <a:pt x="236" y="43"/>
                </a:moveTo>
                <a:lnTo>
                  <a:pt x="21" y="43"/>
                </a:ln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1" y="0"/>
                </a:cubicBezTo>
                <a:lnTo>
                  <a:pt x="236" y="0"/>
                </a:lnTo>
                <a:cubicBezTo>
                  <a:pt x="247" y="0"/>
                  <a:pt x="257" y="10"/>
                  <a:pt x="257" y="21"/>
                </a:cubicBezTo>
                <a:cubicBezTo>
                  <a:pt x="257" y="33"/>
                  <a:pt x="247" y="43"/>
                  <a:pt x="236" y="43"/>
                </a:cubicBezTo>
                <a:moveTo>
                  <a:pt x="406" y="43"/>
                </a:moveTo>
                <a:lnTo>
                  <a:pt x="321" y="43"/>
                </a:lnTo>
                <a:cubicBezTo>
                  <a:pt x="309" y="43"/>
                  <a:pt x="300" y="33"/>
                  <a:pt x="300" y="21"/>
                </a:cubicBezTo>
                <a:cubicBezTo>
                  <a:pt x="300" y="10"/>
                  <a:pt x="309" y="0"/>
                  <a:pt x="321" y="0"/>
                </a:cubicBezTo>
                <a:lnTo>
                  <a:pt x="406" y="0"/>
                </a:lnTo>
                <a:cubicBezTo>
                  <a:pt x="418" y="0"/>
                  <a:pt x="427" y="10"/>
                  <a:pt x="427" y="21"/>
                </a:cubicBezTo>
                <a:cubicBezTo>
                  <a:pt x="427" y="33"/>
                  <a:pt x="418" y="43"/>
                  <a:pt x="406" y="43"/>
                </a:cubicBezTo>
                <a:moveTo>
                  <a:pt x="236" y="129"/>
                </a:moveTo>
                <a:lnTo>
                  <a:pt x="21" y="129"/>
                </a:lnTo>
                <a:cubicBezTo>
                  <a:pt x="10" y="129"/>
                  <a:pt x="0" y="119"/>
                  <a:pt x="0" y="108"/>
                </a:cubicBezTo>
                <a:cubicBezTo>
                  <a:pt x="0" y="96"/>
                  <a:pt x="10" y="86"/>
                  <a:pt x="21" y="86"/>
                </a:cubicBezTo>
                <a:lnTo>
                  <a:pt x="236" y="86"/>
                </a:lnTo>
                <a:cubicBezTo>
                  <a:pt x="247" y="86"/>
                  <a:pt x="257" y="96"/>
                  <a:pt x="257" y="108"/>
                </a:cubicBezTo>
                <a:cubicBezTo>
                  <a:pt x="257" y="119"/>
                  <a:pt x="247" y="129"/>
                  <a:pt x="236" y="129"/>
                </a:cubicBezTo>
                <a:moveTo>
                  <a:pt x="406" y="129"/>
                </a:moveTo>
                <a:lnTo>
                  <a:pt x="321" y="129"/>
                </a:lnTo>
                <a:cubicBezTo>
                  <a:pt x="309" y="129"/>
                  <a:pt x="300" y="119"/>
                  <a:pt x="300" y="108"/>
                </a:cubicBezTo>
                <a:cubicBezTo>
                  <a:pt x="300" y="96"/>
                  <a:pt x="309" y="86"/>
                  <a:pt x="321" y="86"/>
                </a:cubicBezTo>
                <a:lnTo>
                  <a:pt x="406" y="86"/>
                </a:lnTo>
                <a:cubicBezTo>
                  <a:pt x="418" y="86"/>
                  <a:pt x="427" y="96"/>
                  <a:pt x="427" y="108"/>
                </a:cubicBezTo>
                <a:cubicBezTo>
                  <a:pt x="427" y="119"/>
                  <a:pt x="418" y="129"/>
                  <a:pt x="406" y="129"/>
                </a:cubicBezTo>
                <a:moveTo>
                  <a:pt x="406" y="257"/>
                </a:moveTo>
                <a:lnTo>
                  <a:pt x="21" y="257"/>
                </a:lnTo>
                <a:cubicBezTo>
                  <a:pt x="10" y="257"/>
                  <a:pt x="0" y="247"/>
                  <a:pt x="0" y="236"/>
                </a:cubicBezTo>
                <a:cubicBezTo>
                  <a:pt x="0" y="224"/>
                  <a:pt x="10" y="214"/>
                  <a:pt x="21" y="214"/>
                </a:cubicBezTo>
                <a:lnTo>
                  <a:pt x="406" y="214"/>
                </a:lnTo>
                <a:cubicBezTo>
                  <a:pt x="418" y="214"/>
                  <a:pt x="427" y="224"/>
                  <a:pt x="427" y="236"/>
                </a:cubicBezTo>
                <a:cubicBezTo>
                  <a:pt x="427" y="247"/>
                  <a:pt x="418" y="257"/>
                  <a:pt x="406" y="257"/>
                </a:cubicBezTo>
                <a:moveTo>
                  <a:pt x="406" y="342"/>
                </a:moveTo>
                <a:lnTo>
                  <a:pt x="321" y="342"/>
                </a:lnTo>
                <a:cubicBezTo>
                  <a:pt x="309" y="342"/>
                  <a:pt x="300" y="333"/>
                  <a:pt x="300" y="321"/>
                </a:cubicBezTo>
                <a:cubicBezTo>
                  <a:pt x="300" y="309"/>
                  <a:pt x="309" y="300"/>
                  <a:pt x="321" y="300"/>
                </a:cubicBezTo>
                <a:lnTo>
                  <a:pt x="406" y="300"/>
                </a:lnTo>
                <a:cubicBezTo>
                  <a:pt x="418" y="300"/>
                  <a:pt x="427" y="309"/>
                  <a:pt x="427" y="321"/>
                </a:cubicBezTo>
                <a:cubicBezTo>
                  <a:pt x="427" y="333"/>
                  <a:pt x="418" y="342"/>
                  <a:pt x="406" y="34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878760" y="4621680"/>
            <a:ext cx="61920" cy="61560"/>
          </a:xfrm>
          <a:custGeom>
            <a:avLst/>
            <a:gdLst/>
            <a:ahLst/>
            <a:rect l="0" t="0" r="r" b="b"/>
            <a:pathLst>
              <a:path w="172" h="171">
                <a:moveTo>
                  <a:pt x="172" y="85"/>
                </a:moveTo>
                <a:cubicBezTo>
                  <a:pt x="172" y="96"/>
                  <a:pt x="169" y="107"/>
                  <a:pt x="165" y="118"/>
                </a:cubicBezTo>
                <a:cubicBezTo>
                  <a:pt x="161" y="128"/>
                  <a:pt x="155" y="137"/>
                  <a:pt x="147" y="145"/>
                </a:cubicBezTo>
                <a:cubicBezTo>
                  <a:pt x="139" y="153"/>
                  <a:pt x="129" y="159"/>
                  <a:pt x="119" y="164"/>
                </a:cubicBezTo>
                <a:cubicBezTo>
                  <a:pt x="108" y="169"/>
                  <a:pt x="98" y="171"/>
                  <a:pt x="86" y="171"/>
                </a:cubicBezTo>
                <a:cubicBezTo>
                  <a:pt x="75" y="171"/>
                  <a:pt x="64" y="169"/>
                  <a:pt x="54" y="164"/>
                </a:cubicBezTo>
                <a:cubicBezTo>
                  <a:pt x="43" y="159"/>
                  <a:pt x="34" y="153"/>
                  <a:pt x="26" y="145"/>
                </a:cubicBezTo>
                <a:cubicBezTo>
                  <a:pt x="17" y="137"/>
                  <a:pt x="11" y="128"/>
                  <a:pt x="7" y="118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7" y="52"/>
                </a:cubicBezTo>
                <a:cubicBezTo>
                  <a:pt x="11" y="42"/>
                  <a:pt x="17" y="33"/>
                  <a:pt x="26" y="25"/>
                </a:cubicBezTo>
                <a:cubicBezTo>
                  <a:pt x="34" y="17"/>
                  <a:pt x="43" y="10"/>
                  <a:pt x="54" y="6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8" y="2"/>
                  <a:pt x="119" y="6"/>
                </a:cubicBezTo>
                <a:cubicBezTo>
                  <a:pt x="129" y="10"/>
                  <a:pt x="139" y="17"/>
                  <a:pt x="147" y="25"/>
                </a:cubicBezTo>
                <a:cubicBezTo>
                  <a:pt x="155" y="33"/>
                  <a:pt x="161" y="42"/>
                  <a:pt x="165" y="52"/>
                </a:cubicBezTo>
                <a:cubicBezTo>
                  <a:pt x="169" y="63"/>
                  <a:pt x="172" y="74"/>
                  <a:pt x="172" y="8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300320" y="3969000"/>
            <a:ext cx="420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Funcionamiento real del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47600" y="5257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065240" y="4540680"/>
            <a:ext cx="187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047600" y="5743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300320" y="5102640"/>
            <a:ext cx="407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técnica y de presentación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47600" y="6229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300320" y="5588280"/>
            <a:ext cx="241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directa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047600" y="6715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300320" y="6074280"/>
            <a:ext cx="273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entre pares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300320" y="6559920"/>
            <a:ext cx="487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Revisión de entregables y código fuente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73280" y="28166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4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747720" y="2022480"/>
            <a:ext cx="6733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73280" y="32356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065240" y="2759400"/>
            <a:ext cx="603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Código base opcional con funciones incompletas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773280" y="364536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065240" y="3178440"/>
            <a:ext cx="367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 de lenguaje claro y visual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73280" y="4064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065240" y="3588120"/>
            <a:ext cx="907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Roles adaptados dentro del grupo (portavoz, programador, planificador…)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73280" y="447372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065240" y="4007160"/>
            <a:ext cx="731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Alternativas escritas para quienes tengan dificultades orales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065240" y="4416840"/>
            <a:ext cx="666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Apoyo personalizado durante las fases de codificación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779040" y="2705400"/>
            <a:ext cx="192240" cy="192240"/>
          </a:xfrm>
          <a:custGeom>
            <a:avLst/>
            <a:gdLst/>
            <a:ahLst/>
            <a:rect l="0" t="0" r="r" b="b"/>
            <a:pathLst>
              <a:path w="534" h="534">
                <a:moveTo>
                  <a:pt x="0" y="149"/>
                </a:moveTo>
                <a:lnTo>
                  <a:pt x="170" y="0"/>
                </a:lnTo>
                <a:lnTo>
                  <a:pt x="512" y="21"/>
                </a:lnTo>
                <a:lnTo>
                  <a:pt x="534" y="363"/>
                </a:lnTo>
                <a:lnTo>
                  <a:pt x="385" y="534"/>
                </a:lnTo>
                <a:cubicBezTo>
                  <a:pt x="385" y="534"/>
                  <a:pt x="385" y="406"/>
                  <a:pt x="257" y="278"/>
                </a:cubicBezTo>
                <a:cubicBezTo>
                  <a:pt x="128" y="149"/>
                  <a:pt x="0" y="149"/>
                  <a:pt x="0" y="14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778680" y="2791440"/>
            <a:ext cx="108000" cy="106200"/>
          </a:xfrm>
          <a:custGeom>
            <a:avLst/>
            <a:gdLst/>
            <a:ahLst/>
            <a:rect l="0" t="0" r="r" b="b"/>
            <a:pathLst>
              <a:path w="300" h="295">
                <a:moveTo>
                  <a:pt x="0" y="295"/>
                </a:moveTo>
                <a:cubicBezTo>
                  <a:pt x="0" y="295"/>
                  <a:pt x="0" y="125"/>
                  <a:pt x="64" y="61"/>
                </a:cubicBezTo>
                <a:cubicBezTo>
                  <a:pt x="129" y="-5"/>
                  <a:pt x="300" y="0"/>
                  <a:pt x="300" y="0"/>
                </a:cubicBezTo>
                <a:cubicBezTo>
                  <a:pt x="300" y="0"/>
                  <a:pt x="300" y="167"/>
                  <a:pt x="236" y="231"/>
                </a:cubicBezTo>
                <a:cubicBezTo>
                  <a:pt x="172" y="295"/>
                  <a:pt x="0" y="295"/>
                  <a:pt x="0" y="2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809640" y="2805120"/>
            <a:ext cx="61920" cy="61920"/>
          </a:xfrm>
          <a:custGeom>
            <a:avLst/>
            <a:gdLst/>
            <a:ahLst/>
            <a:rect l="0" t="0" r="r" b="b"/>
            <a:pathLst>
              <a:path w="172" h="172">
                <a:moveTo>
                  <a:pt x="172" y="85"/>
                </a:moveTo>
                <a:cubicBezTo>
                  <a:pt x="172" y="97"/>
                  <a:pt x="170" y="108"/>
                  <a:pt x="165" y="119"/>
                </a:cubicBezTo>
                <a:cubicBezTo>
                  <a:pt x="161" y="130"/>
                  <a:pt x="155" y="139"/>
                  <a:pt x="147" y="147"/>
                </a:cubicBezTo>
                <a:cubicBezTo>
                  <a:pt x="139" y="155"/>
                  <a:pt x="129" y="161"/>
                  <a:pt x="119" y="165"/>
                </a:cubicBezTo>
                <a:cubicBezTo>
                  <a:pt x="109" y="170"/>
                  <a:pt x="98" y="172"/>
                  <a:pt x="86" y="172"/>
                </a:cubicBezTo>
                <a:cubicBezTo>
                  <a:pt x="75" y="172"/>
                  <a:pt x="64" y="170"/>
                  <a:pt x="54" y="165"/>
                </a:cubicBezTo>
                <a:cubicBezTo>
                  <a:pt x="42" y="161"/>
                  <a:pt x="33" y="155"/>
                  <a:pt x="25" y="147"/>
                </a:cubicBezTo>
                <a:cubicBezTo>
                  <a:pt x="17" y="139"/>
                  <a:pt x="11" y="130"/>
                  <a:pt x="7" y="119"/>
                </a:cubicBezTo>
                <a:cubicBezTo>
                  <a:pt x="2" y="108"/>
                  <a:pt x="0" y="97"/>
                  <a:pt x="0" y="85"/>
                </a:cubicBezTo>
                <a:cubicBezTo>
                  <a:pt x="0" y="74"/>
                  <a:pt x="2" y="63"/>
                  <a:pt x="7" y="53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4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9" y="2"/>
                  <a:pt x="119" y="7"/>
                </a:cubicBezTo>
                <a:cubicBezTo>
                  <a:pt x="129" y="11"/>
                  <a:pt x="139" y="17"/>
                  <a:pt x="147" y="25"/>
                </a:cubicBezTo>
                <a:cubicBezTo>
                  <a:pt x="155" y="33"/>
                  <a:pt x="161" y="42"/>
                  <a:pt x="165" y="53"/>
                </a:cubicBezTo>
                <a:cubicBezTo>
                  <a:pt x="170" y="63"/>
                  <a:pt x="172" y="74"/>
                  <a:pt x="172" y="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838800" y="2628720"/>
            <a:ext cx="209160" cy="209160"/>
          </a:xfrm>
          <a:custGeom>
            <a:avLst/>
            <a:gdLst/>
            <a:ahLst/>
            <a:rect l="0" t="0" r="r" b="b"/>
            <a:pathLst>
              <a:path w="581" h="581">
                <a:moveTo>
                  <a:pt x="581" y="0"/>
                </a:moveTo>
                <a:cubicBezTo>
                  <a:pt x="581" y="0"/>
                  <a:pt x="368" y="0"/>
                  <a:pt x="111" y="213"/>
                </a:cubicBezTo>
                <a:cubicBezTo>
                  <a:pt x="-17" y="320"/>
                  <a:pt x="-17" y="512"/>
                  <a:pt x="26" y="555"/>
                </a:cubicBezTo>
                <a:cubicBezTo>
                  <a:pt x="68" y="598"/>
                  <a:pt x="260" y="598"/>
                  <a:pt x="368" y="469"/>
                </a:cubicBezTo>
                <a:cubicBezTo>
                  <a:pt x="581" y="213"/>
                  <a:pt x="581" y="0"/>
                  <a:pt x="58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950400" y="2667240"/>
            <a:ext cx="59040" cy="58680"/>
          </a:xfrm>
          <a:custGeom>
            <a:avLst/>
            <a:gdLst/>
            <a:ahLst/>
            <a:rect l="0" t="0" r="r" b="b"/>
            <a:pathLst>
              <a:path w="164" h="163">
                <a:moveTo>
                  <a:pt x="79" y="0"/>
                </a:moveTo>
                <a:cubicBezTo>
                  <a:pt x="44" y="0"/>
                  <a:pt x="14" y="20"/>
                  <a:pt x="0" y="50"/>
                </a:cubicBezTo>
                <a:cubicBezTo>
                  <a:pt x="11" y="45"/>
                  <a:pt x="23" y="42"/>
                  <a:pt x="36" y="42"/>
                </a:cubicBezTo>
                <a:cubicBezTo>
                  <a:pt x="84" y="42"/>
                  <a:pt x="122" y="80"/>
                  <a:pt x="122" y="128"/>
                </a:cubicBezTo>
                <a:cubicBezTo>
                  <a:pt x="122" y="141"/>
                  <a:pt x="119" y="153"/>
                  <a:pt x="114" y="163"/>
                </a:cubicBezTo>
                <a:cubicBezTo>
                  <a:pt x="144" y="150"/>
                  <a:pt x="164" y="119"/>
                  <a:pt x="164" y="85"/>
                </a:cubicBezTo>
                <a:cubicBezTo>
                  <a:pt x="164" y="38"/>
                  <a:pt x="126" y="0"/>
                  <a:pt x="7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832680" y="2728080"/>
            <a:ext cx="115920" cy="115920"/>
          </a:xfrm>
          <a:custGeom>
            <a:avLst/>
            <a:gdLst/>
            <a:ahLst/>
            <a:rect l="0" t="0" r="r" b="b"/>
            <a:pathLst>
              <a:path w="322" h="322">
                <a:moveTo>
                  <a:pt x="0" y="322"/>
                </a:moveTo>
                <a:cubicBezTo>
                  <a:pt x="0" y="322"/>
                  <a:pt x="0" y="236"/>
                  <a:pt x="21" y="214"/>
                </a:cubicBezTo>
                <a:cubicBezTo>
                  <a:pt x="43" y="193"/>
                  <a:pt x="300" y="-20"/>
                  <a:pt x="321" y="1"/>
                </a:cubicBezTo>
                <a:cubicBezTo>
                  <a:pt x="342" y="22"/>
                  <a:pt x="129" y="278"/>
                  <a:pt x="108" y="300"/>
                </a:cubicBezTo>
                <a:cubicBezTo>
                  <a:pt x="85" y="322"/>
                  <a:pt x="0" y="322"/>
                  <a:pt x="0" y="3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747720" y="1841400"/>
            <a:ext cx="5246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065240" y="2588040"/>
            <a:ext cx="319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alumnado avanzado: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300320" y="3150000"/>
            <a:ext cx="675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Comparar eficiencia de versiones recursivas vs iterativas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300320" y="3635640"/>
            <a:ext cx="540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pruebas automatizadas (JUnit básico)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300320" y="4121640"/>
            <a:ext cx="634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Visualizar el flujo con diagramas Nassi-Shneiderman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300320" y="4597920"/>
            <a:ext cx="596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persistencia de datos (guardar en archivo)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80840" y="186660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838440" y="19267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2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771480" y="2590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5"/>
                  <a:pt x="50" y="193"/>
                  <a:pt x="64" y="172"/>
                </a:cubicBezTo>
                <a:cubicBezTo>
                  <a:pt x="78" y="151"/>
                  <a:pt x="94" y="131"/>
                  <a:pt x="112" y="114"/>
                </a:cubicBezTo>
                <a:cubicBezTo>
                  <a:pt x="130" y="96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6"/>
                  <a:pt x="656" y="114"/>
                </a:cubicBezTo>
                <a:cubicBezTo>
                  <a:pt x="673" y="131"/>
                  <a:pt x="689" y="151"/>
                  <a:pt x="703" y="172"/>
                </a:cubicBezTo>
                <a:cubicBezTo>
                  <a:pt x="717" y="193"/>
                  <a:pt x="729" y="215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806040" y="26251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2"/>
                  <a:pt x="528" y="448"/>
                </a:cubicBezTo>
                <a:cubicBezTo>
                  <a:pt x="517" y="463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3"/>
                  <a:pt x="48" y="448"/>
                </a:cubicBezTo>
                <a:cubicBezTo>
                  <a:pt x="38" y="432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832680" y="26521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9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9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863280" y="26827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80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80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886320" y="27057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906120" y="27309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903960" y="27169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6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954360" y="25905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5"/>
                  <a:pt x="31" y="18"/>
                  <a:pt x="4" y="149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910800" y="26150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160280" y="180324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065240" y="2540520"/>
            <a:ext cx="490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Una propuesta activa y transversal para: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300320" y="3111840"/>
            <a:ext cx="628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Aplicar fundamentos de programación estructurada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300320" y="3588120"/>
            <a:ext cx="537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Fomentar el pensamiento algorítmico crítico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79040" y="4772520"/>
            <a:ext cx="192240" cy="191880"/>
          </a:xfrm>
          <a:custGeom>
            <a:avLst/>
            <a:gdLst/>
            <a:ahLst/>
            <a:rect l="0" t="0" r="r" b="b"/>
            <a:pathLst>
              <a:path w="534" h="533">
                <a:moveTo>
                  <a:pt x="0" y="149"/>
                </a:moveTo>
                <a:lnTo>
                  <a:pt x="170" y="0"/>
                </a:lnTo>
                <a:lnTo>
                  <a:pt x="512" y="21"/>
                </a:lnTo>
                <a:lnTo>
                  <a:pt x="534" y="363"/>
                </a:lnTo>
                <a:lnTo>
                  <a:pt x="385" y="533"/>
                </a:lnTo>
                <a:cubicBezTo>
                  <a:pt x="385" y="533"/>
                  <a:pt x="385" y="406"/>
                  <a:pt x="257" y="277"/>
                </a:cubicBezTo>
                <a:cubicBezTo>
                  <a:pt x="128" y="149"/>
                  <a:pt x="0" y="149"/>
                  <a:pt x="0" y="14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778680" y="4858200"/>
            <a:ext cx="108000" cy="106200"/>
          </a:xfrm>
          <a:custGeom>
            <a:avLst/>
            <a:gdLst/>
            <a:ahLst/>
            <a:rect l="0" t="0" r="r" b="b"/>
            <a:pathLst>
              <a:path w="300" h="295">
                <a:moveTo>
                  <a:pt x="0" y="295"/>
                </a:moveTo>
                <a:cubicBezTo>
                  <a:pt x="0" y="295"/>
                  <a:pt x="0" y="124"/>
                  <a:pt x="64" y="60"/>
                </a:cubicBezTo>
                <a:cubicBezTo>
                  <a:pt x="129" y="-4"/>
                  <a:pt x="300" y="0"/>
                  <a:pt x="300" y="0"/>
                </a:cubicBezTo>
                <a:cubicBezTo>
                  <a:pt x="300" y="0"/>
                  <a:pt x="300" y="167"/>
                  <a:pt x="236" y="231"/>
                </a:cubicBezTo>
                <a:cubicBezTo>
                  <a:pt x="172" y="295"/>
                  <a:pt x="0" y="295"/>
                  <a:pt x="0" y="2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809640" y="4872240"/>
            <a:ext cx="61920" cy="61560"/>
          </a:xfrm>
          <a:custGeom>
            <a:avLst/>
            <a:gdLst/>
            <a:ahLst/>
            <a:rect l="0" t="0" r="r" b="b"/>
            <a:pathLst>
              <a:path w="172" h="171">
                <a:moveTo>
                  <a:pt x="172" y="85"/>
                </a:moveTo>
                <a:cubicBezTo>
                  <a:pt x="172" y="96"/>
                  <a:pt x="170" y="107"/>
                  <a:pt x="165" y="118"/>
                </a:cubicBezTo>
                <a:cubicBezTo>
                  <a:pt x="161" y="128"/>
                  <a:pt x="155" y="137"/>
                  <a:pt x="147" y="145"/>
                </a:cubicBezTo>
                <a:cubicBezTo>
                  <a:pt x="139" y="154"/>
                  <a:pt x="129" y="160"/>
                  <a:pt x="119" y="165"/>
                </a:cubicBezTo>
                <a:cubicBezTo>
                  <a:pt x="109" y="169"/>
                  <a:pt x="98" y="171"/>
                  <a:pt x="86" y="171"/>
                </a:cubicBezTo>
                <a:cubicBezTo>
                  <a:pt x="75" y="171"/>
                  <a:pt x="64" y="169"/>
                  <a:pt x="54" y="165"/>
                </a:cubicBezTo>
                <a:cubicBezTo>
                  <a:pt x="42" y="160"/>
                  <a:pt x="33" y="154"/>
                  <a:pt x="25" y="145"/>
                </a:cubicBezTo>
                <a:cubicBezTo>
                  <a:pt x="17" y="137"/>
                  <a:pt x="11" y="128"/>
                  <a:pt x="7" y="118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7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0"/>
                  <a:pt x="54" y="6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9" y="2"/>
                  <a:pt x="119" y="6"/>
                </a:cubicBezTo>
                <a:cubicBezTo>
                  <a:pt x="129" y="10"/>
                  <a:pt x="139" y="17"/>
                  <a:pt x="147" y="25"/>
                </a:cubicBezTo>
                <a:cubicBezTo>
                  <a:pt x="155" y="33"/>
                  <a:pt x="161" y="42"/>
                  <a:pt x="165" y="52"/>
                </a:cubicBezTo>
                <a:cubicBezTo>
                  <a:pt x="170" y="63"/>
                  <a:pt x="172" y="74"/>
                  <a:pt x="172" y="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838800" y="4695480"/>
            <a:ext cx="209160" cy="209160"/>
          </a:xfrm>
          <a:custGeom>
            <a:avLst/>
            <a:gdLst/>
            <a:ahLst/>
            <a:rect l="0" t="0" r="r" b="b"/>
            <a:pathLst>
              <a:path w="581" h="581">
                <a:moveTo>
                  <a:pt x="581" y="0"/>
                </a:moveTo>
                <a:cubicBezTo>
                  <a:pt x="581" y="0"/>
                  <a:pt x="368" y="0"/>
                  <a:pt x="111" y="214"/>
                </a:cubicBezTo>
                <a:cubicBezTo>
                  <a:pt x="-17" y="320"/>
                  <a:pt x="-17" y="512"/>
                  <a:pt x="26" y="555"/>
                </a:cubicBezTo>
                <a:cubicBezTo>
                  <a:pt x="68" y="598"/>
                  <a:pt x="260" y="598"/>
                  <a:pt x="368" y="469"/>
                </a:cubicBezTo>
                <a:cubicBezTo>
                  <a:pt x="581" y="214"/>
                  <a:pt x="581" y="0"/>
                  <a:pt x="58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950400" y="4734000"/>
            <a:ext cx="59040" cy="59040"/>
          </a:xfrm>
          <a:custGeom>
            <a:avLst/>
            <a:gdLst/>
            <a:ahLst/>
            <a:rect l="0" t="0" r="r" b="b"/>
            <a:pathLst>
              <a:path w="164" h="164">
                <a:moveTo>
                  <a:pt x="79" y="0"/>
                </a:moveTo>
                <a:cubicBezTo>
                  <a:pt x="44" y="0"/>
                  <a:pt x="14" y="21"/>
                  <a:pt x="0" y="50"/>
                </a:cubicBezTo>
                <a:cubicBezTo>
                  <a:pt x="11" y="45"/>
                  <a:pt x="23" y="43"/>
                  <a:pt x="36" y="43"/>
                </a:cubicBezTo>
                <a:cubicBezTo>
                  <a:pt x="84" y="43"/>
                  <a:pt x="122" y="82"/>
                  <a:pt x="122" y="129"/>
                </a:cubicBezTo>
                <a:cubicBezTo>
                  <a:pt x="122" y="141"/>
                  <a:pt x="119" y="153"/>
                  <a:pt x="114" y="164"/>
                </a:cubicBezTo>
                <a:cubicBezTo>
                  <a:pt x="144" y="150"/>
                  <a:pt x="164" y="121"/>
                  <a:pt x="164" y="86"/>
                </a:cubicBezTo>
                <a:cubicBezTo>
                  <a:pt x="164" y="38"/>
                  <a:pt x="126" y="0"/>
                  <a:pt x="7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832680" y="4794840"/>
            <a:ext cx="115920" cy="115920"/>
          </a:xfrm>
          <a:custGeom>
            <a:avLst/>
            <a:gdLst/>
            <a:ahLst/>
            <a:rect l="0" t="0" r="r" b="b"/>
            <a:pathLst>
              <a:path w="322" h="322">
                <a:moveTo>
                  <a:pt x="0" y="322"/>
                </a:moveTo>
                <a:cubicBezTo>
                  <a:pt x="0" y="322"/>
                  <a:pt x="0" y="237"/>
                  <a:pt x="21" y="216"/>
                </a:cubicBezTo>
                <a:cubicBezTo>
                  <a:pt x="43" y="194"/>
                  <a:pt x="300" y="-20"/>
                  <a:pt x="321" y="2"/>
                </a:cubicBezTo>
                <a:cubicBezTo>
                  <a:pt x="342" y="24"/>
                  <a:pt x="129" y="280"/>
                  <a:pt x="108" y="301"/>
                </a:cubicBezTo>
                <a:cubicBezTo>
                  <a:pt x="85" y="322"/>
                  <a:pt x="0" y="322"/>
                  <a:pt x="0" y="3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300320" y="4073760"/>
            <a:ext cx="611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Valorar la calidad técnica con creatividad y análisis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065240" y="4645440"/>
            <a:ext cx="593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¡La lógica al servicio de la comunicación técnica!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71480" y="3228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4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06040" y="326340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6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6"/>
                  <a:pt x="0" y="288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32680" y="32900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5"/>
                </a:moveTo>
                <a:cubicBezTo>
                  <a:pt x="427" y="229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9"/>
                  <a:pt x="0" y="215"/>
                </a:cubicBezTo>
                <a:cubicBezTo>
                  <a:pt x="0" y="201"/>
                  <a:pt x="1" y="187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20"/>
                  <a:pt x="28" y="108"/>
                  <a:pt x="37" y="96"/>
                </a:cubicBezTo>
                <a:cubicBezTo>
                  <a:pt x="45" y="84"/>
                  <a:pt x="54" y="74"/>
                  <a:pt x="64" y="64"/>
                </a:cubicBezTo>
                <a:cubicBezTo>
                  <a:pt x="73" y="54"/>
                  <a:pt x="84" y="45"/>
                  <a:pt x="96" y="37"/>
                </a:cubicBezTo>
                <a:cubicBezTo>
                  <a:pt x="107" y="30"/>
                  <a:pt x="120" y="23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3"/>
                  <a:pt x="321" y="30"/>
                  <a:pt x="333" y="37"/>
                </a:cubicBezTo>
                <a:cubicBezTo>
                  <a:pt x="344" y="45"/>
                  <a:pt x="355" y="54"/>
                  <a:pt x="365" y="64"/>
                </a:cubicBezTo>
                <a:cubicBezTo>
                  <a:pt x="375" y="74"/>
                  <a:pt x="384" y="84"/>
                  <a:pt x="391" y="96"/>
                </a:cubicBezTo>
                <a:cubicBezTo>
                  <a:pt x="399" y="108"/>
                  <a:pt x="406" y="120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7"/>
                  <a:pt x="427" y="201"/>
                  <a:pt x="427" y="21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63280" y="332100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9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9"/>
                </a:cubicBezTo>
                <a:cubicBezTo>
                  <a:pt x="0" y="112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886320" y="334404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06120" y="336924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2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03960" y="33548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0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954360" y="3228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10800" y="3252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5"/>
                  <a:pt x="28" y="328"/>
                  <a:pt x="10" y="309"/>
                </a:cubicBezTo>
                <a:cubicBezTo>
                  <a:pt x="-7" y="291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2441520"/>
            <a:ext cx="6450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065240" y="3178440"/>
            <a:ext cx="962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Diseñar, implementar y presentar un algoritmo eficiente usando estructuras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47720" y="3588120"/>
            <a:ext cx="1052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y funciones, aplicando principios de programación estructurada, dentro de una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47720" y="4007160"/>
            <a:ext cx="284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experiencia gamificada.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840240" y="3199680"/>
            <a:ext cx="200160" cy="96120"/>
          </a:xfrm>
          <a:custGeom>
            <a:avLst/>
            <a:gdLst/>
            <a:ahLst/>
            <a:rect l="0" t="0" r="r" b="b"/>
            <a:pathLst>
              <a:path w="556" h="267">
                <a:moveTo>
                  <a:pt x="556" y="267"/>
                </a:moveTo>
                <a:lnTo>
                  <a:pt x="556" y="118"/>
                </a:lnTo>
                <a:cubicBezTo>
                  <a:pt x="556" y="47"/>
                  <a:pt x="477" y="0"/>
                  <a:pt x="406" y="0"/>
                </a:cubicBezTo>
                <a:lnTo>
                  <a:pt x="150" y="0"/>
                </a:lnTo>
                <a:cubicBezTo>
                  <a:pt x="79" y="0"/>
                  <a:pt x="0" y="47"/>
                  <a:pt x="0" y="118"/>
                </a:cubicBezTo>
                <a:lnTo>
                  <a:pt x="0" y="267"/>
                </a:lnTo>
                <a:lnTo>
                  <a:pt x="556" y="267"/>
                </a:ln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855720" y="3031200"/>
            <a:ext cx="168480" cy="168480"/>
          </a:xfrm>
          <a:custGeom>
            <a:avLst/>
            <a:gdLst/>
            <a:ahLst/>
            <a:rect l="0" t="0" r="r" b="b"/>
            <a:pathLst>
              <a:path w="468" h="468">
                <a:moveTo>
                  <a:pt x="234" y="0"/>
                </a:moveTo>
                <a:cubicBezTo>
                  <a:pt x="322" y="0"/>
                  <a:pt x="468" y="44"/>
                  <a:pt x="468" y="235"/>
                </a:cubicBezTo>
                <a:cubicBezTo>
                  <a:pt x="468" y="424"/>
                  <a:pt x="468" y="468"/>
                  <a:pt x="424" y="468"/>
                </a:cubicBezTo>
                <a:cubicBezTo>
                  <a:pt x="380" y="468"/>
                  <a:pt x="322" y="424"/>
                  <a:pt x="234" y="424"/>
                </a:cubicBezTo>
                <a:cubicBezTo>
                  <a:pt x="146" y="424"/>
                  <a:pt x="89" y="468"/>
                  <a:pt x="44" y="468"/>
                </a:cubicBezTo>
                <a:cubicBezTo>
                  <a:pt x="-5" y="468"/>
                  <a:pt x="0" y="293"/>
                  <a:pt x="0" y="235"/>
                </a:cubicBezTo>
                <a:cubicBezTo>
                  <a:pt x="0" y="44"/>
                  <a:pt x="146" y="0"/>
                  <a:pt x="234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911880" y="3175200"/>
            <a:ext cx="56880" cy="39960"/>
          </a:xfrm>
          <a:custGeom>
            <a:avLst/>
            <a:gdLst/>
            <a:ahLst/>
            <a:rect l="0" t="0" r="r" b="b"/>
            <a:pathLst>
              <a:path w="158" h="111">
                <a:moveTo>
                  <a:pt x="0" y="69"/>
                </a:moveTo>
                <a:cubicBezTo>
                  <a:pt x="0" y="101"/>
                  <a:pt x="48" y="111"/>
                  <a:pt x="80" y="111"/>
                </a:cubicBezTo>
                <a:cubicBezTo>
                  <a:pt x="111" y="111"/>
                  <a:pt x="158" y="101"/>
                  <a:pt x="158" y="69"/>
                </a:cubicBezTo>
                <a:lnTo>
                  <a:pt x="158" y="0"/>
                </a:lnTo>
                <a:lnTo>
                  <a:pt x="0" y="0"/>
                </a:lnTo>
                <a:lnTo>
                  <a:pt x="0" y="69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11880" y="3162960"/>
            <a:ext cx="56880" cy="34200"/>
          </a:xfrm>
          <a:custGeom>
            <a:avLst/>
            <a:gdLst/>
            <a:ahLst/>
            <a:rect l="0" t="0" r="r" b="b"/>
            <a:pathLst>
              <a:path w="158" h="95">
                <a:moveTo>
                  <a:pt x="0" y="64"/>
                </a:moveTo>
                <a:cubicBezTo>
                  <a:pt x="22" y="88"/>
                  <a:pt x="50" y="95"/>
                  <a:pt x="79" y="95"/>
                </a:cubicBezTo>
                <a:cubicBezTo>
                  <a:pt x="109" y="95"/>
                  <a:pt x="136" y="88"/>
                  <a:pt x="158" y="64"/>
                </a:cubicBezTo>
                <a:lnTo>
                  <a:pt x="158" y="0"/>
                </a:lnTo>
                <a:lnTo>
                  <a:pt x="0" y="0"/>
                </a:lnTo>
                <a:lnTo>
                  <a:pt x="0" y="64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876600" y="3031920"/>
            <a:ext cx="126360" cy="160200"/>
          </a:xfrm>
          <a:custGeom>
            <a:avLst/>
            <a:gdLst/>
            <a:ahLst/>
            <a:rect l="0" t="0" r="r" b="b"/>
            <a:pathLst>
              <a:path w="351" h="445">
                <a:moveTo>
                  <a:pt x="0" y="225"/>
                </a:moveTo>
                <a:cubicBezTo>
                  <a:pt x="0" y="101"/>
                  <a:pt x="79" y="0"/>
                  <a:pt x="175" y="0"/>
                </a:cubicBezTo>
                <a:cubicBezTo>
                  <a:pt x="273" y="0"/>
                  <a:pt x="351" y="101"/>
                  <a:pt x="351" y="225"/>
                </a:cubicBezTo>
                <a:cubicBezTo>
                  <a:pt x="351" y="351"/>
                  <a:pt x="273" y="445"/>
                  <a:pt x="175" y="445"/>
                </a:cubicBezTo>
                <a:cubicBezTo>
                  <a:pt x="79" y="445"/>
                  <a:pt x="0" y="351"/>
                  <a:pt x="0" y="225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918720" y="3157200"/>
            <a:ext cx="42120" cy="16200"/>
          </a:xfrm>
          <a:custGeom>
            <a:avLst/>
            <a:gdLst/>
            <a:ahLst/>
            <a:rect l="0" t="0" r="r" b="b"/>
            <a:pathLst>
              <a:path w="117" h="45">
                <a:moveTo>
                  <a:pt x="59" y="45"/>
                </a:moveTo>
                <a:cubicBezTo>
                  <a:pt x="24" y="45"/>
                  <a:pt x="6" y="28"/>
                  <a:pt x="4" y="26"/>
                </a:cubicBezTo>
                <a:cubicBezTo>
                  <a:pt x="-1" y="19"/>
                  <a:pt x="-1" y="10"/>
                  <a:pt x="4" y="5"/>
                </a:cubicBezTo>
                <a:cubicBezTo>
                  <a:pt x="10" y="-1"/>
                  <a:pt x="19" y="-1"/>
                  <a:pt x="25" y="4"/>
                </a:cubicBezTo>
                <a:cubicBezTo>
                  <a:pt x="25" y="5"/>
                  <a:pt x="37" y="15"/>
                  <a:pt x="59" y="15"/>
                </a:cubicBezTo>
                <a:cubicBezTo>
                  <a:pt x="81" y="15"/>
                  <a:pt x="93" y="5"/>
                  <a:pt x="93" y="4"/>
                </a:cubicBezTo>
                <a:cubicBezTo>
                  <a:pt x="99" y="-1"/>
                  <a:pt x="108" y="-1"/>
                  <a:pt x="113" y="5"/>
                </a:cubicBezTo>
                <a:cubicBezTo>
                  <a:pt x="119" y="10"/>
                  <a:pt x="119" y="19"/>
                  <a:pt x="113" y="26"/>
                </a:cubicBezTo>
                <a:cubicBezTo>
                  <a:pt x="111" y="28"/>
                  <a:pt x="94" y="45"/>
                  <a:pt x="59" y="45"/>
                </a:cubicBezTo>
                <a:close/>
              </a:path>
            </a:pathLst>
          </a:custGeom>
          <a:solidFill>
            <a:srgbClr val="df1f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55720" y="3020040"/>
            <a:ext cx="168480" cy="118440"/>
          </a:xfrm>
          <a:custGeom>
            <a:avLst/>
            <a:gdLst/>
            <a:ahLst/>
            <a:rect l="0" t="0" r="r" b="b"/>
            <a:pathLst>
              <a:path w="468" h="329">
                <a:moveTo>
                  <a:pt x="16" y="329"/>
                </a:moveTo>
                <a:cubicBezTo>
                  <a:pt x="15" y="308"/>
                  <a:pt x="15" y="324"/>
                  <a:pt x="15" y="319"/>
                </a:cubicBezTo>
                <a:cubicBezTo>
                  <a:pt x="15" y="245"/>
                  <a:pt x="58" y="330"/>
                  <a:pt x="58" y="277"/>
                </a:cubicBezTo>
                <a:cubicBezTo>
                  <a:pt x="58" y="225"/>
                  <a:pt x="88" y="220"/>
                  <a:pt x="117" y="190"/>
                </a:cubicBezTo>
                <a:cubicBezTo>
                  <a:pt x="131" y="176"/>
                  <a:pt x="160" y="147"/>
                  <a:pt x="160" y="147"/>
                </a:cubicBezTo>
                <a:cubicBezTo>
                  <a:pt x="160" y="147"/>
                  <a:pt x="234" y="191"/>
                  <a:pt x="293" y="191"/>
                </a:cubicBezTo>
                <a:cubicBezTo>
                  <a:pt x="351" y="191"/>
                  <a:pt x="409" y="221"/>
                  <a:pt x="409" y="279"/>
                </a:cubicBezTo>
                <a:cubicBezTo>
                  <a:pt x="409" y="338"/>
                  <a:pt x="453" y="245"/>
                  <a:pt x="453" y="319"/>
                </a:cubicBezTo>
                <a:cubicBezTo>
                  <a:pt x="453" y="324"/>
                  <a:pt x="453" y="308"/>
                  <a:pt x="452" y="329"/>
                </a:cubicBezTo>
                <a:lnTo>
                  <a:pt x="468" y="329"/>
                </a:lnTo>
                <a:cubicBezTo>
                  <a:pt x="468" y="286"/>
                  <a:pt x="468" y="287"/>
                  <a:pt x="468" y="260"/>
                </a:cubicBezTo>
                <a:cubicBezTo>
                  <a:pt x="468" y="70"/>
                  <a:pt x="322" y="0"/>
                  <a:pt x="234" y="0"/>
                </a:cubicBezTo>
                <a:cubicBezTo>
                  <a:pt x="146" y="0"/>
                  <a:pt x="0" y="69"/>
                  <a:pt x="0" y="259"/>
                </a:cubicBezTo>
                <a:cubicBezTo>
                  <a:pt x="0" y="276"/>
                  <a:pt x="0" y="286"/>
                  <a:pt x="0" y="329"/>
                </a:cubicBezTo>
                <a:lnTo>
                  <a:pt x="16" y="329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907560" y="3110040"/>
            <a:ext cx="65160" cy="19800"/>
          </a:xfrm>
          <a:custGeom>
            <a:avLst/>
            <a:gdLst/>
            <a:ahLst/>
            <a:rect l="0" t="0" r="r" b="b"/>
            <a:pathLst>
              <a:path w="181" h="55">
                <a:moveTo>
                  <a:pt x="18" y="55"/>
                </a:moveTo>
                <a:cubicBezTo>
                  <a:pt x="8" y="55"/>
                  <a:pt x="0" y="47"/>
                  <a:pt x="0" y="37"/>
                </a:cubicBezTo>
                <a:lnTo>
                  <a:pt x="0" y="18"/>
                </a:lnTo>
                <a:cubicBezTo>
                  <a:pt x="0" y="8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37"/>
                </a:lnTo>
                <a:cubicBezTo>
                  <a:pt x="36" y="47"/>
                  <a:pt x="28" y="55"/>
                  <a:pt x="18" y="55"/>
                </a:cubicBezTo>
                <a:moveTo>
                  <a:pt x="163" y="55"/>
                </a:moveTo>
                <a:cubicBezTo>
                  <a:pt x="154" y="55"/>
                  <a:pt x="145" y="47"/>
                  <a:pt x="145" y="37"/>
                </a:cubicBezTo>
                <a:lnTo>
                  <a:pt x="145" y="18"/>
                </a:lnTo>
                <a:cubicBezTo>
                  <a:pt x="145" y="8"/>
                  <a:pt x="154" y="0"/>
                  <a:pt x="163" y="0"/>
                </a:cubicBezTo>
                <a:cubicBezTo>
                  <a:pt x="173" y="0"/>
                  <a:pt x="181" y="8"/>
                  <a:pt x="181" y="18"/>
                </a:cubicBezTo>
                <a:lnTo>
                  <a:pt x="181" y="37"/>
                </a:lnTo>
                <a:cubicBezTo>
                  <a:pt x="181" y="47"/>
                  <a:pt x="173" y="55"/>
                  <a:pt x="163" y="55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930240" y="3142080"/>
            <a:ext cx="19800" cy="7920"/>
          </a:xfrm>
          <a:custGeom>
            <a:avLst/>
            <a:gdLst/>
            <a:ahLst/>
            <a:rect l="0" t="0" r="r" b="b"/>
            <a:pathLst>
              <a:path w="55" h="22">
                <a:moveTo>
                  <a:pt x="46" y="22"/>
                </a:moveTo>
                <a:lnTo>
                  <a:pt x="9" y="22"/>
                </a:lnTo>
                <a:cubicBezTo>
                  <a:pt x="4" y="22"/>
                  <a:pt x="0" y="17"/>
                  <a:pt x="0" y="12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lnTo>
                  <a:pt x="46" y="0"/>
                </a:lnTo>
                <a:cubicBezTo>
                  <a:pt x="51" y="0"/>
                  <a:pt x="55" y="4"/>
                  <a:pt x="55" y="9"/>
                </a:cubicBezTo>
                <a:lnTo>
                  <a:pt x="55" y="12"/>
                </a:lnTo>
                <a:cubicBezTo>
                  <a:pt x="55" y="17"/>
                  <a:pt x="51" y="22"/>
                  <a:pt x="46" y="2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864720" y="3102120"/>
            <a:ext cx="151200" cy="40680"/>
          </a:xfrm>
          <a:custGeom>
            <a:avLst/>
            <a:gdLst/>
            <a:ahLst/>
            <a:rect l="0" t="0" r="r" b="b"/>
            <a:pathLst>
              <a:path w="420" h="113">
                <a:moveTo>
                  <a:pt x="70" y="56"/>
                </a:moveTo>
                <a:cubicBezTo>
                  <a:pt x="70" y="87"/>
                  <a:pt x="54" y="113"/>
                  <a:pt x="35" y="113"/>
                </a:cubicBezTo>
                <a:cubicBezTo>
                  <a:pt x="16" y="113"/>
                  <a:pt x="0" y="87"/>
                  <a:pt x="0" y="56"/>
                </a:cubicBezTo>
                <a:cubicBezTo>
                  <a:pt x="0" y="25"/>
                  <a:pt x="16" y="0"/>
                  <a:pt x="35" y="0"/>
                </a:cubicBezTo>
                <a:cubicBezTo>
                  <a:pt x="54" y="0"/>
                  <a:pt x="70" y="25"/>
                  <a:pt x="70" y="56"/>
                </a:cubicBezTo>
                <a:moveTo>
                  <a:pt x="420" y="56"/>
                </a:moveTo>
                <a:cubicBezTo>
                  <a:pt x="420" y="87"/>
                  <a:pt x="404" y="113"/>
                  <a:pt x="385" y="113"/>
                </a:cubicBezTo>
                <a:cubicBezTo>
                  <a:pt x="366" y="113"/>
                  <a:pt x="350" y="87"/>
                  <a:pt x="350" y="56"/>
                </a:cubicBezTo>
                <a:cubicBezTo>
                  <a:pt x="350" y="25"/>
                  <a:pt x="366" y="0"/>
                  <a:pt x="385" y="0"/>
                </a:cubicBezTo>
                <a:cubicBezTo>
                  <a:pt x="404" y="0"/>
                  <a:pt x="420" y="25"/>
                  <a:pt x="420" y="5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32400" y="3279960"/>
            <a:ext cx="92520" cy="15840"/>
          </a:xfrm>
          <a:custGeom>
            <a:avLst/>
            <a:gdLst/>
            <a:ahLst/>
            <a:rect l="0" t="0" r="r" b="b"/>
            <a:pathLst>
              <a:path w="257" h="44">
                <a:moveTo>
                  <a:pt x="257" y="22"/>
                </a:moveTo>
                <a:cubicBezTo>
                  <a:pt x="257" y="35"/>
                  <a:pt x="247" y="44"/>
                  <a:pt x="236" y="44"/>
                </a:cubicBezTo>
                <a:lnTo>
                  <a:pt x="22" y="44"/>
                </a:lnTo>
                <a:cubicBezTo>
                  <a:pt x="10" y="44"/>
                  <a:pt x="0" y="35"/>
                  <a:pt x="0" y="22"/>
                </a:cubicBezTo>
                <a:cubicBezTo>
                  <a:pt x="0" y="10"/>
                  <a:pt x="10" y="0"/>
                  <a:pt x="22" y="0"/>
                </a:cubicBezTo>
                <a:lnTo>
                  <a:pt x="236" y="0"/>
                </a:lnTo>
                <a:cubicBezTo>
                  <a:pt x="247" y="0"/>
                  <a:pt x="257" y="10"/>
                  <a:pt x="257" y="2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79040" y="3188160"/>
            <a:ext cx="199800" cy="107640"/>
          </a:xfrm>
          <a:custGeom>
            <a:avLst/>
            <a:gdLst/>
            <a:ahLst/>
            <a:rect l="0" t="0" r="r" b="b"/>
            <a:pathLst>
              <a:path w="555" h="299">
                <a:moveTo>
                  <a:pt x="411" y="0"/>
                </a:moveTo>
                <a:lnTo>
                  <a:pt x="59" y="0"/>
                </a:lnTo>
                <a:cubicBezTo>
                  <a:pt x="26" y="0"/>
                  <a:pt x="-15" y="16"/>
                  <a:pt x="6" y="75"/>
                </a:cubicBezTo>
                <a:lnTo>
                  <a:pt x="71" y="257"/>
                </a:lnTo>
                <a:cubicBezTo>
                  <a:pt x="71" y="257"/>
                  <a:pt x="80" y="299"/>
                  <a:pt x="128" y="299"/>
                </a:cubicBezTo>
                <a:lnTo>
                  <a:pt x="555" y="299"/>
                </a:lnTo>
                <a:lnTo>
                  <a:pt x="470" y="59"/>
                </a:lnTo>
                <a:cubicBezTo>
                  <a:pt x="461" y="30"/>
                  <a:pt x="444" y="0"/>
                  <a:pt x="411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71480" y="3188160"/>
            <a:ext cx="199800" cy="107640"/>
          </a:xfrm>
          <a:custGeom>
            <a:avLst/>
            <a:gdLst/>
            <a:ahLst/>
            <a:rect l="0" t="0" r="r" b="b"/>
            <a:pathLst>
              <a:path w="555" h="299">
                <a:moveTo>
                  <a:pt x="411" y="0"/>
                </a:moveTo>
                <a:lnTo>
                  <a:pt x="58" y="0"/>
                </a:lnTo>
                <a:cubicBezTo>
                  <a:pt x="26" y="0"/>
                  <a:pt x="-16" y="16"/>
                  <a:pt x="6" y="75"/>
                </a:cubicBezTo>
                <a:lnTo>
                  <a:pt x="71" y="257"/>
                </a:lnTo>
                <a:cubicBezTo>
                  <a:pt x="71" y="257"/>
                  <a:pt x="80" y="299"/>
                  <a:pt x="128" y="299"/>
                </a:cubicBezTo>
                <a:lnTo>
                  <a:pt x="555" y="299"/>
                </a:lnTo>
                <a:lnTo>
                  <a:pt x="470" y="59"/>
                </a:lnTo>
                <a:cubicBezTo>
                  <a:pt x="460" y="30"/>
                  <a:pt x="443" y="0"/>
                  <a:pt x="411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88760" y="3197520"/>
            <a:ext cx="134640" cy="74160"/>
          </a:xfrm>
          <a:custGeom>
            <a:avLst/>
            <a:gdLst/>
            <a:ahLst/>
            <a:rect l="0" t="0" r="r" b="b"/>
            <a:pathLst>
              <a:path w="374" h="206">
                <a:moveTo>
                  <a:pt x="251" y="129"/>
                </a:moveTo>
                <a:cubicBezTo>
                  <a:pt x="263" y="162"/>
                  <a:pt x="254" y="197"/>
                  <a:pt x="231" y="204"/>
                </a:cubicBezTo>
                <a:cubicBezTo>
                  <a:pt x="208" y="212"/>
                  <a:pt x="181" y="189"/>
                  <a:pt x="170" y="156"/>
                </a:cubicBezTo>
                <a:cubicBezTo>
                  <a:pt x="158" y="122"/>
                  <a:pt x="167" y="89"/>
                  <a:pt x="190" y="82"/>
                </a:cubicBezTo>
                <a:cubicBezTo>
                  <a:pt x="212" y="74"/>
                  <a:pt x="240" y="95"/>
                  <a:pt x="251" y="129"/>
                </a:cubicBezTo>
                <a:moveTo>
                  <a:pt x="358" y="32"/>
                </a:moveTo>
                <a:lnTo>
                  <a:pt x="16" y="32"/>
                </a:ln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lnTo>
                  <a:pt x="358" y="0"/>
                </a:lnTo>
                <a:cubicBezTo>
                  <a:pt x="366" y="0"/>
                  <a:pt x="374" y="7"/>
                  <a:pt x="374" y="16"/>
                </a:cubicBezTo>
                <a:cubicBezTo>
                  <a:pt x="374" y="25"/>
                  <a:pt x="366" y="32"/>
                  <a:pt x="358" y="3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47720" y="2232000"/>
            <a:ext cx="605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910080" y="362736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7"/>
                  <a:pt x="250" y="64"/>
                </a:cubicBezTo>
                <a:cubicBezTo>
                  <a:pt x="238" y="109"/>
                  <a:pt x="188" y="162"/>
                  <a:pt x="117" y="157"/>
                </a:cubicBezTo>
                <a:cubicBezTo>
                  <a:pt x="52" y="153"/>
                  <a:pt x="0" y="121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883800" y="362988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10"/>
                  <a:pt x="58" y="10"/>
                </a:cubicBezTo>
                <a:cubicBezTo>
                  <a:pt x="26" y="10"/>
                  <a:pt x="0" y="30"/>
                  <a:pt x="0" y="54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3"/>
                  <a:pt x="121" y="58"/>
                  <a:pt x="169" y="53"/>
                </a:cubicBezTo>
                <a:cubicBezTo>
                  <a:pt x="193" y="50"/>
                  <a:pt x="238" y="70"/>
                  <a:pt x="319" y="70"/>
                </a:cubicBezTo>
                <a:cubicBezTo>
                  <a:pt x="322" y="63"/>
                  <a:pt x="323" y="57"/>
                  <a:pt x="323" y="57"/>
                </a:cubicBezTo>
                <a:cubicBezTo>
                  <a:pt x="323" y="14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75800" y="346824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6"/>
                  <a:pt x="671" y="148"/>
                  <a:pt x="671" y="148"/>
                </a:cubicBezTo>
                <a:cubicBezTo>
                  <a:pt x="644" y="83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6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5"/>
                  <a:pt x="-2" y="276"/>
                  <a:pt x="0" y="297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4"/>
                  <a:pt x="206" y="546"/>
                  <a:pt x="288" y="523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90560" y="3485520"/>
            <a:ext cx="231120" cy="149040"/>
          </a:xfrm>
          <a:custGeom>
            <a:avLst/>
            <a:gdLst/>
            <a:ahLst/>
            <a:rect l="0" t="0" r="r" b="b"/>
            <a:pathLst>
              <a:path w="642" h="414">
                <a:moveTo>
                  <a:pt x="326" y="266"/>
                </a:moveTo>
                <a:cubicBezTo>
                  <a:pt x="375" y="240"/>
                  <a:pt x="402" y="242"/>
                  <a:pt x="426" y="244"/>
                </a:cubicBezTo>
                <a:cubicBezTo>
                  <a:pt x="433" y="245"/>
                  <a:pt x="441" y="246"/>
                  <a:pt x="448" y="245"/>
                </a:cubicBezTo>
                <a:cubicBezTo>
                  <a:pt x="490" y="245"/>
                  <a:pt x="524" y="227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1"/>
                  <a:pt x="527" y="191"/>
                  <a:pt x="523" y="195"/>
                </a:cubicBezTo>
                <a:cubicBezTo>
                  <a:pt x="512" y="209"/>
                  <a:pt x="483" y="223"/>
                  <a:pt x="447" y="224"/>
                </a:cubicBezTo>
                <a:cubicBezTo>
                  <a:pt x="441" y="224"/>
                  <a:pt x="435" y="224"/>
                  <a:pt x="428" y="223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3"/>
                  <a:pt x="242" y="134"/>
                  <a:pt x="250" y="120"/>
                </a:cubicBezTo>
                <a:cubicBezTo>
                  <a:pt x="251" y="120"/>
                  <a:pt x="252" y="120"/>
                  <a:pt x="253" y="120"/>
                </a:cubicBezTo>
                <a:cubicBezTo>
                  <a:pt x="261" y="120"/>
                  <a:pt x="270" y="118"/>
                  <a:pt x="277" y="114"/>
                </a:cubicBezTo>
                <a:cubicBezTo>
                  <a:pt x="283" y="111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3"/>
                  <a:pt x="235" y="98"/>
                  <a:pt x="227" y="85"/>
                </a:cubicBezTo>
                <a:cubicBezTo>
                  <a:pt x="224" y="80"/>
                  <a:pt x="217" y="79"/>
                  <a:pt x="212" y="82"/>
                </a:cubicBezTo>
                <a:cubicBezTo>
                  <a:pt x="207" y="85"/>
                  <a:pt x="206" y="92"/>
                  <a:pt x="209" y="97"/>
                </a:cubicBezTo>
                <a:cubicBezTo>
                  <a:pt x="214" y="105"/>
                  <a:pt x="221" y="110"/>
                  <a:pt x="229" y="114"/>
                </a:cubicBezTo>
                <a:cubicBezTo>
                  <a:pt x="218" y="137"/>
                  <a:pt x="197" y="196"/>
                  <a:pt x="237" y="263"/>
                </a:cubicBezTo>
                <a:cubicBezTo>
                  <a:pt x="209" y="265"/>
                  <a:pt x="181" y="269"/>
                  <a:pt x="159" y="284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9"/>
                  <a:pt x="57" y="243"/>
                  <a:pt x="60" y="237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1"/>
                  <a:pt x="41" y="223"/>
                  <a:pt x="39" y="229"/>
                </a:cubicBezTo>
                <a:cubicBezTo>
                  <a:pt x="37" y="234"/>
                  <a:pt x="34" y="237"/>
                  <a:pt x="29" y="239"/>
                </a:cubicBezTo>
                <a:cubicBezTo>
                  <a:pt x="25" y="240"/>
                  <a:pt x="20" y="240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6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50"/>
                  <a:pt x="101" y="358"/>
                  <a:pt x="100" y="367"/>
                </a:cubicBezTo>
                <a:cubicBezTo>
                  <a:pt x="99" y="372"/>
                  <a:pt x="104" y="378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9"/>
                </a:cubicBezTo>
                <a:cubicBezTo>
                  <a:pt x="124" y="343"/>
                  <a:pt x="148" y="316"/>
                  <a:pt x="170" y="301"/>
                </a:cubicBezTo>
                <a:cubicBezTo>
                  <a:pt x="191" y="288"/>
                  <a:pt x="221" y="285"/>
                  <a:pt x="250" y="283"/>
                </a:cubicBezTo>
                <a:cubicBezTo>
                  <a:pt x="278" y="280"/>
                  <a:pt x="305" y="278"/>
                  <a:pt x="326" y="266"/>
                </a:cubicBezTo>
                <a:moveTo>
                  <a:pt x="600" y="234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6" y="250"/>
                  <a:pt x="608" y="250"/>
                  <a:pt x="609" y="250"/>
                </a:cubicBezTo>
                <a:cubicBezTo>
                  <a:pt x="613" y="250"/>
                  <a:pt x="617" y="248"/>
                  <a:pt x="619" y="245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9"/>
                  <a:pt x="574" y="120"/>
                  <a:pt x="570" y="125"/>
                </a:cubicBezTo>
                <a:cubicBezTo>
                  <a:pt x="567" y="130"/>
                  <a:pt x="568" y="137"/>
                  <a:pt x="573" y="140"/>
                </a:cubicBezTo>
                <a:cubicBezTo>
                  <a:pt x="630" y="178"/>
                  <a:pt x="601" y="232"/>
                  <a:pt x="600" y="234"/>
                </a:cubicBezTo>
                <a:moveTo>
                  <a:pt x="158" y="62"/>
                </a:moveTo>
                <a:cubicBezTo>
                  <a:pt x="161" y="62"/>
                  <a:pt x="165" y="61"/>
                  <a:pt x="167" y="58"/>
                </a:cubicBezTo>
                <a:cubicBezTo>
                  <a:pt x="198" y="15"/>
                  <a:pt x="240" y="30"/>
                  <a:pt x="242" y="30"/>
                </a:cubicBezTo>
                <a:cubicBezTo>
                  <a:pt x="248" y="32"/>
                  <a:pt x="254" y="29"/>
                  <a:pt x="256" y="24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3"/>
                  <a:pt x="182" y="0"/>
                  <a:pt x="149" y="45"/>
                </a:cubicBezTo>
                <a:cubicBezTo>
                  <a:pt x="146" y="50"/>
                  <a:pt x="147" y="57"/>
                  <a:pt x="152" y="60"/>
                </a:cubicBezTo>
                <a:cubicBezTo>
                  <a:pt x="154" y="62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3"/>
                  <a:pt x="507" y="54"/>
                </a:cubicBezTo>
                <a:cubicBezTo>
                  <a:pt x="509" y="58"/>
                  <a:pt x="512" y="59"/>
                  <a:pt x="516" y="59"/>
                </a:cubicBezTo>
                <a:cubicBezTo>
                  <a:pt x="518" y="59"/>
                  <a:pt x="520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7" y="-5"/>
                  <a:pt x="435" y="1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8"/>
                  <a:pt x="431" y="23"/>
                  <a:pt x="437" y="22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4"/>
                  <a:pt x="617" y="380"/>
                  <a:pt x="580" y="392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0"/>
                  <a:pt x="578" y="414"/>
                  <a:pt x="583" y="414"/>
                </a:cubicBezTo>
                <a:cubicBezTo>
                  <a:pt x="584" y="414"/>
                  <a:pt x="585" y="414"/>
                  <a:pt x="586" y="413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824760" y="348804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4"/>
                </a:moveTo>
                <a:cubicBezTo>
                  <a:pt x="7" y="230"/>
                  <a:pt x="10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5"/>
                  <a:pt x="64" y="208"/>
                </a:cubicBezTo>
                <a:cubicBezTo>
                  <a:pt x="70" y="209"/>
                  <a:pt x="75" y="205"/>
                  <a:pt x="77" y="200"/>
                </a:cubicBezTo>
                <a:cubicBezTo>
                  <a:pt x="78" y="194"/>
                  <a:pt x="74" y="188"/>
                  <a:pt x="68" y="187"/>
                </a:cubicBezTo>
                <a:cubicBezTo>
                  <a:pt x="59" y="185"/>
                  <a:pt x="50" y="186"/>
                  <a:pt x="42" y="189"/>
                </a:cubicBezTo>
                <a:cubicBezTo>
                  <a:pt x="17" y="146"/>
                  <a:pt x="22" y="104"/>
                  <a:pt x="22" y="104"/>
                </a:cubicBezTo>
                <a:cubicBezTo>
                  <a:pt x="23" y="98"/>
                  <a:pt x="18" y="93"/>
                  <a:pt x="13" y="92"/>
                </a:cubicBezTo>
                <a:cubicBezTo>
                  <a:pt x="7" y="91"/>
                  <a:pt x="2" y="95"/>
                  <a:pt x="1" y="101"/>
                </a:cubicBezTo>
                <a:cubicBezTo>
                  <a:pt x="0" y="103"/>
                  <a:pt x="-5" y="150"/>
                  <a:pt x="23" y="199"/>
                </a:cubicBezTo>
                <a:cubicBezTo>
                  <a:pt x="16" y="206"/>
                  <a:pt x="11" y="214"/>
                  <a:pt x="8" y="224"/>
                </a:cubicBezTo>
                <a:moveTo>
                  <a:pt x="246" y="171"/>
                </a:moveTo>
                <a:cubicBezTo>
                  <a:pt x="255" y="163"/>
                  <a:pt x="269" y="163"/>
                  <a:pt x="277" y="172"/>
                </a:cubicBezTo>
                <a:cubicBezTo>
                  <a:pt x="280" y="174"/>
                  <a:pt x="282" y="175"/>
                  <a:pt x="285" y="175"/>
                </a:cubicBezTo>
                <a:cubicBezTo>
                  <a:pt x="288" y="175"/>
                  <a:pt x="290" y="173"/>
                  <a:pt x="293" y="171"/>
                </a:cubicBezTo>
                <a:cubicBezTo>
                  <a:pt x="297" y="167"/>
                  <a:pt x="297" y="160"/>
                  <a:pt x="292" y="156"/>
                </a:cubicBezTo>
                <a:cubicBezTo>
                  <a:pt x="287" y="152"/>
                  <a:pt x="282" y="148"/>
                  <a:pt x="275" y="146"/>
                </a:cubicBezTo>
                <a:cubicBezTo>
                  <a:pt x="282" y="125"/>
                  <a:pt x="279" y="115"/>
                  <a:pt x="273" y="97"/>
                </a:cubicBezTo>
                <a:cubicBezTo>
                  <a:pt x="272" y="94"/>
                  <a:pt x="271" y="90"/>
                  <a:pt x="270" y="85"/>
                </a:cubicBezTo>
                <a:lnTo>
                  <a:pt x="269" y="83"/>
                </a:lnTo>
                <a:cubicBezTo>
                  <a:pt x="262" y="58"/>
                  <a:pt x="256" y="41"/>
                  <a:pt x="271" y="17"/>
                </a:cubicBezTo>
                <a:cubicBezTo>
                  <a:pt x="274" y="12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8"/>
                  <a:pt x="241" y="62"/>
                  <a:pt x="249" y="91"/>
                </a:cubicBezTo>
                <a:lnTo>
                  <a:pt x="250" y="93"/>
                </a:lnTo>
                <a:cubicBezTo>
                  <a:pt x="251" y="97"/>
                  <a:pt x="252" y="100"/>
                  <a:pt x="253" y="104"/>
                </a:cubicBezTo>
                <a:cubicBezTo>
                  <a:pt x="258" y="120"/>
                  <a:pt x="260" y="125"/>
                  <a:pt x="253" y="145"/>
                </a:cubicBezTo>
                <a:cubicBezTo>
                  <a:pt x="246" y="146"/>
                  <a:pt x="238" y="150"/>
                  <a:pt x="232" y="156"/>
                </a:cubicBezTo>
                <a:cubicBezTo>
                  <a:pt x="228" y="160"/>
                  <a:pt x="227" y="166"/>
                  <a:pt x="231" y="171"/>
                </a:cubicBezTo>
                <a:cubicBezTo>
                  <a:pt x="235" y="175"/>
                  <a:pt x="242" y="175"/>
                  <a:pt x="246" y="171"/>
                </a:cubicBezTo>
                <a:moveTo>
                  <a:pt x="383" y="108"/>
                </a:moveTo>
                <a:cubicBezTo>
                  <a:pt x="389" y="108"/>
                  <a:pt x="396" y="106"/>
                  <a:pt x="401" y="104"/>
                </a:cubicBezTo>
                <a:cubicBezTo>
                  <a:pt x="407" y="101"/>
                  <a:pt x="409" y="95"/>
                  <a:pt x="407" y="89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9"/>
                  <a:pt x="367" y="84"/>
                  <a:pt x="362" y="74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4"/>
                </a:cubicBezTo>
                <a:cubicBezTo>
                  <a:pt x="347" y="92"/>
                  <a:pt x="353" y="97"/>
                  <a:pt x="359" y="101"/>
                </a:cubicBezTo>
                <a:cubicBezTo>
                  <a:pt x="348" y="129"/>
                  <a:pt x="354" y="159"/>
                  <a:pt x="360" y="174"/>
                </a:cubicBezTo>
                <a:cubicBezTo>
                  <a:pt x="361" y="179"/>
                  <a:pt x="365" y="182"/>
                  <a:pt x="370" y="182"/>
                </a:cubicBezTo>
                <a:cubicBezTo>
                  <a:pt x="371" y="182"/>
                  <a:pt x="373" y="181"/>
                  <a:pt x="374" y="181"/>
                </a:cubicBezTo>
                <a:cubicBezTo>
                  <a:pt x="380" y="179"/>
                  <a:pt x="383" y="173"/>
                  <a:pt x="381" y="168"/>
                </a:cubicBezTo>
                <a:cubicBezTo>
                  <a:pt x="377" y="157"/>
                  <a:pt x="369" y="130"/>
                  <a:pt x="381" y="107"/>
                </a:cubicBezTo>
                <a:cubicBezTo>
                  <a:pt x="382" y="107"/>
                  <a:pt x="382" y="108"/>
                  <a:pt x="383" y="108"/>
                </a:cubicBezTo>
                <a:moveTo>
                  <a:pt x="485" y="309"/>
                </a:moveTo>
                <a:cubicBezTo>
                  <a:pt x="485" y="303"/>
                  <a:pt x="480" y="298"/>
                  <a:pt x="474" y="299"/>
                </a:cubicBezTo>
                <a:cubicBezTo>
                  <a:pt x="452" y="300"/>
                  <a:pt x="434" y="284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3"/>
                  <a:pt x="411" y="258"/>
                  <a:pt x="411" y="264"/>
                </a:cubicBezTo>
                <a:cubicBezTo>
                  <a:pt x="412" y="276"/>
                  <a:pt x="417" y="288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6"/>
                  <a:pt x="350" y="324"/>
                  <a:pt x="339" y="323"/>
                </a:cubicBezTo>
                <a:cubicBezTo>
                  <a:pt x="329" y="322"/>
                  <a:pt x="317" y="321"/>
                  <a:pt x="303" y="321"/>
                </a:cubicBezTo>
                <a:cubicBezTo>
                  <a:pt x="303" y="315"/>
                  <a:pt x="301" y="306"/>
                  <a:pt x="296" y="299"/>
                </a:cubicBezTo>
                <a:cubicBezTo>
                  <a:pt x="293" y="294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5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50"/>
                  <a:pt x="163" y="351"/>
                </a:cubicBezTo>
                <a:cubicBezTo>
                  <a:pt x="161" y="346"/>
                  <a:pt x="157" y="340"/>
                  <a:pt x="152" y="335"/>
                </a:cubicBezTo>
                <a:cubicBezTo>
                  <a:pt x="148" y="331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5"/>
                  <a:pt x="142" y="357"/>
                </a:cubicBezTo>
                <a:cubicBezTo>
                  <a:pt x="118" y="367"/>
                  <a:pt x="107" y="383"/>
                  <a:pt x="106" y="384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1"/>
                  <a:pt x="187" y="371"/>
                  <a:pt x="204" y="375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3"/>
                </a:cubicBezTo>
                <a:cubicBezTo>
                  <a:pt x="248" y="369"/>
                  <a:pt x="257" y="364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6"/>
                </a:cubicBezTo>
                <a:cubicBezTo>
                  <a:pt x="370" y="351"/>
                  <a:pt x="370" y="358"/>
                  <a:pt x="369" y="361"/>
                </a:cubicBezTo>
                <a:cubicBezTo>
                  <a:pt x="369" y="366"/>
                  <a:pt x="374" y="372"/>
                  <a:pt x="380" y="373"/>
                </a:cubicBezTo>
                <a:lnTo>
                  <a:pt x="381" y="373"/>
                </a:lnTo>
                <a:cubicBezTo>
                  <a:pt x="386" y="373"/>
                  <a:pt x="391" y="369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7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20"/>
                  <a:pt x="486" y="314"/>
                  <a:pt x="485" y="30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065240" y="2968920"/>
            <a:ext cx="731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Alumnado de 1.º DAM en un punto intermedio del módulo.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71480" y="3848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7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5"/>
                  <a:pt x="408" y="768"/>
                  <a:pt x="383" y="768"/>
                </a:cubicBezTo>
                <a:cubicBezTo>
                  <a:pt x="358" y="768"/>
                  <a:pt x="333" y="765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7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3"/>
                </a:cubicBezTo>
                <a:cubicBezTo>
                  <a:pt x="0" y="358"/>
                  <a:pt x="2" y="333"/>
                  <a:pt x="7" y="308"/>
                </a:cubicBezTo>
                <a:cubicBezTo>
                  <a:pt x="12" y="284"/>
                  <a:pt x="19" y="260"/>
                  <a:pt x="29" y="236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6"/>
                </a:cubicBezTo>
                <a:cubicBezTo>
                  <a:pt x="748" y="260"/>
                  <a:pt x="756" y="284"/>
                  <a:pt x="761" y="308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806040" y="388260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6"/>
                  <a:pt x="574" y="325"/>
                  <a:pt x="570" y="343"/>
                </a:cubicBezTo>
                <a:cubicBezTo>
                  <a:pt x="567" y="362"/>
                  <a:pt x="561" y="380"/>
                  <a:pt x="554" y="397"/>
                </a:cubicBezTo>
                <a:cubicBezTo>
                  <a:pt x="547" y="415"/>
                  <a:pt x="538" y="432"/>
                  <a:pt x="528" y="448"/>
                </a:cubicBezTo>
                <a:cubicBezTo>
                  <a:pt x="517" y="464"/>
                  <a:pt x="505" y="478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8"/>
                  <a:pt x="59" y="464"/>
                  <a:pt x="48" y="448"/>
                </a:cubicBezTo>
                <a:cubicBezTo>
                  <a:pt x="38" y="432"/>
                  <a:pt x="29" y="415"/>
                  <a:pt x="21" y="397"/>
                </a:cubicBezTo>
                <a:cubicBezTo>
                  <a:pt x="14" y="380"/>
                  <a:pt x="9" y="362"/>
                  <a:pt x="5" y="343"/>
                </a:cubicBezTo>
                <a:cubicBezTo>
                  <a:pt x="1" y="325"/>
                  <a:pt x="0" y="306"/>
                  <a:pt x="0" y="287"/>
                </a:cubicBezTo>
                <a:cubicBezTo>
                  <a:pt x="0" y="268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7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0"/>
                  <a:pt x="112" y="59"/>
                  <a:pt x="127" y="48"/>
                </a:cubicBezTo>
                <a:cubicBezTo>
                  <a:pt x="143" y="38"/>
                  <a:pt x="160" y="29"/>
                  <a:pt x="177" y="21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1"/>
                  <a:pt x="268" y="0"/>
                  <a:pt x="287" y="0"/>
                </a:cubicBezTo>
                <a:cubicBezTo>
                  <a:pt x="306" y="0"/>
                  <a:pt x="325" y="1"/>
                  <a:pt x="343" y="5"/>
                </a:cubicBezTo>
                <a:cubicBezTo>
                  <a:pt x="363" y="9"/>
                  <a:pt x="381" y="14"/>
                  <a:pt x="398" y="21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0"/>
                  <a:pt x="492" y="84"/>
                </a:cubicBezTo>
                <a:cubicBezTo>
                  <a:pt x="505" y="97"/>
                  <a:pt x="517" y="112"/>
                  <a:pt x="528" y="127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8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832680" y="39092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20"/>
                  <a:pt x="28" y="108"/>
                  <a:pt x="37" y="96"/>
                </a:cubicBezTo>
                <a:cubicBezTo>
                  <a:pt x="45" y="84"/>
                  <a:pt x="54" y="73"/>
                  <a:pt x="64" y="64"/>
                </a:cubicBezTo>
                <a:cubicBezTo>
                  <a:pt x="73" y="54"/>
                  <a:pt x="84" y="45"/>
                  <a:pt x="96" y="37"/>
                </a:cubicBezTo>
                <a:cubicBezTo>
                  <a:pt x="107" y="29"/>
                  <a:pt x="120" y="23"/>
                  <a:pt x="133" y="17"/>
                </a:cubicBezTo>
                <a:cubicBezTo>
                  <a:pt x="146" y="12"/>
                  <a:pt x="159" y="8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8"/>
                  <a:pt x="283" y="12"/>
                  <a:pt x="296" y="17"/>
                </a:cubicBezTo>
                <a:cubicBezTo>
                  <a:pt x="309" y="23"/>
                  <a:pt x="321" y="29"/>
                  <a:pt x="333" y="37"/>
                </a:cubicBezTo>
                <a:cubicBezTo>
                  <a:pt x="344" y="45"/>
                  <a:pt x="355" y="54"/>
                  <a:pt x="365" y="64"/>
                </a:cubicBezTo>
                <a:cubicBezTo>
                  <a:pt x="375" y="73"/>
                  <a:pt x="384" y="84"/>
                  <a:pt x="391" y="96"/>
                </a:cubicBezTo>
                <a:cubicBezTo>
                  <a:pt x="399" y="108"/>
                  <a:pt x="406" y="120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863280" y="39398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3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3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886320" y="39628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1"/>
                </a:cubicBezTo>
                <a:cubicBezTo>
                  <a:pt x="104" y="117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7"/>
                  <a:pt x="20" y="111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906120" y="39880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903960" y="39740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954360" y="38480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49"/>
                  <a:pt x="4" y="249"/>
                </a:cubicBezTo>
                <a:lnTo>
                  <a:pt x="156" y="92"/>
                </a:lnTo>
                <a:cubicBezTo>
                  <a:pt x="162" y="61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910800" y="38721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065240" y="3387960"/>
            <a:ext cx="746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Nivel: medio, con bases en condicionales, bucles y funciones.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71480" y="4274640"/>
            <a:ext cx="276480" cy="261360"/>
          </a:xfrm>
          <a:custGeom>
            <a:avLst/>
            <a:gdLst/>
            <a:ahLst/>
            <a:rect l="0" t="0" r="r" b="b"/>
            <a:pathLst>
              <a:path w="768" h="726">
                <a:moveTo>
                  <a:pt x="383" y="0"/>
                </a:moveTo>
                <a:cubicBezTo>
                  <a:pt x="171" y="0"/>
                  <a:pt x="0" y="135"/>
                  <a:pt x="0" y="300"/>
                </a:cubicBezTo>
                <a:cubicBezTo>
                  <a:pt x="0" y="393"/>
                  <a:pt x="54" y="476"/>
                  <a:pt x="140" y="530"/>
                </a:cubicBezTo>
                <a:cubicBezTo>
                  <a:pt x="129" y="580"/>
                  <a:pt x="103" y="653"/>
                  <a:pt x="42" y="726"/>
                </a:cubicBezTo>
                <a:cubicBezTo>
                  <a:pt x="165" y="705"/>
                  <a:pt x="243" y="646"/>
                  <a:pt x="292" y="589"/>
                </a:cubicBezTo>
                <a:cubicBezTo>
                  <a:pt x="321" y="595"/>
                  <a:pt x="352" y="598"/>
                  <a:pt x="383" y="598"/>
                </a:cubicBezTo>
                <a:cubicBezTo>
                  <a:pt x="596" y="598"/>
                  <a:pt x="768" y="464"/>
                  <a:pt x="768" y="300"/>
                </a:cubicBezTo>
                <a:cubicBezTo>
                  <a:pt x="768" y="135"/>
                  <a:pt x="596" y="0"/>
                  <a:pt x="383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94240" y="436680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0" y="64"/>
                  <a:pt x="77" y="70"/>
                  <a:pt x="73" y="74"/>
                </a:cubicBezTo>
                <a:cubicBezTo>
                  <a:pt x="69" y="78"/>
                  <a:pt x="65" y="81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1" y="81"/>
                  <a:pt x="16" y="78"/>
                  <a:pt x="12" y="74"/>
                </a:cubicBezTo>
                <a:cubicBezTo>
                  <a:pt x="8" y="70"/>
                  <a:pt x="5" y="64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1"/>
                  <a:pt x="3" y="26"/>
                </a:cubicBezTo>
                <a:cubicBezTo>
                  <a:pt x="5" y="21"/>
                  <a:pt x="8" y="16"/>
                  <a:pt x="12" y="12"/>
                </a:cubicBezTo>
                <a:cubicBezTo>
                  <a:pt x="16" y="8"/>
                  <a:pt x="21" y="5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5"/>
                  <a:pt x="69" y="8"/>
                  <a:pt x="73" y="12"/>
                </a:cubicBezTo>
                <a:cubicBezTo>
                  <a:pt x="77" y="16"/>
                  <a:pt x="80" y="21"/>
                  <a:pt x="83" y="26"/>
                </a:cubicBezTo>
                <a:cubicBezTo>
                  <a:pt x="85" y="31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955440" y="436680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1" y="64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70"/>
                  <a:pt x="6" y="64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1"/>
                  <a:pt x="3" y="26"/>
                </a:cubicBezTo>
                <a:cubicBezTo>
                  <a:pt x="6" y="21"/>
                  <a:pt x="9" y="16"/>
                  <a:pt x="13" y="12"/>
                </a:cubicBezTo>
                <a:cubicBezTo>
                  <a:pt x="17" y="8"/>
                  <a:pt x="21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832680" y="436680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1" y="64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70"/>
                  <a:pt x="6" y="64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1"/>
                  <a:pt x="3" y="26"/>
                </a:cubicBezTo>
                <a:cubicBezTo>
                  <a:pt x="6" y="21"/>
                  <a:pt x="9" y="16"/>
                  <a:pt x="13" y="12"/>
                </a:cubicBezTo>
                <a:cubicBezTo>
                  <a:pt x="17" y="8"/>
                  <a:pt x="21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065240" y="3797640"/>
            <a:ext cx="830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Necesidad: consolidar lógica algorítmica, depuración y diseño claro.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065240" y="4216680"/>
            <a:ext cx="941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potencia el trabajo colaborativo, la reflexión crítica y la exposición técnica.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747720" y="1879560"/>
            <a:ext cx="6382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2228760" y="2657160"/>
            <a:ext cx="447840" cy="371880"/>
          </a:xfrm>
          <a:custGeom>
            <a:avLst/>
            <a:gdLst/>
            <a:ahLst/>
            <a:rect l="0" t="0" r="r" b="b"/>
            <a:pathLst>
              <a:path w="1244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1086" y="0"/>
                </a:lnTo>
                <a:cubicBezTo>
                  <a:pt x="1096" y="0"/>
                  <a:pt x="1106" y="1"/>
                  <a:pt x="1117" y="3"/>
                </a:cubicBezTo>
                <a:cubicBezTo>
                  <a:pt x="1127" y="5"/>
                  <a:pt x="1137" y="8"/>
                  <a:pt x="1146" y="12"/>
                </a:cubicBezTo>
                <a:cubicBezTo>
                  <a:pt x="1156" y="16"/>
                  <a:pt x="1165" y="21"/>
                  <a:pt x="1174" y="27"/>
                </a:cubicBezTo>
                <a:cubicBezTo>
                  <a:pt x="1182" y="33"/>
                  <a:pt x="1190" y="39"/>
                  <a:pt x="1198" y="47"/>
                </a:cubicBezTo>
                <a:cubicBezTo>
                  <a:pt x="1205" y="54"/>
                  <a:pt x="1212" y="62"/>
                  <a:pt x="1218" y="71"/>
                </a:cubicBezTo>
                <a:cubicBezTo>
                  <a:pt x="1223" y="80"/>
                  <a:pt x="1228" y="89"/>
                  <a:pt x="1232" y="98"/>
                </a:cubicBezTo>
                <a:cubicBezTo>
                  <a:pt x="1236" y="108"/>
                  <a:pt x="1239" y="118"/>
                  <a:pt x="1241" y="128"/>
                </a:cubicBezTo>
                <a:cubicBezTo>
                  <a:pt x="1243" y="138"/>
                  <a:pt x="1244" y="149"/>
                  <a:pt x="1244" y="159"/>
                </a:cubicBezTo>
                <a:lnTo>
                  <a:pt x="1244" y="874"/>
                </a:lnTo>
                <a:cubicBezTo>
                  <a:pt x="1244" y="885"/>
                  <a:pt x="1243" y="895"/>
                  <a:pt x="1241" y="905"/>
                </a:cubicBezTo>
                <a:cubicBezTo>
                  <a:pt x="1239" y="916"/>
                  <a:pt x="1236" y="926"/>
                  <a:pt x="1232" y="935"/>
                </a:cubicBezTo>
                <a:cubicBezTo>
                  <a:pt x="1228" y="945"/>
                  <a:pt x="1223" y="954"/>
                  <a:pt x="1218" y="963"/>
                </a:cubicBezTo>
                <a:cubicBezTo>
                  <a:pt x="1212" y="971"/>
                  <a:pt x="1205" y="979"/>
                  <a:pt x="1198" y="987"/>
                </a:cubicBezTo>
                <a:cubicBezTo>
                  <a:pt x="1190" y="994"/>
                  <a:pt x="1182" y="1001"/>
                  <a:pt x="1174" y="1006"/>
                </a:cubicBezTo>
                <a:cubicBezTo>
                  <a:pt x="1165" y="1012"/>
                  <a:pt x="1156" y="1017"/>
                  <a:pt x="1146" y="1021"/>
                </a:cubicBezTo>
                <a:cubicBezTo>
                  <a:pt x="1137" y="1025"/>
                  <a:pt x="1127" y="1028"/>
                  <a:pt x="1117" y="1030"/>
                </a:cubicBezTo>
                <a:cubicBezTo>
                  <a:pt x="1106" y="1032"/>
                  <a:pt x="1096" y="1033"/>
                  <a:pt x="1086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2626200"/>
            <a:ext cx="92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2321280" y="274896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2809800" y="265716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5" y="16"/>
                  <a:pt x="2594" y="21"/>
                  <a:pt x="2602" y="27"/>
                </a:cubicBezTo>
                <a:cubicBezTo>
                  <a:pt x="2611" y="33"/>
                  <a:pt x="2619" y="39"/>
                  <a:pt x="2627" y="47"/>
                </a:cubicBezTo>
                <a:cubicBezTo>
                  <a:pt x="2634" y="54"/>
                  <a:pt x="2640" y="62"/>
                  <a:pt x="2646" y="71"/>
                </a:cubicBezTo>
                <a:cubicBezTo>
                  <a:pt x="2652" y="80"/>
                  <a:pt x="2657" y="89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8"/>
                  <a:pt x="2673" y="149"/>
                  <a:pt x="2673" y="159"/>
                </a:cubicBezTo>
                <a:lnTo>
                  <a:pt x="2673" y="874"/>
                </a:lnTo>
                <a:cubicBezTo>
                  <a:pt x="2673" y="885"/>
                  <a:pt x="2672" y="895"/>
                  <a:pt x="2670" y="905"/>
                </a:cubicBezTo>
                <a:cubicBezTo>
                  <a:pt x="2668" y="916"/>
                  <a:pt x="2665" y="926"/>
                  <a:pt x="2661" y="935"/>
                </a:cubicBezTo>
                <a:cubicBezTo>
                  <a:pt x="2657" y="945"/>
                  <a:pt x="2652" y="954"/>
                  <a:pt x="2646" y="963"/>
                </a:cubicBezTo>
                <a:cubicBezTo>
                  <a:pt x="2640" y="971"/>
                  <a:pt x="2634" y="979"/>
                  <a:pt x="2627" y="987"/>
                </a:cubicBezTo>
                <a:cubicBezTo>
                  <a:pt x="2619" y="994"/>
                  <a:pt x="2611" y="1001"/>
                  <a:pt x="2602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5" y="1025"/>
                  <a:pt x="2555" y="1028"/>
                  <a:pt x="2545" y="1030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673720" y="2626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903040" y="274896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switch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3904920" y="265716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9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57" y="0"/>
                </a:lnTo>
                <a:cubicBezTo>
                  <a:pt x="1467" y="0"/>
                  <a:pt x="1477" y="1"/>
                  <a:pt x="1488" y="3"/>
                </a:cubicBezTo>
                <a:cubicBezTo>
                  <a:pt x="1498" y="5"/>
                  <a:pt x="1508" y="8"/>
                  <a:pt x="1517" y="12"/>
                </a:cubicBezTo>
                <a:cubicBezTo>
                  <a:pt x="1527" y="16"/>
                  <a:pt x="1536" y="21"/>
                  <a:pt x="1545" y="27"/>
                </a:cubicBezTo>
                <a:cubicBezTo>
                  <a:pt x="1553" y="33"/>
                  <a:pt x="1562" y="39"/>
                  <a:pt x="1569" y="47"/>
                </a:cubicBezTo>
                <a:cubicBezTo>
                  <a:pt x="1576" y="54"/>
                  <a:pt x="1583" y="62"/>
                  <a:pt x="1589" y="71"/>
                </a:cubicBezTo>
                <a:cubicBezTo>
                  <a:pt x="1594" y="80"/>
                  <a:pt x="1599" y="89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9"/>
                  <a:pt x="1615" y="159"/>
                </a:cubicBezTo>
                <a:lnTo>
                  <a:pt x="1615" y="874"/>
                </a:lnTo>
                <a:cubicBezTo>
                  <a:pt x="1615" y="885"/>
                  <a:pt x="1614" y="895"/>
                  <a:pt x="1612" y="905"/>
                </a:cubicBezTo>
                <a:cubicBezTo>
                  <a:pt x="1610" y="916"/>
                  <a:pt x="1607" y="926"/>
                  <a:pt x="1603" y="935"/>
                </a:cubicBezTo>
                <a:cubicBezTo>
                  <a:pt x="1599" y="945"/>
                  <a:pt x="1594" y="954"/>
                  <a:pt x="1589" y="963"/>
                </a:cubicBezTo>
                <a:cubicBezTo>
                  <a:pt x="1583" y="971"/>
                  <a:pt x="1576" y="979"/>
                  <a:pt x="1569" y="987"/>
                </a:cubicBezTo>
                <a:cubicBezTo>
                  <a:pt x="1562" y="994"/>
                  <a:pt x="1553" y="1001"/>
                  <a:pt x="1545" y="1006"/>
                </a:cubicBezTo>
                <a:cubicBezTo>
                  <a:pt x="1536" y="1012"/>
                  <a:pt x="1527" y="1017"/>
                  <a:pt x="1517" y="1021"/>
                </a:cubicBezTo>
                <a:cubicBezTo>
                  <a:pt x="1508" y="1025"/>
                  <a:pt x="1498" y="1028"/>
                  <a:pt x="1488" y="1030"/>
                </a:cubicBezTo>
                <a:cubicBezTo>
                  <a:pt x="1477" y="1032"/>
                  <a:pt x="1467" y="1033"/>
                  <a:pt x="1457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9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771720" y="2626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001040" y="274896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4619520" y="265716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4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3" y="21"/>
                  <a:pt x="2232" y="27"/>
                </a:cubicBezTo>
                <a:cubicBezTo>
                  <a:pt x="2241" y="33"/>
                  <a:pt x="2249" y="39"/>
                  <a:pt x="2256" y="47"/>
                </a:cubicBezTo>
                <a:cubicBezTo>
                  <a:pt x="2264" y="54"/>
                  <a:pt x="2270" y="62"/>
                  <a:pt x="2276" y="71"/>
                </a:cubicBezTo>
                <a:cubicBezTo>
                  <a:pt x="2282" y="80"/>
                  <a:pt x="2287" y="89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8"/>
                  <a:pt x="2303" y="149"/>
                  <a:pt x="2303" y="159"/>
                </a:cubicBezTo>
                <a:lnTo>
                  <a:pt x="2303" y="874"/>
                </a:lnTo>
                <a:cubicBezTo>
                  <a:pt x="2303" y="885"/>
                  <a:pt x="2302" y="895"/>
                  <a:pt x="2300" y="905"/>
                </a:cubicBezTo>
                <a:cubicBezTo>
                  <a:pt x="2298" y="916"/>
                  <a:pt x="2295" y="926"/>
                  <a:pt x="2291" y="935"/>
                </a:cubicBezTo>
                <a:cubicBezTo>
                  <a:pt x="2287" y="945"/>
                  <a:pt x="2282" y="954"/>
                  <a:pt x="2276" y="963"/>
                </a:cubicBezTo>
                <a:cubicBezTo>
                  <a:pt x="2270" y="971"/>
                  <a:pt x="2264" y="979"/>
                  <a:pt x="2256" y="987"/>
                </a:cubicBezTo>
                <a:cubicBezTo>
                  <a:pt x="2249" y="994"/>
                  <a:pt x="2241" y="1001"/>
                  <a:pt x="2232" y="1006"/>
                </a:cubicBezTo>
                <a:cubicBezTo>
                  <a:pt x="2223" y="1012"/>
                  <a:pt x="2214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4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4482360" y="2626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712040" y="27489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0476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300320" y="3111840"/>
            <a:ext cx="341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Creación y uso de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300320" y="3597840"/>
            <a:ext cx="303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 y salida estándar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300320" y="4073760"/>
            <a:ext cx="475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modular y básico de algoritmos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4559760"/>
            <a:ext cx="412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Manejo básico de Eclipse o IntelliJ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73280" y="28166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4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747720" y="2022480"/>
            <a:ext cx="479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73280" y="32356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065240" y="2759400"/>
            <a:ext cx="598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Dominar el uso de estructuras básicas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73280" y="364536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065240" y="3178440"/>
            <a:ext cx="520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Diseñar soluciones modulares y escalables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73280" y="4064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065240" y="3588120"/>
            <a:ext cx="627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Aplicar principios de cohesión y bajo acoplamiento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73280" y="447372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065240" y="4007160"/>
            <a:ext cx="561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Evaluar la eficiencia y calidad de un algoritmo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065240" y="4416840"/>
            <a:ext cx="660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Argumentar y defender decisiones técnicas en equipo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71480" y="2809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7" y="426"/>
                </a:moveTo>
                <a:cubicBezTo>
                  <a:pt x="584" y="426"/>
                  <a:pt x="571" y="428"/>
                  <a:pt x="559" y="431"/>
                </a:cubicBezTo>
                <a:lnTo>
                  <a:pt x="337" y="209"/>
                </a:lnTo>
                <a:cubicBezTo>
                  <a:pt x="339" y="197"/>
                  <a:pt x="341" y="184"/>
                  <a:pt x="341" y="170"/>
                </a:cubicBezTo>
                <a:cubicBezTo>
                  <a:pt x="341" y="76"/>
                  <a:pt x="265" y="0"/>
                  <a:pt x="170" y="0"/>
                </a:cubicBezTo>
                <a:cubicBezTo>
                  <a:pt x="151" y="0"/>
                  <a:pt x="126" y="19"/>
                  <a:pt x="147" y="41"/>
                </a:cubicBezTo>
                <a:lnTo>
                  <a:pt x="211" y="104"/>
                </a:lnTo>
                <a:cubicBezTo>
                  <a:pt x="211" y="104"/>
                  <a:pt x="232" y="147"/>
                  <a:pt x="189" y="190"/>
                </a:cubicBezTo>
                <a:cubicBezTo>
                  <a:pt x="147" y="232"/>
                  <a:pt x="104" y="211"/>
                  <a:pt x="104" y="211"/>
                </a:cubicBezTo>
                <a:lnTo>
                  <a:pt x="40" y="147"/>
                </a:lnTo>
                <a:cubicBezTo>
                  <a:pt x="19" y="126"/>
                  <a:pt x="0" y="151"/>
                  <a:pt x="0" y="170"/>
                </a:cubicBezTo>
                <a:cubicBezTo>
                  <a:pt x="0" y="266"/>
                  <a:pt x="76" y="342"/>
                  <a:pt x="170" y="342"/>
                </a:cubicBezTo>
                <a:cubicBezTo>
                  <a:pt x="184" y="342"/>
                  <a:pt x="196" y="341"/>
                  <a:pt x="209" y="338"/>
                </a:cubicBezTo>
                <a:lnTo>
                  <a:pt x="430" y="559"/>
                </a:lnTo>
                <a:cubicBezTo>
                  <a:pt x="427" y="571"/>
                  <a:pt x="425" y="584"/>
                  <a:pt x="425" y="597"/>
                </a:cubicBezTo>
                <a:cubicBezTo>
                  <a:pt x="425" y="692"/>
                  <a:pt x="502" y="768"/>
                  <a:pt x="597" y="768"/>
                </a:cubicBezTo>
                <a:cubicBezTo>
                  <a:pt x="616" y="768"/>
                  <a:pt x="642" y="748"/>
                  <a:pt x="621" y="727"/>
                </a:cubicBezTo>
                <a:lnTo>
                  <a:pt x="557" y="663"/>
                </a:lnTo>
                <a:cubicBezTo>
                  <a:pt x="557" y="663"/>
                  <a:pt x="534" y="621"/>
                  <a:pt x="578" y="578"/>
                </a:cubicBezTo>
                <a:cubicBezTo>
                  <a:pt x="621" y="536"/>
                  <a:pt x="663" y="557"/>
                  <a:pt x="663" y="557"/>
                </a:cubicBezTo>
                <a:lnTo>
                  <a:pt x="727" y="621"/>
                </a:lnTo>
                <a:cubicBezTo>
                  <a:pt x="748" y="642"/>
                  <a:pt x="768" y="617"/>
                  <a:pt x="768" y="597"/>
                </a:cubicBezTo>
                <a:cubicBezTo>
                  <a:pt x="768" y="503"/>
                  <a:pt x="691" y="426"/>
                  <a:pt x="597" y="42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747720" y="2022480"/>
            <a:ext cx="2792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871200" y="3233520"/>
            <a:ext cx="169200" cy="202680"/>
          </a:xfrm>
          <a:custGeom>
            <a:avLst/>
            <a:gdLst/>
            <a:ahLst/>
            <a:rect l="0" t="0" r="r" b="b"/>
            <a:pathLst>
              <a:path w="470" h="563">
                <a:moveTo>
                  <a:pt x="342" y="430"/>
                </a:moveTo>
                <a:lnTo>
                  <a:pt x="342" y="388"/>
                </a:lnTo>
                <a:cubicBezTo>
                  <a:pt x="363" y="366"/>
                  <a:pt x="404" y="326"/>
                  <a:pt x="414" y="274"/>
                </a:cubicBezTo>
                <a:cubicBezTo>
                  <a:pt x="417" y="277"/>
                  <a:pt x="415" y="278"/>
                  <a:pt x="419" y="278"/>
                </a:cubicBezTo>
                <a:cubicBezTo>
                  <a:pt x="435" y="278"/>
                  <a:pt x="445" y="256"/>
                  <a:pt x="445" y="230"/>
                </a:cubicBezTo>
                <a:cubicBezTo>
                  <a:pt x="445" y="205"/>
                  <a:pt x="431" y="184"/>
                  <a:pt x="415" y="184"/>
                </a:cubicBezTo>
                <a:cubicBezTo>
                  <a:pt x="419" y="173"/>
                  <a:pt x="420" y="158"/>
                  <a:pt x="420" y="139"/>
                </a:cubicBezTo>
                <a:cubicBezTo>
                  <a:pt x="420" y="76"/>
                  <a:pt x="366" y="0"/>
                  <a:pt x="244" y="0"/>
                </a:cubicBezTo>
                <a:cubicBezTo>
                  <a:pt x="135" y="0"/>
                  <a:pt x="67" y="76"/>
                  <a:pt x="67" y="139"/>
                </a:cubicBezTo>
                <a:cubicBezTo>
                  <a:pt x="67" y="157"/>
                  <a:pt x="68" y="172"/>
                  <a:pt x="70" y="184"/>
                </a:cubicBezTo>
                <a:cubicBezTo>
                  <a:pt x="56" y="186"/>
                  <a:pt x="44" y="206"/>
                  <a:pt x="44" y="230"/>
                </a:cubicBezTo>
                <a:cubicBezTo>
                  <a:pt x="44" y="256"/>
                  <a:pt x="57" y="278"/>
                  <a:pt x="73" y="278"/>
                </a:cubicBezTo>
                <a:cubicBezTo>
                  <a:pt x="76" y="278"/>
                  <a:pt x="72" y="277"/>
                  <a:pt x="75" y="274"/>
                </a:cubicBezTo>
                <a:cubicBezTo>
                  <a:pt x="85" y="326"/>
                  <a:pt x="128" y="366"/>
                  <a:pt x="149" y="388"/>
                </a:cubicBezTo>
                <a:lnTo>
                  <a:pt x="149" y="427"/>
                </a:lnTo>
                <a:cubicBezTo>
                  <a:pt x="64" y="438"/>
                  <a:pt x="0" y="483"/>
                  <a:pt x="0" y="529"/>
                </a:cubicBezTo>
                <a:lnTo>
                  <a:pt x="0" y="546"/>
                </a:lnTo>
                <a:cubicBezTo>
                  <a:pt x="0" y="563"/>
                  <a:pt x="17" y="563"/>
                  <a:pt x="35" y="563"/>
                </a:cubicBezTo>
                <a:lnTo>
                  <a:pt x="435" y="563"/>
                </a:lnTo>
                <a:cubicBezTo>
                  <a:pt x="452" y="563"/>
                  <a:pt x="470" y="563"/>
                  <a:pt x="470" y="546"/>
                </a:cubicBezTo>
                <a:lnTo>
                  <a:pt x="470" y="529"/>
                </a:lnTo>
                <a:cubicBezTo>
                  <a:pt x="470" y="486"/>
                  <a:pt x="406" y="444"/>
                  <a:pt x="342" y="43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79040" y="3295080"/>
            <a:ext cx="169200" cy="202680"/>
          </a:xfrm>
          <a:custGeom>
            <a:avLst/>
            <a:gdLst/>
            <a:ahLst/>
            <a:rect l="0" t="0" r="r" b="b"/>
            <a:pathLst>
              <a:path w="470" h="563">
                <a:moveTo>
                  <a:pt x="341" y="429"/>
                </a:moveTo>
                <a:lnTo>
                  <a:pt x="341" y="387"/>
                </a:lnTo>
                <a:cubicBezTo>
                  <a:pt x="362" y="365"/>
                  <a:pt x="403" y="326"/>
                  <a:pt x="414" y="275"/>
                </a:cubicBezTo>
                <a:cubicBezTo>
                  <a:pt x="417" y="277"/>
                  <a:pt x="415" y="278"/>
                  <a:pt x="419" y="278"/>
                </a:cubicBezTo>
                <a:cubicBezTo>
                  <a:pt x="435" y="278"/>
                  <a:pt x="446" y="257"/>
                  <a:pt x="446" y="231"/>
                </a:cubicBezTo>
                <a:cubicBezTo>
                  <a:pt x="446" y="205"/>
                  <a:pt x="432" y="185"/>
                  <a:pt x="416" y="184"/>
                </a:cubicBezTo>
                <a:cubicBezTo>
                  <a:pt x="419" y="173"/>
                  <a:pt x="420" y="159"/>
                  <a:pt x="420" y="140"/>
                </a:cubicBezTo>
                <a:cubicBezTo>
                  <a:pt x="420" y="76"/>
                  <a:pt x="365" y="0"/>
                  <a:pt x="243" y="0"/>
                </a:cubicBezTo>
                <a:cubicBezTo>
                  <a:pt x="135" y="0"/>
                  <a:pt x="68" y="76"/>
                  <a:pt x="68" y="140"/>
                </a:cubicBezTo>
                <a:cubicBezTo>
                  <a:pt x="68" y="158"/>
                  <a:pt x="69" y="173"/>
                  <a:pt x="71" y="185"/>
                </a:cubicBezTo>
                <a:cubicBezTo>
                  <a:pt x="56" y="187"/>
                  <a:pt x="44" y="207"/>
                  <a:pt x="44" y="231"/>
                </a:cubicBezTo>
                <a:cubicBezTo>
                  <a:pt x="44" y="257"/>
                  <a:pt x="57" y="278"/>
                  <a:pt x="73" y="278"/>
                </a:cubicBezTo>
                <a:cubicBezTo>
                  <a:pt x="77" y="278"/>
                  <a:pt x="72" y="277"/>
                  <a:pt x="75" y="275"/>
                </a:cubicBezTo>
                <a:cubicBezTo>
                  <a:pt x="85" y="326"/>
                  <a:pt x="128" y="365"/>
                  <a:pt x="149" y="387"/>
                </a:cubicBezTo>
                <a:lnTo>
                  <a:pt x="149" y="427"/>
                </a:lnTo>
                <a:cubicBezTo>
                  <a:pt x="64" y="437"/>
                  <a:pt x="0" y="483"/>
                  <a:pt x="0" y="528"/>
                </a:cubicBezTo>
                <a:lnTo>
                  <a:pt x="0" y="546"/>
                </a:lnTo>
                <a:cubicBezTo>
                  <a:pt x="0" y="563"/>
                  <a:pt x="17" y="563"/>
                  <a:pt x="35" y="563"/>
                </a:cubicBezTo>
                <a:lnTo>
                  <a:pt x="435" y="563"/>
                </a:lnTo>
                <a:cubicBezTo>
                  <a:pt x="452" y="563"/>
                  <a:pt x="470" y="563"/>
                  <a:pt x="470" y="546"/>
                </a:cubicBezTo>
                <a:lnTo>
                  <a:pt x="470" y="528"/>
                </a:lnTo>
                <a:cubicBezTo>
                  <a:pt x="470" y="486"/>
                  <a:pt x="405" y="443"/>
                  <a:pt x="341" y="429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065240" y="2759400"/>
            <a:ext cx="448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Metodología activa, basada en retos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71480" y="3638880"/>
            <a:ext cx="169200" cy="175680"/>
          </a:xfrm>
          <a:custGeom>
            <a:avLst/>
            <a:gdLst/>
            <a:ahLst/>
            <a:rect l="0" t="0" r="r" b="b"/>
            <a:pathLst>
              <a:path w="470" h="488">
                <a:moveTo>
                  <a:pt x="470" y="96"/>
                </a:moveTo>
                <a:cubicBezTo>
                  <a:pt x="470" y="226"/>
                  <a:pt x="390" y="488"/>
                  <a:pt x="234" y="488"/>
                </a:cubicBezTo>
                <a:cubicBezTo>
                  <a:pt x="78" y="488"/>
                  <a:pt x="0" y="226"/>
                  <a:pt x="0" y="96"/>
                </a:cubicBezTo>
                <a:cubicBezTo>
                  <a:pt x="0" y="-57"/>
                  <a:pt x="175" y="18"/>
                  <a:pt x="234" y="18"/>
                </a:cubicBezTo>
                <a:cubicBezTo>
                  <a:pt x="292" y="18"/>
                  <a:pt x="470" y="-57"/>
                  <a:pt x="470" y="96"/>
                </a:cubicBezTo>
                <a:close/>
              </a:path>
            </a:pathLst>
          </a:custGeom>
          <a:solidFill>
            <a:srgbClr val="a6d3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92360" y="3674160"/>
            <a:ext cx="127080" cy="104760"/>
          </a:xfrm>
          <a:custGeom>
            <a:avLst/>
            <a:gdLst/>
            <a:ahLst/>
            <a:rect l="0" t="0" r="r" b="b"/>
            <a:pathLst>
              <a:path w="353" h="291">
                <a:moveTo>
                  <a:pt x="59" y="155"/>
                </a:moveTo>
                <a:cubicBezTo>
                  <a:pt x="158" y="213"/>
                  <a:pt x="216" y="213"/>
                  <a:pt x="294" y="155"/>
                </a:cubicBezTo>
                <a:cubicBezTo>
                  <a:pt x="353" y="116"/>
                  <a:pt x="255" y="291"/>
                  <a:pt x="177" y="291"/>
                </a:cubicBezTo>
                <a:cubicBezTo>
                  <a:pt x="99" y="291"/>
                  <a:pt x="0" y="116"/>
                  <a:pt x="59" y="155"/>
                </a:cubicBezTo>
                <a:moveTo>
                  <a:pt x="20" y="76"/>
                </a:moveTo>
                <a:cubicBezTo>
                  <a:pt x="17" y="76"/>
                  <a:pt x="14" y="75"/>
                  <a:pt x="11" y="73"/>
                </a:cubicBezTo>
                <a:cubicBezTo>
                  <a:pt x="1" y="69"/>
                  <a:pt x="-3" y="57"/>
                  <a:pt x="2" y="47"/>
                </a:cubicBezTo>
                <a:cubicBezTo>
                  <a:pt x="16" y="20"/>
                  <a:pt x="44" y="1"/>
                  <a:pt x="73" y="0"/>
                </a:cubicBezTo>
                <a:cubicBezTo>
                  <a:pt x="92" y="-1"/>
                  <a:pt x="126" y="3"/>
                  <a:pt x="154" y="45"/>
                </a:cubicBezTo>
                <a:cubicBezTo>
                  <a:pt x="160" y="54"/>
                  <a:pt x="158" y="66"/>
                  <a:pt x="149" y="72"/>
                </a:cubicBezTo>
                <a:cubicBezTo>
                  <a:pt x="140" y="78"/>
                  <a:pt x="128" y="76"/>
                  <a:pt x="122" y="67"/>
                </a:cubicBezTo>
                <a:cubicBezTo>
                  <a:pt x="109" y="47"/>
                  <a:pt x="93" y="38"/>
                  <a:pt x="75" y="39"/>
                </a:cubicBezTo>
                <a:cubicBezTo>
                  <a:pt x="60" y="40"/>
                  <a:pt x="45" y="50"/>
                  <a:pt x="37" y="65"/>
                </a:cubicBezTo>
                <a:cubicBezTo>
                  <a:pt x="34" y="72"/>
                  <a:pt x="27" y="76"/>
                  <a:pt x="20" y="76"/>
                </a:cubicBezTo>
                <a:moveTo>
                  <a:pt x="333" y="76"/>
                </a:moveTo>
                <a:cubicBezTo>
                  <a:pt x="326" y="76"/>
                  <a:pt x="319" y="72"/>
                  <a:pt x="316" y="65"/>
                </a:cubicBezTo>
                <a:cubicBezTo>
                  <a:pt x="308" y="50"/>
                  <a:pt x="294" y="40"/>
                  <a:pt x="278" y="39"/>
                </a:cubicBezTo>
                <a:cubicBezTo>
                  <a:pt x="261" y="38"/>
                  <a:pt x="245" y="47"/>
                  <a:pt x="232" y="67"/>
                </a:cubicBezTo>
                <a:cubicBezTo>
                  <a:pt x="226" y="76"/>
                  <a:pt x="214" y="78"/>
                  <a:pt x="205" y="72"/>
                </a:cubicBezTo>
                <a:cubicBezTo>
                  <a:pt x="196" y="66"/>
                  <a:pt x="194" y="54"/>
                  <a:pt x="200" y="45"/>
                </a:cubicBezTo>
                <a:cubicBezTo>
                  <a:pt x="228" y="3"/>
                  <a:pt x="262" y="-1"/>
                  <a:pt x="280" y="0"/>
                </a:cubicBezTo>
                <a:cubicBezTo>
                  <a:pt x="310" y="1"/>
                  <a:pt x="337" y="20"/>
                  <a:pt x="351" y="47"/>
                </a:cubicBezTo>
                <a:cubicBezTo>
                  <a:pt x="356" y="57"/>
                  <a:pt x="352" y="69"/>
                  <a:pt x="342" y="73"/>
                </a:cubicBezTo>
                <a:cubicBezTo>
                  <a:pt x="339" y="75"/>
                  <a:pt x="336" y="76"/>
                  <a:pt x="333" y="76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878760" y="3738960"/>
            <a:ext cx="169200" cy="176040"/>
          </a:xfrm>
          <a:custGeom>
            <a:avLst/>
            <a:gdLst/>
            <a:ahLst/>
            <a:rect l="0" t="0" r="r" b="b"/>
            <a:pathLst>
              <a:path w="470" h="489">
                <a:moveTo>
                  <a:pt x="470" y="98"/>
                </a:moveTo>
                <a:cubicBezTo>
                  <a:pt x="470" y="228"/>
                  <a:pt x="392" y="489"/>
                  <a:pt x="235" y="489"/>
                </a:cubicBezTo>
                <a:cubicBezTo>
                  <a:pt x="78" y="489"/>
                  <a:pt x="0" y="228"/>
                  <a:pt x="0" y="98"/>
                </a:cubicBezTo>
                <a:cubicBezTo>
                  <a:pt x="0" y="-56"/>
                  <a:pt x="177" y="19"/>
                  <a:pt x="235" y="19"/>
                </a:cubicBezTo>
                <a:cubicBezTo>
                  <a:pt x="293" y="19"/>
                  <a:pt x="470" y="-57"/>
                  <a:pt x="470" y="98"/>
                </a:cubicBezTo>
                <a:close/>
              </a:path>
            </a:pathLst>
          </a:custGeom>
          <a:solidFill>
            <a:srgbClr val="cbb7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894600" y="3776400"/>
            <a:ext cx="137160" cy="96480"/>
          </a:xfrm>
          <a:custGeom>
            <a:avLst/>
            <a:gdLst/>
            <a:ahLst/>
            <a:rect l="0" t="0" r="r" b="b"/>
            <a:pathLst>
              <a:path w="381" h="268">
                <a:moveTo>
                  <a:pt x="286" y="260"/>
                </a:moveTo>
                <a:cubicBezTo>
                  <a:pt x="212" y="214"/>
                  <a:pt x="169" y="214"/>
                  <a:pt x="95" y="260"/>
                </a:cubicBezTo>
                <a:cubicBezTo>
                  <a:pt x="36" y="300"/>
                  <a:pt x="112" y="166"/>
                  <a:pt x="190" y="166"/>
                </a:cubicBezTo>
                <a:cubicBezTo>
                  <a:pt x="269" y="166"/>
                  <a:pt x="345" y="300"/>
                  <a:pt x="286" y="260"/>
                </a:cubicBezTo>
                <a:moveTo>
                  <a:pt x="20" y="85"/>
                </a:moveTo>
                <a:cubicBezTo>
                  <a:pt x="17" y="85"/>
                  <a:pt x="14" y="84"/>
                  <a:pt x="11" y="83"/>
                </a:cubicBezTo>
                <a:cubicBezTo>
                  <a:pt x="2" y="78"/>
                  <a:pt x="-2" y="66"/>
                  <a:pt x="2" y="56"/>
                </a:cubicBezTo>
                <a:cubicBezTo>
                  <a:pt x="17" y="27"/>
                  <a:pt x="54" y="2"/>
                  <a:pt x="89" y="0"/>
                </a:cubicBezTo>
                <a:cubicBezTo>
                  <a:pt x="121" y="-2"/>
                  <a:pt x="149" y="13"/>
                  <a:pt x="168" y="42"/>
                </a:cubicBezTo>
                <a:cubicBezTo>
                  <a:pt x="174" y="51"/>
                  <a:pt x="171" y="63"/>
                  <a:pt x="162" y="69"/>
                </a:cubicBezTo>
                <a:cubicBezTo>
                  <a:pt x="153" y="75"/>
                  <a:pt x="141" y="73"/>
                  <a:pt x="135" y="64"/>
                </a:cubicBezTo>
                <a:cubicBezTo>
                  <a:pt x="124" y="47"/>
                  <a:pt x="109" y="39"/>
                  <a:pt x="91" y="40"/>
                </a:cubicBezTo>
                <a:cubicBezTo>
                  <a:pt x="67" y="42"/>
                  <a:pt x="45" y="58"/>
                  <a:pt x="37" y="74"/>
                </a:cubicBezTo>
                <a:cubicBezTo>
                  <a:pt x="34" y="81"/>
                  <a:pt x="27" y="85"/>
                  <a:pt x="20" y="85"/>
                </a:cubicBezTo>
                <a:moveTo>
                  <a:pt x="361" y="85"/>
                </a:moveTo>
                <a:cubicBezTo>
                  <a:pt x="354" y="85"/>
                  <a:pt x="347" y="81"/>
                  <a:pt x="343" y="74"/>
                </a:cubicBezTo>
                <a:cubicBezTo>
                  <a:pt x="336" y="58"/>
                  <a:pt x="314" y="42"/>
                  <a:pt x="290" y="40"/>
                </a:cubicBezTo>
                <a:cubicBezTo>
                  <a:pt x="272" y="39"/>
                  <a:pt x="257" y="47"/>
                  <a:pt x="246" y="64"/>
                </a:cubicBezTo>
                <a:cubicBezTo>
                  <a:pt x="240" y="73"/>
                  <a:pt x="228" y="75"/>
                  <a:pt x="219" y="69"/>
                </a:cubicBezTo>
                <a:cubicBezTo>
                  <a:pt x="210" y="63"/>
                  <a:pt x="207" y="51"/>
                  <a:pt x="213" y="42"/>
                </a:cubicBezTo>
                <a:cubicBezTo>
                  <a:pt x="232" y="13"/>
                  <a:pt x="260" y="-2"/>
                  <a:pt x="292" y="0"/>
                </a:cubicBezTo>
                <a:cubicBezTo>
                  <a:pt x="327" y="2"/>
                  <a:pt x="364" y="27"/>
                  <a:pt x="379" y="56"/>
                </a:cubicBezTo>
                <a:cubicBezTo>
                  <a:pt x="384" y="66"/>
                  <a:pt x="380" y="78"/>
                  <a:pt x="371" y="83"/>
                </a:cubicBezTo>
                <a:cubicBezTo>
                  <a:pt x="368" y="84"/>
                  <a:pt x="364" y="85"/>
                  <a:pt x="361" y="85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065240" y="3178440"/>
            <a:ext cx="252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Trabajo por equipos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71480" y="4057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02080" y="4088160"/>
            <a:ext cx="214920" cy="215280"/>
          </a:xfrm>
          <a:custGeom>
            <a:avLst/>
            <a:gdLst/>
            <a:ahLst/>
            <a:rect l="0" t="0" r="r" b="b"/>
            <a:pathLst>
              <a:path w="597" h="598">
                <a:moveTo>
                  <a:pt x="389" y="390"/>
                </a:moveTo>
                <a:lnTo>
                  <a:pt x="449" y="450"/>
                </a:lnTo>
                <a:cubicBezTo>
                  <a:pt x="366" y="533"/>
                  <a:pt x="231" y="533"/>
                  <a:pt x="148" y="450"/>
                </a:cubicBezTo>
                <a:cubicBezTo>
                  <a:pt x="100" y="402"/>
                  <a:pt x="79" y="337"/>
                  <a:pt x="87" y="275"/>
                </a:cubicBezTo>
                <a:lnTo>
                  <a:pt x="1" y="283"/>
                </a:lnTo>
                <a:cubicBezTo>
                  <a:pt x="-4" y="364"/>
                  <a:pt x="25" y="448"/>
                  <a:pt x="87" y="510"/>
                </a:cubicBezTo>
                <a:cubicBezTo>
                  <a:pt x="204" y="627"/>
                  <a:pt x="393" y="627"/>
                  <a:pt x="510" y="510"/>
                </a:cubicBezTo>
                <a:lnTo>
                  <a:pt x="571" y="571"/>
                </a:lnTo>
                <a:lnTo>
                  <a:pt x="589" y="372"/>
                </a:lnTo>
                <a:lnTo>
                  <a:pt x="389" y="390"/>
                </a:lnTo>
                <a:moveTo>
                  <a:pt x="510" y="87"/>
                </a:moveTo>
                <a:cubicBezTo>
                  <a:pt x="393" y="-29"/>
                  <a:pt x="204" y="-29"/>
                  <a:pt x="87" y="87"/>
                </a:cubicBezTo>
                <a:lnTo>
                  <a:pt x="27" y="27"/>
                </a:lnTo>
                <a:lnTo>
                  <a:pt x="9" y="226"/>
                </a:lnTo>
                <a:lnTo>
                  <a:pt x="208" y="208"/>
                </a:lnTo>
                <a:lnTo>
                  <a:pt x="148" y="148"/>
                </a:lnTo>
                <a:cubicBezTo>
                  <a:pt x="231" y="64"/>
                  <a:pt x="366" y="64"/>
                  <a:pt x="449" y="148"/>
                </a:cubicBezTo>
                <a:cubicBezTo>
                  <a:pt x="498" y="196"/>
                  <a:pt x="518" y="261"/>
                  <a:pt x="511" y="324"/>
                </a:cubicBezTo>
                <a:lnTo>
                  <a:pt x="597" y="316"/>
                </a:lnTo>
                <a:cubicBezTo>
                  <a:pt x="601" y="233"/>
                  <a:pt x="573" y="150"/>
                  <a:pt x="510" y="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065240" y="3588120"/>
            <a:ext cx="572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Elementos gamificados: "casting de funciones"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74360" y="4550040"/>
            <a:ext cx="270720" cy="168480"/>
          </a:xfrm>
          <a:custGeom>
            <a:avLst/>
            <a:gdLst/>
            <a:ahLst/>
            <a:rect l="0" t="0" r="r" b="b"/>
            <a:pathLst>
              <a:path w="752" h="468">
                <a:moveTo>
                  <a:pt x="752" y="0"/>
                </a:moveTo>
                <a:lnTo>
                  <a:pt x="0" y="122"/>
                </a:lnTo>
                <a:lnTo>
                  <a:pt x="0" y="331"/>
                </a:lnTo>
                <a:cubicBezTo>
                  <a:pt x="-1" y="334"/>
                  <a:pt x="2" y="337"/>
                  <a:pt x="9" y="341"/>
                </a:cubicBezTo>
                <a:cubicBezTo>
                  <a:pt x="25" y="349"/>
                  <a:pt x="219" y="453"/>
                  <a:pt x="234" y="461"/>
                </a:cubicBezTo>
                <a:cubicBezTo>
                  <a:pt x="253" y="470"/>
                  <a:pt x="265" y="471"/>
                  <a:pt x="281" y="463"/>
                </a:cubicBezTo>
                <a:cubicBezTo>
                  <a:pt x="294" y="457"/>
                  <a:pt x="692" y="246"/>
                  <a:pt x="728" y="227"/>
                </a:cubicBezTo>
                <a:cubicBezTo>
                  <a:pt x="747" y="217"/>
                  <a:pt x="753" y="212"/>
                  <a:pt x="752" y="208"/>
                </a:cubicBezTo>
                <a:lnTo>
                  <a:pt x="752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74360" y="4593960"/>
            <a:ext cx="93240" cy="124560"/>
          </a:xfrm>
          <a:custGeom>
            <a:avLst/>
            <a:gdLst/>
            <a:ahLst/>
            <a:rect l="0" t="0" r="r" b="b"/>
            <a:pathLst>
              <a:path w="259" h="346">
                <a:moveTo>
                  <a:pt x="0" y="0"/>
                </a:moveTo>
                <a:lnTo>
                  <a:pt x="0" y="209"/>
                </a:lnTo>
                <a:cubicBezTo>
                  <a:pt x="-1" y="212"/>
                  <a:pt x="2" y="215"/>
                  <a:pt x="9" y="219"/>
                </a:cubicBezTo>
                <a:cubicBezTo>
                  <a:pt x="25" y="227"/>
                  <a:pt x="220" y="331"/>
                  <a:pt x="235" y="339"/>
                </a:cubicBezTo>
                <a:cubicBezTo>
                  <a:pt x="244" y="343"/>
                  <a:pt x="252" y="346"/>
                  <a:pt x="259" y="346"/>
                </a:cubicBezTo>
                <a:lnTo>
                  <a:pt x="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774360" y="4499640"/>
            <a:ext cx="270720" cy="144360"/>
          </a:xfrm>
          <a:custGeom>
            <a:avLst/>
            <a:gdLst/>
            <a:ahLst/>
            <a:rect l="0" t="0" r="r" b="b"/>
            <a:pathLst>
              <a:path w="752" h="401">
                <a:moveTo>
                  <a:pt x="465" y="9"/>
                </a:moveTo>
                <a:cubicBezTo>
                  <a:pt x="489" y="-3"/>
                  <a:pt x="490" y="-4"/>
                  <a:pt x="514" y="9"/>
                </a:cubicBezTo>
                <a:cubicBezTo>
                  <a:pt x="538" y="22"/>
                  <a:pt x="724" y="122"/>
                  <a:pt x="738" y="129"/>
                </a:cubicBezTo>
                <a:cubicBezTo>
                  <a:pt x="755" y="138"/>
                  <a:pt x="761" y="141"/>
                  <a:pt x="728" y="159"/>
                </a:cubicBezTo>
                <a:cubicBezTo>
                  <a:pt x="692" y="178"/>
                  <a:pt x="294" y="389"/>
                  <a:pt x="281" y="395"/>
                </a:cubicBezTo>
                <a:cubicBezTo>
                  <a:pt x="265" y="403"/>
                  <a:pt x="253" y="402"/>
                  <a:pt x="234" y="393"/>
                </a:cubicBezTo>
                <a:cubicBezTo>
                  <a:pt x="219" y="385"/>
                  <a:pt x="25" y="281"/>
                  <a:pt x="9" y="273"/>
                </a:cubicBezTo>
                <a:cubicBezTo>
                  <a:pt x="-8" y="263"/>
                  <a:pt x="-1" y="258"/>
                  <a:pt x="25" y="243"/>
                </a:cubicBezTo>
                <a:lnTo>
                  <a:pt x="465" y="9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829080" y="458496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40"/>
                </a:moveTo>
                <a:cubicBezTo>
                  <a:pt x="158" y="45"/>
                  <a:pt x="156" y="50"/>
                  <a:pt x="152" y="55"/>
                </a:cubicBezTo>
                <a:cubicBezTo>
                  <a:pt x="148" y="60"/>
                  <a:pt x="142" y="64"/>
                  <a:pt x="135" y="68"/>
                </a:cubicBezTo>
                <a:cubicBezTo>
                  <a:pt x="127" y="71"/>
                  <a:pt x="119" y="74"/>
                  <a:pt x="108" y="76"/>
                </a:cubicBezTo>
                <a:cubicBezTo>
                  <a:pt x="99" y="78"/>
                  <a:pt x="89" y="79"/>
                  <a:pt x="78" y="79"/>
                </a:cubicBezTo>
                <a:cubicBezTo>
                  <a:pt x="68" y="79"/>
                  <a:pt x="58" y="78"/>
                  <a:pt x="48" y="76"/>
                </a:cubicBezTo>
                <a:cubicBezTo>
                  <a:pt x="38" y="74"/>
                  <a:pt x="30" y="71"/>
                  <a:pt x="23" y="68"/>
                </a:cubicBezTo>
                <a:cubicBezTo>
                  <a:pt x="15" y="64"/>
                  <a:pt x="10" y="60"/>
                  <a:pt x="6" y="55"/>
                </a:cubicBezTo>
                <a:cubicBezTo>
                  <a:pt x="2" y="50"/>
                  <a:pt x="0" y="45"/>
                  <a:pt x="0" y="40"/>
                </a:cubicBezTo>
                <a:cubicBezTo>
                  <a:pt x="0" y="35"/>
                  <a:pt x="2" y="30"/>
                  <a:pt x="6" y="25"/>
                </a:cubicBezTo>
                <a:cubicBezTo>
                  <a:pt x="10" y="20"/>
                  <a:pt x="15" y="15"/>
                  <a:pt x="23" y="11"/>
                </a:cubicBezTo>
                <a:cubicBezTo>
                  <a:pt x="30" y="7"/>
                  <a:pt x="38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9" y="5"/>
                  <a:pt x="127" y="7"/>
                  <a:pt x="135" y="11"/>
                </a:cubicBezTo>
                <a:cubicBezTo>
                  <a:pt x="142" y="15"/>
                  <a:pt x="148" y="20"/>
                  <a:pt x="152" y="25"/>
                </a:cubicBezTo>
                <a:cubicBezTo>
                  <a:pt x="156" y="30"/>
                  <a:pt x="158" y="35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829080" y="4593240"/>
            <a:ext cx="48960" cy="20520"/>
          </a:xfrm>
          <a:custGeom>
            <a:avLst/>
            <a:gdLst/>
            <a:ahLst/>
            <a:rect l="0" t="0" r="r" b="b"/>
            <a:pathLst>
              <a:path w="136" h="57">
                <a:moveTo>
                  <a:pt x="89" y="7"/>
                </a:moveTo>
                <a:cubicBezTo>
                  <a:pt x="54" y="-4"/>
                  <a:pt x="16" y="-1"/>
                  <a:pt x="0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40"/>
                  <a:pt x="35" y="57"/>
                  <a:pt x="79" y="57"/>
                </a:cubicBezTo>
                <a:cubicBezTo>
                  <a:pt x="102" y="57"/>
                  <a:pt x="122" y="52"/>
                  <a:pt x="136" y="45"/>
                </a:cubicBezTo>
                <a:cubicBezTo>
                  <a:pt x="129" y="29"/>
                  <a:pt x="113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881280" y="455760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40"/>
                </a:moveTo>
                <a:cubicBezTo>
                  <a:pt x="158" y="45"/>
                  <a:pt x="156" y="50"/>
                  <a:pt x="152" y="55"/>
                </a:cubicBezTo>
                <a:cubicBezTo>
                  <a:pt x="148" y="60"/>
                  <a:pt x="142" y="64"/>
                  <a:pt x="135" y="68"/>
                </a:cubicBezTo>
                <a:cubicBezTo>
                  <a:pt x="127" y="72"/>
                  <a:pt x="118" y="74"/>
                  <a:pt x="108" y="76"/>
                </a:cubicBezTo>
                <a:cubicBezTo>
                  <a:pt x="99" y="78"/>
                  <a:pt x="89" y="79"/>
                  <a:pt x="78" y="79"/>
                </a:cubicBezTo>
                <a:cubicBezTo>
                  <a:pt x="68" y="79"/>
                  <a:pt x="58" y="78"/>
                  <a:pt x="48" y="76"/>
                </a:cubicBezTo>
                <a:cubicBezTo>
                  <a:pt x="39" y="74"/>
                  <a:pt x="30" y="72"/>
                  <a:pt x="23" y="68"/>
                </a:cubicBezTo>
                <a:cubicBezTo>
                  <a:pt x="15" y="64"/>
                  <a:pt x="10" y="60"/>
                  <a:pt x="6" y="55"/>
                </a:cubicBezTo>
                <a:cubicBezTo>
                  <a:pt x="2" y="50"/>
                  <a:pt x="0" y="45"/>
                  <a:pt x="0" y="40"/>
                </a:cubicBezTo>
                <a:cubicBezTo>
                  <a:pt x="0" y="35"/>
                  <a:pt x="2" y="30"/>
                  <a:pt x="6" y="25"/>
                </a:cubicBezTo>
                <a:cubicBezTo>
                  <a:pt x="10" y="20"/>
                  <a:pt x="15" y="15"/>
                  <a:pt x="23" y="11"/>
                </a:cubicBezTo>
                <a:cubicBezTo>
                  <a:pt x="30" y="8"/>
                  <a:pt x="39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8" y="5"/>
                  <a:pt x="127" y="8"/>
                  <a:pt x="135" y="11"/>
                </a:cubicBezTo>
                <a:cubicBezTo>
                  <a:pt x="142" y="15"/>
                  <a:pt x="148" y="20"/>
                  <a:pt x="152" y="25"/>
                </a:cubicBezTo>
                <a:cubicBezTo>
                  <a:pt x="156" y="30"/>
                  <a:pt x="158" y="35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881280" y="4565880"/>
            <a:ext cx="48960" cy="20160"/>
          </a:xfrm>
          <a:custGeom>
            <a:avLst/>
            <a:gdLst/>
            <a:ahLst/>
            <a:rect l="0" t="0" r="r" b="b"/>
            <a:pathLst>
              <a:path w="136" h="56">
                <a:moveTo>
                  <a:pt x="89" y="6"/>
                </a:moveTo>
                <a:cubicBezTo>
                  <a:pt x="55" y="-5"/>
                  <a:pt x="16" y="-1"/>
                  <a:pt x="0" y="14"/>
                </a:cubicBezTo>
                <a:cubicBezTo>
                  <a:pt x="0" y="14"/>
                  <a:pt x="0" y="15"/>
                  <a:pt x="0" y="16"/>
                </a:cubicBezTo>
                <a:cubicBezTo>
                  <a:pt x="0" y="38"/>
                  <a:pt x="35" y="56"/>
                  <a:pt x="79" y="56"/>
                </a:cubicBezTo>
                <a:cubicBezTo>
                  <a:pt x="102" y="56"/>
                  <a:pt x="122" y="51"/>
                  <a:pt x="136" y="43"/>
                </a:cubicBezTo>
                <a:cubicBezTo>
                  <a:pt x="129" y="28"/>
                  <a:pt x="113" y="14"/>
                  <a:pt x="89" y="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933480" y="4530240"/>
            <a:ext cx="56880" cy="28800"/>
          </a:xfrm>
          <a:custGeom>
            <a:avLst/>
            <a:gdLst/>
            <a:ahLst/>
            <a:rect l="0" t="0" r="r" b="b"/>
            <a:pathLst>
              <a:path w="158" h="80">
                <a:moveTo>
                  <a:pt x="158" y="40"/>
                </a:moveTo>
                <a:cubicBezTo>
                  <a:pt x="158" y="46"/>
                  <a:pt x="156" y="51"/>
                  <a:pt x="152" y="55"/>
                </a:cubicBezTo>
                <a:cubicBezTo>
                  <a:pt x="148" y="60"/>
                  <a:pt x="142" y="65"/>
                  <a:pt x="134" y="68"/>
                </a:cubicBezTo>
                <a:cubicBezTo>
                  <a:pt x="127" y="72"/>
                  <a:pt x="118" y="75"/>
                  <a:pt x="108" y="77"/>
                </a:cubicBezTo>
                <a:cubicBezTo>
                  <a:pt x="99" y="79"/>
                  <a:pt x="89" y="80"/>
                  <a:pt x="78" y="80"/>
                </a:cubicBezTo>
                <a:cubicBezTo>
                  <a:pt x="68" y="80"/>
                  <a:pt x="58" y="79"/>
                  <a:pt x="48" y="77"/>
                </a:cubicBezTo>
                <a:cubicBezTo>
                  <a:pt x="39" y="75"/>
                  <a:pt x="30" y="72"/>
                  <a:pt x="23" y="68"/>
                </a:cubicBezTo>
                <a:cubicBezTo>
                  <a:pt x="16" y="65"/>
                  <a:pt x="10" y="60"/>
                  <a:pt x="6" y="55"/>
                </a:cubicBezTo>
                <a:cubicBezTo>
                  <a:pt x="2" y="51"/>
                  <a:pt x="0" y="46"/>
                  <a:pt x="0" y="40"/>
                </a:cubicBezTo>
                <a:cubicBezTo>
                  <a:pt x="0" y="35"/>
                  <a:pt x="2" y="30"/>
                  <a:pt x="6" y="25"/>
                </a:cubicBezTo>
                <a:cubicBezTo>
                  <a:pt x="10" y="21"/>
                  <a:pt x="16" y="16"/>
                  <a:pt x="23" y="12"/>
                </a:cubicBezTo>
                <a:cubicBezTo>
                  <a:pt x="30" y="8"/>
                  <a:pt x="39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8" y="5"/>
                  <a:pt x="127" y="8"/>
                  <a:pt x="134" y="12"/>
                </a:cubicBezTo>
                <a:cubicBezTo>
                  <a:pt x="142" y="16"/>
                  <a:pt x="148" y="21"/>
                  <a:pt x="152" y="25"/>
                </a:cubicBezTo>
                <a:cubicBezTo>
                  <a:pt x="156" y="30"/>
                  <a:pt x="158" y="35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933480" y="4538520"/>
            <a:ext cx="49320" cy="20520"/>
          </a:xfrm>
          <a:custGeom>
            <a:avLst/>
            <a:gdLst/>
            <a:ahLst/>
            <a:rect l="0" t="0" r="r" b="b"/>
            <a:pathLst>
              <a:path w="137" h="57">
                <a:moveTo>
                  <a:pt x="89" y="7"/>
                </a:moveTo>
                <a:cubicBezTo>
                  <a:pt x="56" y="-4"/>
                  <a:pt x="17" y="-1"/>
                  <a:pt x="1" y="14"/>
                </a:cubicBezTo>
                <a:cubicBezTo>
                  <a:pt x="0" y="15"/>
                  <a:pt x="0" y="17"/>
                  <a:pt x="0" y="17"/>
                </a:cubicBezTo>
                <a:cubicBezTo>
                  <a:pt x="0" y="39"/>
                  <a:pt x="35" y="57"/>
                  <a:pt x="79" y="57"/>
                </a:cubicBezTo>
                <a:cubicBezTo>
                  <a:pt x="102" y="57"/>
                  <a:pt x="122" y="52"/>
                  <a:pt x="137" y="44"/>
                </a:cubicBezTo>
                <a:cubicBezTo>
                  <a:pt x="130" y="29"/>
                  <a:pt x="113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065240" y="4007160"/>
            <a:ext cx="511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formativa, revisión entre pares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065240" y="4416840"/>
            <a:ext cx="653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Desarrollo incremental (de diseño a código y prueba)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47720" y="1888920"/>
            <a:ext cx="4815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2626200"/>
            <a:ext cx="489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Guía de fases con orientaciones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3111840"/>
            <a:ext cx="523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Entorno de desarrollo libre: Eclipse / IntelliJ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300320" y="3588120"/>
            <a:ext cx="525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 de justificación técnica por función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300320" y="4073760"/>
            <a:ext cx="534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Posibilidad de usar papel o medios digitales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300320" y="4559760"/>
            <a:ext cx="694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Apoyos visuales y rúbrica accesible para todos los niveles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747720" y="1641240"/>
            <a:ext cx="6237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015560" y="2387880"/>
            <a:ext cx="901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 al reto y reparto de problemas (turnos, reservas, accesos…)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015560" y="2864160"/>
            <a:ext cx="686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Diseño algorítmico modular en papel o pseudocódigo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015560" y="3350160"/>
            <a:ext cx="596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Codificación en Java con enfoque estructurado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015560" y="3835800"/>
            <a:ext cx="685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Preparación de defensa técnica: entrevista a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015560" y="4321440"/>
            <a:ext cx="516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Presentación en formato casting técnico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015560" y="4797720"/>
            <a:ext cx="490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Prueba del programa con casos reales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747720" y="736560"/>
            <a:ext cx="3793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828360" y="219024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2"/>
                </a:moveTo>
                <a:cubicBezTo>
                  <a:pt x="-2" y="234"/>
                  <a:pt x="-2" y="220"/>
                  <a:pt x="6" y="212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2"/>
                </a:lnTo>
                <a:cubicBezTo>
                  <a:pt x="454" y="220"/>
                  <a:pt x="454" y="234"/>
                  <a:pt x="446" y="242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747720" y="1510560"/>
            <a:ext cx="8673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“Diseña tu algoritmo estrella: el reality show de la eficiencia”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828360" y="259992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3"/>
                  <a:pt x="-2" y="219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9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065240" y="2083320"/>
            <a:ext cx="563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Fase 1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Se asigna un reto cotidiano por grupo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828360" y="301896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1"/>
                </a:moveTo>
                <a:cubicBezTo>
                  <a:pt x="-2" y="232"/>
                  <a:pt x="-2" y="219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065240" y="2492640"/>
            <a:ext cx="700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Fase 2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Diseño del algoritmo con estructuras +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28360" y="342864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1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065240" y="2912040"/>
            <a:ext cx="780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Fase 3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Codificación en Java con buenas prácticas estructuradas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941760" y="3829320"/>
            <a:ext cx="106200" cy="106200"/>
          </a:xfrm>
          <a:custGeom>
            <a:avLst/>
            <a:gdLst/>
            <a:ahLst/>
            <a:rect l="0" t="0" r="r" b="b"/>
            <a:pathLst>
              <a:path w="295" h="295">
                <a:moveTo>
                  <a:pt x="295" y="148"/>
                </a:moveTo>
                <a:cubicBezTo>
                  <a:pt x="295" y="229"/>
                  <a:pt x="229" y="295"/>
                  <a:pt x="147" y="295"/>
                </a:cubicBezTo>
                <a:cubicBezTo>
                  <a:pt x="66" y="295"/>
                  <a:pt x="0" y="229"/>
                  <a:pt x="0" y="148"/>
                </a:cubicBezTo>
                <a:cubicBezTo>
                  <a:pt x="0" y="67"/>
                  <a:pt x="66" y="0"/>
                  <a:pt x="147" y="0"/>
                </a:cubicBezTo>
                <a:cubicBezTo>
                  <a:pt x="229" y="0"/>
                  <a:pt x="295" y="67"/>
                  <a:pt x="295" y="14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808920" y="3842640"/>
            <a:ext cx="225720" cy="224640"/>
          </a:xfrm>
          <a:custGeom>
            <a:avLst/>
            <a:gdLst/>
            <a:ahLst/>
            <a:rect l="0" t="0" r="r" b="b"/>
            <a:pathLst>
              <a:path w="627" h="624">
                <a:moveTo>
                  <a:pt x="596" y="253"/>
                </a:moveTo>
                <a:cubicBezTo>
                  <a:pt x="589" y="260"/>
                  <a:pt x="577" y="260"/>
                  <a:pt x="570" y="253"/>
                </a:cubicBezTo>
                <a:lnTo>
                  <a:pt x="374" y="57"/>
                </a:lnTo>
                <a:cubicBezTo>
                  <a:pt x="367" y="50"/>
                  <a:pt x="367" y="38"/>
                  <a:pt x="374" y="31"/>
                </a:cubicBezTo>
                <a:lnTo>
                  <a:pt x="400" y="5"/>
                </a:lnTo>
                <a:cubicBezTo>
                  <a:pt x="408" y="-2"/>
                  <a:pt x="419" y="-2"/>
                  <a:pt x="426" y="5"/>
                </a:cubicBezTo>
                <a:lnTo>
                  <a:pt x="622" y="200"/>
                </a:lnTo>
                <a:cubicBezTo>
                  <a:pt x="629" y="207"/>
                  <a:pt x="629" y="219"/>
                  <a:pt x="622" y="226"/>
                </a:cubicBezTo>
                <a:lnTo>
                  <a:pt x="596" y="253"/>
                </a:lnTo>
                <a:moveTo>
                  <a:pt x="466" y="256"/>
                </a:moveTo>
                <a:lnTo>
                  <a:pt x="373" y="162"/>
                </a:lnTo>
                <a:cubicBezTo>
                  <a:pt x="357" y="146"/>
                  <a:pt x="331" y="147"/>
                  <a:pt x="315" y="164"/>
                </a:cubicBezTo>
                <a:lnTo>
                  <a:pt x="120" y="391"/>
                </a:lnTo>
                <a:cubicBezTo>
                  <a:pt x="94" y="421"/>
                  <a:pt x="89" y="462"/>
                  <a:pt x="105" y="492"/>
                </a:cubicBezTo>
                <a:lnTo>
                  <a:pt x="0" y="596"/>
                </a:lnTo>
                <a:lnTo>
                  <a:pt x="28" y="624"/>
                </a:lnTo>
                <a:lnTo>
                  <a:pt x="33" y="624"/>
                </a:lnTo>
                <a:lnTo>
                  <a:pt x="134" y="522"/>
                </a:lnTo>
                <a:cubicBezTo>
                  <a:pt x="164" y="540"/>
                  <a:pt x="207" y="535"/>
                  <a:pt x="238" y="509"/>
                </a:cubicBezTo>
                <a:lnTo>
                  <a:pt x="463" y="313"/>
                </a:lnTo>
                <a:cubicBezTo>
                  <a:pt x="481" y="298"/>
                  <a:pt x="482" y="272"/>
                  <a:pt x="466" y="256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771480" y="379836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85" y="107"/>
                </a:moveTo>
                <a:lnTo>
                  <a:pt x="85" y="280"/>
                </a:lnTo>
                <a:cubicBezTo>
                  <a:pt x="78" y="278"/>
                  <a:pt x="71" y="277"/>
                  <a:pt x="64" y="277"/>
                </a:cubicBezTo>
                <a:cubicBezTo>
                  <a:pt x="28" y="277"/>
                  <a:pt x="0" y="296"/>
                  <a:pt x="0" y="321"/>
                </a:cubicBezTo>
                <a:cubicBezTo>
                  <a:pt x="0" y="344"/>
                  <a:pt x="28" y="364"/>
                  <a:pt x="64" y="364"/>
                </a:cubicBezTo>
                <a:cubicBezTo>
                  <a:pt x="99" y="364"/>
                  <a:pt x="128" y="344"/>
                  <a:pt x="128" y="321"/>
                </a:cubicBezTo>
                <a:lnTo>
                  <a:pt x="128" y="190"/>
                </a:lnTo>
                <a:lnTo>
                  <a:pt x="235" y="237"/>
                </a:lnTo>
                <a:lnTo>
                  <a:pt x="235" y="345"/>
                </a:lnTo>
                <a:cubicBezTo>
                  <a:pt x="228" y="343"/>
                  <a:pt x="221" y="342"/>
                  <a:pt x="214" y="342"/>
                </a:cubicBezTo>
                <a:cubicBezTo>
                  <a:pt x="177" y="342"/>
                  <a:pt x="149" y="361"/>
                  <a:pt x="149" y="385"/>
                </a:cubicBezTo>
                <a:cubicBezTo>
                  <a:pt x="149" y="408"/>
                  <a:pt x="177" y="428"/>
                  <a:pt x="214" y="428"/>
                </a:cubicBezTo>
                <a:cubicBezTo>
                  <a:pt x="249" y="428"/>
                  <a:pt x="278" y="408"/>
                  <a:pt x="278" y="385"/>
                </a:cubicBezTo>
                <a:lnTo>
                  <a:pt x="278" y="192"/>
                </a:lnTo>
                <a:lnTo>
                  <a:pt x="85" y="107"/>
                </a:lnTo>
                <a:moveTo>
                  <a:pt x="384" y="0"/>
                </a:moveTo>
                <a:lnTo>
                  <a:pt x="384" y="173"/>
                </a:lnTo>
                <a:cubicBezTo>
                  <a:pt x="378" y="172"/>
                  <a:pt x="370" y="171"/>
                  <a:pt x="363" y="171"/>
                </a:cubicBezTo>
                <a:cubicBezTo>
                  <a:pt x="328" y="171"/>
                  <a:pt x="299" y="190"/>
                  <a:pt x="299" y="213"/>
                </a:cubicBezTo>
                <a:cubicBezTo>
                  <a:pt x="299" y="237"/>
                  <a:pt x="328" y="256"/>
                  <a:pt x="363" y="256"/>
                </a:cubicBezTo>
                <a:cubicBezTo>
                  <a:pt x="398" y="256"/>
                  <a:pt x="427" y="237"/>
                  <a:pt x="427" y="213"/>
                </a:cubicBezTo>
                <a:lnTo>
                  <a:pt x="427" y="0"/>
                </a:lnTo>
                <a:lnTo>
                  <a:pt x="384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065240" y="3321360"/>
            <a:ext cx="93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Fase 4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065240" y="3740400"/>
            <a:ext cx="399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Entrevista técnica a las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47600" y="4876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747720" y="4150080"/>
            <a:ext cx="503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grupo defiende sus funciones clave: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047600" y="5362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300320" y="4721760"/>
            <a:ext cx="140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hace?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047600" y="5838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300320" y="5207400"/>
            <a:ext cx="353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¿Por qué está bien diseñada?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047600" y="6324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300320" y="5683680"/>
            <a:ext cx="436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¿Es eficiente? (iterativa vs. recursiva)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887040" y="6838560"/>
            <a:ext cx="45360" cy="19440"/>
          </a:xfrm>
          <a:custGeom>
            <a:avLst/>
            <a:gdLst/>
            <a:ahLst/>
            <a:rect l="0" t="0" r="r" b="b"/>
            <a:pathLst>
              <a:path w="126" h="54">
                <a:moveTo>
                  <a:pt x="0" y="54"/>
                </a:moveTo>
                <a:lnTo>
                  <a:pt x="47" y="7"/>
                </a:lnTo>
                <a:cubicBezTo>
                  <a:pt x="55" y="-2"/>
                  <a:pt x="69" y="-2"/>
                  <a:pt x="77" y="7"/>
                </a:cubicBezTo>
                <a:lnTo>
                  <a:pt x="126" y="54"/>
                </a:lnTo>
                <a:lnTo>
                  <a:pt x="0" y="54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300320" y="6169320"/>
            <a:ext cx="230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la diferencia?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14084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756440" y="6741000"/>
            <a:ext cx="44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Ej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280800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ió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507204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6009120" y="6741000"/>
            <a:ext cx="29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657360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ió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7034400" y="6741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